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media1.avi" ContentType="video/unknown"/>
  <Override PartName="/ppt/media/media2.avi" ContentType="video/unknown"/>
  <Override PartName="/ppt/media/media3.avi" ContentType="video/unknown"/>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Lst>
  <p:sldSz cx="13004800" cy="9753600"/>
  <p:notesSz cx="6858000" cy="9144000"/>
  <p:defaultTextStyle>
    <a:lvl1pPr defTabSz="254000">
      <a:defRPr sz="2400">
        <a:solidFill>
          <a:srgbClr val="3B3934"/>
        </a:solidFill>
        <a:latin typeface="+mn-lt"/>
        <a:ea typeface="+mn-ea"/>
        <a:cs typeface="+mn-cs"/>
        <a:sym typeface="Helvetica"/>
      </a:defRPr>
    </a:lvl1pPr>
    <a:lvl2pPr indent="228600" defTabSz="254000">
      <a:defRPr sz="2400">
        <a:solidFill>
          <a:srgbClr val="3B3934"/>
        </a:solidFill>
        <a:latin typeface="+mn-lt"/>
        <a:ea typeface="+mn-ea"/>
        <a:cs typeface="+mn-cs"/>
        <a:sym typeface="Helvetica"/>
      </a:defRPr>
    </a:lvl2pPr>
    <a:lvl3pPr indent="457200" defTabSz="254000">
      <a:defRPr sz="2400">
        <a:solidFill>
          <a:srgbClr val="3B3934"/>
        </a:solidFill>
        <a:latin typeface="+mn-lt"/>
        <a:ea typeface="+mn-ea"/>
        <a:cs typeface="+mn-cs"/>
        <a:sym typeface="Helvetica"/>
      </a:defRPr>
    </a:lvl3pPr>
    <a:lvl4pPr indent="685800" defTabSz="254000">
      <a:defRPr sz="2400">
        <a:solidFill>
          <a:srgbClr val="3B3934"/>
        </a:solidFill>
        <a:latin typeface="+mn-lt"/>
        <a:ea typeface="+mn-ea"/>
        <a:cs typeface="+mn-cs"/>
        <a:sym typeface="Helvetica"/>
      </a:defRPr>
    </a:lvl4pPr>
    <a:lvl5pPr indent="914400" defTabSz="254000">
      <a:defRPr sz="2400">
        <a:solidFill>
          <a:srgbClr val="3B3934"/>
        </a:solidFill>
        <a:latin typeface="+mn-lt"/>
        <a:ea typeface="+mn-ea"/>
        <a:cs typeface="+mn-cs"/>
        <a:sym typeface="Helvetica"/>
      </a:defRPr>
    </a:lvl5pPr>
    <a:lvl6pPr indent="1143000" defTabSz="254000">
      <a:defRPr sz="2400">
        <a:solidFill>
          <a:srgbClr val="3B3934"/>
        </a:solidFill>
        <a:latin typeface="+mn-lt"/>
        <a:ea typeface="+mn-ea"/>
        <a:cs typeface="+mn-cs"/>
        <a:sym typeface="Helvetica"/>
      </a:defRPr>
    </a:lvl6pPr>
    <a:lvl7pPr indent="1371600" defTabSz="254000">
      <a:defRPr sz="2400">
        <a:solidFill>
          <a:srgbClr val="3B3934"/>
        </a:solidFill>
        <a:latin typeface="+mn-lt"/>
        <a:ea typeface="+mn-ea"/>
        <a:cs typeface="+mn-cs"/>
        <a:sym typeface="Helvetica"/>
      </a:defRPr>
    </a:lvl7pPr>
    <a:lvl8pPr indent="1600200" defTabSz="254000">
      <a:defRPr sz="2400">
        <a:solidFill>
          <a:srgbClr val="3B3934"/>
        </a:solidFill>
        <a:latin typeface="+mn-lt"/>
        <a:ea typeface="+mn-ea"/>
        <a:cs typeface="+mn-cs"/>
        <a:sym typeface="Helvetica"/>
      </a:defRPr>
    </a:lvl8pPr>
    <a:lvl9pPr indent="1828800" defTabSz="254000">
      <a:defRPr sz="2400">
        <a:solidFill>
          <a:srgbClr val="3B3934"/>
        </a:solidFill>
        <a:latin typeface="+mn-lt"/>
        <a:ea typeface="+mn-ea"/>
        <a:cs typeface="+mn-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Light"/>
          <a:ea typeface="Helvetica Light"/>
          <a:cs typeface="Helvetica Ligh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Light"/>
          <a:ea typeface="Helvetica Light"/>
          <a:cs typeface="Helvetica Ligh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off">
        <a:font>
          <a:latin typeface="Helvetica Light"/>
          <a:ea typeface="Helvetica Light"/>
          <a:cs typeface="Helvetica Light"/>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Light"/>
          <a:ea typeface="Helvetica Light"/>
          <a:cs typeface="Helvetica Light"/>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off">
        <a:font>
          <a:latin typeface="Helvetica Light"/>
          <a:ea typeface="Helvetica Light"/>
          <a:cs typeface="Helvetica Light"/>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Light"/>
          <a:ea typeface="Helvetica Light"/>
          <a:cs typeface="Helvetica Light"/>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Light"/>
          <a:ea typeface="Helvetica Light"/>
          <a:cs typeface="Helvetica Light"/>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off">
        <a:font>
          <a:latin typeface="Helvetica Light"/>
          <a:ea typeface="Helvetica Light"/>
          <a:cs typeface="Helvetica Light"/>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Light"/>
          <a:ea typeface="Helvetica Light"/>
          <a:cs typeface="Helvetica Light"/>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Light"/>
          <a:ea typeface="Helvetica Light"/>
          <a:cs typeface="Helvetica Light"/>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off">
        <a:font>
          <a:latin typeface="Helvetica Light"/>
          <a:ea typeface="Helvetica Light"/>
          <a:cs typeface="Helvetica Light"/>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Light"/>
          <a:ea typeface="Helvetica Light"/>
          <a:cs typeface="Helvetica Light"/>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Light"/>
          <a:ea typeface="Helvetica Light"/>
          <a:cs typeface="Helvetica Light"/>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Shape 108"/>
          <p:cNvSpPr/>
          <p:nvPr>
            <p:ph type="sldImg"/>
          </p:nvPr>
        </p:nvSpPr>
        <p:spPr>
          <a:xfrm>
            <a:off x="1143000" y="685800"/>
            <a:ext cx="4572000" cy="3429000"/>
          </a:xfrm>
          <a:prstGeom prst="rect">
            <a:avLst/>
          </a:prstGeom>
        </p:spPr>
        <p:txBody>
          <a:bodyPr/>
          <a:lstStyle/>
          <a:p>
            <a:pPr lvl="0"/>
          </a:p>
        </p:txBody>
      </p:sp>
      <p:sp>
        <p:nvSpPr>
          <p:cNvPr id="109" name="Shape 109"/>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Avenir Roman"/>
        <a:ea typeface="Avenir Roman"/>
        <a:cs typeface="Avenir Roman"/>
        <a:sym typeface="Avenir Roman"/>
      </a:defRPr>
    </a:lvl1pPr>
    <a:lvl2pPr indent="228600" defTabSz="457200">
      <a:lnSpc>
        <a:spcPct val="125000"/>
      </a:lnSpc>
      <a:defRPr sz="2400">
        <a:latin typeface="Avenir Roman"/>
        <a:ea typeface="Avenir Roman"/>
        <a:cs typeface="Avenir Roman"/>
        <a:sym typeface="Avenir Roman"/>
      </a:defRPr>
    </a:lvl2pPr>
    <a:lvl3pPr indent="457200" defTabSz="457200">
      <a:lnSpc>
        <a:spcPct val="125000"/>
      </a:lnSpc>
      <a:defRPr sz="2400">
        <a:latin typeface="Avenir Roman"/>
        <a:ea typeface="Avenir Roman"/>
        <a:cs typeface="Avenir Roman"/>
        <a:sym typeface="Avenir Roman"/>
      </a:defRPr>
    </a:lvl3pPr>
    <a:lvl4pPr indent="685800" defTabSz="457200">
      <a:lnSpc>
        <a:spcPct val="125000"/>
      </a:lnSpc>
      <a:defRPr sz="2400">
        <a:latin typeface="Avenir Roman"/>
        <a:ea typeface="Avenir Roman"/>
        <a:cs typeface="Avenir Roman"/>
        <a:sym typeface="Avenir Roman"/>
      </a:defRPr>
    </a:lvl4pPr>
    <a:lvl5pPr indent="914400" defTabSz="457200">
      <a:lnSpc>
        <a:spcPct val="125000"/>
      </a:lnSpc>
      <a:defRPr sz="2400">
        <a:latin typeface="Avenir Roman"/>
        <a:ea typeface="Avenir Roman"/>
        <a:cs typeface="Avenir Roman"/>
        <a:sym typeface="Avenir Roman"/>
      </a:defRPr>
    </a:lvl5pPr>
    <a:lvl6pPr indent="1143000" defTabSz="457200">
      <a:lnSpc>
        <a:spcPct val="125000"/>
      </a:lnSpc>
      <a:defRPr sz="2400">
        <a:latin typeface="Avenir Roman"/>
        <a:ea typeface="Avenir Roman"/>
        <a:cs typeface="Avenir Roman"/>
        <a:sym typeface="Avenir Roman"/>
      </a:defRPr>
    </a:lvl6pPr>
    <a:lvl7pPr indent="1371600" defTabSz="457200">
      <a:lnSpc>
        <a:spcPct val="125000"/>
      </a:lnSpc>
      <a:defRPr sz="2400">
        <a:latin typeface="Avenir Roman"/>
        <a:ea typeface="Avenir Roman"/>
        <a:cs typeface="Avenir Roman"/>
        <a:sym typeface="Avenir Roman"/>
      </a:defRPr>
    </a:lvl7pPr>
    <a:lvl8pPr indent="1600200" defTabSz="457200">
      <a:lnSpc>
        <a:spcPct val="125000"/>
      </a:lnSpc>
      <a:defRPr sz="2400">
        <a:latin typeface="Avenir Roman"/>
        <a:ea typeface="Avenir Roman"/>
        <a:cs typeface="Avenir Roman"/>
        <a:sym typeface="Avenir Roman"/>
      </a:defRPr>
    </a:lvl8pPr>
    <a:lvl9pPr indent="1828800" defTabSz="457200">
      <a:lnSpc>
        <a:spcPct val="125000"/>
      </a:lnSpc>
      <a:defRPr sz="2400">
        <a:latin typeface="Avenir Roman"/>
        <a:ea typeface="Avenir Roman"/>
        <a:cs typeface="Avenir Roman"/>
        <a:sym typeface="Avenir Roman"/>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0" showMasterPhAnim="1">
  <p:cSld name="Title &amp; Subtitle">
    <p:spTree>
      <p:nvGrpSpPr>
        <p:cNvPr id="1" name=""/>
        <p:cNvGrpSpPr/>
        <p:nvPr/>
      </p:nvGrpSpPr>
      <p:grpSpPr>
        <a:xfrm>
          <a:off x="0" y="0"/>
          <a:ext cx="0" cy="0"/>
          <a:chOff x="0" y="0"/>
          <a:chExt cx="0" cy="0"/>
        </a:xfrm>
      </p:grpSpPr>
      <p:sp>
        <p:nvSpPr>
          <p:cNvPr id="12" name="Shape 12"/>
          <p:cNvSpPr/>
          <p:nvPr/>
        </p:nvSpPr>
        <p:spPr>
          <a:xfrm>
            <a:off x="0" y="6780972"/>
            <a:ext cx="13004800" cy="2540001"/>
          </a:xfrm>
          <a:prstGeom prst="rect">
            <a:avLst/>
          </a:prstGeom>
          <a:solidFill>
            <a:srgbClr val="21201E"/>
          </a:solidFill>
          <a:ln w="12700">
            <a:miter lim="400000"/>
          </a:ln>
        </p:spPr>
        <p:txBody>
          <a:bodyPr lIns="0" tIns="0" rIns="0" bIns="0" anchor="ctr"/>
          <a:lstStyle/>
          <a:p>
            <a:pPr lvl="0"/>
          </a:p>
        </p:txBody>
      </p:sp>
      <p:sp>
        <p:nvSpPr>
          <p:cNvPr id="13" name="Shape 13"/>
          <p:cNvSpPr/>
          <p:nvPr/>
        </p:nvSpPr>
        <p:spPr>
          <a:xfrm>
            <a:off x="0" y="9319270"/>
            <a:ext cx="13004800" cy="431801"/>
          </a:xfrm>
          <a:prstGeom prst="rect">
            <a:avLst/>
          </a:prstGeom>
          <a:solidFill>
            <a:srgbClr val="21201E"/>
          </a:solidFill>
          <a:ln w="12700">
            <a:miter lim="400000"/>
          </a:ln>
        </p:spPr>
        <p:txBody>
          <a:bodyPr lIns="0" tIns="0" rIns="0" bIns="0" anchor="ctr"/>
          <a:lstStyle/>
          <a:p>
            <a:pPr lvl="0"/>
          </a:p>
        </p:txBody>
      </p:sp>
      <p:sp>
        <p:nvSpPr>
          <p:cNvPr id="14" name="Shape 14"/>
          <p:cNvSpPr/>
          <p:nvPr/>
        </p:nvSpPr>
        <p:spPr>
          <a:xfrm>
            <a:off x="0" y="9268470"/>
            <a:ext cx="13004800" cy="101601"/>
          </a:xfrm>
          <a:prstGeom prst="rect">
            <a:avLst/>
          </a:prstGeom>
          <a:solidFill>
            <a:srgbClr val="E8BC4D"/>
          </a:solidFill>
          <a:ln w="12700">
            <a:miter lim="400000"/>
          </a:ln>
        </p:spPr>
        <p:txBody>
          <a:bodyPr lIns="0" tIns="0" rIns="0" bIns="0" anchor="ctr"/>
          <a:lstStyle/>
          <a:p>
            <a:pPr lvl="0"/>
          </a:p>
        </p:txBody>
      </p:sp>
      <p:sp>
        <p:nvSpPr>
          <p:cNvPr id="15" name="Shape 15"/>
          <p:cNvSpPr/>
          <p:nvPr>
            <p:ph type="title"/>
          </p:nvPr>
        </p:nvSpPr>
        <p:spPr>
          <a:xfrm>
            <a:off x="785663" y="433419"/>
            <a:ext cx="11433474" cy="6349257"/>
          </a:xfrm>
          <a:prstGeom prst="rect">
            <a:avLst/>
          </a:prstGeom>
        </p:spPr>
        <p:txBody>
          <a:bodyPr/>
          <a:lstStyle>
            <a:lvl1pPr algn="r">
              <a:defRPr sz="8000"/>
            </a:lvl1pPr>
          </a:lstStyle>
          <a:p>
            <a:pPr lvl="0">
              <a:defRPr sz="1800">
                <a:solidFill>
                  <a:srgbClr val="000000"/>
                </a:solidFill>
              </a:defRPr>
            </a:pPr>
            <a:r>
              <a:rPr sz="8000">
                <a:solidFill>
                  <a:srgbClr val="E8BC4D"/>
                </a:solidFill>
              </a:rPr>
              <a:t>Title Text</a:t>
            </a:r>
          </a:p>
        </p:txBody>
      </p:sp>
      <p:sp>
        <p:nvSpPr>
          <p:cNvPr id="16" name="Shape 16"/>
          <p:cNvSpPr/>
          <p:nvPr>
            <p:ph type="body" idx="1"/>
          </p:nvPr>
        </p:nvSpPr>
        <p:spPr>
          <a:xfrm>
            <a:off x="787399" y="6782406"/>
            <a:ext cx="11430001" cy="2540001"/>
          </a:xfrm>
          <a:prstGeom prst="rect">
            <a:avLst/>
          </a:prstGeom>
        </p:spPr>
        <p:txBody>
          <a:bodyPr/>
          <a:lstStyle>
            <a:lvl1pPr>
              <a:spcBef>
                <a:spcPts val="0"/>
              </a:spcBef>
            </a:lvl1pPr>
            <a:lvl2pPr indent="254000">
              <a:spcBef>
                <a:spcPts val="0"/>
              </a:spcBef>
            </a:lvl2pPr>
            <a:lvl3pPr indent="508000">
              <a:spcBef>
                <a:spcPts val="0"/>
              </a:spcBef>
            </a:lvl3pPr>
            <a:lvl4pPr indent="762000">
              <a:spcBef>
                <a:spcPts val="0"/>
              </a:spcBef>
            </a:lvl4pPr>
            <a:lvl5pPr indent="1016000">
              <a:spcBef>
                <a:spcPts val="0"/>
              </a:spcBef>
            </a:lvl5pPr>
          </a:lstStyle>
          <a:p>
            <a:pPr lvl="0">
              <a:defRPr sz="1800">
                <a:solidFill>
                  <a:srgbClr val="000000"/>
                </a:solidFill>
              </a:defRPr>
            </a:pPr>
            <a:r>
              <a:rPr sz="3200">
                <a:solidFill>
                  <a:srgbClr val="E8E1CF"/>
                </a:solidFill>
              </a:rPr>
              <a:t>Body Level One</a:t>
            </a:r>
            <a:endParaRPr sz="3200">
              <a:solidFill>
                <a:srgbClr val="E8E1CF"/>
              </a:solidFill>
            </a:endParaRPr>
          </a:p>
          <a:p>
            <a:pPr lvl="1">
              <a:defRPr sz="1800">
                <a:solidFill>
                  <a:srgbClr val="000000"/>
                </a:solidFill>
              </a:defRPr>
            </a:pPr>
            <a:r>
              <a:rPr sz="3200">
                <a:solidFill>
                  <a:srgbClr val="E8E1CF"/>
                </a:solidFill>
              </a:rPr>
              <a:t>Body Level Two</a:t>
            </a:r>
            <a:endParaRPr sz="3200">
              <a:solidFill>
                <a:srgbClr val="E8E1CF"/>
              </a:solidFill>
            </a:endParaRPr>
          </a:p>
          <a:p>
            <a:pPr lvl="2">
              <a:defRPr sz="1800">
                <a:solidFill>
                  <a:srgbClr val="000000"/>
                </a:solidFill>
              </a:defRPr>
            </a:pPr>
            <a:r>
              <a:rPr sz="3200">
                <a:solidFill>
                  <a:srgbClr val="E8E1CF"/>
                </a:solidFill>
              </a:rPr>
              <a:t>Body Level Three</a:t>
            </a:r>
            <a:endParaRPr sz="3200">
              <a:solidFill>
                <a:srgbClr val="E8E1CF"/>
              </a:solidFill>
            </a:endParaRPr>
          </a:p>
          <a:p>
            <a:pPr lvl="3">
              <a:defRPr sz="1800">
                <a:solidFill>
                  <a:srgbClr val="000000"/>
                </a:solidFill>
              </a:defRPr>
            </a:pPr>
            <a:r>
              <a:rPr sz="3200">
                <a:solidFill>
                  <a:srgbClr val="E8E1CF"/>
                </a:solidFill>
              </a:rPr>
              <a:t>Body Level Four</a:t>
            </a:r>
            <a:endParaRPr sz="3200">
              <a:solidFill>
                <a:srgbClr val="E8E1CF"/>
              </a:solidFill>
            </a:endParaRPr>
          </a:p>
          <a:p>
            <a:pPr lvl="4">
              <a:defRPr sz="1800">
                <a:solidFill>
                  <a:srgbClr val="000000"/>
                </a:solidFill>
              </a:defRPr>
            </a:pPr>
            <a:r>
              <a:rPr sz="3200">
                <a:solidFill>
                  <a:srgbClr val="E8E1CF"/>
                </a:solidFill>
              </a:rPr>
              <a:t>Body Level Five</a:t>
            </a:r>
          </a:p>
        </p:txBody>
      </p:sp>
      <p:sp>
        <p:nvSpPr>
          <p:cNvPr id="17" name="Shape 17"/>
          <p:cNvSpPr/>
          <p:nvPr/>
        </p:nvSpPr>
        <p:spPr>
          <a:xfrm>
            <a:off x="0" y="1143"/>
            <a:ext cx="13004800" cy="430450"/>
          </a:xfrm>
          <a:prstGeom prst="rect">
            <a:avLst/>
          </a:prstGeom>
          <a:solidFill>
            <a:srgbClr val="21201E"/>
          </a:solidFill>
          <a:ln w="12700">
            <a:miter lim="400000"/>
          </a:ln>
        </p:spPr>
        <p:txBody>
          <a:bodyPr lIns="0" tIns="0" rIns="0" bIns="0" anchor="ctr"/>
          <a:lstStyle/>
          <a:p>
            <a:pPr lvl="0"/>
          </a:p>
        </p:txBody>
      </p:sp>
      <p:sp>
        <p:nvSpPr>
          <p:cNvPr id="18" name="Shape 18"/>
          <p:cNvSpPr/>
          <p:nvPr/>
        </p:nvSpPr>
        <p:spPr>
          <a:xfrm>
            <a:off x="0" y="387046"/>
            <a:ext cx="13004800" cy="95347"/>
          </a:xfrm>
          <a:prstGeom prst="rect">
            <a:avLst/>
          </a:prstGeom>
          <a:solidFill>
            <a:srgbClr val="E8BC4D"/>
          </a:solidFill>
          <a:ln w="12700">
            <a:miter lim="400000"/>
          </a:ln>
        </p:spPr>
        <p:txBody>
          <a:bodyPr lIns="0" tIns="0" rIns="0" bIns="0" anchor="ctr"/>
          <a:lstStyle/>
          <a:p>
            <a:pPr lvl="0"/>
          </a:p>
        </p:txBody>
      </p:sp>
      <p:sp>
        <p:nvSpPr>
          <p:cNvPr id="19" name="Shape 19"/>
          <p:cNvSpPr/>
          <p:nvPr/>
        </p:nvSpPr>
        <p:spPr>
          <a:xfrm>
            <a:off x="0" y="6734188"/>
            <a:ext cx="13004800" cy="101601"/>
          </a:xfrm>
          <a:prstGeom prst="rect">
            <a:avLst/>
          </a:prstGeom>
          <a:solidFill>
            <a:srgbClr val="E8BC4D"/>
          </a:solidFill>
          <a:ln w="12700">
            <a:miter lim="400000"/>
          </a:ln>
        </p:spPr>
        <p:txBody>
          <a:bodyPr lIns="0" tIns="0" rIns="0" bIns="0" anchor="ctr"/>
          <a:lstStyle/>
          <a:p>
            <a:pPr lvl="0"/>
          </a:p>
        </p:txBody>
      </p:sp>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0" showMasterPhAnim="1">
  <p:cSld name="Title &amp; Bullets 3">
    <p:bg>
      <p:bgPr>
        <a:solidFill>
          <a:srgbClr val="FFFFFF"/>
        </a:solidFill>
      </p:bgPr>
    </p:bg>
    <p:spTree>
      <p:nvGrpSpPr>
        <p:cNvPr id="1" name=""/>
        <p:cNvGrpSpPr/>
        <p:nvPr/>
      </p:nvGrpSpPr>
      <p:grpSpPr>
        <a:xfrm>
          <a:off x="0" y="0"/>
          <a:ext cx="0" cy="0"/>
          <a:chOff x="0" y="0"/>
          <a:chExt cx="0" cy="0"/>
        </a:xfrm>
      </p:grpSpPr>
      <p:sp>
        <p:nvSpPr>
          <p:cNvPr id="82" name="Shape 82"/>
          <p:cNvSpPr/>
          <p:nvPr/>
        </p:nvSpPr>
        <p:spPr>
          <a:xfrm>
            <a:off x="0" y="9319270"/>
            <a:ext cx="13004801" cy="431801"/>
          </a:xfrm>
          <a:prstGeom prst="rect">
            <a:avLst/>
          </a:prstGeom>
          <a:solidFill>
            <a:srgbClr val="B5933C"/>
          </a:solidFill>
          <a:ln w="12700">
            <a:miter lim="400000"/>
          </a:ln>
        </p:spPr>
        <p:txBody>
          <a:bodyPr lIns="0" tIns="0" rIns="0" bIns="0" anchor="ctr"/>
          <a:lstStyle/>
          <a:p>
            <a:pPr lvl="0"/>
          </a:p>
        </p:txBody>
      </p:sp>
      <p:sp>
        <p:nvSpPr>
          <p:cNvPr id="83" name="Shape 83"/>
          <p:cNvSpPr/>
          <p:nvPr/>
        </p:nvSpPr>
        <p:spPr>
          <a:xfrm>
            <a:off x="0" y="9268470"/>
            <a:ext cx="13004801" cy="101601"/>
          </a:xfrm>
          <a:prstGeom prst="rect">
            <a:avLst/>
          </a:prstGeom>
          <a:solidFill>
            <a:srgbClr val="E8BC4D"/>
          </a:solidFill>
          <a:ln w="12700">
            <a:miter lim="400000"/>
          </a:ln>
        </p:spPr>
        <p:txBody>
          <a:bodyPr lIns="0" tIns="0" rIns="0" bIns="0" anchor="ctr"/>
          <a:lstStyle/>
          <a:p>
            <a:pPr lvl="0"/>
          </a:p>
        </p:txBody>
      </p:sp>
      <p:sp>
        <p:nvSpPr>
          <p:cNvPr id="84" name="Shape 84"/>
          <p:cNvSpPr/>
          <p:nvPr>
            <p:ph type="title"/>
          </p:nvPr>
        </p:nvSpPr>
        <p:spPr>
          <a:prstGeom prst="rect">
            <a:avLst/>
          </a:prstGeom>
        </p:spPr>
        <p:txBody>
          <a:bodyPr/>
          <a:lstStyle>
            <a:lvl1pPr>
              <a:defRPr>
                <a:solidFill>
                  <a:srgbClr val="3B3934"/>
                </a:solidFill>
              </a:defRPr>
            </a:lvl1pPr>
          </a:lstStyle>
          <a:p>
            <a:pPr lvl="0">
              <a:defRPr sz="1800">
                <a:solidFill>
                  <a:srgbClr val="000000"/>
                </a:solidFill>
              </a:defRPr>
            </a:pPr>
            <a:r>
              <a:rPr sz="6400">
                <a:solidFill>
                  <a:srgbClr val="3B3934"/>
                </a:solidFill>
              </a:rPr>
              <a:t>Title Text</a:t>
            </a:r>
          </a:p>
        </p:txBody>
      </p:sp>
      <p:sp>
        <p:nvSpPr>
          <p:cNvPr id="85" name="Shape 85"/>
          <p:cNvSpPr/>
          <p:nvPr/>
        </p:nvSpPr>
        <p:spPr>
          <a:xfrm>
            <a:off x="0" y="1143"/>
            <a:ext cx="13004801" cy="430450"/>
          </a:xfrm>
          <a:prstGeom prst="rect">
            <a:avLst/>
          </a:prstGeom>
          <a:solidFill>
            <a:srgbClr val="B5933C"/>
          </a:solidFill>
          <a:ln w="12700">
            <a:miter lim="400000"/>
          </a:ln>
        </p:spPr>
        <p:txBody>
          <a:bodyPr lIns="0" tIns="0" rIns="0" bIns="0" anchor="ctr"/>
          <a:lstStyle/>
          <a:p>
            <a:pPr lvl="0"/>
          </a:p>
        </p:txBody>
      </p:sp>
      <p:sp>
        <p:nvSpPr>
          <p:cNvPr id="86" name="Shape 86"/>
          <p:cNvSpPr/>
          <p:nvPr/>
        </p:nvSpPr>
        <p:spPr>
          <a:xfrm>
            <a:off x="0" y="387046"/>
            <a:ext cx="13004801" cy="95347"/>
          </a:xfrm>
          <a:prstGeom prst="rect">
            <a:avLst/>
          </a:prstGeom>
          <a:solidFill>
            <a:srgbClr val="E8BC4D"/>
          </a:solidFill>
          <a:ln w="12700">
            <a:miter lim="400000"/>
          </a:ln>
        </p:spPr>
        <p:txBody>
          <a:bodyPr lIns="0" tIns="0" rIns="0" bIns="0" anchor="ctr"/>
          <a:lstStyle/>
          <a:p>
            <a:pPr lvl="0"/>
          </a:p>
        </p:txBody>
      </p:sp>
      <p:sp>
        <p:nvSpPr>
          <p:cNvPr id="87" name="Shape 87"/>
          <p:cNvSpPr/>
          <p:nvPr/>
        </p:nvSpPr>
        <p:spPr>
          <a:xfrm>
            <a:off x="0" y="1648580"/>
            <a:ext cx="13004801" cy="95346"/>
          </a:xfrm>
          <a:prstGeom prst="rect">
            <a:avLst/>
          </a:prstGeom>
          <a:solidFill>
            <a:srgbClr val="E8BC4D"/>
          </a:solidFill>
          <a:ln w="12700">
            <a:miter lim="400000"/>
          </a:ln>
        </p:spPr>
        <p:txBody>
          <a:bodyPr lIns="0" tIns="0" rIns="0" bIns="0" anchor="ctr"/>
          <a:lstStyle/>
          <a:p>
            <a:pPr lvl="0"/>
          </a:p>
        </p:txBody>
      </p:sp>
      <p:sp>
        <p:nvSpPr>
          <p:cNvPr id="88" name="Shape 88"/>
          <p:cNvSpPr/>
          <p:nvPr>
            <p:ph type="sldNum" sz="quarter" idx="2"/>
          </p:nvPr>
        </p:nvSpPr>
        <p:spPr>
          <a:prstGeom prst="rect">
            <a:avLst/>
          </a:prstGeom>
        </p:spPr>
        <p:txBody>
          <a:bodyPr/>
          <a:lstStyle/>
          <a:p>
            <a:pPr lvl="0"/>
            <a:fld id="{86CB4B4D-7CA3-9044-876B-883B54F8677D}" type="slidenum"/>
          </a:p>
        </p:txBody>
      </p:sp>
      <p:sp>
        <p:nvSpPr>
          <p:cNvPr id="89" name="Shape 89"/>
          <p:cNvSpPr/>
          <p:nvPr>
            <p:ph type="body" idx="1"/>
          </p:nvPr>
        </p:nvSpPr>
        <p:spPr>
          <a:prstGeom prst="rect">
            <a:avLst/>
          </a:prstGeom>
        </p:spPr>
        <p:txBody>
          <a:bodyPr/>
          <a:lstStyle>
            <a:lvl1pPr>
              <a:defRPr>
                <a:solidFill>
                  <a:srgbClr val="3B3934"/>
                </a:solidFill>
              </a:defRPr>
            </a:lvl1pPr>
            <a:lvl2pPr indent="254000">
              <a:defRPr>
                <a:solidFill>
                  <a:srgbClr val="3B3934"/>
                </a:solidFill>
              </a:defRPr>
            </a:lvl2pPr>
            <a:lvl3pPr indent="508000">
              <a:defRPr>
                <a:solidFill>
                  <a:srgbClr val="3B3934"/>
                </a:solidFill>
              </a:defRPr>
            </a:lvl3pPr>
            <a:lvl4pPr indent="762000">
              <a:defRPr>
                <a:solidFill>
                  <a:srgbClr val="3B3934"/>
                </a:solidFill>
              </a:defRPr>
            </a:lvl4pPr>
            <a:lvl5pPr indent="1016000">
              <a:defRPr>
                <a:solidFill>
                  <a:srgbClr val="3B3934"/>
                </a:solidFill>
              </a:defRPr>
            </a:lvl5pPr>
          </a:lstStyle>
          <a:p>
            <a:pPr lvl="0">
              <a:defRPr sz="1800">
                <a:solidFill>
                  <a:srgbClr val="000000"/>
                </a:solidFill>
              </a:defRPr>
            </a:pPr>
            <a:r>
              <a:rPr sz="3200">
                <a:solidFill>
                  <a:srgbClr val="3B3934"/>
                </a:solidFill>
              </a:rPr>
              <a:t>Body Level One</a:t>
            </a:r>
            <a:endParaRPr sz="3200">
              <a:solidFill>
                <a:srgbClr val="3B3934"/>
              </a:solidFill>
            </a:endParaRPr>
          </a:p>
          <a:p>
            <a:pPr lvl="1">
              <a:defRPr sz="1800">
                <a:solidFill>
                  <a:srgbClr val="000000"/>
                </a:solidFill>
              </a:defRPr>
            </a:pPr>
            <a:r>
              <a:rPr sz="3200">
                <a:solidFill>
                  <a:srgbClr val="3B3934"/>
                </a:solidFill>
              </a:rPr>
              <a:t>Body Level Two</a:t>
            </a:r>
            <a:endParaRPr sz="3200">
              <a:solidFill>
                <a:srgbClr val="3B3934"/>
              </a:solidFill>
            </a:endParaRPr>
          </a:p>
          <a:p>
            <a:pPr lvl="2">
              <a:defRPr sz="1800">
                <a:solidFill>
                  <a:srgbClr val="000000"/>
                </a:solidFill>
              </a:defRPr>
            </a:pPr>
            <a:r>
              <a:rPr sz="3200">
                <a:solidFill>
                  <a:srgbClr val="3B3934"/>
                </a:solidFill>
              </a:rPr>
              <a:t>Body Level Three</a:t>
            </a:r>
            <a:endParaRPr sz="3200">
              <a:solidFill>
                <a:srgbClr val="3B3934"/>
              </a:solidFill>
            </a:endParaRPr>
          </a:p>
          <a:p>
            <a:pPr lvl="3">
              <a:defRPr sz="1800">
                <a:solidFill>
                  <a:srgbClr val="000000"/>
                </a:solidFill>
              </a:defRPr>
            </a:pPr>
            <a:r>
              <a:rPr sz="3200">
                <a:solidFill>
                  <a:srgbClr val="3B3934"/>
                </a:solidFill>
              </a:rPr>
              <a:t>Body Level Four</a:t>
            </a:r>
            <a:endParaRPr sz="3200">
              <a:solidFill>
                <a:srgbClr val="3B3934"/>
              </a:solidFill>
            </a:endParaRPr>
          </a:p>
          <a:p>
            <a:pPr lvl="4">
              <a:defRPr sz="1800">
                <a:solidFill>
                  <a:srgbClr val="000000"/>
                </a:solidFill>
              </a:defRPr>
            </a:pPr>
            <a:r>
              <a:rPr sz="3200">
                <a:solidFill>
                  <a:srgbClr val="3B3934"/>
                </a:solidFill>
              </a:rPr>
              <a:t>Body Level Five</a:t>
            </a:r>
          </a:p>
        </p:txBody>
      </p:sp>
    </p:spTree>
  </p:cSld>
  <p:clrMapOvr>
    <a:masterClrMapping/>
  </p:clrMapOvr>
  <p:transitio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Blank">
    <p:spTree>
      <p:nvGrpSpPr>
        <p:cNvPr id="1" name=""/>
        <p:cNvGrpSpPr/>
        <p:nvPr/>
      </p:nvGrpSpPr>
      <p:grpSpPr>
        <a:xfrm>
          <a:off x="0" y="0"/>
          <a:ext cx="0" cy="0"/>
          <a:chOff x="0" y="0"/>
          <a:chExt cx="0" cy="0"/>
        </a:xfrm>
      </p:grpSpPr>
      <p:sp>
        <p:nvSpPr>
          <p:cNvPr id="91" name="Shape 91"/>
          <p:cNvSpPr/>
          <p:nvPr/>
        </p:nvSpPr>
        <p:spPr>
          <a:xfrm>
            <a:off x="0" y="9319270"/>
            <a:ext cx="13004801" cy="431801"/>
          </a:xfrm>
          <a:prstGeom prst="rect">
            <a:avLst/>
          </a:prstGeom>
          <a:solidFill>
            <a:srgbClr val="21201E"/>
          </a:solidFill>
          <a:ln w="12700">
            <a:miter lim="400000"/>
          </a:ln>
        </p:spPr>
        <p:txBody>
          <a:bodyPr lIns="0" tIns="0" rIns="0" bIns="0" anchor="ctr"/>
          <a:lstStyle/>
          <a:p>
            <a:pPr lvl="0"/>
          </a:p>
        </p:txBody>
      </p:sp>
      <p:sp>
        <p:nvSpPr>
          <p:cNvPr id="92" name="Shape 92"/>
          <p:cNvSpPr/>
          <p:nvPr/>
        </p:nvSpPr>
        <p:spPr>
          <a:xfrm>
            <a:off x="0" y="9268470"/>
            <a:ext cx="13004801" cy="101601"/>
          </a:xfrm>
          <a:prstGeom prst="rect">
            <a:avLst/>
          </a:prstGeom>
          <a:solidFill>
            <a:srgbClr val="E8BC4D"/>
          </a:solidFill>
          <a:ln w="12700">
            <a:miter lim="400000"/>
          </a:ln>
        </p:spPr>
        <p:txBody>
          <a:bodyPr lIns="0" tIns="0" rIns="0" bIns="0" anchor="ctr"/>
          <a:lstStyle/>
          <a:p>
            <a:pPr lvl="0"/>
          </a:p>
        </p:txBody>
      </p:sp>
      <p:sp>
        <p:nvSpPr>
          <p:cNvPr id="93" name="Shape 93"/>
          <p:cNvSpPr/>
          <p:nvPr>
            <p:ph type="sldNum" sz="quarter" idx="2"/>
          </p:nvPr>
        </p:nvSpPr>
        <p:spPr>
          <a:prstGeom prst="rect">
            <a:avLst/>
          </a:prstGeom>
        </p:spPr>
        <p:txBody>
          <a:bodyPr/>
          <a:lstStyle/>
          <a:p>
            <a:pPr lvl="0"/>
            <a:fld id="{86CB4B4D-7CA3-9044-876B-883B54F8677D}" type="slidenum"/>
          </a:p>
        </p:txBody>
      </p:sp>
      <p:sp>
        <p:nvSpPr>
          <p:cNvPr id="94" name="Shape 94"/>
          <p:cNvSpPr/>
          <p:nvPr/>
        </p:nvSpPr>
        <p:spPr>
          <a:xfrm>
            <a:off x="0" y="1143"/>
            <a:ext cx="13004801" cy="430450"/>
          </a:xfrm>
          <a:prstGeom prst="rect">
            <a:avLst/>
          </a:prstGeom>
          <a:solidFill>
            <a:srgbClr val="21201E"/>
          </a:solidFill>
          <a:ln w="12700">
            <a:miter lim="400000"/>
          </a:ln>
        </p:spPr>
        <p:txBody>
          <a:bodyPr lIns="0" tIns="0" rIns="0" bIns="0" anchor="ctr"/>
          <a:lstStyle/>
          <a:p>
            <a:pPr lvl="0"/>
          </a:p>
        </p:txBody>
      </p:sp>
      <p:sp>
        <p:nvSpPr>
          <p:cNvPr id="95" name="Shape 95"/>
          <p:cNvSpPr/>
          <p:nvPr/>
        </p:nvSpPr>
        <p:spPr>
          <a:xfrm>
            <a:off x="0" y="387046"/>
            <a:ext cx="13004801" cy="95347"/>
          </a:xfrm>
          <a:prstGeom prst="rect">
            <a:avLst/>
          </a:prstGeom>
          <a:solidFill>
            <a:srgbClr val="E8BC4D"/>
          </a:solidFill>
          <a:ln w="12700">
            <a:miter lim="400000"/>
          </a:ln>
        </p:spPr>
        <p:txBody>
          <a:bodyPr lIns="0" tIns="0" rIns="0" bIns="0" anchor="ctr"/>
          <a:lstStyle/>
          <a:p>
            <a:pPr lvl="0"/>
          </a:p>
        </p:txBody>
      </p:sp>
    </p:spTree>
  </p:cSld>
  <p:clrMapOvr>
    <a:masterClrMapping/>
  </p:clrMapOvr>
  <p:transitio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0" showMasterPhAnim="1">
  <p:cSld name="Blank copy">
    <p:bg>
      <p:bgPr>
        <a:solidFill>
          <a:srgbClr val="E8E1CF"/>
        </a:solidFill>
      </p:bgPr>
    </p:bg>
    <p:spTree>
      <p:nvGrpSpPr>
        <p:cNvPr id="1" name=""/>
        <p:cNvGrpSpPr/>
        <p:nvPr/>
      </p:nvGrpSpPr>
      <p:grpSpPr>
        <a:xfrm>
          <a:off x="0" y="0"/>
          <a:ext cx="0" cy="0"/>
          <a:chOff x="0" y="0"/>
          <a:chExt cx="0" cy="0"/>
        </a:xfrm>
      </p:grpSpPr>
      <p:sp>
        <p:nvSpPr>
          <p:cNvPr id="97" name="Shape 97"/>
          <p:cNvSpPr/>
          <p:nvPr/>
        </p:nvSpPr>
        <p:spPr>
          <a:xfrm>
            <a:off x="0" y="9319270"/>
            <a:ext cx="13004801" cy="431801"/>
          </a:xfrm>
          <a:prstGeom prst="rect">
            <a:avLst/>
          </a:prstGeom>
          <a:solidFill>
            <a:srgbClr val="B6B0A2"/>
          </a:solidFill>
          <a:ln w="12700">
            <a:miter lim="400000"/>
          </a:ln>
        </p:spPr>
        <p:txBody>
          <a:bodyPr lIns="0" tIns="0" rIns="0" bIns="0" anchor="ctr"/>
          <a:lstStyle/>
          <a:p>
            <a:pPr lvl="0"/>
          </a:p>
        </p:txBody>
      </p:sp>
      <p:sp>
        <p:nvSpPr>
          <p:cNvPr id="98" name="Shape 98"/>
          <p:cNvSpPr/>
          <p:nvPr/>
        </p:nvSpPr>
        <p:spPr>
          <a:xfrm>
            <a:off x="0" y="9268470"/>
            <a:ext cx="13004801" cy="101601"/>
          </a:xfrm>
          <a:prstGeom prst="rect">
            <a:avLst/>
          </a:prstGeom>
          <a:solidFill>
            <a:srgbClr val="E8BC4D"/>
          </a:solidFill>
          <a:ln w="12700">
            <a:miter lim="400000"/>
          </a:ln>
        </p:spPr>
        <p:txBody>
          <a:bodyPr lIns="0" tIns="0" rIns="0" bIns="0" anchor="ctr"/>
          <a:lstStyle/>
          <a:p>
            <a:pPr lvl="0"/>
          </a:p>
        </p:txBody>
      </p:sp>
      <p:sp>
        <p:nvSpPr>
          <p:cNvPr id="99" name="Shape 99"/>
          <p:cNvSpPr/>
          <p:nvPr>
            <p:ph type="sldNum" sz="quarter" idx="2"/>
          </p:nvPr>
        </p:nvSpPr>
        <p:spPr>
          <a:prstGeom prst="rect">
            <a:avLst/>
          </a:prstGeom>
        </p:spPr>
        <p:txBody>
          <a:bodyPr/>
          <a:lstStyle/>
          <a:p>
            <a:pPr lvl="0"/>
            <a:fld id="{86CB4B4D-7CA3-9044-876B-883B54F8677D}" type="slidenum"/>
          </a:p>
        </p:txBody>
      </p:sp>
      <p:sp>
        <p:nvSpPr>
          <p:cNvPr id="100" name="Shape 100"/>
          <p:cNvSpPr/>
          <p:nvPr/>
        </p:nvSpPr>
        <p:spPr>
          <a:xfrm>
            <a:off x="0" y="1143"/>
            <a:ext cx="13004801" cy="430450"/>
          </a:xfrm>
          <a:prstGeom prst="rect">
            <a:avLst/>
          </a:prstGeom>
          <a:solidFill>
            <a:srgbClr val="B6B0A2"/>
          </a:solidFill>
          <a:ln w="12700">
            <a:miter lim="400000"/>
          </a:ln>
        </p:spPr>
        <p:txBody>
          <a:bodyPr lIns="0" tIns="0" rIns="0" bIns="0" anchor="ctr"/>
          <a:lstStyle/>
          <a:p>
            <a:pPr lvl="0"/>
          </a:p>
        </p:txBody>
      </p:sp>
      <p:sp>
        <p:nvSpPr>
          <p:cNvPr id="101" name="Shape 101"/>
          <p:cNvSpPr/>
          <p:nvPr/>
        </p:nvSpPr>
        <p:spPr>
          <a:xfrm>
            <a:off x="0" y="387046"/>
            <a:ext cx="13004801" cy="95347"/>
          </a:xfrm>
          <a:prstGeom prst="rect">
            <a:avLst/>
          </a:prstGeom>
          <a:solidFill>
            <a:srgbClr val="E8BC4D"/>
          </a:solidFill>
          <a:ln w="12700">
            <a:miter lim="400000"/>
          </a:ln>
        </p:spPr>
        <p:txBody>
          <a:bodyPr lIns="0" tIns="0" rIns="0" bIns="0" anchor="ctr"/>
          <a:lstStyle/>
          <a:p>
            <a:pPr lvl="0"/>
          </a:p>
        </p:txBody>
      </p:sp>
    </p:spTree>
  </p:cSld>
  <p:clrMapOvr>
    <a:masterClrMapping/>
  </p:clrMapOvr>
  <p:transitio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0" showMasterPhAnim="1">
  <p:cSld name="Blank copy 1">
    <p:bg>
      <p:bgPr>
        <a:solidFill>
          <a:srgbClr val="FFFFFF"/>
        </a:solidFill>
      </p:bgPr>
    </p:bg>
    <p:spTree>
      <p:nvGrpSpPr>
        <p:cNvPr id="1" name=""/>
        <p:cNvGrpSpPr/>
        <p:nvPr/>
      </p:nvGrpSpPr>
      <p:grpSpPr>
        <a:xfrm>
          <a:off x="0" y="0"/>
          <a:ext cx="0" cy="0"/>
          <a:chOff x="0" y="0"/>
          <a:chExt cx="0" cy="0"/>
        </a:xfrm>
      </p:grpSpPr>
      <p:sp>
        <p:nvSpPr>
          <p:cNvPr id="103" name="Shape 103"/>
          <p:cNvSpPr/>
          <p:nvPr/>
        </p:nvSpPr>
        <p:spPr>
          <a:xfrm>
            <a:off x="0" y="9319270"/>
            <a:ext cx="13004801" cy="431801"/>
          </a:xfrm>
          <a:prstGeom prst="rect">
            <a:avLst/>
          </a:prstGeom>
          <a:solidFill>
            <a:srgbClr val="B5933C"/>
          </a:solidFill>
          <a:ln w="12700">
            <a:miter lim="400000"/>
          </a:ln>
        </p:spPr>
        <p:txBody>
          <a:bodyPr lIns="0" tIns="0" rIns="0" bIns="0" anchor="ctr"/>
          <a:lstStyle/>
          <a:p>
            <a:pPr lvl="0"/>
          </a:p>
        </p:txBody>
      </p:sp>
      <p:sp>
        <p:nvSpPr>
          <p:cNvPr id="104" name="Shape 104"/>
          <p:cNvSpPr/>
          <p:nvPr/>
        </p:nvSpPr>
        <p:spPr>
          <a:xfrm>
            <a:off x="0" y="9268470"/>
            <a:ext cx="13004801" cy="101601"/>
          </a:xfrm>
          <a:prstGeom prst="rect">
            <a:avLst/>
          </a:prstGeom>
          <a:solidFill>
            <a:srgbClr val="E8BC4D"/>
          </a:solidFill>
          <a:ln w="12700">
            <a:miter lim="400000"/>
          </a:ln>
        </p:spPr>
        <p:txBody>
          <a:bodyPr lIns="0" tIns="0" rIns="0" bIns="0" anchor="ctr"/>
          <a:lstStyle/>
          <a:p>
            <a:pPr lvl="0"/>
          </a:p>
        </p:txBody>
      </p:sp>
      <p:sp>
        <p:nvSpPr>
          <p:cNvPr id="105" name="Shape 105"/>
          <p:cNvSpPr/>
          <p:nvPr>
            <p:ph type="sldNum" sz="quarter" idx="2"/>
          </p:nvPr>
        </p:nvSpPr>
        <p:spPr>
          <a:prstGeom prst="rect">
            <a:avLst/>
          </a:prstGeom>
        </p:spPr>
        <p:txBody>
          <a:bodyPr/>
          <a:lstStyle/>
          <a:p>
            <a:pPr lvl="0"/>
            <a:fld id="{86CB4B4D-7CA3-9044-876B-883B54F8677D}" type="slidenum"/>
          </a:p>
        </p:txBody>
      </p:sp>
      <p:sp>
        <p:nvSpPr>
          <p:cNvPr id="106" name="Shape 106"/>
          <p:cNvSpPr/>
          <p:nvPr/>
        </p:nvSpPr>
        <p:spPr>
          <a:xfrm>
            <a:off x="0" y="1143"/>
            <a:ext cx="13004801" cy="430450"/>
          </a:xfrm>
          <a:prstGeom prst="rect">
            <a:avLst/>
          </a:prstGeom>
          <a:solidFill>
            <a:srgbClr val="B5933C"/>
          </a:solidFill>
          <a:ln w="12700">
            <a:miter lim="400000"/>
          </a:ln>
        </p:spPr>
        <p:txBody>
          <a:bodyPr lIns="0" tIns="0" rIns="0" bIns="0" anchor="ctr"/>
          <a:lstStyle/>
          <a:p>
            <a:pPr lvl="0"/>
          </a:p>
        </p:txBody>
      </p:sp>
      <p:sp>
        <p:nvSpPr>
          <p:cNvPr id="107" name="Shape 107"/>
          <p:cNvSpPr/>
          <p:nvPr/>
        </p:nvSpPr>
        <p:spPr>
          <a:xfrm>
            <a:off x="0" y="387046"/>
            <a:ext cx="13004801" cy="95347"/>
          </a:xfrm>
          <a:prstGeom prst="rect">
            <a:avLst/>
          </a:prstGeom>
          <a:solidFill>
            <a:srgbClr val="E8BC4D"/>
          </a:solidFill>
          <a:ln w="12700">
            <a:miter lim="400000"/>
          </a:ln>
        </p:spPr>
        <p:txBody>
          <a:bodyPr lIns="0" tIns="0" rIns="0" bIns="0" anchor="ctr"/>
          <a:lstStyle/>
          <a:p>
            <a:pPr lvl="0"/>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Title &amp; Subtitle 2">
    <p:bg>
      <p:bgPr>
        <a:solidFill>
          <a:srgbClr val="E8E1CF"/>
        </a:solidFill>
      </p:bgPr>
    </p:bg>
    <p:spTree>
      <p:nvGrpSpPr>
        <p:cNvPr id="1" name=""/>
        <p:cNvGrpSpPr/>
        <p:nvPr/>
      </p:nvGrpSpPr>
      <p:grpSpPr>
        <a:xfrm>
          <a:off x="0" y="0"/>
          <a:ext cx="0" cy="0"/>
          <a:chOff x="0" y="0"/>
          <a:chExt cx="0" cy="0"/>
        </a:xfrm>
      </p:grpSpPr>
      <p:sp>
        <p:nvSpPr>
          <p:cNvPr id="21" name="Shape 21"/>
          <p:cNvSpPr/>
          <p:nvPr/>
        </p:nvSpPr>
        <p:spPr>
          <a:xfrm>
            <a:off x="0" y="6780972"/>
            <a:ext cx="13004800" cy="2540001"/>
          </a:xfrm>
          <a:prstGeom prst="rect">
            <a:avLst/>
          </a:prstGeom>
          <a:solidFill>
            <a:srgbClr val="B6B0A2"/>
          </a:solidFill>
          <a:ln w="12700">
            <a:miter lim="400000"/>
          </a:ln>
        </p:spPr>
        <p:txBody>
          <a:bodyPr lIns="0" tIns="0" rIns="0" bIns="0" anchor="ctr"/>
          <a:lstStyle/>
          <a:p>
            <a:pPr lvl="0"/>
          </a:p>
        </p:txBody>
      </p:sp>
      <p:sp>
        <p:nvSpPr>
          <p:cNvPr id="22" name="Shape 22"/>
          <p:cNvSpPr/>
          <p:nvPr/>
        </p:nvSpPr>
        <p:spPr>
          <a:xfrm>
            <a:off x="0" y="9319270"/>
            <a:ext cx="13004800" cy="431801"/>
          </a:xfrm>
          <a:prstGeom prst="rect">
            <a:avLst/>
          </a:prstGeom>
          <a:solidFill>
            <a:srgbClr val="B6B0A2"/>
          </a:solidFill>
          <a:ln w="12700">
            <a:miter lim="400000"/>
          </a:ln>
        </p:spPr>
        <p:txBody>
          <a:bodyPr lIns="0" tIns="0" rIns="0" bIns="0" anchor="ctr"/>
          <a:lstStyle/>
          <a:p>
            <a:pPr lvl="0"/>
          </a:p>
        </p:txBody>
      </p:sp>
      <p:sp>
        <p:nvSpPr>
          <p:cNvPr id="23" name="Shape 23"/>
          <p:cNvSpPr/>
          <p:nvPr/>
        </p:nvSpPr>
        <p:spPr>
          <a:xfrm>
            <a:off x="0" y="9268470"/>
            <a:ext cx="13004800" cy="101601"/>
          </a:xfrm>
          <a:prstGeom prst="rect">
            <a:avLst/>
          </a:prstGeom>
          <a:solidFill>
            <a:srgbClr val="E8BC4D"/>
          </a:solidFill>
          <a:ln w="12700">
            <a:miter lim="400000"/>
          </a:ln>
        </p:spPr>
        <p:txBody>
          <a:bodyPr lIns="0" tIns="0" rIns="0" bIns="0" anchor="ctr"/>
          <a:lstStyle/>
          <a:p>
            <a:pPr lvl="0"/>
          </a:p>
        </p:txBody>
      </p:sp>
      <p:sp>
        <p:nvSpPr>
          <p:cNvPr id="24" name="Shape 24"/>
          <p:cNvSpPr/>
          <p:nvPr>
            <p:ph type="title"/>
          </p:nvPr>
        </p:nvSpPr>
        <p:spPr>
          <a:xfrm>
            <a:off x="785663" y="433419"/>
            <a:ext cx="11433474" cy="6349257"/>
          </a:xfrm>
          <a:prstGeom prst="rect">
            <a:avLst/>
          </a:prstGeom>
        </p:spPr>
        <p:txBody>
          <a:bodyPr/>
          <a:lstStyle>
            <a:lvl1pPr algn="r" defTabSz="584200">
              <a:defRPr sz="8000">
                <a:solidFill>
                  <a:srgbClr val="B5933C"/>
                </a:solidFill>
              </a:defRPr>
            </a:lvl1pPr>
          </a:lstStyle>
          <a:p>
            <a:pPr lvl="0">
              <a:defRPr sz="1800">
                <a:solidFill>
                  <a:srgbClr val="000000"/>
                </a:solidFill>
              </a:defRPr>
            </a:pPr>
            <a:r>
              <a:rPr sz="8000">
                <a:solidFill>
                  <a:srgbClr val="B5933C"/>
                </a:solidFill>
              </a:rPr>
              <a:t>Title Text</a:t>
            </a:r>
          </a:p>
        </p:txBody>
      </p:sp>
      <p:sp>
        <p:nvSpPr>
          <p:cNvPr id="25" name="Shape 25"/>
          <p:cNvSpPr/>
          <p:nvPr>
            <p:ph type="body" idx="1"/>
          </p:nvPr>
        </p:nvSpPr>
        <p:spPr>
          <a:xfrm>
            <a:off x="787399" y="6782406"/>
            <a:ext cx="11430001" cy="2540001"/>
          </a:xfrm>
          <a:prstGeom prst="rect">
            <a:avLst/>
          </a:prstGeom>
        </p:spPr>
        <p:txBody>
          <a:bodyPr/>
          <a:lstStyle>
            <a:lvl1pPr>
              <a:spcBef>
                <a:spcPts val="0"/>
              </a:spcBef>
              <a:defRPr>
                <a:solidFill>
                  <a:srgbClr val="3B3934"/>
                </a:solidFill>
              </a:defRPr>
            </a:lvl1pPr>
            <a:lvl2pPr indent="254000">
              <a:spcBef>
                <a:spcPts val="0"/>
              </a:spcBef>
              <a:defRPr>
                <a:solidFill>
                  <a:srgbClr val="3B3934"/>
                </a:solidFill>
              </a:defRPr>
            </a:lvl2pPr>
            <a:lvl3pPr indent="508000">
              <a:spcBef>
                <a:spcPts val="0"/>
              </a:spcBef>
              <a:defRPr>
                <a:solidFill>
                  <a:srgbClr val="3B3934"/>
                </a:solidFill>
              </a:defRPr>
            </a:lvl3pPr>
            <a:lvl4pPr indent="762000">
              <a:spcBef>
                <a:spcPts val="0"/>
              </a:spcBef>
              <a:defRPr>
                <a:solidFill>
                  <a:srgbClr val="3B3934"/>
                </a:solidFill>
              </a:defRPr>
            </a:lvl4pPr>
            <a:lvl5pPr indent="1016000">
              <a:spcBef>
                <a:spcPts val="0"/>
              </a:spcBef>
              <a:defRPr>
                <a:solidFill>
                  <a:srgbClr val="3B3934"/>
                </a:solidFill>
              </a:defRPr>
            </a:lvl5pPr>
          </a:lstStyle>
          <a:p>
            <a:pPr lvl="0">
              <a:defRPr sz="1800">
                <a:solidFill>
                  <a:srgbClr val="000000"/>
                </a:solidFill>
              </a:defRPr>
            </a:pPr>
            <a:r>
              <a:rPr sz="3200">
                <a:solidFill>
                  <a:srgbClr val="3B3934"/>
                </a:solidFill>
              </a:rPr>
              <a:t>Body Level One</a:t>
            </a:r>
            <a:endParaRPr sz="3200">
              <a:solidFill>
                <a:srgbClr val="3B3934"/>
              </a:solidFill>
            </a:endParaRPr>
          </a:p>
          <a:p>
            <a:pPr lvl="1">
              <a:defRPr sz="1800">
                <a:solidFill>
                  <a:srgbClr val="000000"/>
                </a:solidFill>
              </a:defRPr>
            </a:pPr>
            <a:r>
              <a:rPr sz="3200">
                <a:solidFill>
                  <a:srgbClr val="3B3934"/>
                </a:solidFill>
              </a:rPr>
              <a:t>Body Level Two</a:t>
            </a:r>
            <a:endParaRPr sz="3200">
              <a:solidFill>
                <a:srgbClr val="3B3934"/>
              </a:solidFill>
            </a:endParaRPr>
          </a:p>
          <a:p>
            <a:pPr lvl="2">
              <a:defRPr sz="1800">
                <a:solidFill>
                  <a:srgbClr val="000000"/>
                </a:solidFill>
              </a:defRPr>
            </a:pPr>
            <a:r>
              <a:rPr sz="3200">
                <a:solidFill>
                  <a:srgbClr val="3B3934"/>
                </a:solidFill>
              </a:rPr>
              <a:t>Body Level Three</a:t>
            </a:r>
            <a:endParaRPr sz="3200">
              <a:solidFill>
                <a:srgbClr val="3B3934"/>
              </a:solidFill>
            </a:endParaRPr>
          </a:p>
          <a:p>
            <a:pPr lvl="3">
              <a:defRPr sz="1800">
                <a:solidFill>
                  <a:srgbClr val="000000"/>
                </a:solidFill>
              </a:defRPr>
            </a:pPr>
            <a:r>
              <a:rPr sz="3200">
                <a:solidFill>
                  <a:srgbClr val="3B3934"/>
                </a:solidFill>
              </a:rPr>
              <a:t>Body Level Four</a:t>
            </a:r>
            <a:endParaRPr sz="3200">
              <a:solidFill>
                <a:srgbClr val="3B3934"/>
              </a:solidFill>
            </a:endParaRPr>
          </a:p>
          <a:p>
            <a:pPr lvl="4">
              <a:defRPr sz="1800">
                <a:solidFill>
                  <a:srgbClr val="000000"/>
                </a:solidFill>
              </a:defRPr>
            </a:pPr>
            <a:r>
              <a:rPr sz="3200">
                <a:solidFill>
                  <a:srgbClr val="3B3934"/>
                </a:solidFill>
              </a:rPr>
              <a:t>Body Level Five</a:t>
            </a:r>
          </a:p>
        </p:txBody>
      </p:sp>
      <p:sp>
        <p:nvSpPr>
          <p:cNvPr id="26" name="Shape 26"/>
          <p:cNvSpPr/>
          <p:nvPr/>
        </p:nvSpPr>
        <p:spPr>
          <a:xfrm>
            <a:off x="0" y="1143"/>
            <a:ext cx="13004800" cy="430450"/>
          </a:xfrm>
          <a:prstGeom prst="rect">
            <a:avLst/>
          </a:prstGeom>
          <a:solidFill>
            <a:srgbClr val="B6B0A2"/>
          </a:solidFill>
          <a:ln w="12700">
            <a:miter lim="400000"/>
          </a:ln>
        </p:spPr>
        <p:txBody>
          <a:bodyPr lIns="0" tIns="0" rIns="0" bIns="0" anchor="ctr"/>
          <a:lstStyle/>
          <a:p>
            <a:pPr lvl="0"/>
          </a:p>
        </p:txBody>
      </p:sp>
      <p:sp>
        <p:nvSpPr>
          <p:cNvPr id="27" name="Shape 27"/>
          <p:cNvSpPr/>
          <p:nvPr/>
        </p:nvSpPr>
        <p:spPr>
          <a:xfrm>
            <a:off x="0" y="387046"/>
            <a:ext cx="13004800" cy="95347"/>
          </a:xfrm>
          <a:prstGeom prst="rect">
            <a:avLst/>
          </a:prstGeom>
          <a:solidFill>
            <a:srgbClr val="E8BC4D"/>
          </a:solidFill>
          <a:ln w="12700">
            <a:miter lim="400000"/>
          </a:ln>
        </p:spPr>
        <p:txBody>
          <a:bodyPr lIns="0" tIns="0" rIns="0" bIns="0" anchor="ctr"/>
          <a:lstStyle/>
          <a:p>
            <a:pPr lvl="0"/>
          </a:p>
        </p:txBody>
      </p:sp>
      <p:sp>
        <p:nvSpPr>
          <p:cNvPr id="28" name="Shape 28"/>
          <p:cNvSpPr/>
          <p:nvPr/>
        </p:nvSpPr>
        <p:spPr>
          <a:xfrm>
            <a:off x="0" y="6734188"/>
            <a:ext cx="13004800" cy="101601"/>
          </a:xfrm>
          <a:prstGeom prst="rect">
            <a:avLst/>
          </a:prstGeom>
          <a:solidFill>
            <a:srgbClr val="E8BC4D"/>
          </a:solidFill>
          <a:ln w="12700">
            <a:miter lim="400000"/>
          </a:ln>
        </p:spPr>
        <p:txBody>
          <a:bodyPr lIns="0" tIns="0" rIns="0" bIns="0" anchor="ctr"/>
          <a:lstStyle/>
          <a:p>
            <a:pPr lvl="0"/>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Title Top">
    <p:spTree>
      <p:nvGrpSpPr>
        <p:cNvPr id="1" name=""/>
        <p:cNvGrpSpPr/>
        <p:nvPr/>
      </p:nvGrpSpPr>
      <p:grpSpPr>
        <a:xfrm>
          <a:off x="0" y="0"/>
          <a:ext cx="0" cy="0"/>
          <a:chOff x="0" y="0"/>
          <a:chExt cx="0" cy="0"/>
        </a:xfrm>
      </p:grpSpPr>
      <p:sp>
        <p:nvSpPr>
          <p:cNvPr id="30" name="Shape 30"/>
          <p:cNvSpPr/>
          <p:nvPr/>
        </p:nvSpPr>
        <p:spPr>
          <a:xfrm>
            <a:off x="0" y="9319270"/>
            <a:ext cx="13004801" cy="431801"/>
          </a:xfrm>
          <a:prstGeom prst="rect">
            <a:avLst/>
          </a:prstGeom>
          <a:solidFill>
            <a:srgbClr val="21201E"/>
          </a:solidFill>
          <a:ln w="12700">
            <a:miter lim="400000"/>
          </a:ln>
        </p:spPr>
        <p:txBody>
          <a:bodyPr lIns="0" tIns="0" rIns="0" bIns="0" anchor="ctr"/>
          <a:lstStyle/>
          <a:p>
            <a:pPr lvl="0"/>
          </a:p>
        </p:txBody>
      </p:sp>
      <p:sp>
        <p:nvSpPr>
          <p:cNvPr id="31" name="Shape 31"/>
          <p:cNvSpPr/>
          <p:nvPr/>
        </p:nvSpPr>
        <p:spPr>
          <a:xfrm>
            <a:off x="0" y="9268470"/>
            <a:ext cx="13004801" cy="101601"/>
          </a:xfrm>
          <a:prstGeom prst="rect">
            <a:avLst/>
          </a:prstGeom>
          <a:solidFill>
            <a:srgbClr val="E8BC4D"/>
          </a:solidFill>
          <a:ln w="12700">
            <a:miter lim="400000"/>
          </a:ln>
        </p:spPr>
        <p:txBody>
          <a:bodyPr lIns="0" tIns="0" rIns="0" bIns="0" anchor="ctr"/>
          <a:lstStyle/>
          <a:p>
            <a:pPr lvl="0"/>
          </a:p>
        </p:txBody>
      </p:sp>
      <p:sp>
        <p:nvSpPr>
          <p:cNvPr id="32" name="Shape 32"/>
          <p:cNvSpPr/>
          <p:nvPr>
            <p:ph type="title"/>
          </p:nvPr>
        </p:nvSpPr>
        <p:spPr>
          <a:prstGeom prst="rect">
            <a:avLst/>
          </a:prstGeom>
        </p:spPr>
        <p:txBody>
          <a:bodyPr/>
          <a:lstStyle/>
          <a:p>
            <a:pPr lvl="0">
              <a:defRPr sz="1800">
                <a:solidFill>
                  <a:srgbClr val="000000"/>
                </a:solidFill>
              </a:defRPr>
            </a:pPr>
            <a:r>
              <a:rPr sz="6400">
                <a:solidFill>
                  <a:srgbClr val="E8BC4D"/>
                </a:solidFill>
              </a:rPr>
              <a:t>Title Text</a:t>
            </a:r>
          </a:p>
        </p:txBody>
      </p:sp>
      <p:sp>
        <p:nvSpPr>
          <p:cNvPr id="33" name="Shape 33"/>
          <p:cNvSpPr/>
          <p:nvPr/>
        </p:nvSpPr>
        <p:spPr>
          <a:xfrm>
            <a:off x="0" y="1143"/>
            <a:ext cx="13004800" cy="430450"/>
          </a:xfrm>
          <a:prstGeom prst="rect">
            <a:avLst/>
          </a:prstGeom>
          <a:solidFill>
            <a:srgbClr val="21201E"/>
          </a:solidFill>
          <a:ln w="12700">
            <a:miter lim="400000"/>
          </a:ln>
        </p:spPr>
        <p:txBody>
          <a:bodyPr lIns="0" tIns="0" rIns="0" bIns="0" anchor="ctr"/>
          <a:lstStyle/>
          <a:p>
            <a:pPr lvl="0"/>
          </a:p>
        </p:txBody>
      </p:sp>
      <p:sp>
        <p:nvSpPr>
          <p:cNvPr id="34" name="Shape 34"/>
          <p:cNvSpPr/>
          <p:nvPr/>
        </p:nvSpPr>
        <p:spPr>
          <a:xfrm>
            <a:off x="0" y="387046"/>
            <a:ext cx="13004801" cy="95347"/>
          </a:xfrm>
          <a:prstGeom prst="rect">
            <a:avLst/>
          </a:prstGeom>
          <a:solidFill>
            <a:srgbClr val="E8BC4D"/>
          </a:solidFill>
          <a:ln w="12700">
            <a:miter lim="400000"/>
          </a:ln>
        </p:spPr>
        <p:txBody>
          <a:bodyPr lIns="0" tIns="0" rIns="0" bIns="0" anchor="ctr"/>
          <a:lstStyle/>
          <a:p>
            <a:pPr lvl="0"/>
          </a:p>
        </p:txBody>
      </p:sp>
      <p:sp>
        <p:nvSpPr>
          <p:cNvPr id="35" name="Shape 35"/>
          <p:cNvSpPr/>
          <p:nvPr/>
        </p:nvSpPr>
        <p:spPr>
          <a:xfrm>
            <a:off x="0" y="1648580"/>
            <a:ext cx="13004801" cy="95346"/>
          </a:xfrm>
          <a:prstGeom prst="rect">
            <a:avLst/>
          </a:prstGeom>
          <a:solidFill>
            <a:srgbClr val="E8BC4D"/>
          </a:solidFill>
          <a:ln w="12700">
            <a:miter lim="400000"/>
          </a:ln>
        </p:spPr>
        <p:txBody>
          <a:bodyPr lIns="0" tIns="0" rIns="0" bIns="0" anchor="ctr"/>
          <a:lstStyle/>
          <a:p>
            <a:pPr lvl="0"/>
          </a:p>
        </p:txBody>
      </p:sp>
      <p:sp>
        <p:nvSpPr>
          <p:cNvPr id="36" name="Shape 36"/>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Title Top 2">
    <p:bg>
      <p:bgPr>
        <a:solidFill>
          <a:srgbClr val="E8E1CF"/>
        </a:solidFill>
      </p:bgPr>
    </p:bg>
    <p:spTree>
      <p:nvGrpSpPr>
        <p:cNvPr id="1" name=""/>
        <p:cNvGrpSpPr/>
        <p:nvPr/>
      </p:nvGrpSpPr>
      <p:grpSpPr>
        <a:xfrm>
          <a:off x="0" y="0"/>
          <a:ext cx="0" cy="0"/>
          <a:chOff x="0" y="0"/>
          <a:chExt cx="0" cy="0"/>
        </a:xfrm>
      </p:grpSpPr>
      <p:sp>
        <p:nvSpPr>
          <p:cNvPr id="38" name="Shape 38"/>
          <p:cNvSpPr/>
          <p:nvPr/>
        </p:nvSpPr>
        <p:spPr>
          <a:xfrm>
            <a:off x="0" y="9319270"/>
            <a:ext cx="13004801" cy="431801"/>
          </a:xfrm>
          <a:prstGeom prst="rect">
            <a:avLst/>
          </a:prstGeom>
          <a:solidFill>
            <a:srgbClr val="B6B0A2"/>
          </a:solidFill>
          <a:ln w="12700">
            <a:miter lim="400000"/>
          </a:ln>
        </p:spPr>
        <p:txBody>
          <a:bodyPr lIns="0" tIns="0" rIns="0" bIns="0" anchor="ctr"/>
          <a:lstStyle/>
          <a:p>
            <a:pPr lvl="0"/>
          </a:p>
        </p:txBody>
      </p:sp>
      <p:sp>
        <p:nvSpPr>
          <p:cNvPr id="39" name="Shape 39"/>
          <p:cNvSpPr/>
          <p:nvPr/>
        </p:nvSpPr>
        <p:spPr>
          <a:xfrm>
            <a:off x="0" y="9268470"/>
            <a:ext cx="13004801" cy="101601"/>
          </a:xfrm>
          <a:prstGeom prst="rect">
            <a:avLst/>
          </a:prstGeom>
          <a:solidFill>
            <a:srgbClr val="E8BC4D"/>
          </a:solidFill>
          <a:ln w="12700">
            <a:miter lim="400000"/>
          </a:ln>
        </p:spPr>
        <p:txBody>
          <a:bodyPr lIns="0" tIns="0" rIns="0" bIns="0" anchor="ctr"/>
          <a:lstStyle/>
          <a:p>
            <a:pPr lvl="0"/>
          </a:p>
        </p:txBody>
      </p:sp>
      <p:sp>
        <p:nvSpPr>
          <p:cNvPr id="40" name="Shape 40"/>
          <p:cNvSpPr/>
          <p:nvPr>
            <p:ph type="title"/>
          </p:nvPr>
        </p:nvSpPr>
        <p:spPr>
          <a:prstGeom prst="rect">
            <a:avLst/>
          </a:prstGeom>
        </p:spPr>
        <p:txBody>
          <a:bodyPr/>
          <a:lstStyle>
            <a:lvl1pPr>
              <a:defRPr>
                <a:solidFill>
                  <a:srgbClr val="3B3934"/>
                </a:solidFill>
              </a:defRPr>
            </a:lvl1pPr>
          </a:lstStyle>
          <a:p>
            <a:pPr lvl="0">
              <a:defRPr sz="1800">
                <a:solidFill>
                  <a:srgbClr val="000000"/>
                </a:solidFill>
              </a:defRPr>
            </a:pPr>
            <a:r>
              <a:rPr sz="6400">
                <a:solidFill>
                  <a:srgbClr val="3B3934"/>
                </a:solidFill>
              </a:rPr>
              <a:t>Title Text</a:t>
            </a:r>
          </a:p>
        </p:txBody>
      </p:sp>
      <p:sp>
        <p:nvSpPr>
          <p:cNvPr id="41" name="Shape 41"/>
          <p:cNvSpPr/>
          <p:nvPr/>
        </p:nvSpPr>
        <p:spPr>
          <a:xfrm>
            <a:off x="0" y="1143"/>
            <a:ext cx="13004800" cy="430450"/>
          </a:xfrm>
          <a:prstGeom prst="rect">
            <a:avLst/>
          </a:prstGeom>
          <a:solidFill>
            <a:srgbClr val="B6B0A2"/>
          </a:solidFill>
          <a:ln w="12700">
            <a:miter lim="400000"/>
          </a:ln>
        </p:spPr>
        <p:txBody>
          <a:bodyPr lIns="0" tIns="0" rIns="0" bIns="0" anchor="ctr"/>
          <a:lstStyle/>
          <a:p>
            <a:pPr lvl="0"/>
          </a:p>
        </p:txBody>
      </p:sp>
      <p:sp>
        <p:nvSpPr>
          <p:cNvPr id="42" name="Shape 42"/>
          <p:cNvSpPr/>
          <p:nvPr/>
        </p:nvSpPr>
        <p:spPr>
          <a:xfrm>
            <a:off x="0" y="387046"/>
            <a:ext cx="13004801" cy="95347"/>
          </a:xfrm>
          <a:prstGeom prst="rect">
            <a:avLst/>
          </a:prstGeom>
          <a:solidFill>
            <a:srgbClr val="E8BC4D"/>
          </a:solidFill>
          <a:ln w="12700">
            <a:miter lim="400000"/>
          </a:ln>
        </p:spPr>
        <p:txBody>
          <a:bodyPr lIns="0" tIns="0" rIns="0" bIns="0" anchor="ctr"/>
          <a:lstStyle/>
          <a:p>
            <a:pPr lvl="0"/>
          </a:p>
        </p:txBody>
      </p:sp>
      <p:sp>
        <p:nvSpPr>
          <p:cNvPr id="43" name="Shape 43"/>
          <p:cNvSpPr/>
          <p:nvPr/>
        </p:nvSpPr>
        <p:spPr>
          <a:xfrm>
            <a:off x="0" y="1648580"/>
            <a:ext cx="13004801" cy="95346"/>
          </a:xfrm>
          <a:prstGeom prst="rect">
            <a:avLst/>
          </a:prstGeom>
          <a:solidFill>
            <a:srgbClr val="E8BC4D"/>
          </a:solidFill>
          <a:ln w="12700">
            <a:miter lim="400000"/>
          </a:ln>
        </p:spPr>
        <p:txBody>
          <a:bodyPr lIns="0" tIns="0" rIns="0" bIns="0" anchor="ctr"/>
          <a:lstStyle/>
          <a:p>
            <a:pPr lvl="0"/>
          </a:p>
        </p:txBody>
      </p:sp>
      <p:sp>
        <p:nvSpPr>
          <p:cNvPr id="44" name="Shape 44"/>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Title Top 3">
    <p:bg>
      <p:bgPr>
        <a:solidFill>
          <a:srgbClr val="FFFFFF"/>
        </a:solidFill>
      </p:bgPr>
    </p:bg>
    <p:spTree>
      <p:nvGrpSpPr>
        <p:cNvPr id="1" name=""/>
        <p:cNvGrpSpPr/>
        <p:nvPr/>
      </p:nvGrpSpPr>
      <p:grpSpPr>
        <a:xfrm>
          <a:off x="0" y="0"/>
          <a:ext cx="0" cy="0"/>
          <a:chOff x="0" y="0"/>
          <a:chExt cx="0" cy="0"/>
        </a:xfrm>
      </p:grpSpPr>
      <p:sp>
        <p:nvSpPr>
          <p:cNvPr id="46" name="Shape 46"/>
          <p:cNvSpPr/>
          <p:nvPr/>
        </p:nvSpPr>
        <p:spPr>
          <a:xfrm>
            <a:off x="0" y="9319270"/>
            <a:ext cx="13004801" cy="431801"/>
          </a:xfrm>
          <a:prstGeom prst="rect">
            <a:avLst/>
          </a:prstGeom>
          <a:solidFill>
            <a:srgbClr val="B5933C"/>
          </a:solidFill>
          <a:ln w="12700">
            <a:miter lim="400000"/>
          </a:ln>
        </p:spPr>
        <p:txBody>
          <a:bodyPr lIns="0" tIns="0" rIns="0" bIns="0" anchor="ctr"/>
          <a:lstStyle/>
          <a:p>
            <a:pPr lvl="0"/>
          </a:p>
        </p:txBody>
      </p:sp>
      <p:sp>
        <p:nvSpPr>
          <p:cNvPr id="47" name="Shape 47"/>
          <p:cNvSpPr/>
          <p:nvPr/>
        </p:nvSpPr>
        <p:spPr>
          <a:xfrm>
            <a:off x="0" y="9268470"/>
            <a:ext cx="13004801" cy="101601"/>
          </a:xfrm>
          <a:prstGeom prst="rect">
            <a:avLst/>
          </a:prstGeom>
          <a:solidFill>
            <a:srgbClr val="E8BC4D"/>
          </a:solidFill>
          <a:ln w="12700">
            <a:miter lim="400000"/>
          </a:ln>
        </p:spPr>
        <p:txBody>
          <a:bodyPr lIns="0" tIns="0" rIns="0" bIns="0" anchor="ctr"/>
          <a:lstStyle/>
          <a:p>
            <a:pPr lvl="0"/>
          </a:p>
        </p:txBody>
      </p:sp>
      <p:sp>
        <p:nvSpPr>
          <p:cNvPr id="48" name="Shape 48"/>
          <p:cNvSpPr/>
          <p:nvPr>
            <p:ph type="title"/>
          </p:nvPr>
        </p:nvSpPr>
        <p:spPr>
          <a:prstGeom prst="rect">
            <a:avLst/>
          </a:prstGeom>
        </p:spPr>
        <p:txBody>
          <a:bodyPr/>
          <a:lstStyle>
            <a:lvl1pPr>
              <a:defRPr>
                <a:solidFill>
                  <a:srgbClr val="3B3934"/>
                </a:solidFill>
              </a:defRPr>
            </a:lvl1pPr>
          </a:lstStyle>
          <a:p>
            <a:pPr lvl="0">
              <a:defRPr sz="1800">
                <a:solidFill>
                  <a:srgbClr val="000000"/>
                </a:solidFill>
              </a:defRPr>
            </a:pPr>
            <a:r>
              <a:rPr sz="6400">
                <a:solidFill>
                  <a:srgbClr val="3B3934"/>
                </a:solidFill>
              </a:rPr>
              <a:t>Title Text</a:t>
            </a:r>
          </a:p>
        </p:txBody>
      </p:sp>
      <p:sp>
        <p:nvSpPr>
          <p:cNvPr id="49" name="Shape 49"/>
          <p:cNvSpPr/>
          <p:nvPr/>
        </p:nvSpPr>
        <p:spPr>
          <a:xfrm>
            <a:off x="0" y="1143"/>
            <a:ext cx="13004800" cy="430450"/>
          </a:xfrm>
          <a:prstGeom prst="rect">
            <a:avLst/>
          </a:prstGeom>
          <a:solidFill>
            <a:srgbClr val="B5933C"/>
          </a:solidFill>
          <a:ln w="12700">
            <a:miter lim="400000"/>
          </a:ln>
        </p:spPr>
        <p:txBody>
          <a:bodyPr lIns="0" tIns="0" rIns="0" bIns="0" anchor="ctr"/>
          <a:lstStyle/>
          <a:p>
            <a:pPr lvl="0"/>
          </a:p>
        </p:txBody>
      </p:sp>
      <p:sp>
        <p:nvSpPr>
          <p:cNvPr id="50" name="Shape 50"/>
          <p:cNvSpPr/>
          <p:nvPr/>
        </p:nvSpPr>
        <p:spPr>
          <a:xfrm>
            <a:off x="0" y="387046"/>
            <a:ext cx="13004801" cy="95347"/>
          </a:xfrm>
          <a:prstGeom prst="rect">
            <a:avLst/>
          </a:prstGeom>
          <a:solidFill>
            <a:srgbClr val="E8BC4D"/>
          </a:solidFill>
          <a:ln w="12700">
            <a:miter lim="400000"/>
          </a:ln>
        </p:spPr>
        <p:txBody>
          <a:bodyPr lIns="0" tIns="0" rIns="0" bIns="0" anchor="ctr"/>
          <a:lstStyle/>
          <a:p>
            <a:pPr lvl="0"/>
          </a:p>
        </p:txBody>
      </p:sp>
      <p:sp>
        <p:nvSpPr>
          <p:cNvPr id="51" name="Shape 51"/>
          <p:cNvSpPr/>
          <p:nvPr/>
        </p:nvSpPr>
        <p:spPr>
          <a:xfrm>
            <a:off x="0" y="1648580"/>
            <a:ext cx="13004801" cy="95346"/>
          </a:xfrm>
          <a:prstGeom prst="rect">
            <a:avLst/>
          </a:prstGeom>
          <a:solidFill>
            <a:srgbClr val="E8BC4D"/>
          </a:solidFill>
          <a:ln w="12700">
            <a:miter lim="400000"/>
          </a:ln>
        </p:spPr>
        <p:txBody>
          <a:bodyPr lIns="0" tIns="0" rIns="0" bIns="0" anchor="ctr"/>
          <a:lstStyle/>
          <a:p>
            <a:pPr lvl="0"/>
          </a:p>
        </p:txBody>
      </p:sp>
      <p:sp>
        <p:nvSpPr>
          <p:cNvPr id="52" name="Shape 52"/>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0" showMasterPhAnim="1">
  <p:cSld name="Title Centre">
    <p:spTree>
      <p:nvGrpSpPr>
        <p:cNvPr id="1" name=""/>
        <p:cNvGrpSpPr/>
        <p:nvPr/>
      </p:nvGrpSpPr>
      <p:grpSpPr>
        <a:xfrm>
          <a:off x="0" y="0"/>
          <a:ext cx="0" cy="0"/>
          <a:chOff x="0" y="0"/>
          <a:chExt cx="0" cy="0"/>
        </a:xfrm>
      </p:grpSpPr>
      <p:sp>
        <p:nvSpPr>
          <p:cNvPr id="54" name="Shape 54"/>
          <p:cNvSpPr/>
          <p:nvPr/>
        </p:nvSpPr>
        <p:spPr>
          <a:xfrm>
            <a:off x="0" y="6151509"/>
            <a:ext cx="13004801" cy="3612262"/>
          </a:xfrm>
          <a:prstGeom prst="rect">
            <a:avLst/>
          </a:prstGeom>
          <a:solidFill>
            <a:srgbClr val="21201E"/>
          </a:solidFill>
          <a:ln w="12700">
            <a:miter lim="400000"/>
          </a:ln>
        </p:spPr>
        <p:txBody>
          <a:bodyPr lIns="0" tIns="0" rIns="0" bIns="0" anchor="ctr"/>
          <a:lstStyle/>
          <a:p>
            <a:pPr lvl="0"/>
          </a:p>
        </p:txBody>
      </p:sp>
      <p:sp>
        <p:nvSpPr>
          <p:cNvPr id="55" name="Shape 55"/>
          <p:cNvSpPr/>
          <p:nvPr>
            <p:ph type="title"/>
          </p:nvPr>
        </p:nvSpPr>
        <p:spPr>
          <a:xfrm>
            <a:off x="785663" y="3605431"/>
            <a:ext cx="11433474" cy="2540001"/>
          </a:xfrm>
          <a:prstGeom prst="rect">
            <a:avLst/>
          </a:prstGeom>
        </p:spPr>
        <p:txBody>
          <a:bodyPr/>
          <a:lstStyle>
            <a:lvl1pPr algn="r">
              <a:defRPr sz="8000"/>
            </a:lvl1pPr>
          </a:lstStyle>
          <a:p>
            <a:pPr lvl="0">
              <a:defRPr sz="1800">
                <a:solidFill>
                  <a:srgbClr val="000000"/>
                </a:solidFill>
              </a:defRPr>
            </a:pPr>
            <a:r>
              <a:rPr sz="8000">
                <a:solidFill>
                  <a:srgbClr val="E8BC4D"/>
                </a:solidFill>
              </a:rPr>
              <a:t>Title Text</a:t>
            </a:r>
          </a:p>
        </p:txBody>
      </p:sp>
      <p:sp>
        <p:nvSpPr>
          <p:cNvPr id="56" name="Shape 56"/>
          <p:cNvSpPr/>
          <p:nvPr/>
        </p:nvSpPr>
        <p:spPr>
          <a:xfrm>
            <a:off x="0" y="1143"/>
            <a:ext cx="13004800" cy="3612263"/>
          </a:xfrm>
          <a:prstGeom prst="rect">
            <a:avLst/>
          </a:prstGeom>
          <a:solidFill>
            <a:srgbClr val="21201E"/>
          </a:solidFill>
          <a:ln w="12700">
            <a:miter lim="400000"/>
          </a:ln>
        </p:spPr>
        <p:txBody>
          <a:bodyPr lIns="0" tIns="0" rIns="0" bIns="0" anchor="ctr"/>
          <a:lstStyle/>
          <a:p>
            <a:pPr lvl="0"/>
          </a:p>
        </p:txBody>
      </p:sp>
      <p:sp>
        <p:nvSpPr>
          <p:cNvPr id="57" name="Shape 57"/>
          <p:cNvSpPr/>
          <p:nvPr/>
        </p:nvSpPr>
        <p:spPr>
          <a:xfrm>
            <a:off x="0" y="6100886"/>
            <a:ext cx="13004801" cy="95346"/>
          </a:xfrm>
          <a:prstGeom prst="rect">
            <a:avLst/>
          </a:prstGeom>
          <a:solidFill>
            <a:srgbClr val="E8BC4D"/>
          </a:solidFill>
          <a:ln w="12700">
            <a:miter lim="400000"/>
          </a:ln>
        </p:spPr>
        <p:txBody>
          <a:bodyPr lIns="0" tIns="0" rIns="0" bIns="0" anchor="ctr"/>
          <a:lstStyle/>
          <a:p>
            <a:pPr lvl="0"/>
          </a:p>
        </p:txBody>
      </p:sp>
      <p:sp>
        <p:nvSpPr>
          <p:cNvPr id="58" name="Shape 58"/>
          <p:cNvSpPr/>
          <p:nvPr>
            <p:ph type="sldNum" sz="quarter" idx="2"/>
          </p:nvPr>
        </p:nvSpPr>
        <p:spPr>
          <a:prstGeom prst="rect">
            <a:avLst/>
          </a:prstGeom>
        </p:spPr>
        <p:txBody>
          <a:bodyPr/>
          <a:lstStyle/>
          <a:p>
            <a:pPr lvl="0"/>
            <a:fld id="{86CB4B4D-7CA3-9044-876B-883B54F8677D}" type="slidenum"/>
          </a:p>
        </p:txBody>
      </p:sp>
      <p:sp>
        <p:nvSpPr>
          <p:cNvPr id="59" name="Shape 59"/>
          <p:cNvSpPr/>
          <p:nvPr/>
        </p:nvSpPr>
        <p:spPr>
          <a:xfrm>
            <a:off x="0" y="3554631"/>
            <a:ext cx="13004801" cy="95346"/>
          </a:xfrm>
          <a:prstGeom prst="rect">
            <a:avLst/>
          </a:prstGeom>
          <a:solidFill>
            <a:srgbClr val="E8BC4D"/>
          </a:solidFill>
          <a:ln w="12700">
            <a:miter lim="400000"/>
          </a:ln>
        </p:spPr>
        <p:txBody>
          <a:bodyPr lIns="0" tIns="0" rIns="0" bIns="0" anchor="ctr"/>
          <a:lstStyle/>
          <a:p>
            <a:pPr lvl="0"/>
          </a:p>
        </p:txBody>
      </p:sp>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0" showMasterPhAnim="1">
  <p:cSld name="Title Centre 2">
    <p:bg>
      <p:bgPr>
        <a:solidFill>
          <a:srgbClr val="E8E1CF"/>
        </a:solidFill>
      </p:bgPr>
    </p:bg>
    <p:spTree>
      <p:nvGrpSpPr>
        <p:cNvPr id="1" name=""/>
        <p:cNvGrpSpPr/>
        <p:nvPr/>
      </p:nvGrpSpPr>
      <p:grpSpPr>
        <a:xfrm>
          <a:off x="0" y="0"/>
          <a:ext cx="0" cy="0"/>
          <a:chOff x="0" y="0"/>
          <a:chExt cx="0" cy="0"/>
        </a:xfrm>
      </p:grpSpPr>
      <p:sp>
        <p:nvSpPr>
          <p:cNvPr id="61" name="Shape 61"/>
          <p:cNvSpPr/>
          <p:nvPr/>
        </p:nvSpPr>
        <p:spPr>
          <a:xfrm>
            <a:off x="0" y="6151509"/>
            <a:ext cx="13004801" cy="3612262"/>
          </a:xfrm>
          <a:prstGeom prst="rect">
            <a:avLst/>
          </a:prstGeom>
          <a:solidFill>
            <a:srgbClr val="B6B0A2"/>
          </a:solidFill>
          <a:ln w="12700">
            <a:miter lim="400000"/>
          </a:ln>
        </p:spPr>
        <p:txBody>
          <a:bodyPr lIns="0" tIns="0" rIns="0" bIns="0" anchor="ctr"/>
          <a:lstStyle/>
          <a:p>
            <a:pPr lvl="0"/>
          </a:p>
        </p:txBody>
      </p:sp>
      <p:sp>
        <p:nvSpPr>
          <p:cNvPr id="62" name="Shape 62"/>
          <p:cNvSpPr/>
          <p:nvPr>
            <p:ph type="title"/>
          </p:nvPr>
        </p:nvSpPr>
        <p:spPr>
          <a:xfrm>
            <a:off x="785663" y="3605431"/>
            <a:ext cx="11433474" cy="2540001"/>
          </a:xfrm>
          <a:prstGeom prst="rect">
            <a:avLst/>
          </a:prstGeom>
        </p:spPr>
        <p:txBody>
          <a:bodyPr/>
          <a:lstStyle>
            <a:lvl1pPr algn="r" defTabSz="584200">
              <a:defRPr sz="8000">
                <a:solidFill>
                  <a:srgbClr val="B5933C"/>
                </a:solidFill>
              </a:defRPr>
            </a:lvl1pPr>
          </a:lstStyle>
          <a:p>
            <a:pPr lvl="0">
              <a:defRPr sz="1800">
                <a:solidFill>
                  <a:srgbClr val="000000"/>
                </a:solidFill>
              </a:defRPr>
            </a:pPr>
            <a:r>
              <a:rPr sz="8000">
                <a:solidFill>
                  <a:srgbClr val="B5933C"/>
                </a:solidFill>
              </a:rPr>
              <a:t>Title Text</a:t>
            </a:r>
          </a:p>
        </p:txBody>
      </p:sp>
      <p:sp>
        <p:nvSpPr>
          <p:cNvPr id="63" name="Shape 63"/>
          <p:cNvSpPr/>
          <p:nvPr/>
        </p:nvSpPr>
        <p:spPr>
          <a:xfrm>
            <a:off x="0" y="1143"/>
            <a:ext cx="13004800" cy="3612263"/>
          </a:xfrm>
          <a:prstGeom prst="rect">
            <a:avLst/>
          </a:prstGeom>
          <a:solidFill>
            <a:srgbClr val="B6B0A2"/>
          </a:solidFill>
          <a:ln w="12700">
            <a:miter lim="400000"/>
          </a:ln>
        </p:spPr>
        <p:txBody>
          <a:bodyPr lIns="0" tIns="0" rIns="0" bIns="0" anchor="ctr"/>
          <a:lstStyle/>
          <a:p>
            <a:pPr lvl="0"/>
          </a:p>
        </p:txBody>
      </p:sp>
      <p:sp>
        <p:nvSpPr>
          <p:cNvPr id="64" name="Shape 64"/>
          <p:cNvSpPr/>
          <p:nvPr/>
        </p:nvSpPr>
        <p:spPr>
          <a:xfrm>
            <a:off x="0" y="6100886"/>
            <a:ext cx="13004801" cy="95346"/>
          </a:xfrm>
          <a:prstGeom prst="rect">
            <a:avLst/>
          </a:prstGeom>
          <a:solidFill>
            <a:srgbClr val="E8BC4D"/>
          </a:solidFill>
          <a:ln w="12700">
            <a:miter lim="400000"/>
          </a:ln>
        </p:spPr>
        <p:txBody>
          <a:bodyPr lIns="0" tIns="0" rIns="0" bIns="0" anchor="ctr"/>
          <a:lstStyle/>
          <a:p>
            <a:pPr lvl="0"/>
          </a:p>
        </p:txBody>
      </p:sp>
      <p:sp>
        <p:nvSpPr>
          <p:cNvPr id="65" name="Shape 65"/>
          <p:cNvSpPr/>
          <p:nvPr>
            <p:ph type="sldNum" sz="quarter" idx="2"/>
          </p:nvPr>
        </p:nvSpPr>
        <p:spPr>
          <a:prstGeom prst="rect">
            <a:avLst/>
          </a:prstGeom>
        </p:spPr>
        <p:txBody>
          <a:bodyPr/>
          <a:lstStyle/>
          <a:p>
            <a:pPr lvl="0"/>
            <a:fld id="{86CB4B4D-7CA3-9044-876B-883B54F8677D}" type="slidenum"/>
          </a:p>
        </p:txBody>
      </p:sp>
      <p:sp>
        <p:nvSpPr>
          <p:cNvPr id="66" name="Shape 66"/>
          <p:cNvSpPr/>
          <p:nvPr/>
        </p:nvSpPr>
        <p:spPr>
          <a:xfrm>
            <a:off x="0" y="3554631"/>
            <a:ext cx="13004801" cy="95346"/>
          </a:xfrm>
          <a:prstGeom prst="rect">
            <a:avLst/>
          </a:prstGeom>
          <a:solidFill>
            <a:srgbClr val="E8BC4D"/>
          </a:solidFill>
          <a:ln w="12700">
            <a:miter lim="400000"/>
          </a:ln>
        </p:spPr>
        <p:txBody>
          <a:bodyPr lIns="0" tIns="0" rIns="0" bIns="0" anchor="ctr"/>
          <a:lstStyle/>
          <a:p>
            <a:pPr lvl="0"/>
          </a:p>
        </p:txBody>
      </p:sp>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68" name="Shape 68"/>
          <p:cNvSpPr/>
          <p:nvPr>
            <p:ph type="title"/>
          </p:nvPr>
        </p:nvSpPr>
        <p:spPr>
          <a:prstGeom prst="rect">
            <a:avLst/>
          </a:prstGeom>
        </p:spPr>
        <p:txBody>
          <a:bodyPr/>
          <a:lstStyle/>
          <a:p>
            <a:pPr lvl="0">
              <a:defRPr sz="1800">
                <a:solidFill>
                  <a:srgbClr val="000000"/>
                </a:solidFill>
              </a:defRPr>
            </a:pPr>
            <a:r>
              <a:rPr sz="6400">
                <a:solidFill>
                  <a:srgbClr val="E8BC4D"/>
                </a:solidFill>
              </a:rPr>
              <a:t>Title Text</a:t>
            </a:r>
          </a:p>
        </p:txBody>
      </p:sp>
      <p:sp>
        <p:nvSpPr>
          <p:cNvPr id="69" name="Shape 69"/>
          <p:cNvSpPr/>
          <p:nvPr>
            <p:ph type="sldNum" sz="quarter" idx="2"/>
          </p:nvPr>
        </p:nvSpPr>
        <p:spPr>
          <a:prstGeom prst="rect">
            <a:avLst/>
          </a:prstGeom>
        </p:spPr>
        <p:txBody>
          <a:bodyPr/>
          <a:lstStyle/>
          <a:p>
            <a:pPr lvl="0"/>
            <a:fld id="{86CB4B4D-7CA3-9044-876B-883B54F8677D}" type="slidenum"/>
          </a:p>
        </p:txBody>
      </p:sp>
      <p:sp>
        <p:nvSpPr>
          <p:cNvPr id="70" name="Shape 70"/>
          <p:cNvSpPr/>
          <p:nvPr>
            <p:ph type="body" idx="1"/>
          </p:nvPr>
        </p:nvSpPr>
        <p:spPr>
          <a:prstGeom prst="rect">
            <a:avLst/>
          </a:prstGeom>
        </p:spPr>
        <p:txBody>
          <a:bodyPr/>
          <a:lstStyle>
            <a:lvl2pPr indent="254000"/>
            <a:lvl3pPr indent="508000"/>
            <a:lvl4pPr indent="762000"/>
            <a:lvl5pPr indent="1016000"/>
          </a:lstStyle>
          <a:p>
            <a:pPr lvl="0">
              <a:defRPr sz="1800">
                <a:solidFill>
                  <a:srgbClr val="000000"/>
                </a:solidFill>
              </a:defRPr>
            </a:pPr>
            <a:r>
              <a:rPr sz="3200">
                <a:solidFill>
                  <a:srgbClr val="E8E1CF"/>
                </a:solidFill>
              </a:rPr>
              <a:t>Body Level One</a:t>
            </a:r>
            <a:endParaRPr sz="3200">
              <a:solidFill>
                <a:srgbClr val="E8E1CF"/>
              </a:solidFill>
            </a:endParaRPr>
          </a:p>
          <a:p>
            <a:pPr lvl="1">
              <a:defRPr sz="1800">
                <a:solidFill>
                  <a:srgbClr val="000000"/>
                </a:solidFill>
              </a:defRPr>
            </a:pPr>
            <a:r>
              <a:rPr sz="3200">
                <a:solidFill>
                  <a:srgbClr val="E8E1CF"/>
                </a:solidFill>
              </a:rPr>
              <a:t>Body Level Two</a:t>
            </a:r>
            <a:endParaRPr sz="3200">
              <a:solidFill>
                <a:srgbClr val="E8E1CF"/>
              </a:solidFill>
            </a:endParaRPr>
          </a:p>
          <a:p>
            <a:pPr lvl="2">
              <a:defRPr sz="1800">
                <a:solidFill>
                  <a:srgbClr val="000000"/>
                </a:solidFill>
              </a:defRPr>
            </a:pPr>
            <a:r>
              <a:rPr sz="3200">
                <a:solidFill>
                  <a:srgbClr val="E8E1CF"/>
                </a:solidFill>
              </a:rPr>
              <a:t>Body Level Three</a:t>
            </a:r>
            <a:endParaRPr sz="3200">
              <a:solidFill>
                <a:srgbClr val="E8E1CF"/>
              </a:solidFill>
            </a:endParaRPr>
          </a:p>
          <a:p>
            <a:pPr lvl="3">
              <a:defRPr sz="1800">
                <a:solidFill>
                  <a:srgbClr val="000000"/>
                </a:solidFill>
              </a:defRPr>
            </a:pPr>
            <a:r>
              <a:rPr sz="3200">
                <a:solidFill>
                  <a:srgbClr val="E8E1CF"/>
                </a:solidFill>
              </a:rPr>
              <a:t>Body Level Four</a:t>
            </a:r>
            <a:endParaRPr sz="3200">
              <a:solidFill>
                <a:srgbClr val="E8E1CF"/>
              </a:solidFill>
            </a:endParaRPr>
          </a:p>
          <a:p>
            <a:pPr lvl="4">
              <a:defRPr sz="1800">
                <a:solidFill>
                  <a:srgbClr val="000000"/>
                </a:solidFill>
              </a:defRPr>
            </a:pPr>
            <a:r>
              <a:rPr sz="3200">
                <a:solidFill>
                  <a:srgbClr val="E8E1CF"/>
                </a:solidFill>
              </a:rPr>
              <a:t>Body Level Five</a:t>
            </a:r>
          </a:p>
        </p:txBody>
      </p:sp>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Title &amp; Bullets 2">
    <p:bg>
      <p:bgPr>
        <a:solidFill>
          <a:srgbClr val="E8E1CF"/>
        </a:solidFill>
      </p:bgPr>
    </p:bg>
    <p:spTree>
      <p:nvGrpSpPr>
        <p:cNvPr id="1" name=""/>
        <p:cNvGrpSpPr/>
        <p:nvPr/>
      </p:nvGrpSpPr>
      <p:grpSpPr>
        <a:xfrm>
          <a:off x="0" y="0"/>
          <a:ext cx="0" cy="0"/>
          <a:chOff x="0" y="0"/>
          <a:chExt cx="0" cy="0"/>
        </a:xfrm>
      </p:grpSpPr>
      <p:sp>
        <p:nvSpPr>
          <p:cNvPr id="72" name="Shape 72"/>
          <p:cNvSpPr/>
          <p:nvPr/>
        </p:nvSpPr>
        <p:spPr>
          <a:xfrm>
            <a:off x="0" y="1705776"/>
            <a:ext cx="13004801" cy="7622123"/>
          </a:xfrm>
          <a:prstGeom prst="rect">
            <a:avLst/>
          </a:prstGeom>
          <a:solidFill>
            <a:srgbClr val="B6B0A2"/>
          </a:solidFill>
          <a:ln w="12700">
            <a:miter lim="400000"/>
          </a:ln>
        </p:spPr>
        <p:txBody>
          <a:bodyPr lIns="0" tIns="0" rIns="0" bIns="0" anchor="ctr"/>
          <a:lstStyle/>
          <a:p>
            <a:pPr lvl="0"/>
          </a:p>
        </p:txBody>
      </p:sp>
      <p:sp>
        <p:nvSpPr>
          <p:cNvPr id="73" name="Shape 73"/>
          <p:cNvSpPr/>
          <p:nvPr/>
        </p:nvSpPr>
        <p:spPr>
          <a:xfrm>
            <a:off x="0" y="9319270"/>
            <a:ext cx="13004801" cy="431801"/>
          </a:xfrm>
          <a:prstGeom prst="rect">
            <a:avLst/>
          </a:prstGeom>
          <a:solidFill>
            <a:srgbClr val="B6B0A2"/>
          </a:solidFill>
          <a:ln w="12700">
            <a:miter lim="400000"/>
          </a:ln>
        </p:spPr>
        <p:txBody>
          <a:bodyPr lIns="0" tIns="0" rIns="0" bIns="0" anchor="ctr"/>
          <a:lstStyle/>
          <a:p>
            <a:pPr lvl="0"/>
          </a:p>
        </p:txBody>
      </p:sp>
      <p:sp>
        <p:nvSpPr>
          <p:cNvPr id="74" name="Shape 74"/>
          <p:cNvSpPr/>
          <p:nvPr/>
        </p:nvSpPr>
        <p:spPr>
          <a:xfrm>
            <a:off x="0" y="9268470"/>
            <a:ext cx="13004801" cy="101601"/>
          </a:xfrm>
          <a:prstGeom prst="rect">
            <a:avLst/>
          </a:prstGeom>
          <a:solidFill>
            <a:srgbClr val="E8BC4D"/>
          </a:solidFill>
          <a:ln w="12700">
            <a:miter lim="400000"/>
          </a:ln>
        </p:spPr>
        <p:txBody>
          <a:bodyPr lIns="0" tIns="0" rIns="0" bIns="0" anchor="ctr"/>
          <a:lstStyle/>
          <a:p>
            <a:pPr lvl="0"/>
          </a:p>
        </p:txBody>
      </p:sp>
      <p:sp>
        <p:nvSpPr>
          <p:cNvPr id="75" name="Shape 75"/>
          <p:cNvSpPr/>
          <p:nvPr>
            <p:ph type="title"/>
          </p:nvPr>
        </p:nvSpPr>
        <p:spPr>
          <a:prstGeom prst="rect">
            <a:avLst/>
          </a:prstGeom>
        </p:spPr>
        <p:txBody>
          <a:bodyPr/>
          <a:lstStyle>
            <a:lvl1pPr>
              <a:defRPr>
                <a:solidFill>
                  <a:srgbClr val="3B3934"/>
                </a:solidFill>
              </a:defRPr>
            </a:lvl1pPr>
          </a:lstStyle>
          <a:p>
            <a:pPr lvl="0">
              <a:defRPr sz="1800">
                <a:solidFill>
                  <a:srgbClr val="000000"/>
                </a:solidFill>
              </a:defRPr>
            </a:pPr>
            <a:r>
              <a:rPr sz="6400">
                <a:solidFill>
                  <a:srgbClr val="3B3934"/>
                </a:solidFill>
              </a:rPr>
              <a:t>Title Text</a:t>
            </a:r>
          </a:p>
        </p:txBody>
      </p:sp>
      <p:sp>
        <p:nvSpPr>
          <p:cNvPr id="76" name="Shape 76"/>
          <p:cNvSpPr/>
          <p:nvPr/>
        </p:nvSpPr>
        <p:spPr>
          <a:xfrm>
            <a:off x="0" y="1143"/>
            <a:ext cx="13004801" cy="430450"/>
          </a:xfrm>
          <a:prstGeom prst="rect">
            <a:avLst/>
          </a:prstGeom>
          <a:solidFill>
            <a:srgbClr val="B6B0A2"/>
          </a:solidFill>
          <a:ln w="12700">
            <a:miter lim="400000"/>
          </a:ln>
        </p:spPr>
        <p:txBody>
          <a:bodyPr lIns="0" tIns="0" rIns="0" bIns="0" anchor="ctr"/>
          <a:lstStyle/>
          <a:p>
            <a:pPr lvl="0"/>
          </a:p>
        </p:txBody>
      </p:sp>
      <p:sp>
        <p:nvSpPr>
          <p:cNvPr id="77" name="Shape 77"/>
          <p:cNvSpPr/>
          <p:nvPr/>
        </p:nvSpPr>
        <p:spPr>
          <a:xfrm>
            <a:off x="0" y="387046"/>
            <a:ext cx="13004801" cy="95347"/>
          </a:xfrm>
          <a:prstGeom prst="rect">
            <a:avLst/>
          </a:prstGeom>
          <a:solidFill>
            <a:srgbClr val="E8BC4D"/>
          </a:solidFill>
          <a:ln w="12700">
            <a:miter lim="400000"/>
          </a:ln>
        </p:spPr>
        <p:txBody>
          <a:bodyPr lIns="0" tIns="0" rIns="0" bIns="0" anchor="ctr"/>
          <a:lstStyle/>
          <a:p>
            <a:pPr lvl="0"/>
          </a:p>
        </p:txBody>
      </p:sp>
      <p:sp>
        <p:nvSpPr>
          <p:cNvPr id="78" name="Shape 78"/>
          <p:cNvSpPr/>
          <p:nvPr/>
        </p:nvSpPr>
        <p:spPr>
          <a:xfrm>
            <a:off x="0" y="1648580"/>
            <a:ext cx="13004801" cy="95346"/>
          </a:xfrm>
          <a:prstGeom prst="rect">
            <a:avLst/>
          </a:prstGeom>
          <a:solidFill>
            <a:srgbClr val="E8BC4D"/>
          </a:solidFill>
          <a:ln w="12700">
            <a:miter lim="400000"/>
          </a:ln>
        </p:spPr>
        <p:txBody>
          <a:bodyPr lIns="0" tIns="0" rIns="0" bIns="0" anchor="ctr"/>
          <a:lstStyle/>
          <a:p>
            <a:pPr lvl="0"/>
          </a:p>
        </p:txBody>
      </p:sp>
      <p:sp>
        <p:nvSpPr>
          <p:cNvPr id="79" name="Shape 79"/>
          <p:cNvSpPr/>
          <p:nvPr>
            <p:ph type="sldNum" sz="quarter" idx="2"/>
          </p:nvPr>
        </p:nvSpPr>
        <p:spPr>
          <a:prstGeom prst="rect">
            <a:avLst/>
          </a:prstGeom>
        </p:spPr>
        <p:txBody>
          <a:bodyPr/>
          <a:lstStyle/>
          <a:p>
            <a:pPr lvl="0"/>
            <a:fld id="{86CB4B4D-7CA3-9044-876B-883B54F8677D}" type="slidenum"/>
          </a:p>
        </p:txBody>
      </p:sp>
      <p:sp>
        <p:nvSpPr>
          <p:cNvPr id="80" name="Shape 80"/>
          <p:cNvSpPr/>
          <p:nvPr>
            <p:ph type="body" idx="1"/>
          </p:nvPr>
        </p:nvSpPr>
        <p:spPr>
          <a:prstGeom prst="rect">
            <a:avLst/>
          </a:prstGeom>
        </p:spPr>
        <p:txBody>
          <a:bodyPr/>
          <a:lstStyle>
            <a:lvl1pPr>
              <a:defRPr>
                <a:solidFill>
                  <a:srgbClr val="3B3934"/>
                </a:solidFill>
              </a:defRPr>
            </a:lvl1pPr>
            <a:lvl2pPr indent="254000">
              <a:defRPr>
                <a:solidFill>
                  <a:srgbClr val="3B3934"/>
                </a:solidFill>
              </a:defRPr>
            </a:lvl2pPr>
            <a:lvl3pPr indent="508000">
              <a:defRPr>
                <a:solidFill>
                  <a:srgbClr val="3B3934"/>
                </a:solidFill>
              </a:defRPr>
            </a:lvl3pPr>
            <a:lvl4pPr indent="762000">
              <a:defRPr>
                <a:solidFill>
                  <a:srgbClr val="3B3934"/>
                </a:solidFill>
              </a:defRPr>
            </a:lvl4pPr>
            <a:lvl5pPr indent="1016000">
              <a:defRPr>
                <a:solidFill>
                  <a:srgbClr val="3B3934"/>
                </a:solidFill>
              </a:defRPr>
            </a:lvl5pPr>
          </a:lstStyle>
          <a:p>
            <a:pPr lvl="0">
              <a:defRPr sz="1800">
                <a:solidFill>
                  <a:srgbClr val="000000"/>
                </a:solidFill>
              </a:defRPr>
            </a:pPr>
            <a:r>
              <a:rPr sz="3200">
                <a:solidFill>
                  <a:srgbClr val="3B3934"/>
                </a:solidFill>
              </a:rPr>
              <a:t>Body Level One</a:t>
            </a:r>
            <a:endParaRPr sz="3200">
              <a:solidFill>
                <a:srgbClr val="3B3934"/>
              </a:solidFill>
            </a:endParaRPr>
          </a:p>
          <a:p>
            <a:pPr lvl="1">
              <a:defRPr sz="1800">
                <a:solidFill>
                  <a:srgbClr val="000000"/>
                </a:solidFill>
              </a:defRPr>
            </a:pPr>
            <a:r>
              <a:rPr sz="3200">
                <a:solidFill>
                  <a:srgbClr val="3B3934"/>
                </a:solidFill>
              </a:rPr>
              <a:t>Body Level Two</a:t>
            </a:r>
            <a:endParaRPr sz="3200">
              <a:solidFill>
                <a:srgbClr val="3B3934"/>
              </a:solidFill>
            </a:endParaRPr>
          </a:p>
          <a:p>
            <a:pPr lvl="2">
              <a:defRPr sz="1800">
                <a:solidFill>
                  <a:srgbClr val="000000"/>
                </a:solidFill>
              </a:defRPr>
            </a:pPr>
            <a:r>
              <a:rPr sz="3200">
                <a:solidFill>
                  <a:srgbClr val="3B3934"/>
                </a:solidFill>
              </a:rPr>
              <a:t>Body Level Three</a:t>
            </a:r>
            <a:endParaRPr sz="3200">
              <a:solidFill>
                <a:srgbClr val="3B3934"/>
              </a:solidFill>
            </a:endParaRPr>
          </a:p>
          <a:p>
            <a:pPr lvl="3">
              <a:defRPr sz="1800">
                <a:solidFill>
                  <a:srgbClr val="000000"/>
                </a:solidFill>
              </a:defRPr>
            </a:pPr>
            <a:r>
              <a:rPr sz="3200">
                <a:solidFill>
                  <a:srgbClr val="3B3934"/>
                </a:solidFill>
              </a:rPr>
              <a:t>Body Level Four</a:t>
            </a:r>
            <a:endParaRPr sz="3200">
              <a:solidFill>
                <a:srgbClr val="3B3934"/>
              </a:solidFill>
            </a:endParaRPr>
          </a:p>
          <a:p>
            <a:pPr lvl="4">
              <a:defRPr sz="1800">
                <a:solidFill>
                  <a:srgbClr val="000000"/>
                </a:solidFill>
              </a:defRPr>
            </a:pPr>
            <a:r>
              <a:rPr sz="3200">
                <a:solidFill>
                  <a:srgbClr val="3B3934"/>
                </a:solidFill>
              </a:rPr>
              <a:t>Body Level Five</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B3934"/>
        </a:solidFill>
      </p:bgPr>
    </p:bg>
    <p:spTree>
      <p:nvGrpSpPr>
        <p:cNvPr id="1" name=""/>
        <p:cNvGrpSpPr/>
        <p:nvPr/>
      </p:nvGrpSpPr>
      <p:grpSpPr>
        <a:xfrm>
          <a:off x="0" y="0"/>
          <a:ext cx="0" cy="0"/>
          <a:chOff x="0" y="0"/>
          <a:chExt cx="0" cy="0"/>
        </a:xfrm>
      </p:grpSpPr>
      <p:sp>
        <p:nvSpPr>
          <p:cNvPr id="2" name="Shape 2"/>
          <p:cNvSpPr/>
          <p:nvPr/>
        </p:nvSpPr>
        <p:spPr>
          <a:xfrm>
            <a:off x="0" y="1705776"/>
            <a:ext cx="13004801" cy="7622123"/>
          </a:xfrm>
          <a:prstGeom prst="rect">
            <a:avLst/>
          </a:prstGeom>
          <a:solidFill>
            <a:srgbClr val="21201E"/>
          </a:solidFill>
          <a:ln w="12700">
            <a:miter lim="400000"/>
          </a:ln>
        </p:spPr>
        <p:txBody>
          <a:bodyPr lIns="0" tIns="0" rIns="0" bIns="0" anchor="ctr"/>
          <a:lstStyle/>
          <a:p>
            <a:pPr lvl="0"/>
          </a:p>
        </p:txBody>
      </p:sp>
      <p:sp>
        <p:nvSpPr>
          <p:cNvPr id="3" name="Shape 3"/>
          <p:cNvSpPr/>
          <p:nvPr/>
        </p:nvSpPr>
        <p:spPr>
          <a:xfrm>
            <a:off x="0" y="9319270"/>
            <a:ext cx="13004801" cy="431801"/>
          </a:xfrm>
          <a:prstGeom prst="rect">
            <a:avLst/>
          </a:prstGeom>
          <a:solidFill>
            <a:srgbClr val="21201E"/>
          </a:solidFill>
          <a:ln w="12700">
            <a:miter lim="400000"/>
          </a:ln>
        </p:spPr>
        <p:txBody>
          <a:bodyPr lIns="0" tIns="0" rIns="0" bIns="0" anchor="ctr"/>
          <a:lstStyle/>
          <a:p>
            <a:pPr lvl="0"/>
          </a:p>
        </p:txBody>
      </p:sp>
      <p:sp>
        <p:nvSpPr>
          <p:cNvPr id="4" name="Shape 4"/>
          <p:cNvSpPr/>
          <p:nvPr/>
        </p:nvSpPr>
        <p:spPr>
          <a:xfrm>
            <a:off x="0" y="9268470"/>
            <a:ext cx="13004801" cy="101601"/>
          </a:xfrm>
          <a:prstGeom prst="rect">
            <a:avLst/>
          </a:prstGeom>
          <a:solidFill>
            <a:srgbClr val="E8BC4D"/>
          </a:solidFill>
          <a:ln w="12700">
            <a:miter lim="400000"/>
          </a:ln>
        </p:spPr>
        <p:txBody>
          <a:bodyPr lIns="0" tIns="0" rIns="0" bIns="0" anchor="ctr"/>
          <a:lstStyle/>
          <a:p>
            <a:pPr lvl="0"/>
          </a:p>
        </p:txBody>
      </p:sp>
      <p:sp>
        <p:nvSpPr>
          <p:cNvPr id="5" name="Shape 5"/>
          <p:cNvSpPr/>
          <p:nvPr>
            <p:ph type="title"/>
          </p:nvPr>
        </p:nvSpPr>
        <p:spPr>
          <a:xfrm>
            <a:off x="785663" y="433419"/>
            <a:ext cx="11433474" cy="1270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lvl="0">
              <a:defRPr sz="1800">
                <a:solidFill>
                  <a:srgbClr val="000000"/>
                </a:solidFill>
              </a:defRPr>
            </a:pPr>
            <a:r>
              <a:rPr sz="6400">
                <a:solidFill>
                  <a:srgbClr val="E8BC4D"/>
                </a:solidFill>
              </a:rPr>
              <a:t>Title Text</a:t>
            </a:r>
          </a:p>
        </p:txBody>
      </p:sp>
      <p:sp>
        <p:nvSpPr>
          <p:cNvPr id="6" name="Shape 6"/>
          <p:cNvSpPr/>
          <p:nvPr/>
        </p:nvSpPr>
        <p:spPr>
          <a:xfrm>
            <a:off x="0" y="1143"/>
            <a:ext cx="13004801" cy="430450"/>
          </a:xfrm>
          <a:prstGeom prst="rect">
            <a:avLst/>
          </a:prstGeom>
          <a:solidFill>
            <a:srgbClr val="21201E"/>
          </a:solidFill>
          <a:ln w="12700">
            <a:miter lim="400000"/>
          </a:ln>
        </p:spPr>
        <p:txBody>
          <a:bodyPr lIns="0" tIns="0" rIns="0" bIns="0" anchor="ctr"/>
          <a:lstStyle/>
          <a:p>
            <a:pPr lvl="0"/>
          </a:p>
        </p:txBody>
      </p:sp>
      <p:sp>
        <p:nvSpPr>
          <p:cNvPr id="7" name="Shape 7"/>
          <p:cNvSpPr/>
          <p:nvPr/>
        </p:nvSpPr>
        <p:spPr>
          <a:xfrm>
            <a:off x="0" y="387046"/>
            <a:ext cx="13004801" cy="95347"/>
          </a:xfrm>
          <a:prstGeom prst="rect">
            <a:avLst/>
          </a:prstGeom>
          <a:solidFill>
            <a:srgbClr val="E8BC4D"/>
          </a:solidFill>
          <a:ln w="12700">
            <a:miter lim="400000"/>
          </a:ln>
        </p:spPr>
        <p:txBody>
          <a:bodyPr lIns="0" tIns="0" rIns="0" bIns="0" anchor="ctr"/>
          <a:lstStyle/>
          <a:p>
            <a:pPr lvl="0"/>
          </a:p>
        </p:txBody>
      </p:sp>
      <p:sp>
        <p:nvSpPr>
          <p:cNvPr id="8" name="Shape 8"/>
          <p:cNvSpPr/>
          <p:nvPr/>
        </p:nvSpPr>
        <p:spPr>
          <a:xfrm>
            <a:off x="0" y="1648580"/>
            <a:ext cx="13004801" cy="95346"/>
          </a:xfrm>
          <a:prstGeom prst="rect">
            <a:avLst/>
          </a:prstGeom>
          <a:solidFill>
            <a:srgbClr val="E8BC4D"/>
          </a:solidFill>
          <a:ln w="12700">
            <a:miter lim="400000"/>
          </a:ln>
        </p:spPr>
        <p:txBody>
          <a:bodyPr lIns="0" tIns="0" rIns="0" bIns="0" anchor="ctr"/>
          <a:lstStyle/>
          <a:p>
            <a:pPr lvl="0"/>
          </a:p>
        </p:txBody>
      </p:sp>
      <p:sp>
        <p:nvSpPr>
          <p:cNvPr id="9" name="Shape 9"/>
          <p:cNvSpPr/>
          <p:nvPr>
            <p:ph type="sldNum" sz="quarter" idx="2"/>
          </p:nvPr>
        </p:nvSpPr>
        <p:spPr>
          <a:xfrm>
            <a:off x="12697610" y="9420870"/>
            <a:ext cx="266974" cy="279401"/>
          </a:xfrm>
          <a:prstGeom prst="rect">
            <a:avLst/>
          </a:prstGeom>
          <a:ln w="12700">
            <a:miter lim="400000"/>
          </a:ln>
        </p:spPr>
        <p:txBody>
          <a:bodyPr wrap="none" lIns="0" tIns="0" rIns="0" bIns="0" anchor="b">
            <a:spAutoFit/>
          </a:bodyPr>
          <a:lstStyle>
            <a:lvl1pPr algn="r" defTabSz="12700">
              <a:defRPr sz="1800">
                <a:solidFill>
                  <a:srgbClr val="E8E1CF"/>
                </a:solidFill>
              </a:defRPr>
            </a:lvl1pPr>
          </a:lstStyle>
          <a:p>
            <a:pPr lvl="0"/>
            <a:fld id="{86CB4B4D-7CA3-9044-876B-883B54F8677D}" type="slidenum"/>
          </a:p>
        </p:txBody>
      </p:sp>
      <p:sp>
        <p:nvSpPr>
          <p:cNvPr id="10" name="Shape 10"/>
          <p:cNvSpPr/>
          <p:nvPr>
            <p:ph type="body" idx="1"/>
          </p:nvPr>
        </p:nvSpPr>
        <p:spPr>
          <a:xfrm>
            <a:off x="787399" y="1700283"/>
            <a:ext cx="11430001" cy="762212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lvl2pPr indent="254000"/>
            <a:lvl3pPr indent="508000"/>
            <a:lvl4pPr indent="762000"/>
            <a:lvl5pPr indent="1016000"/>
          </a:lstStyle>
          <a:p>
            <a:pPr lvl="0">
              <a:defRPr sz="1800">
                <a:solidFill>
                  <a:srgbClr val="000000"/>
                </a:solidFill>
              </a:defRPr>
            </a:pPr>
            <a:r>
              <a:rPr sz="3200">
                <a:solidFill>
                  <a:srgbClr val="E8E1CF"/>
                </a:solidFill>
              </a:rPr>
              <a:t>Body Level One</a:t>
            </a:r>
            <a:endParaRPr sz="3200">
              <a:solidFill>
                <a:srgbClr val="E8E1CF"/>
              </a:solidFill>
            </a:endParaRPr>
          </a:p>
          <a:p>
            <a:pPr lvl="1">
              <a:defRPr sz="1800">
                <a:solidFill>
                  <a:srgbClr val="000000"/>
                </a:solidFill>
              </a:defRPr>
            </a:pPr>
            <a:r>
              <a:rPr sz="3200">
                <a:solidFill>
                  <a:srgbClr val="E8E1CF"/>
                </a:solidFill>
              </a:rPr>
              <a:t>Body Level Two</a:t>
            </a:r>
            <a:endParaRPr sz="3200">
              <a:solidFill>
                <a:srgbClr val="E8E1CF"/>
              </a:solidFill>
            </a:endParaRPr>
          </a:p>
          <a:p>
            <a:pPr lvl="2">
              <a:defRPr sz="1800">
                <a:solidFill>
                  <a:srgbClr val="000000"/>
                </a:solidFill>
              </a:defRPr>
            </a:pPr>
            <a:r>
              <a:rPr sz="3200">
                <a:solidFill>
                  <a:srgbClr val="E8E1CF"/>
                </a:solidFill>
              </a:rPr>
              <a:t>Body Level Three</a:t>
            </a:r>
            <a:endParaRPr sz="3200">
              <a:solidFill>
                <a:srgbClr val="E8E1CF"/>
              </a:solidFill>
            </a:endParaRPr>
          </a:p>
          <a:p>
            <a:pPr lvl="3">
              <a:defRPr sz="1800">
                <a:solidFill>
                  <a:srgbClr val="000000"/>
                </a:solidFill>
              </a:defRPr>
            </a:pPr>
            <a:r>
              <a:rPr sz="3200">
                <a:solidFill>
                  <a:srgbClr val="E8E1CF"/>
                </a:solidFill>
              </a:rPr>
              <a:t>Body Level Four</a:t>
            </a:r>
            <a:endParaRPr sz="3200">
              <a:solidFill>
                <a:srgbClr val="E8E1CF"/>
              </a:solidFill>
            </a:endParaRPr>
          </a:p>
          <a:p>
            <a:pPr lvl="4">
              <a:defRPr sz="1800">
                <a:solidFill>
                  <a:srgbClr val="000000"/>
                </a:solidFill>
              </a:defRPr>
            </a:pPr>
            <a:r>
              <a:rPr sz="3200">
                <a:solidFill>
                  <a:srgbClr val="E8E1CF"/>
                </a:solidFill>
              </a:rPr>
              <a:t>Body Level Five</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ransition spd="med" advClick="1"/>
  <p:txStyles>
    <p:titleStyle>
      <a:lvl1pPr algn="ctr" defTabSz="12700">
        <a:defRPr sz="6400">
          <a:solidFill>
            <a:srgbClr val="E8BC4D"/>
          </a:solidFill>
          <a:latin typeface="+mn-lt"/>
          <a:ea typeface="+mn-ea"/>
          <a:cs typeface="+mn-cs"/>
          <a:sym typeface="Helvetica"/>
        </a:defRPr>
      </a:lvl1pPr>
      <a:lvl2pPr indent="228600" algn="ctr" defTabSz="12700">
        <a:defRPr sz="6400">
          <a:solidFill>
            <a:srgbClr val="E8BC4D"/>
          </a:solidFill>
          <a:latin typeface="+mn-lt"/>
          <a:ea typeface="+mn-ea"/>
          <a:cs typeface="+mn-cs"/>
          <a:sym typeface="Helvetica"/>
        </a:defRPr>
      </a:lvl2pPr>
      <a:lvl3pPr indent="457200" algn="ctr" defTabSz="12700">
        <a:defRPr sz="6400">
          <a:solidFill>
            <a:srgbClr val="E8BC4D"/>
          </a:solidFill>
          <a:latin typeface="+mn-lt"/>
          <a:ea typeface="+mn-ea"/>
          <a:cs typeface="+mn-cs"/>
          <a:sym typeface="Helvetica"/>
        </a:defRPr>
      </a:lvl3pPr>
      <a:lvl4pPr indent="685800" algn="ctr" defTabSz="12700">
        <a:defRPr sz="6400">
          <a:solidFill>
            <a:srgbClr val="E8BC4D"/>
          </a:solidFill>
          <a:latin typeface="+mn-lt"/>
          <a:ea typeface="+mn-ea"/>
          <a:cs typeface="+mn-cs"/>
          <a:sym typeface="Helvetica"/>
        </a:defRPr>
      </a:lvl4pPr>
      <a:lvl5pPr indent="914400" algn="ctr" defTabSz="12700">
        <a:defRPr sz="6400">
          <a:solidFill>
            <a:srgbClr val="E8BC4D"/>
          </a:solidFill>
          <a:latin typeface="+mn-lt"/>
          <a:ea typeface="+mn-ea"/>
          <a:cs typeface="+mn-cs"/>
          <a:sym typeface="Helvetica"/>
        </a:defRPr>
      </a:lvl5pPr>
      <a:lvl6pPr indent="1143000" algn="ctr" defTabSz="12700">
        <a:defRPr sz="6400">
          <a:solidFill>
            <a:srgbClr val="E8BC4D"/>
          </a:solidFill>
          <a:latin typeface="+mn-lt"/>
          <a:ea typeface="+mn-ea"/>
          <a:cs typeface="+mn-cs"/>
          <a:sym typeface="Helvetica"/>
        </a:defRPr>
      </a:lvl6pPr>
      <a:lvl7pPr indent="1371600" algn="ctr" defTabSz="12700">
        <a:defRPr sz="6400">
          <a:solidFill>
            <a:srgbClr val="E8BC4D"/>
          </a:solidFill>
          <a:latin typeface="+mn-lt"/>
          <a:ea typeface="+mn-ea"/>
          <a:cs typeface="+mn-cs"/>
          <a:sym typeface="Helvetica"/>
        </a:defRPr>
      </a:lvl7pPr>
      <a:lvl8pPr indent="1600200" algn="ctr" defTabSz="12700">
        <a:defRPr sz="6400">
          <a:solidFill>
            <a:srgbClr val="E8BC4D"/>
          </a:solidFill>
          <a:latin typeface="+mn-lt"/>
          <a:ea typeface="+mn-ea"/>
          <a:cs typeface="+mn-cs"/>
          <a:sym typeface="Helvetica"/>
        </a:defRPr>
      </a:lvl8pPr>
      <a:lvl9pPr indent="1828800" algn="ctr" defTabSz="12700">
        <a:defRPr sz="6400">
          <a:solidFill>
            <a:srgbClr val="E8BC4D"/>
          </a:solidFill>
          <a:latin typeface="+mn-lt"/>
          <a:ea typeface="+mn-ea"/>
          <a:cs typeface="+mn-cs"/>
          <a:sym typeface="Helvetica"/>
        </a:defRPr>
      </a:lvl9pPr>
    </p:titleStyle>
    <p:bodyStyle>
      <a:lvl1pPr defTabSz="12700">
        <a:spcBef>
          <a:spcPts val="2000"/>
        </a:spcBef>
        <a:defRPr sz="3200">
          <a:solidFill>
            <a:srgbClr val="E8E1CF"/>
          </a:solidFill>
          <a:latin typeface="+mn-lt"/>
          <a:ea typeface="+mn-ea"/>
          <a:cs typeface="+mn-cs"/>
          <a:sym typeface="Helvetica"/>
        </a:defRPr>
      </a:lvl1pPr>
      <a:lvl2pPr indent="228600" defTabSz="12700">
        <a:spcBef>
          <a:spcPts val="2000"/>
        </a:spcBef>
        <a:defRPr sz="3200">
          <a:solidFill>
            <a:srgbClr val="E8E1CF"/>
          </a:solidFill>
          <a:latin typeface="+mn-lt"/>
          <a:ea typeface="+mn-ea"/>
          <a:cs typeface="+mn-cs"/>
          <a:sym typeface="Helvetica"/>
        </a:defRPr>
      </a:lvl2pPr>
      <a:lvl3pPr indent="457200" defTabSz="12700">
        <a:spcBef>
          <a:spcPts val="2000"/>
        </a:spcBef>
        <a:defRPr sz="3200">
          <a:solidFill>
            <a:srgbClr val="E8E1CF"/>
          </a:solidFill>
          <a:latin typeface="+mn-lt"/>
          <a:ea typeface="+mn-ea"/>
          <a:cs typeface="+mn-cs"/>
          <a:sym typeface="Helvetica"/>
        </a:defRPr>
      </a:lvl3pPr>
      <a:lvl4pPr indent="685800" defTabSz="12700">
        <a:spcBef>
          <a:spcPts val="2000"/>
        </a:spcBef>
        <a:defRPr sz="3200">
          <a:solidFill>
            <a:srgbClr val="E8E1CF"/>
          </a:solidFill>
          <a:latin typeface="+mn-lt"/>
          <a:ea typeface="+mn-ea"/>
          <a:cs typeface="+mn-cs"/>
          <a:sym typeface="Helvetica"/>
        </a:defRPr>
      </a:lvl4pPr>
      <a:lvl5pPr indent="914400" defTabSz="12700">
        <a:spcBef>
          <a:spcPts val="2000"/>
        </a:spcBef>
        <a:defRPr sz="3200">
          <a:solidFill>
            <a:srgbClr val="E8E1CF"/>
          </a:solidFill>
          <a:latin typeface="+mn-lt"/>
          <a:ea typeface="+mn-ea"/>
          <a:cs typeface="+mn-cs"/>
          <a:sym typeface="Helvetica"/>
        </a:defRPr>
      </a:lvl5pPr>
      <a:lvl6pPr indent="1143000" defTabSz="12700">
        <a:spcBef>
          <a:spcPts val="2000"/>
        </a:spcBef>
        <a:defRPr sz="3200">
          <a:solidFill>
            <a:srgbClr val="E8E1CF"/>
          </a:solidFill>
          <a:latin typeface="+mn-lt"/>
          <a:ea typeface="+mn-ea"/>
          <a:cs typeface="+mn-cs"/>
          <a:sym typeface="Helvetica"/>
        </a:defRPr>
      </a:lvl6pPr>
      <a:lvl7pPr indent="1371600" defTabSz="12700">
        <a:spcBef>
          <a:spcPts val="2000"/>
        </a:spcBef>
        <a:defRPr sz="3200">
          <a:solidFill>
            <a:srgbClr val="E8E1CF"/>
          </a:solidFill>
          <a:latin typeface="+mn-lt"/>
          <a:ea typeface="+mn-ea"/>
          <a:cs typeface="+mn-cs"/>
          <a:sym typeface="Helvetica"/>
        </a:defRPr>
      </a:lvl7pPr>
      <a:lvl8pPr indent="1600200" defTabSz="12700">
        <a:spcBef>
          <a:spcPts val="2000"/>
        </a:spcBef>
        <a:defRPr sz="3200">
          <a:solidFill>
            <a:srgbClr val="E8E1CF"/>
          </a:solidFill>
          <a:latin typeface="+mn-lt"/>
          <a:ea typeface="+mn-ea"/>
          <a:cs typeface="+mn-cs"/>
          <a:sym typeface="Helvetica"/>
        </a:defRPr>
      </a:lvl8pPr>
      <a:lvl9pPr indent="1828800" defTabSz="12700">
        <a:spcBef>
          <a:spcPts val="2000"/>
        </a:spcBef>
        <a:defRPr sz="3200">
          <a:solidFill>
            <a:srgbClr val="E8E1CF"/>
          </a:solidFill>
          <a:latin typeface="+mn-lt"/>
          <a:ea typeface="+mn-ea"/>
          <a:cs typeface="+mn-cs"/>
          <a:sym typeface="Helvetica"/>
        </a:defRPr>
      </a:lvl9pPr>
    </p:bodyStyle>
    <p:otherStyle>
      <a:lvl1pPr algn="r" defTabSz="12700">
        <a:defRPr>
          <a:solidFill>
            <a:schemeClr val="tx1"/>
          </a:solidFill>
          <a:latin typeface="+mn-lt"/>
          <a:ea typeface="+mn-ea"/>
          <a:cs typeface="+mn-cs"/>
          <a:sym typeface="Helvetica"/>
        </a:defRPr>
      </a:lvl1pPr>
      <a:lvl2pPr indent="228600" algn="r" defTabSz="12700">
        <a:defRPr>
          <a:solidFill>
            <a:schemeClr val="tx1"/>
          </a:solidFill>
          <a:latin typeface="+mn-lt"/>
          <a:ea typeface="+mn-ea"/>
          <a:cs typeface="+mn-cs"/>
          <a:sym typeface="Helvetica"/>
        </a:defRPr>
      </a:lvl2pPr>
      <a:lvl3pPr indent="457200" algn="r" defTabSz="12700">
        <a:defRPr>
          <a:solidFill>
            <a:schemeClr val="tx1"/>
          </a:solidFill>
          <a:latin typeface="+mn-lt"/>
          <a:ea typeface="+mn-ea"/>
          <a:cs typeface="+mn-cs"/>
          <a:sym typeface="Helvetica"/>
        </a:defRPr>
      </a:lvl3pPr>
      <a:lvl4pPr indent="685800" algn="r" defTabSz="12700">
        <a:defRPr>
          <a:solidFill>
            <a:schemeClr val="tx1"/>
          </a:solidFill>
          <a:latin typeface="+mn-lt"/>
          <a:ea typeface="+mn-ea"/>
          <a:cs typeface="+mn-cs"/>
          <a:sym typeface="Helvetica"/>
        </a:defRPr>
      </a:lvl4pPr>
      <a:lvl5pPr indent="914400" algn="r" defTabSz="12700">
        <a:defRPr>
          <a:solidFill>
            <a:schemeClr val="tx1"/>
          </a:solidFill>
          <a:latin typeface="+mn-lt"/>
          <a:ea typeface="+mn-ea"/>
          <a:cs typeface="+mn-cs"/>
          <a:sym typeface="Helvetica"/>
        </a:defRPr>
      </a:lvl5pPr>
      <a:lvl6pPr indent="1143000" algn="r" defTabSz="12700">
        <a:defRPr>
          <a:solidFill>
            <a:schemeClr val="tx1"/>
          </a:solidFill>
          <a:latin typeface="+mn-lt"/>
          <a:ea typeface="+mn-ea"/>
          <a:cs typeface="+mn-cs"/>
          <a:sym typeface="Helvetica"/>
        </a:defRPr>
      </a:lvl6pPr>
      <a:lvl7pPr indent="1371600" algn="r" defTabSz="12700">
        <a:defRPr>
          <a:solidFill>
            <a:schemeClr val="tx1"/>
          </a:solidFill>
          <a:latin typeface="+mn-lt"/>
          <a:ea typeface="+mn-ea"/>
          <a:cs typeface="+mn-cs"/>
          <a:sym typeface="Helvetica"/>
        </a:defRPr>
      </a:lvl7pPr>
      <a:lvl8pPr indent="1600200" algn="r" defTabSz="12700">
        <a:defRPr>
          <a:solidFill>
            <a:schemeClr val="tx1"/>
          </a:solidFill>
          <a:latin typeface="+mn-lt"/>
          <a:ea typeface="+mn-ea"/>
          <a:cs typeface="+mn-cs"/>
          <a:sym typeface="Helvetica"/>
        </a:defRPr>
      </a:lvl8pPr>
      <a:lvl9pPr indent="1828800" algn="r" defTabSz="12700">
        <a:defRPr>
          <a:solidFill>
            <a:schemeClr val="tx1"/>
          </a:solidFill>
          <a:latin typeface="+mn-lt"/>
          <a:ea typeface="+mn-ea"/>
          <a:cs typeface="+mn-cs"/>
          <a:sym typeface="Helvetica"/>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tif"/></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 Id="rId3" Type="http://schemas.openxmlformats.org/officeDocument/2006/relationships/image" Target="../media/image2.tif"/></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jpeg"/><Relationship Id="rId3" Type="http://schemas.openxmlformats.org/officeDocument/2006/relationships/image" Target="../media/image5.jpeg"/><Relationship Id="rId4" Type="http://schemas.openxmlformats.org/officeDocument/2006/relationships/image" Target="../media/image2.tif"/></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png"/><Relationship Id="rId3" Type="http://schemas.openxmlformats.org/officeDocument/2006/relationships/image" Target="../media/image8.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8.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hyperlink" Target="https://indico.cern.ch/event/451078/contributions/1113856/attachments/1171977/1692457/RD51_SBouteille.pdf" TargetMode="Externa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png"/><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hyperlink" Target="https://indico.cern.ch/event/451078/contributions/1113856/attachments/1171977/1692457/RD51_SBouteille.pdf" TargetMode="Externa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hyperlink" Target="https://indico.cern.ch/event/532518/contributions/2195610/attachments/1286182/1913223/2016-06-07_-_RD51.pdf" TargetMode="Externa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png"/><Relationship Id="rId3" Type="http://schemas.openxmlformats.org/officeDocument/2006/relationships/image" Target="../media/image20.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1.png"/><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5.png"/><Relationship Id="rId3" Type="http://schemas.openxmlformats.org/officeDocument/2006/relationships/image" Target="../media/image26.png"/><Relationship Id="rId4" Type="http://schemas.openxmlformats.org/officeDocument/2006/relationships/image" Target="../media/image27.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8.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9.png"/><Relationship Id="rId3" Type="http://schemas.openxmlformats.org/officeDocument/2006/relationships/image" Target="../media/image6.jpe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jpeg"/><Relationship Id="rId3" Type="http://schemas.openxmlformats.org/officeDocument/2006/relationships/image" Target="../media/image8.jpe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video" Target="../media/media1.avi"/><Relationship Id="rId3" Type="http://schemas.microsoft.com/office/2007/relationships/media" Target="../media/media1.avi"/><Relationship Id="rId4" Type="http://schemas.openxmlformats.org/officeDocument/2006/relationships/image" Target="../media/image30.pn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video" Target="../media/media2.avi"/><Relationship Id="rId3" Type="http://schemas.microsoft.com/office/2007/relationships/media" Target="../media/media2.avi"/><Relationship Id="rId4" Type="http://schemas.openxmlformats.org/officeDocument/2006/relationships/image" Target="../media/image31.png"/><Relationship Id="rId5" Type="http://schemas.openxmlformats.org/officeDocument/2006/relationships/video" Target="../media/media3.avi"/><Relationship Id="rId6" Type="http://schemas.microsoft.com/office/2007/relationships/media" Target="../media/media3.avi"/><Relationship Id="rId7" Type="http://schemas.openxmlformats.org/officeDocument/2006/relationships/image" Target="../media/image32.pn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jpe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jpeg"/><Relationship Id="rId3" Type="http://schemas.openxmlformats.org/officeDocument/2006/relationships/image" Target="../media/image33.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jpeg"/><Relationship Id="rId3" Type="http://schemas.openxmlformats.org/officeDocument/2006/relationships/image" Target="../media/image34.png"/><Relationship Id="rId4" Type="http://schemas.openxmlformats.org/officeDocument/2006/relationships/image" Target="../media/image14.jpeg"/><Relationship Id="rId5" Type="http://schemas.openxmlformats.org/officeDocument/2006/relationships/image" Target="../media/image35.png"/></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jpeg"/><Relationship Id="rId3" Type="http://schemas.openxmlformats.org/officeDocument/2006/relationships/image" Target="../media/image2.png"/><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1.tif"/><Relationship Id="rId7" Type="http://schemas.openxmlformats.org/officeDocument/2006/relationships/image" Target="../media/image4.png"/><Relationship Id="rId8" Type="http://schemas.openxmlformats.org/officeDocument/2006/relationships/image" Target="../media/image5.png"/><Relationship Id="rId9" Type="http://schemas.openxmlformats.org/officeDocument/2006/relationships/image" Target="../media/image6.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1" name="Shape 111"/>
          <p:cNvSpPr/>
          <p:nvPr>
            <p:ph type="title"/>
          </p:nvPr>
        </p:nvSpPr>
        <p:spPr>
          <a:prstGeom prst="rect">
            <a:avLst/>
          </a:prstGeom>
        </p:spPr>
        <p:txBody>
          <a:bodyPr/>
          <a:lstStyle/>
          <a:p>
            <a:pPr lvl="0">
              <a:defRPr sz="1800">
                <a:solidFill>
                  <a:srgbClr val="000000"/>
                </a:solidFill>
              </a:defRPr>
            </a:pPr>
            <a:r>
              <a:rPr sz="8000">
                <a:solidFill>
                  <a:srgbClr val="B5933C"/>
                </a:solidFill>
              </a:rPr>
              <a:t>Micro Pattern Gaseous Detectors and potential applications beyond fundamental Physics</a:t>
            </a:r>
          </a:p>
        </p:txBody>
      </p:sp>
      <p:sp>
        <p:nvSpPr>
          <p:cNvPr id="112" name="Shape 112"/>
          <p:cNvSpPr/>
          <p:nvPr>
            <p:ph type="body" idx="1"/>
          </p:nvPr>
        </p:nvSpPr>
        <p:spPr>
          <a:prstGeom prst="rect">
            <a:avLst/>
          </a:prstGeom>
        </p:spPr>
        <p:txBody>
          <a:bodyPr/>
          <a:lstStyle/>
          <a:p>
            <a:pPr lvl="0">
              <a:defRPr sz="1800">
                <a:solidFill>
                  <a:srgbClr val="000000"/>
                </a:solidFill>
              </a:defRPr>
            </a:pPr>
            <a:r>
              <a:rPr sz="2800">
                <a:solidFill>
                  <a:srgbClr val="3B3934"/>
                </a:solidFill>
              </a:rPr>
              <a:t>Filippo Resnati</a:t>
            </a:r>
            <a:r>
              <a:rPr baseline="31999" sz="2800">
                <a:solidFill>
                  <a:srgbClr val="3B3934"/>
                </a:solidFill>
              </a:rPr>
              <a:t>1,2</a:t>
            </a:r>
            <a:endParaRPr sz="2800">
              <a:solidFill>
                <a:srgbClr val="3B3934"/>
              </a:solidFill>
            </a:endParaRPr>
          </a:p>
          <a:p>
            <a:pPr lvl="0">
              <a:defRPr sz="1800">
                <a:solidFill>
                  <a:srgbClr val="000000"/>
                </a:solidFill>
              </a:defRPr>
            </a:pPr>
            <a:r>
              <a:rPr sz="2800">
                <a:solidFill>
                  <a:srgbClr val="3B3934"/>
                </a:solidFill>
              </a:rPr>
              <a:t>on behalf of CERN EP-DT-DD Gaseous Detector Development team</a:t>
            </a:r>
            <a:endParaRPr sz="2800">
              <a:solidFill>
                <a:srgbClr val="3B3934"/>
              </a:solidFill>
            </a:endParaRPr>
          </a:p>
          <a:p>
            <a:pPr lvl="0">
              <a:defRPr sz="1800">
                <a:solidFill>
                  <a:srgbClr val="000000"/>
                </a:solidFill>
              </a:defRPr>
            </a:pPr>
            <a:endParaRPr sz="2800">
              <a:solidFill>
                <a:srgbClr val="3B3934"/>
              </a:solidFill>
            </a:endParaRPr>
          </a:p>
          <a:p>
            <a:pPr lvl="0">
              <a:defRPr sz="1800">
                <a:solidFill>
                  <a:srgbClr val="000000"/>
                </a:solidFill>
              </a:defRPr>
            </a:pPr>
            <a:r>
              <a:rPr baseline="31999" sz="2800">
                <a:solidFill>
                  <a:srgbClr val="3B3934"/>
                </a:solidFill>
              </a:rPr>
              <a:t>1</a:t>
            </a:r>
            <a:r>
              <a:rPr sz="2800">
                <a:solidFill>
                  <a:srgbClr val="3B3934"/>
                </a:solidFill>
              </a:rPr>
              <a:t>CERN, </a:t>
            </a:r>
            <a:r>
              <a:rPr baseline="31999" sz="2800">
                <a:solidFill>
                  <a:srgbClr val="3B3934"/>
                </a:solidFill>
              </a:rPr>
              <a:t>2</a:t>
            </a:r>
            <a:r>
              <a:rPr sz="2800">
                <a:solidFill>
                  <a:srgbClr val="3B3934"/>
                </a:solidFill>
              </a:rPr>
              <a:t>ESS</a:t>
            </a:r>
          </a:p>
        </p:txBody>
      </p:sp>
      <p:sp>
        <p:nvSpPr>
          <p:cNvPr id="113" name="Shape 113"/>
          <p:cNvSpPr/>
          <p:nvPr/>
        </p:nvSpPr>
        <p:spPr>
          <a:xfrm>
            <a:off x="4101256" y="9376420"/>
            <a:ext cx="4717555"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sz="2400">
                <a:solidFill>
                  <a:srgbClr val="3B3934"/>
                </a:solidFill>
              </a:rPr>
              <a:t>ICHEP - Chicago - 6</a:t>
            </a:r>
            <a:r>
              <a:rPr baseline="31999" sz="2400">
                <a:solidFill>
                  <a:srgbClr val="3B3934"/>
                </a:solidFill>
              </a:rPr>
              <a:t>th</a:t>
            </a:r>
            <a:r>
              <a:rPr sz="2400">
                <a:solidFill>
                  <a:srgbClr val="3B3934"/>
                </a:solidFill>
              </a:rPr>
              <a:t> August 2016</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84" name="Shape 584"/>
          <p:cNvSpPr/>
          <p:nvPr>
            <p:ph type="title"/>
          </p:nvPr>
        </p:nvSpPr>
        <p:spPr>
          <a:prstGeom prst="rect">
            <a:avLst/>
          </a:prstGeom>
        </p:spPr>
        <p:txBody>
          <a:bodyPr/>
          <a:lstStyle/>
          <a:p>
            <a:pPr lvl="0">
              <a:defRPr sz="1800">
                <a:solidFill>
                  <a:srgbClr val="000000"/>
                </a:solidFill>
              </a:defRPr>
            </a:pPr>
            <a:r>
              <a:rPr sz="6400">
                <a:solidFill>
                  <a:srgbClr val="3B3934"/>
                </a:solidFill>
              </a:rPr>
              <a:t>C-RAD GEMINI</a:t>
            </a:r>
          </a:p>
        </p:txBody>
      </p:sp>
      <p:sp>
        <p:nvSpPr>
          <p:cNvPr id="585" name="Shape 585"/>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586" name="Shape 586"/>
          <p:cNvSpPr/>
          <p:nvPr>
            <p:ph type="body" idx="1"/>
          </p:nvPr>
        </p:nvSpPr>
        <p:spPr>
          <a:prstGeom prst="rect">
            <a:avLst/>
          </a:prstGeom>
        </p:spPr>
        <p:txBody>
          <a:bodyPr/>
          <a:lstStyle/>
          <a:p>
            <a:pPr lvl="0">
              <a:defRPr sz="1800">
                <a:solidFill>
                  <a:srgbClr val="000000"/>
                </a:solidFill>
              </a:defRPr>
            </a:pPr>
            <a:r>
              <a:rPr sz="3200">
                <a:solidFill>
                  <a:srgbClr val="3B3934"/>
                </a:solidFill>
              </a:rPr>
              <a:t>A strong trend has recently developed for using Electronic Portal Imaging Device (EPID) for online verification of the actually delivered dose distribution (Portal Dosimetry), an application for which none of the standard EPID detectors was designed nor optimised.</a:t>
            </a:r>
            <a:endParaRPr sz="3200">
              <a:solidFill>
                <a:srgbClr val="3B3934"/>
              </a:solidFill>
            </a:endParaRPr>
          </a:p>
          <a:p>
            <a:pPr lvl="0">
              <a:defRPr sz="1800">
                <a:solidFill>
                  <a:srgbClr val="000000"/>
                </a:solidFill>
              </a:defRPr>
            </a:pPr>
            <a:r>
              <a:rPr sz="3200">
                <a:solidFill>
                  <a:srgbClr val="3B3934"/>
                </a:solidFill>
              </a:rPr>
              <a:t>Detectors will be exposed to a very intense γ radiation.</a:t>
            </a:r>
            <a:endParaRPr sz="3200">
              <a:solidFill>
                <a:srgbClr val="3B3934"/>
              </a:solidFill>
            </a:endParaRPr>
          </a:p>
          <a:p>
            <a:pPr lvl="0">
              <a:defRPr sz="1800">
                <a:solidFill>
                  <a:srgbClr val="000000"/>
                </a:solidFill>
              </a:defRPr>
            </a:pPr>
            <a:r>
              <a:rPr sz="3200">
                <a:solidFill>
                  <a:srgbClr val="3B3934"/>
                </a:solidFill>
              </a:rPr>
              <a:t>Goals of the development:</a:t>
            </a:r>
            <a:br>
              <a:rPr sz="3200">
                <a:solidFill>
                  <a:srgbClr val="3B3934"/>
                </a:solidFill>
              </a:rPr>
            </a:br>
            <a:r>
              <a:rPr sz="3200">
                <a:solidFill>
                  <a:srgbClr val="3B3934"/>
                </a:solidFill>
              </a:rPr>
              <a:t>- superior radiation hardness</a:t>
            </a:r>
            <a:br>
              <a:rPr sz="3200">
                <a:solidFill>
                  <a:srgbClr val="3B3934"/>
                </a:solidFill>
              </a:rPr>
            </a:br>
            <a:r>
              <a:rPr sz="3200">
                <a:solidFill>
                  <a:srgbClr val="3B3934"/>
                </a:solidFill>
              </a:rPr>
              <a:t>- dose rate independence</a:t>
            </a:r>
            <a:br>
              <a:rPr sz="3200">
                <a:solidFill>
                  <a:srgbClr val="3B3934"/>
                </a:solidFill>
              </a:rPr>
            </a:br>
            <a:r>
              <a:rPr sz="3200">
                <a:solidFill>
                  <a:srgbClr val="3B3934"/>
                </a:solidFill>
              </a:rPr>
              <a:t>- dose linearity</a:t>
            </a:r>
            <a:br>
              <a:rPr sz="3200">
                <a:solidFill>
                  <a:srgbClr val="3B3934"/>
                </a:solidFill>
              </a:rPr>
            </a:br>
            <a:r>
              <a:rPr sz="3200">
                <a:solidFill>
                  <a:srgbClr val="3B3934"/>
                </a:solidFill>
              </a:rPr>
              <a:t>- zero ghosting</a:t>
            </a:r>
          </a:p>
        </p:txBody>
      </p:sp>
      <p:pic>
        <p:nvPicPr>
          <p:cNvPr id="587" name="pasted-image.tif"/>
          <p:cNvPicPr/>
          <p:nvPr/>
        </p:nvPicPr>
        <p:blipFill>
          <a:blip r:embed="rId2">
            <a:extLst/>
          </a:blip>
          <a:stretch>
            <a:fillRect/>
          </a:stretch>
        </p:blipFill>
        <p:spPr>
          <a:xfrm>
            <a:off x="11447831" y="1784155"/>
            <a:ext cx="1524001" cy="508001"/>
          </a:xfrm>
          <a:prstGeom prst="rect">
            <a:avLst/>
          </a:prstGeom>
          <a:ln w="12700">
            <a:miter lim="400000"/>
          </a:ln>
        </p:spPr>
      </p:pic>
      <p:sp>
        <p:nvSpPr>
          <p:cNvPr id="588" name="Shape 588"/>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90" name="Shape 590"/>
          <p:cNvSpPr/>
          <p:nvPr>
            <p:ph type="title"/>
          </p:nvPr>
        </p:nvSpPr>
        <p:spPr>
          <a:prstGeom prst="rect">
            <a:avLst/>
          </a:prstGeom>
        </p:spPr>
        <p:txBody>
          <a:bodyPr/>
          <a:lstStyle/>
          <a:p>
            <a:pPr lvl="0">
              <a:defRPr sz="1800">
                <a:solidFill>
                  <a:srgbClr val="000000"/>
                </a:solidFill>
              </a:defRPr>
            </a:pPr>
            <a:r>
              <a:rPr sz="6400">
                <a:solidFill>
                  <a:srgbClr val="3B3934"/>
                </a:solidFill>
              </a:rPr>
              <a:t>C-RAD GEMINI</a:t>
            </a:r>
          </a:p>
        </p:txBody>
      </p:sp>
      <p:sp>
        <p:nvSpPr>
          <p:cNvPr id="591" name="Shape 591"/>
          <p:cNvSpPr/>
          <p:nvPr>
            <p:ph type="sldNum" sz="quarter" idx="2"/>
          </p:nvPr>
        </p:nvSpPr>
        <p:spPr>
          <a:xfrm>
            <a:off x="12714465" y="9420870"/>
            <a:ext cx="250119" cy="279401"/>
          </a:xfrm>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pic>
        <p:nvPicPr>
          <p:cNvPr id="592" name="Panel mounted on Linac.jpeg"/>
          <p:cNvPicPr/>
          <p:nvPr/>
        </p:nvPicPr>
        <p:blipFill>
          <a:blip r:embed="rId2">
            <a:extLst/>
          </a:blip>
          <a:stretch>
            <a:fillRect/>
          </a:stretch>
        </p:blipFill>
        <p:spPr>
          <a:xfrm>
            <a:off x="715915" y="3291004"/>
            <a:ext cx="4445001" cy="5926667"/>
          </a:xfrm>
          <a:prstGeom prst="rect">
            <a:avLst/>
          </a:prstGeom>
          <a:ln w="12700">
            <a:miter lim="400000"/>
          </a:ln>
        </p:spPr>
      </p:pic>
      <p:grpSp>
        <p:nvGrpSpPr>
          <p:cNvPr id="650" name="Group 650"/>
          <p:cNvGrpSpPr/>
          <p:nvPr/>
        </p:nvGrpSpPr>
        <p:grpSpPr>
          <a:xfrm>
            <a:off x="5938884" y="3520666"/>
            <a:ext cx="6350001" cy="5467343"/>
            <a:chOff x="0" y="0"/>
            <a:chExt cx="6350000" cy="5467342"/>
          </a:xfrm>
        </p:grpSpPr>
        <p:sp>
          <p:nvSpPr>
            <p:cNvPr id="593" name="Shape 593"/>
            <p:cNvSpPr/>
            <p:nvPr/>
          </p:nvSpPr>
          <p:spPr>
            <a:xfrm>
              <a:off x="3557930" y="153767"/>
              <a:ext cx="2129930" cy="736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gamma</a:t>
              </a:r>
              <a:endParaRPr sz="2400">
                <a:solidFill>
                  <a:srgbClr val="3B3934"/>
                </a:solidFill>
              </a:endParaRPr>
            </a:p>
            <a:p>
              <a:pPr lvl="0">
                <a:defRPr sz="1800">
                  <a:solidFill>
                    <a:srgbClr val="000000"/>
                  </a:solidFill>
                </a:defRPr>
              </a:pPr>
              <a:r>
                <a:rPr sz="2400">
                  <a:solidFill>
                    <a:srgbClr val="3B3934"/>
                  </a:solidFill>
                </a:rPr>
                <a:t>from 6 MV linac</a:t>
              </a:r>
            </a:p>
          </p:txBody>
        </p:sp>
        <p:sp>
          <p:nvSpPr>
            <p:cNvPr id="594" name="Shape 594"/>
            <p:cNvSpPr/>
            <p:nvPr/>
          </p:nvSpPr>
          <p:spPr>
            <a:xfrm>
              <a:off x="10617" y="3451490"/>
              <a:ext cx="706984"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GEM</a:t>
              </a:r>
            </a:p>
          </p:txBody>
        </p:sp>
        <p:sp>
          <p:nvSpPr>
            <p:cNvPr id="595" name="Shape 595"/>
            <p:cNvSpPr/>
            <p:nvPr/>
          </p:nvSpPr>
          <p:spPr>
            <a:xfrm>
              <a:off x="3903420" y="4061370"/>
              <a:ext cx="2351237"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pixelated readout</a:t>
              </a:r>
            </a:p>
          </p:txBody>
        </p:sp>
        <p:sp>
          <p:nvSpPr>
            <p:cNvPr id="596" name="Shape 596"/>
            <p:cNvSpPr/>
            <p:nvPr/>
          </p:nvSpPr>
          <p:spPr>
            <a:xfrm>
              <a:off x="612647" y="4527807"/>
              <a:ext cx="1469580" cy="7366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dedicated</a:t>
              </a:r>
              <a:endParaRPr sz="2400">
                <a:solidFill>
                  <a:srgbClr val="3B3934"/>
                </a:solidFill>
              </a:endParaRPr>
            </a:p>
            <a:p>
              <a:pPr lvl="0">
                <a:defRPr sz="1800">
                  <a:solidFill>
                    <a:srgbClr val="000000"/>
                  </a:solidFill>
                </a:defRPr>
              </a:pPr>
              <a:r>
                <a:rPr sz="2400">
                  <a:solidFill>
                    <a:srgbClr val="3B3934"/>
                  </a:solidFill>
                </a:rPr>
                <a:t>electronics</a:t>
              </a:r>
            </a:p>
          </p:txBody>
        </p:sp>
        <p:sp>
          <p:nvSpPr>
            <p:cNvPr id="597" name="Shape 597"/>
            <p:cNvSpPr/>
            <p:nvPr/>
          </p:nvSpPr>
          <p:spPr>
            <a:xfrm>
              <a:off x="0" y="2571461"/>
              <a:ext cx="6350000" cy="381001"/>
            </a:xfrm>
            <a:prstGeom prst="rect">
              <a:avLst/>
            </a:prstGeom>
            <a:solidFill>
              <a:srgbClr val="A6AAA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98" name="Shape 598"/>
            <p:cNvSpPr/>
            <p:nvPr/>
          </p:nvSpPr>
          <p:spPr>
            <a:xfrm flipV="1">
              <a:off x="0" y="4029620"/>
              <a:ext cx="6350000" cy="1"/>
            </a:xfrm>
            <a:prstGeom prst="line">
              <a:avLst/>
            </a:prstGeom>
            <a:noFill/>
            <a:ln w="63500" cap="flat">
              <a:solidFill>
                <a:srgbClr val="0365C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99" name="Shape 599"/>
            <p:cNvSpPr/>
            <p:nvPr/>
          </p:nvSpPr>
          <p:spPr>
            <a:xfrm>
              <a:off x="2095403" y="1444215"/>
              <a:ext cx="2159380" cy="869475"/>
            </a:xfrm>
            <a:custGeom>
              <a:avLst/>
              <a:gdLst/>
              <a:ahLst/>
              <a:cxnLst>
                <a:cxn ang="0">
                  <a:pos x="wd2" y="hd2"/>
                </a:cxn>
                <a:cxn ang="5400000">
                  <a:pos x="wd2" y="hd2"/>
                </a:cxn>
                <a:cxn ang="10800000">
                  <a:pos x="wd2" y="hd2"/>
                </a:cxn>
                <a:cxn ang="16200000">
                  <a:pos x="wd2" y="hd2"/>
                </a:cxn>
              </a:cxnLst>
              <a:rect l="0" t="0" r="r" b="b"/>
              <a:pathLst>
                <a:path w="20919" h="19805" fill="norm" stroke="1" extrusionOk="0">
                  <a:moveTo>
                    <a:pt x="775" y="11696"/>
                  </a:moveTo>
                  <a:cubicBezTo>
                    <a:pt x="128" y="9297"/>
                    <a:pt x="-272" y="6416"/>
                    <a:pt x="220" y="3860"/>
                  </a:cubicBezTo>
                  <a:cubicBezTo>
                    <a:pt x="1015" y="-271"/>
                    <a:pt x="3311" y="-857"/>
                    <a:pt x="5255" y="1018"/>
                  </a:cubicBezTo>
                  <a:cubicBezTo>
                    <a:pt x="7462" y="3148"/>
                    <a:pt x="9304" y="7685"/>
                    <a:pt x="11720" y="7581"/>
                  </a:cubicBezTo>
                  <a:cubicBezTo>
                    <a:pt x="13944" y="7486"/>
                    <a:pt x="15892" y="3239"/>
                    <a:pt x="18114" y="4188"/>
                  </a:cubicBezTo>
                  <a:cubicBezTo>
                    <a:pt x="20045" y="5013"/>
                    <a:pt x="21328" y="9385"/>
                    <a:pt x="20800" y="13719"/>
                  </a:cubicBezTo>
                  <a:cubicBezTo>
                    <a:pt x="20125" y="19268"/>
                    <a:pt x="17235" y="20743"/>
                    <a:pt x="14610" y="19269"/>
                  </a:cubicBezTo>
                  <a:cubicBezTo>
                    <a:pt x="12364" y="18007"/>
                    <a:pt x="10234" y="15263"/>
                    <a:pt x="7917" y="15601"/>
                  </a:cubicBezTo>
                  <a:cubicBezTo>
                    <a:pt x="6287" y="15839"/>
                    <a:pt x="4663" y="17614"/>
                    <a:pt x="3095" y="16404"/>
                  </a:cubicBezTo>
                  <a:cubicBezTo>
                    <a:pt x="2095" y="15632"/>
                    <a:pt x="1340" y="13786"/>
                    <a:pt x="775" y="11696"/>
                  </a:cubicBezTo>
                  <a:close/>
                </a:path>
              </a:pathLst>
            </a:custGeom>
            <a:solidFill>
              <a:srgbClr val="EC5D57"/>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00" name="Shape 600"/>
            <p:cNvSpPr/>
            <p:nvPr/>
          </p:nvSpPr>
          <p:spPr>
            <a:xfrm flipV="1">
              <a:off x="3501181" y="-1"/>
              <a:ext cx="1" cy="2818824"/>
            </a:xfrm>
            <a:prstGeom prst="line">
              <a:avLst/>
            </a:prstGeom>
            <a:noFill/>
            <a:ln w="127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01" name="Shape 601"/>
            <p:cNvSpPr/>
            <p:nvPr/>
          </p:nvSpPr>
          <p:spPr>
            <a:xfrm flipV="1">
              <a:off x="2828081" y="6061"/>
              <a:ext cx="1" cy="1905001"/>
            </a:xfrm>
            <a:prstGeom prst="line">
              <a:avLst/>
            </a:prstGeom>
            <a:noFill/>
            <a:ln w="127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nvGrpSpPr>
            <p:cNvPr id="605" name="Group 605"/>
            <p:cNvGrpSpPr/>
            <p:nvPr/>
          </p:nvGrpSpPr>
          <p:grpSpPr>
            <a:xfrm>
              <a:off x="-1" y="3015961"/>
              <a:ext cx="6350002" cy="244476"/>
              <a:chOff x="0" y="0"/>
              <a:chExt cx="6350000" cy="244475"/>
            </a:xfrm>
          </p:grpSpPr>
          <p:sp>
            <p:nvSpPr>
              <p:cNvPr id="602" name="Shape 602"/>
              <p:cNvSpPr/>
              <p:nvPr/>
            </p:nvSpPr>
            <p:spPr>
              <a:xfrm flipV="1">
                <a:off x="0" y="-1"/>
                <a:ext cx="6350000" cy="2"/>
              </a:xfrm>
              <a:prstGeom prst="line">
                <a:avLst/>
              </a:prstGeom>
              <a:noFill/>
              <a:ln w="127000" cap="flat">
                <a:solidFill>
                  <a:srgbClr val="000000"/>
                </a:solidFill>
                <a:custDash>
                  <a:ds d="200000" sp="200000"/>
                </a:custDash>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03" name="Shape 603"/>
              <p:cNvSpPr/>
              <p:nvPr/>
            </p:nvSpPr>
            <p:spPr>
              <a:xfrm flipV="1">
                <a:off x="0" y="120505"/>
                <a:ext cx="6350000" cy="1"/>
              </a:xfrm>
              <a:prstGeom prst="line">
                <a:avLst/>
              </a:prstGeom>
              <a:noFill/>
              <a:ln w="127000" cap="flat">
                <a:solidFill>
                  <a:srgbClr val="000000"/>
                </a:solidFill>
                <a:custDash>
                  <a:ds d="200000" sp="200000"/>
                </a:custDash>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04" name="Shape 604"/>
              <p:cNvSpPr/>
              <p:nvPr/>
            </p:nvSpPr>
            <p:spPr>
              <a:xfrm flipV="1">
                <a:off x="0" y="244475"/>
                <a:ext cx="6350000" cy="1"/>
              </a:xfrm>
              <a:prstGeom prst="line">
                <a:avLst/>
              </a:prstGeom>
              <a:noFill/>
              <a:ln w="127000" cap="flat">
                <a:solidFill>
                  <a:srgbClr val="000000"/>
                </a:solidFill>
                <a:custDash>
                  <a:ds d="200000" sp="200000"/>
                </a:custDash>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609" name="Group 609"/>
            <p:cNvGrpSpPr/>
            <p:nvPr/>
          </p:nvGrpSpPr>
          <p:grpSpPr>
            <a:xfrm>
              <a:off x="-1" y="3352784"/>
              <a:ext cx="6350001" cy="98426"/>
              <a:chOff x="0" y="0"/>
              <a:chExt cx="6350000" cy="98425"/>
            </a:xfrm>
          </p:grpSpPr>
          <p:sp>
            <p:nvSpPr>
              <p:cNvPr id="606" name="Shape 606"/>
              <p:cNvSpPr/>
              <p:nvPr/>
            </p:nvSpPr>
            <p:spPr>
              <a:xfrm flipV="1">
                <a:off x="0" y="-1"/>
                <a:ext cx="6350000" cy="2"/>
              </a:xfrm>
              <a:prstGeom prst="line">
                <a:avLst/>
              </a:prstGeom>
              <a:noFill/>
              <a:ln w="50800" cap="flat">
                <a:solidFill>
                  <a:srgbClr val="F39019"/>
                </a:solidFill>
                <a:prstDash val="sysDot"/>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07" name="Shape 607"/>
              <p:cNvSpPr/>
              <p:nvPr/>
            </p:nvSpPr>
            <p:spPr>
              <a:xfrm flipV="1">
                <a:off x="0" y="50800"/>
                <a:ext cx="6350000" cy="1"/>
              </a:xfrm>
              <a:prstGeom prst="line">
                <a:avLst/>
              </a:prstGeom>
              <a:noFill/>
              <a:ln w="50800" cap="flat">
                <a:solidFill>
                  <a:srgbClr val="F39019"/>
                </a:solidFill>
                <a:prstDash val="sysDot"/>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08" name="Shape 608"/>
              <p:cNvSpPr/>
              <p:nvPr/>
            </p:nvSpPr>
            <p:spPr>
              <a:xfrm flipV="1">
                <a:off x="0" y="98425"/>
                <a:ext cx="6350000" cy="1"/>
              </a:xfrm>
              <a:prstGeom prst="line">
                <a:avLst/>
              </a:prstGeom>
              <a:noFill/>
              <a:ln w="50800" cap="flat">
                <a:solidFill>
                  <a:srgbClr val="F39019"/>
                </a:solidFill>
                <a:prstDash val="sysDot"/>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sp>
          <p:nvSpPr>
            <p:cNvPr id="610" name="Shape 610"/>
            <p:cNvSpPr/>
            <p:nvPr/>
          </p:nvSpPr>
          <p:spPr>
            <a:xfrm>
              <a:off x="4307631" y="1745961"/>
              <a:ext cx="927845"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patient</a:t>
              </a:r>
            </a:p>
          </p:txBody>
        </p:sp>
        <p:sp>
          <p:nvSpPr>
            <p:cNvPr id="611" name="Shape 611"/>
            <p:cNvSpPr/>
            <p:nvPr/>
          </p:nvSpPr>
          <p:spPr>
            <a:xfrm>
              <a:off x="3254083" y="2800646"/>
              <a:ext cx="190699"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612" name="Shape 612"/>
            <p:cNvSpPr/>
            <p:nvPr/>
          </p:nvSpPr>
          <p:spPr>
            <a:xfrm>
              <a:off x="14630" y="2215518"/>
              <a:ext cx="1283246"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converter</a:t>
              </a:r>
            </a:p>
          </p:txBody>
        </p:sp>
        <p:grpSp>
          <p:nvGrpSpPr>
            <p:cNvPr id="637" name="Group 637"/>
            <p:cNvGrpSpPr/>
            <p:nvPr/>
          </p:nvGrpSpPr>
          <p:grpSpPr>
            <a:xfrm>
              <a:off x="2103387" y="4048670"/>
              <a:ext cx="979490" cy="1418673"/>
              <a:chOff x="0" y="0"/>
              <a:chExt cx="979489" cy="1418672"/>
            </a:xfrm>
          </p:grpSpPr>
          <p:grpSp>
            <p:nvGrpSpPr>
              <p:cNvPr id="616" name="Group 616"/>
              <p:cNvGrpSpPr/>
              <p:nvPr/>
            </p:nvGrpSpPr>
            <p:grpSpPr>
              <a:xfrm>
                <a:off x="-1" y="-1"/>
                <a:ext cx="471491" cy="1266274"/>
                <a:chOff x="0" y="0"/>
                <a:chExt cx="471489" cy="1266272"/>
              </a:xfrm>
            </p:grpSpPr>
            <p:sp>
              <p:nvSpPr>
                <p:cNvPr id="613" name="Shape 613"/>
                <p:cNvSpPr/>
                <p:nvPr/>
              </p:nvSpPr>
              <p:spPr>
                <a:xfrm rot="10800000">
                  <a:off x="-1" y="390534"/>
                  <a:ext cx="471491" cy="495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FFFFFF"/>
                </a:solid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14" name="Shape 614"/>
                <p:cNvSpPr/>
                <p:nvPr/>
              </p:nvSpPr>
              <p:spPr>
                <a:xfrm flipV="1">
                  <a:off x="235744" y="-1"/>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15" name="Shape 615"/>
                <p:cNvSpPr/>
                <p:nvPr/>
              </p:nvSpPr>
              <p:spPr>
                <a:xfrm flipV="1">
                  <a:off x="235744" y="879747"/>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620" name="Group 620"/>
              <p:cNvGrpSpPr/>
              <p:nvPr/>
            </p:nvGrpSpPr>
            <p:grpSpPr>
              <a:xfrm>
                <a:off x="126999" y="38099"/>
                <a:ext cx="471491" cy="1266274"/>
                <a:chOff x="0" y="0"/>
                <a:chExt cx="471489" cy="1266272"/>
              </a:xfrm>
            </p:grpSpPr>
            <p:sp>
              <p:nvSpPr>
                <p:cNvPr id="617" name="Shape 617"/>
                <p:cNvSpPr/>
                <p:nvPr/>
              </p:nvSpPr>
              <p:spPr>
                <a:xfrm rot="10800000">
                  <a:off x="-1" y="390534"/>
                  <a:ext cx="471491" cy="495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FFFFFF"/>
                </a:solid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18" name="Shape 618"/>
                <p:cNvSpPr/>
                <p:nvPr/>
              </p:nvSpPr>
              <p:spPr>
                <a:xfrm flipV="1">
                  <a:off x="235744" y="-1"/>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19" name="Shape 619"/>
                <p:cNvSpPr/>
                <p:nvPr/>
              </p:nvSpPr>
              <p:spPr>
                <a:xfrm flipV="1">
                  <a:off x="235744" y="879747"/>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624" name="Group 624"/>
              <p:cNvGrpSpPr/>
              <p:nvPr/>
            </p:nvGrpSpPr>
            <p:grpSpPr>
              <a:xfrm>
                <a:off x="253999" y="76199"/>
                <a:ext cx="471491" cy="1266274"/>
                <a:chOff x="0" y="0"/>
                <a:chExt cx="471489" cy="1266272"/>
              </a:xfrm>
            </p:grpSpPr>
            <p:sp>
              <p:nvSpPr>
                <p:cNvPr id="621" name="Shape 621"/>
                <p:cNvSpPr/>
                <p:nvPr/>
              </p:nvSpPr>
              <p:spPr>
                <a:xfrm rot="10800000">
                  <a:off x="-1" y="390534"/>
                  <a:ext cx="471491" cy="495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FFFFFF"/>
                </a:solid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22" name="Shape 622"/>
                <p:cNvSpPr/>
                <p:nvPr/>
              </p:nvSpPr>
              <p:spPr>
                <a:xfrm flipV="1">
                  <a:off x="235744" y="-1"/>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23" name="Shape 623"/>
                <p:cNvSpPr/>
                <p:nvPr/>
              </p:nvSpPr>
              <p:spPr>
                <a:xfrm flipV="1">
                  <a:off x="235744" y="879747"/>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628" name="Group 628"/>
              <p:cNvGrpSpPr/>
              <p:nvPr/>
            </p:nvGrpSpPr>
            <p:grpSpPr>
              <a:xfrm>
                <a:off x="380999" y="114299"/>
                <a:ext cx="471491" cy="1266274"/>
                <a:chOff x="0" y="0"/>
                <a:chExt cx="471489" cy="1266272"/>
              </a:xfrm>
            </p:grpSpPr>
            <p:sp>
              <p:nvSpPr>
                <p:cNvPr id="625" name="Shape 625"/>
                <p:cNvSpPr/>
                <p:nvPr/>
              </p:nvSpPr>
              <p:spPr>
                <a:xfrm rot="10800000">
                  <a:off x="-1" y="390534"/>
                  <a:ext cx="471491" cy="495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FFFFFF"/>
                </a:solid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26" name="Shape 626"/>
                <p:cNvSpPr/>
                <p:nvPr/>
              </p:nvSpPr>
              <p:spPr>
                <a:xfrm flipV="1">
                  <a:off x="235744" y="-1"/>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27" name="Shape 627"/>
                <p:cNvSpPr/>
                <p:nvPr/>
              </p:nvSpPr>
              <p:spPr>
                <a:xfrm flipV="1">
                  <a:off x="235744" y="879747"/>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632" name="Group 632"/>
              <p:cNvGrpSpPr/>
              <p:nvPr/>
            </p:nvGrpSpPr>
            <p:grpSpPr>
              <a:xfrm>
                <a:off x="507999" y="152399"/>
                <a:ext cx="471491" cy="1266274"/>
                <a:chOff x="0" y="0"/>
                <a:chExt cx="471489" cy="1266272"/>
              </a:xfrm>
            </p:grpSpPr>
            <p:sp>
              <p:nvSpPr>
                <p:cNvPr id="629" name="Shape 629"/>
                <p:cNvSpPr/>
                <p:nvPr/>
              </p:nvSpPr>
              <p:spPr>
                <a:xfrm rot="10800000">
                  <a:off x="-1" y="390534"/>
                  <a:ext cx="471491" cy="495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21600" y="21600"/>
                      </a:lnTo>
                      <a:lnTo>
                        <a:pt x="0" y="21600"/>
                      </a:lnTo>
                      <a:close/>
                    </a:path>
                  </a:pathLst>
                </a:custGeom>
                <a:solidFill>
                  <a:srgbClr val="FFFFFF"/>
                </a:solid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30" name="Shape 630"/>
                <p:cNvSpPr/>
                <p:nvPr/>
              </p:nvSpPr>
              <p:spPr>
                <a:xfrm flipV="1">
                  <a:off x="235744" y="-1"/>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31" name="Shape 631"/>
                <p:cNvSpPr/>
                <p:nvPr/>
              </p:nvSpPr>
              <p:spPr>
                <a:xfrm flipV="1">
                  <a:off x="235744" y="879747"/>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sp>
            <p:nvSpPr>
              <p:cNvPr id="633" name="Shape 633"/>
              <p:cNvSpPr/>
              <p:nvPr/>
            </p:nvSpPr>
            <p:spPr>
              <a:xfrm flipV="1">
                <a:off x="362744" y="6700"/>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34" name="Shape 634"/>
              <p:cNvSpPr/>
              <p:nvPr/>
            </p:nvSpPr>
            <p:spPr>
              <a:xfrm flipV="1">
                <a:off x="489744" y="6700"/>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35" name="Shape 635"/>
              <p:cNvSpPr/>
              <p:nvPr/>
            </p:nvSpPr>
            <p:spPr>
              <a:xfrm flipV="1">
                <a:off x="616744" y="6700"/>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36" name="Shape 636"/>
              <p:cNvSpPr/>
              <p:nvPr/>
            </p:nvSpPr>
            <p:spPr>
              <a:xfrm flipV="1">
                <a:off x="743744" y="6700"/>
                <a:ext cx="1" cy="386526"/>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sp>
          <p:nvSpPr>
            <p:cNvPr id="638" name="Shape 638"/>
            <p:cNvSpPr/>
            <p:nvPr/>
          </p:nvSpPr>
          <p:spPr>
            <a:xfrm flipV="1">
              <a:off x="3018581" y="107661"/>
              <a:ext cx="1" cy="1905001"/>
            </a:xfrm>
            <a:prstGeom prst="line">
              <a:avLst/>
            </a:prstGeom>
            <a:noFill/>
            <a:ln w="127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39" name="Shape 639"/>
            <p:cNvSpPr/>
            <p:nvPr/>
          </p:nvSpPr>
          <p:spPr>
            <a:xfrm>
              <a:off x="3972712" y="3564194"/>
              <a:ext cx="1097063"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electron</a:t>
              </a:r>
            </a:p>
          </p:txBody>
        </p:sp>
        <p:sp>
          <p:nvSpPr>
            <p:cNvPr id="640" name="Shape 640"/>
            <p:cNvSpPr/>
            <p:nvPr/>
          </p:nvSpPr>
          <p:spPr>
            <a:xfrm>
              <a:off x="3452953" y="3082051"/>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641" name="Shape 641"/>
            <p:cNvSpPr/>
            <p:nvPr/>
          </p:nvSpPr>
          <p:spPr>
            <a:xfrm>
              <a:off x="3294506" y="2911041"/>
              <a:ext cx="190699"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642" name="Shape 642"/>
            <p:cNvSpPr/>
            <p:nvPr/>
          </p:nvSpPr>
          <p:spPr>
            <a:xfrm>
              <a:off x="3427553" y="3019858"/>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643" name="Shape 643"/>
            <p:cNvSpPr/>
            <p:nvPr/>
          </p:nvSpPr>
          <p:spPr>
            <a:xfrm>
              <a:off x="3441976" y="2774873"/>
              <a:ext cx="486455" cy="1247707"/>
            </a:xfrm>
            <a:custGeom>
              <a:avLst/>
              <a:gdLst/>
              <a:ahLst/>
              <a:cxnLst>
                <a:cxn ang="0">
                  <a:pos x="wd2" y="hd2"/>
                </a:cxn>
                <a:cxn ang="5400000">
                  <a:pos x="wd2" y="hd2"/>
                </a:cxn>
                <a:cxn ang="10800000">
                  <a:pos x="wd2" y="hd2"/>
                </a:cxn>
                <a:cxn ang="16200000">
                  <a:pos x="wd2" y="hd2"/>
                </a:cxn>
              </a:cxnLst>
              <a:rect l="0" t="0" r="r" b="b"/>
              <a:pathLst>
                <a:path w="19642" h="21600" fill="norm" stroke="1" extrusionOk="0">
                  <a:moveTo>
                    <a:pt x="2205" y="0"/>
                  </a:moveTo>
                  <a:cubicBezTo>
                    <a:pt x="-38" y="2293"/>
                    <a:pt x="-638" y="5874"/>
                    <a:pt x="722" y="8857"/>
                  </a:cubicBezTo>
                  <a:cubicBezTo>
                    <a:pt x="1551" y="10676"/>
                    <a:pt x="3122" y="12067"/>
                    <a:pt x="4982" y="11983"/>
                  </a:cubicBezTo>
                  <a:cubicBezTo>
                    <a:pt x="6864" y="11898"/>
                    <a:pt x="8254" y="10278"/>
                    <a:pt x="9931" y="9408"/>
                  </a:cubicBezTo>
                  <a:cubicBezTo>
                    <a:pt x="11367" y="8662"/>
                    <a:pt x="13006" y="8480"/>
                    <a:pt x="14549" y="8921"/>
                  </a:cubicBezTo>
                  <a:cubicBezTo>
                    <a:pt x="18794" y="10134"/>
                    <a:pt x="20962" y="15149"/>
                    <a:pt x="18784" y="19026"/>
                  </a:cubicBezTo>
                  <a:cubicBezTo>
                    <a:pt x="18029" y="20369"/>
                    <a:pt x="16774" y="21305"/>
                    <a:pt x="15334" y="21600"/>
                  </a:cubicBezTo>
                </a:path>
              </a:pathLst>
            </a:custGeom>
            <a:noFill/>
            <a:ln w="25400" cap="flat">
              <a:solidFill>
                <a:srgbClr val="00882B"/>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nvGrpSpPr>
            <p:cNvPr id="646" name="Group 646"/>
            <p:cNvGrpSpPr/>
            <p:nvPr/>
          </p:nvGrpSpPr>
          <p:grpSpPr>
            <a:xfrm>
              <a:off x="3299940" y="3434592"/>
              <a:ext cx="219127" cy="363723"/>
              <a:chOff x="0" y="0"/>
              <a:chExt cx="219126" cy="363721"/>
            </a:xfrm>
          </p:grpSpPr>
          <p:sp>
            <p:nvSpPr>
              <p:cNvPr id="644" name="Shape 644"/>
              <p:cNvSpPr/>
              <p:nvPr/>
            </p:nvSpPr>
            <p:spPr>
              <a:xfrm rot="21600000">
                <a:off x="-1" y="21"/>
                <a:ext cx="109882" cy="363701"/>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45" name="Shape 645"/>
              <p:cNvSpPr/>
              <p:nvPr/>
            </p:nvSpPr>
            <p:spPr>
              <a:xfrm flipH="1">
                <a:off x="109246" y="0"/>
                <a:ext cx="109881" cy="363701"/>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649" name="Group 649"/>
            <p:cNvGrpSpPr/>
            <p:nvPr/>
          </p:nvGrpSpPr>
          <p:grpSpPr>
            <a:xfrm>
              <a:off x="3417018" y="3364580"/>
              <a:ext cx="219127" cy="363723"/>
              <a:chOff x="0" y="0"/>
              <a:chExt cx="219126" cy="363721"/>
            </a:xfrm>
          </p:grpSpPr>
          <p:sp>
            <p:nvSpPr>
              <p:cNvPr id="647" name="Shape 647"/>
              <p:cNvSpPr/>
              <p:nvPr/>
            </p:nvSpPr>
            <p:spPr>
              <a:xfrm rot="21600000">
                <a:off x="-1" y="21"/>
                <a:ext cx="109882" cy="363701"/>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648" name="Shape 648"/>
              <p:cNvSpPr/>
              <p:nvPr/>
            </p:nvSpPr>
            <p:spPr>
              <a:xfrm flipH="1">
                <a:off x="109246" y="0"/>
                <a:ext cx="109881" cy="363701"/>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pic>
        <p:nvPicPr>
          <p:cNvPr id="651" name="pasted-image.tif"/>
          <p:cNvPicPr/>
          <p:nvPr/>
        </p:nvPicPr>
        <p:blipFill>
          <a:blip r:embed="rId3">
            <a:extLst/>
          </a:blip>
          <a:stretch>
            <a:fillRect/>
          </a:stretch>
        </p:blipFill>
        <p:spPr>
          <a:xfrm>
            <a:off x="11447831" y="1784155"/>
            <a:ext cx="1524001" cy="508001"/>
          </a:xfrm>
          <a:prstGeom prst="rect">
            <a:avLst/>
          </a:prstGeom>
          <a:ln w="12700">
            <a:miter lim="400000"/>
          </a:ln>
        </p:spPr>
      </p:pic>
      <p:sp>
        <p:nvSpPr>
          <p:cNvPr id="652" name="Shape 652"/>
          <p:cNvSpPr/>
          <p:nvPr/>
        </p:nvSpPr>
        <p:spPr>
          <a:xfrm>
            <a:off x="1441425" y="2547104"/>
            <a:ext cx="10121950"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2400">
                <a:solidFill>
                  <a:srgbClr val="3B3934"/>
                </a:solidFill>
              </a:rPr>
              <a:t>GEMs ensures high flux capability, linear response and radiation tolerance</a:t>
            </a:r>
          </a:p>
        </p:txBody>
      </p:sp>
      <p:sp>
        <p:nvSpPr>
          <p:cNvPr id="653" name="Shape 653"/>
          <p:cNvSpPr/>
          <p:nvPr/>
        </p:nvSpPr>
        <p:spPr>
          <a:xfrm>
            <a:off x="1583035" y="1803205"/>
            <a:ext cx="9838730"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defRPr sz="1800">
                <a:solidFill>
                  <a:srgbClr val="000000"/>
                </a:solidFill>
              </a:defRPr>
            </a:pPr>
            <a:r>
              <a:rPr sz="2400">
                <a:solidFill>
                  <a:srgbClr val="3B3934"/>
                </a:solidFill>
              </a:rPr>
              <a:t>C-RAD: Swedish company developing and commercialising the detector</a:t>
            </a:r>
          </a:p>
        </p:txBody>
      </p:sp>
      <p:sp>
        <p:nvSpPr>
          <p:cNvPr id="654" name="Shape 654"/>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6" name="Shape 656"/>
          <p:cNvSpPr/>
          <p:nvPr>
            <p:ph type="title"/>
          </p:nvPr>
        </p:nvSpPr>
        <p:spPr>
          <a:prstGeom prst="rect">
            <a:avLst/>
          </a:prstGeom>
        </p:spPr>
        <p:txBody>
          <a:bodyPr/>
          <a:lstStyle/>
          <a:p>
            <a:pPr lvl="0">
              <a:defRPr sz="1800">
                <a:solidFill>
                  <a:srgbClr val="000000"/>
                </a:solidFill>
              </a:defRPr>
            </a:pPr>
            <a:r>
              <a:rPr sz="6400">
                <a:solidFill>
                  <a:srgbClr val="3B3934"/>
                </a:solidFill>
              </a:rPr>
              <a:t>C-RAD GEMINI</a:t>
            </a:r>
          </a:p>
        </p:txBody>
      </p:sp>
      <p:sp>
        <p:nvSpPr>
          <p:cNvPr id="657" name="Shape 657"/>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pic>
        <p:nvPicPr>
          <p:cNvPr id="658" name="QC3 3MU.jpg"/>
          <p:cNvPicPr/>
          <p:nvPr/>
        </p:nvPicPr>
        <p:blipFill>
          <a:blip r:embed="rId2">
            <a:extLst/>
          </a:blip>
          <a:stretch>
            <a:fillRect/>
          </a:stretch>
        </p:blipFill>
        <p:spPr>
          <a:xfrm>
            <a:off x="142428" y="2916981"/>
            <a:ext cx="6350001" cy="6350001"/>
          </a:xfrm>
          <a:prstGeom prst="rect">
            <a:avLst/>
          </a:prstGeom>
          <a:ln w="12700">
            <a:miter lim="400000"/>
          </a:ln>
        </p:spPr>
      </p:pic>
      <p:pic>
        <p:nvPicPr>
          <p:cNvPr id="659" name="GEMini Pelvic 3MU 6MV.jpg"/>
          <p:cNvPicPr/>
          <p:nvPr/>
        </p:nvPicPr>
        <p:blipFill>
          <a:blip r:embed="rId3">
            <a:extLst/>
          </a:blip>
          <a:stretch>
            <a:fillRect/>
          </a:stretch>
        </p:blipFill>
        <p:spPr>
          <a:xfrm>
            <a:off x="6594028" y="2916981"/>
            <a:ext cx="6350001" cy="6350001"/>
          </a:xfrm>
          <a:prstGeom prst="rect">
            <a:avLst/>
          </a:prstGeom>
          <a:ln w="12700">
            <a:miter lim="400000"/>
          </a:ln>
        </p:spPr>
      </p:pic>
      <p:sp>
        <p:nvSpPr>
          <p:cNvPr id="660" name="Shape 660"/>
          <p:cNvSpPr/>
          <p:nvPr/>
        </p:nvSpPr>
        <p:spPr>
          <a:xfrm>
            <a:off x="8661689" y="2537990"/>
            <a:ext cx="2096593"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Pelvic phantom</a:t>
            </a:r>
          </a:p>
        </p:txBody>
      </p:sp>
      <p:sp>
        <p:nvSpPr>
          <p:cNvPr id="661" name="Shape 661"/>
          <p:cNvSpPr/>
          <p:nvPr/>
        </p:nvSpPr>
        <p:spPr>
          <a:xfrm>
            <a:off x="241996" y="2537990"/>
            <a:ext cx="5976393"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QA object (resolution and contrast measure)</a:t>
            </a:r>
          </a:p>
        </p:txBody>
      </p:sp>
      <p:sp>
        <p:nvSpPr>
          <p:cNvPr id="662" name="Shape 662"/>
          <p:cNvSpPr/>
          <p:nvPr/>
        </p:nvSpPr>
        <p:spPr>
          <a:xfrm>
            <a:off x="3611458" y="3240831"/>
            <a:ext cx="842716"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40 cm</a:t>
            </a:r>
          </a:p>
        </p:txBody>
      </p:sp>
      <p:sp>
        <p:nvSpPr>
          <p:cNvPr id="663" name="Shape 663"/>
          <p:cNvSpPr/>
          <p:nvPr/>
        </p:nvSpPr>
        <p:spPr>
          <a:xfrm>
            <a:off x="142428" y="3607757"/>
            <a:ext cx="6350001" cy="1"/>
          </a:xfrm>
          <a:prstGeom prst="line">
            <a:avLst/>
          </a:prstGeom>
          <a:ln w="25400">
            <a:solidFill/>
            <a:miter lim="400000"/>
            <a:headEnd type="triangle"/>
            <a:tailEnd type="triangle"/>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664" name="Shape 664"/>
          <p:cNvSpPr/>
          <p:nvPr/>
        </p:nvSpPr>
        <p:spPr>
          <a:xfrm>
            <a:off x="2670050" y="1961955"/>
            <a:ext cx="7664700"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6 MV linac, 1.5 MeV average gamma energy, 3 MU dose</a:t>
            </a:r>
          </a:p>
        </p:txBody>
      </p:sp>
      <p:pic>
        <p:nvPicPr>
          <p:cNvPr id="665" name="pasted-image.tif"/>
          <p:cNvPicPr/>
          <p:nvPr/>
        </p:nvPicPr>
        <p:blipFill>
          <a:blip r:embed="rId4">
            <a:extLst/>
          </a:blip>
          <a:stretch>
            <a:fillRect/>
          </a:stretch>
        </p:blipFill>
        <p:spPr>
          <a:xfrm>
            <a:off x="11447831" y="1784155"/>
            <a:ext cx="1524001" cy="508001"/>
          </a:xfrm>
          <a:prstGeom prst="rect">
            <a:avLst/>
          </a:prstGeom>
          <a:ln w="12700">
            <a:miter lim="400000"/>
          </a:ln>
        </p:spPr>
      </p:pic>
      <p:sp>
        <p:nvSpPr>
          <p:cNvPr id="666" name="Shape 666"/>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8" name="Shape 668"/>
          <p:cNvSpPr/>
          <p:nvPr>
            <p:ph type="title"/>
          </p:nvPr>
        </p:nvSpPr>
        <p:spPr>
          <a:prstGeom prst="rect">
            <a:avLst/>
          </a:prstGeom>
        </p:spPr>
        <p:txBody>
          <a:bodyPr/>
          <a:lstStyle/>
          <a:p>
            <a:pPr lvl="0">
              <a:defRPr sz="1800">
                <a:solidFill>
                  <a:srgbClr val="000000"/>
                </a:solidFill>
              </a:defRPr>
            </a:pPr>
            <a:r>
              <a:rPr sz="6400">
                <a:solidFill>
                  <a:srgbClr val="3B3934"/>
                </a:solidFill>
              </a:rPr>
              <a:t>X-ray fluorescence</a:t>
            </a:r>
          </a:p>
        </p:txBody>
      </p:sp>
      <p:sp>
        <p:nvSpPr>
          <p:cNvPr id="669" name="Shape 669"/>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670" name="Shape 670"/>
          <p:cNvSpPr/>
          <p:nvPr>
            <p:ph type="body" idx="1"/>
          </p:nvPr>
        </p:nvSpPr>
        <p:spPr>
          <a:prstGeom prst="rect">
            <a:avLst/>
          </a:prstGeom>
        </p:spPr>
        <p:txBody>
          <a:bodyPr/>
          <a:lstStyle/>
          <a:p>
            <a:pPr lvl="0">
              <a:defRPr sz="1800">
                <a:solidFill>
                  <a:srgbClr val="000000"/>
                </a:solidFill>
              </a:defRPr>
            </a:pPr>
            <a:r>
              <a:rPr sz="3200">
                <a:solidFill>
                  <a:srgbClr val="3B3934"/>
                </a:solidFill>
              </a:rPr>
              <a:t>X-ray fluorescence can be used to unveil underlying paintings. Large surface can be achieved by scanning with extraordinary energy and position resolution.</a:t>
            </a:r>
            <a:endParaRPr sz="3200">
              <a:solidFill>
                <a:srgbClr val="3B3934"/>
              </a:solidFill>
            </a:endParaRPr>
          </a:p>
          <a:p>
            <a:pPr lvl="0">
              <a:defRPr sz="1800">
                <a:solidFill>
                  <a:srgbClr val="000000"/>
                </a:solidFill>
              </a:defRPr>
            </a:pPr>
            <a:r>
              <a:rPr sz="3200">
                <a:solidFill>
                  <a:srgbClr val="3B3934"/>
                </a:solidFill>
              </a:rPr>
              <a:t>Three main concerns:</a:t>
            </a:r>
            <a:br>
              <a:rPr sz="3200">
                <a:solidFill>
                  <a:srgbClr val="3B3934"/>
                </a:solidFill>
              </a:rPr>
            </a:br>
            <a:r>
              <a:rPr sz="3200">
                <a:solidFill>
                  <a:srgbClr val="3B3934"/>
                </a:solidFill>
              </a:rPr>
              <a:t>- dangerous to move precious masterpieces </a:t>
            </a:r>
            <a:br>
              <a:rPr sz="3200">
                <a:solidFill>
                  <a:srgbClr val="3B3934"/>
                </a:solidFill>
              </a:rPr>
            </a:br>
            <a:r>
              <a:rPr sz="3200">
                <a:solidFill>
                  <a:srgbClr val="3B3934"/>
                </a:solidFill>
              </a:rPr>
              <a:t>- dangerous to have moving parts near the masterpieces</a:t>
            </a:r>
            <a:br>
              <a:rPr sz="3200">
                <a:solidFill>
                  <a:srgbClr val="3B3934"/>
                </a:solidFill>
              </a:rPr>
            </a:br>
            <a:r>
              <a:rPr sz="3200">
                <a:solidFill>
                  <a:srgbClr val="3B3934"/>
                </a:solidFill>
              </a:rPr>
              <a:t>- long time to scan</a:t>
            </a:r>
          </a:p>
        </p:txBody>
      </p:sp>
      <p:sp>
        <p:nvSpPr>
          <p:cNvPr id="671" name="Shape 671"/>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73" name="Shape 673"/>
          <p:cNvSpPr/>
          <p:nvPr>
            <p:ph type="title"/>
          </p:nvPr>
        </p:nvSpPr>
        <p:spPr>
          <a:prstGeom prst="rect">
            <a:avLst/>
          </a:prstGeom>
        </p:spPr>
        <p:txBody>
          <a:bodyPr/>
          <a:lstStyle/>
          <a:p>
            <a:pPr lvl="0">
              <a:defRPr sz="1800">
                <a:solidFill>
                  <a:srgbClr val="000000"/>
                </a:solidFill>
              </a:defRPr>
            </a:pPr>
            <a:r>
              <a:rPr sz="6400">
                <a:solidFill>
                  <a:srgbClr val="3B3934"/>
                </a:solidFill>
              </a:rPr>
              <a:t>X-ray fluorescence</a:t>
            </a:r>
          </a:p>
        </p:txBody>
      </p:sp>
      <p:sp>
        <p:nvSpPr>
          <p:cNvPr id="674" name="Shape 674"/>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pic>
        <p:nvPicPr>
          <p:cNvPr id="675" name="Screen Shot 2016-04-27 at 20.35.11.png"/>
          <p:cNvPicPr/>
          <p:nvPr/>
        </p:nvPicPr>
        <p:blipFill>
          <a:blip r:embed="rId2">
            <a:extLst/>
          </a:blip>
          <a:stretch>
            <a:fillRect/>
          </a:stretch>
        </p:blipFill>
        <p:spPr>
          <a:xfrm>
            <a:off x="1905000" y="2520950"/>
            <a:ext cx="10160000" cy="3907693"/>
          </a:xfrm>
          <a:prstGeom prst="rect">
            <a:avLst/>
          </a:prstGeom>
          <a:ln w="12700">
            <a:miter lim="400000"/>
          </a:ln>
        </p:spPr>
      </p:pic>
      <p:pic>
        <p:nvPicPr>
          <p:cNvPr id="676" name="Screen Shot 2016-04-27 at 20.37.47.png"/>
          <p:cNvPicPr/>
          <p:nvPr/>
        </p:nvPicPr>
        <p:blipFill>
          <a:blip r:embed="rId3">
            <a:extLst/>
          </a:blip>
          <a:stretch>
            <a:fillRect/>
          </a:stretch>
        </p:blipFill>
        <p:spPr>
          <a:xfrm>
            <a:off x="348853" y="4180284"/>
            <a:ext cx="5291667" cy="5080001"/>
          </a:xfrm>
          <a:prstGeom prst="rect">
            <a:avLst/>
          </a:prstGeom>
          <a:ln w="12700">
            <a:miter lim="400000"/>
          </a:ln>
        </p:spPr>
      </p:pic>
      <p:sp>
        <p:nvSpPr>
          <p:cNvPr id="677" name="Shape 677"/>
          <p:cNvSpPr/>
          <p:nvPr/>
        </p:nvSpPr>
        <p:spPr>
          <a:xfrm>
            <a:off x="7551404" y="6645435"/>
            <a:ext cx="3549751"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1800"/>
            </a:lvl1pPr>
          </a:lstStyle>
          <a:p>
            <a:pPr lvl="0">
              <a:defRPr>
                <a:solidFill>
                  <a:srgbClr val="000000"/>
                </a:solidFill>
              </a:defRPr>
            </a:pPr>
            <a:r>
              <a:rPr>
                <a:solidFill>
                  <a:srgbClr val="3B3934"/>
                </a:solidFill>
              </a:rPr>
              <a:t>A. Zielińska, 2013 JINST 8 P10011</a:t>
            </a:r>
          </a:p>
        </p:txBody>
      </p:sp>
      <p:sp>
        <p:nvSpPr>
          <p:cNvPr id="678" name="Shape 678"/>
          <p:cNvSpPr/>
          <p:nvPr/>
        </p:nvSpPr>
        <p:spPr>
          <a:xfrm>
            <a:off x="6332427" y="7416725"/>
            <a:ext cx="5987704" cy="1104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 Position and energy sensitive method</a:t>
            </a:r>
            <a:endParaRPr sz="2400">
              <a:solidFill>
                <a:srgbClr val="3B3934"/>
              </a:solidFill>
            </a:endParaRPr>
          </a:p>
          <a:p>
            <a:pPr lvl="0">
              <a:defRPr sz="1800">
                <a:solidFill>
                  <a:srgbClr val="000000"/>
                </a:solidFill>
              </a:defRPr>
            </a:pPr>
            <a:r>
              <a:rPr sz="2400">
                <a:solidFill>
                  <a:srgbClr val="3B3934"/>
                </a:solidFill>
              </a:rPr>
              <a:t>- No position scan required</a:t>
            </a:r>
            <a:endParaRPr sz="2400">
              <a:solidFill>
                <a:srgbClr val="3B3934"/>
              </a:solidFill>
            </a:endParaRPr>
          </a:p>
          <a:p>
            <a:pPr lvl="0">
              <a:defRPr sz="1800">
                <a:solidFill>
                  <a:srgbClr val="000000"/>
                </a:solidFill>
              </a:defRPr>
            </a:pPr>
            <a:r>
              <a:rPr sz="2400">
                <a:solidFill>
                  <a:srgbClr val="3B3934"/>
                </a:solidFill>
              </a:rPr>
              <a:t>- The system can be brought to the museum</a:t>
            </a:r>
          </a:p>
        </p:txBody>
      </p:sp>
      <p:sp>
        <p:nvSpPr>
          <p:cNvPr id="679" name="Shape 679"/>
          <p:cNvSpPr/>
          <p:nvPr/>
        </p:nvSpPr>
        <p:spPr>
          <a:xfrm>
            <a:off x="401842" y="2023284"/>
            <a:ext cx="12193688"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XRF imaging system for fast mapping of pigment distributions in cultural heritage paintings</a:t>
            </a:r>
          </a:p>
        </p:txBody>
      </p:sp>
      <p:sp>
        <p:nvSpPr>
          <p:cNvPr id="680" name="Shape 680"/>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2" name="Shape 682"/>
          <p:cNvSpPr/>
          <p:nvPr>
            <p:ph type="title"/>
          </p:nvPr>
        </p:nvSpPr>
        <p:spPr>
          <a:prstGeom prst="rect">
            <a:avLst/>
          </a:prstGeom>
        </p:spPr>
        <p:txBody>
          <a:bodyPr/>
          <a:lstStyle/>
          <a:p>
            <a:pPr lvl="0">
              <a:defRPr sz="1800">
                <a:solidFill>
                  <a:srgbClr val="000000"/>
                </a:solidFill>
              </a:defRPr>
            </a:pPr>
            <a:r>
              <a:rPr sz="6400">
                <a:solidFill>
                  <a:srgbClr val="3B3934"/>
                </a:solidFill>
              </a:rPr>
              <a:t>X-ray fluorescence</a:t>
            </a:r>
          </a:p>
        </p:txBody>
      </p:sp>
      <p:sp>
        <p:nvSpPr>
          <p:cNvPr id="683" name="Shape 683"/>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pic>
        <p:nvPicPr>
          <p:cNvPr id="684" name="Screen Shot 2016-04-27 at 20.51.41.png"/>
          <p:cNvPicPr/>
          <p:nvPr/>
        </p:nvPicPr>
        <p:blipFill>
          <a:blip r:embed="rId2">
            <a:extLst/>
          </a:blip>
          <a:stretch>
            <a:fillRect/>
          </a:stretch>
        </p:blipFill>
        <p:spPr>
          <a:xfrm>
            <a:off x="1060869" y="6351438"/>
            <a:ext cx="10917837" cy="2920696"/>
          </a:xfrm>
          <a:prstGeom prst="rect">
            <a:avLst/>
          </a:prstGeom>
          <a:ln w="12700">
            <a:miter lim="400000"/>
          </a:ln>
        </p:spPr>
      </p:pic>
      <p:pic>
        <p:nvPicPr>
          <p:cNvPr id="685" name="Screen Shot 2016-04-27 at 20.37.25.png"/>
          <p:cNvPicPr/>
          <p:nvPr/>
        </p:nvPicPr>
        <p:blipFill>
          <a:blip r:embed="rId3">
            <a:extLst/>
          </a:blip>
          <a:stretch>
            <a:fillRect/>
          </a:stretch>
        </p:blipFill>
        <p:spPr>
          <a:xfrm>
            <a:off x="1150332" y="1752666"/>
            <a:ext cx="10733164" cy="4695759"/>
          </a:xfrm>
          <a:prstGeom prst="rect">
            <a:avLst/>
          </a:prstGeom>
          <a:ln w="12700">
            <a:miter lim="400000"/>
          </a:ln>
        </p:spPr>
      </p:pic>
      <p:pic>
        <p:nvPicPr>
          <p:cNvPr id="686" name="Screen Shot 2016-04-27 at 20.37.47.png"/>
          <p:cNvPicPr/>
          <p:nvPr/>
        </p:nvPicPr>
        <p:blipFill>
          <a:blip r:embed="rId4">
            <a:extLst/>
          </a:blip>
          <a:srcRect l="52273" t="6170" r="8751" b="53233"/>
          <a:stretch>
            <a:fillRect/>
          </a:stretch>
        </p:blipFill>
        <p:spPr>
          <a:xfrm>
            <a:off x="9438681" y="2020540"/>
            <a:ext cx="1464253" cy="1464155"/>
          </a:xfrm>
          <a:prstGeom prst="rect">
            <a:avLst/>
          </a:prstGeom>
          <a:ln w="12700">
            <a:miter lim="400000"/>
          </a:ln>
        </p:spPr>
      </p:pic>
      <p:sp>
        <p:nvSpPr>
          <p:cNvPr id="687" name="Shape 687"/>
          <p:cNvSpPr/>
          <p:nvPr/>
        </p:nvSpPr>
        <p:spPr>
          <a:xfrm rot="16200000">
            <a:off x="10262179" y="3887728"/>
            <a:ext cx="3549751"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1800"/>
            </a:lvl1pPr>
          </a:lstStyle>
          <a:p>
            <a:pPr lvl="0">
              <a:defRPr>
                <a:solidFill>
                  <a:srgbClr val="000000"/>
                </a:solidFill>
              </a:defRPr>
            </a:pPr>
            <a:r>
              <a:rPr>
                <a:solidFill>
                  <a:srgbClr val="3B3934"/>
                </a:solidFill>
              </a:rPr>
              <a:t>A. Zielińska, 2013 JINST 8 P10011</a:t>
            </a:r>
          </a:p>
        </p:txBody>
      </p:sp>
      <p:sp>
        <p:nvSpPr>
          <p:cNvPr id="688" name="Shape 688"/>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0" name="Shape 690"/>
          <p:cNvSpPr/>
          <p:nvPr>
            <p:ph type="title"/>
          </p:nvPr>
        </p:nvSpPr>
        <p:spPr>
          <a:prstGeom prst="rect">
            <a:avLst/>
          </a:prstGeom>
        </p:spPr>
        <p:txBody>
          <a:bodyPr/>
          <a:lstStyle/>
          <a:p>
            <a:pPr lvl="0">
              <a:defRPr sz="1800">
                <a:solidFill>
                  <a:srgbClr val="000000"/>
                </a:solidFill>
              </a:defRPr>
            </a:pPr>
            <a:r>
              <a:rPr sz="6400">
                <a:solidFill>
                  <a:srgbClr val="3B3934"/>
                </a:solidFill>
              </a:rPr>
              <a:t>MM Multigen 2D</a:t>
            </a:r>
          </a:p>
        </p:txBody>
      </p:sp>
      <p:sp>
        <p:nvSpPr>
          <p:cNvPr id="691" name="Shape 69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pic>
        <p:nvPicPr>
          <p:cNvPr id="692" name="Screen Shot 2016-07-28 at 18.04.08.png"/>
          <p:cNvPicPr/>
          <p:nvPr/>
        </p:nvPicPr>
        <p:blipFill>
          <a:blip r:embed="rId2">
            <a:extLst/>
          </a:blip>
          <a:stretch>
            <a:fillRect/>
          </a:stretch>
        </p:blipFill>
        <p:spPr>
          <a:xfrm>
            <a:off x="787400" y="2709099"/>
            <a:ext cx="11430000" cy="1987828"/>
          </a:xfrm>
          <a:prstGeom prst="rect">
            <a:avLst/>
          </a:prstGeom>
          <a:ln w="12700">
            <a:miter lim="400000"/>
          </a:ln>
        </p:spPr>
      </p:pic>
      <p:sp>
        <p:nvSpPr>
          <p:cNvPr id="693" name="Shape 693"/>
          <p:cNvSpPr/>
          <p:nvPr/>
        </p:nvSpPr>
        <p:spPr>
          <a:xfrm>
            <a:off x="112737" y="1883612"/>
            <a:ext cx="12779326"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Autonomous detector operation outside the laboratory: power consumption is a main issue.</a:t>
            </a:r>
            <a:endParaRPr sz="2400">
              <a:solidFill>
                <a:srgbClr val="3B3934"/>
              </a:solidFill>
            </a:endParaRPr>
          </a:p>
          <a:p>
            <a:pPr lvl="0">
              <a:defRPr sz="1800">
                <a:solidFill>
                  <a:srgbClr val="000000"/>
                </a:solidFill>
              </a:defRPr>
            </a:pPr>
            <a:r>
              <a:rPr sz="2400">
                <a:solidFill>
                  <a:srgbClr val="3B3934"/>
                </a:solidFill>
              </a:rPr>
              <a:t>Reduce the number of electronic channels with </a:t>
            </a:r>
            <a:r>
              <a:rPr i="1" sz="2400">
                <a:solidFill>
                  <a:srgbClr val="3B3934"/>
                </a:solidFill>
              </a:rPr>
              <a:t>genetic</a:t>
            </a:r>
            <a:r>
              <a:rPr sz="2400">
                <a:solidFill>
                  <a:srgbClr val="3B3934"/>
                </a:solidFill>
              </a:rPr>
              <a:t> multiplexing 1024 strips -&gt; 61 channels</a:t>
            </a:r>
          </a:p>
        </p:txBody>
      </p:sp>
      <p:pic>
        <p:nvPicPr>
          <p:cNvPr id="694" name="Screen Shot 2016-07-28 at 18.10.00.png"/>
          <p:cNvPicPr/>
          <p:nvPr/>
        </p:nvPicPr>
        <p:blipFill>
          <a:blip r:embed="rId3">
            <a:extLst/>
          </a:blip>
          <a:stretch>
            <a:fillRect/>
          </a:stretch>
        </p:blipFill>
        <p:spPr>
          <a:xfrm>
            <a:off x="6800063" y="4810962"/>
            <a:ext cx="5076056" cy="3810001"/>
          </a:xfrm>
          <a:prstGeom prst="rect">
            <a:avLst/>
          </a:prstGeom>
          <a:ln w="12700">
            <a:miter lim="400000"/>
          </a:ln>
        </p:spPr>
      </p:pic>
      <p:pic>
        <p:nvPicPr>
          <p:cNvPr id="695" name="Screen Shot 2016-07-29 at 10.57.12.png"/>
          <p:cNvPicPr/>
          <p:nvPr/>
        </p:nvPicPr>
        <p:blipFill>
          <a:blip r:embed="rId4">
            <a:extLst/>
          </a:blip>
          <a:stretch>
            <a:fillRect/>
          </a:stretch>
        </p:blipFill>
        <p:spPr>
          <a:xfrm>
            <a:off x="1128681" y="4810962"/>
            <a:ext cx="4590668" cy="3810001"/>
          </a:xfrm>
          <a:prstGeom prst="rect">
            <a:avLst/>
          </a:prstGeom>
          <a:ln w="12700">
            <a:miter lim="400000"/>
          </a:ln>
        </p:spPr>
      </p:pic>
      <p:sp>
        <p:nvSpPr>
          <p:cNvPr id="696" name="Shape 696"/>
          <p:cNvSpPr/>
          <p:nvPr/>
        </p:nvSpPr>
        <p:spPr>
          <a:xfrm>
            <a:off x="844625" y="8698069"/>
            <a:ext cx="11315550" cy="558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defRPr sz="1800">
                <a:solidFill>
                  <a:srgbClr val="000000"/>
                </a:solidFill>
              </a:defRPr>
            </a:pPr>
            <a:r>
              <a:rPr>
                <a:solidFill>
                  <a:srgbClr val="3B3934"/>
                </a:solidFill>
              </a:rPr>
              <a:t>S. Bouteille </a:t>
            </a:r>
            <a:r>
              <a:rPr i="1">
                <a:solidFill>
                  <a:srgbClr val="3B3934"/>
                </a:solidFill>
              </a:rPr>
              <a:t>et al</a:t>
            </a:r>
            <a:r>
              <a:rPr>
                <a:solidFill>
                  <a:srgbClr val="3B3934"/>
                </a:solidFill>
              </a:rPr>
              <a:t>., MPGD2015 contribution</a:t>
            </a:r>
            <a:br>
              <a:rPr>
                <a:solidFill>
                  <a:srgbClr val="3B3934"/>
                </a:solidFill>
              </a:rPr>
            </a:br>
            <a:r>
              <a:rPr u="sng">
                <a:solidFill>
                  <a:srgbClr val="3B3934"/>
                </a:solidFill>
                <a:hlinkClick r:id="rId5" invalidUrl="" action="" tgtFrame="" tooltip="" history="1" highlightClick="0" endSnd="0"/>
              </a:rPr>
              <a:t>https://indico.cern.ch/event/451078/contributions/1113856/attachments/1171977/1692457/RD51_SBouteille.pdf</a:t>
            </a:r>
          </a:p>
        </p:txBody>
      </p:sp>
      <p:sp>
        <p:nvSpPr>
          <p:cNvPr id="697" name="Shape 697"/>
          <p:cNvSpPr/>
          <p:nvPr/>
        </p:nvSpPr>
        <p:spPr>
          <a:xfrm>
            <a:off x="7442517" y="4441755"/>
            <a:ext cx="3791149"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Battery and solar panel only</a:t>
            </a:r>
          </a:p>
        </p:txBody>
      </p:sp>
      <p:sp>
        <p:nvSpPr>
          <p:cNvPr id="698" name="Shape 698"/>
          <p:cNvSpPr/>
          <p:nvPr/>
        </p:nvSpPr>
        <p:spPr>
          <a:xfrm>
            <a:off x="2341712" y="4441755"/>
            <a:ext cx="2164607"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Muon telescope</a:t>
            </a:r>
          </a:p>
        </p:txBody>
      </p:sp>
      <p:sp>
        <p:nvSpPr>
          <p:cNvPr id="699" name="Shape 699"/>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01" name="Shape 701"/>
          <p:cNvSpPr/>
          <p:nvPr>
            <p:ph type="title"/>
          </p:nvPr>
        </p:nvSpPr>
        <p:spPr>
          <a:prstGeom prst="rect">
            <a:avLst/>
          </a:prstGeom>
        </p:spPr>
        <p:txBody>
          <a:bodyPr/>
          <a:lstStyle/>
          <a:p>
            <a:pPr lvl="0">
              <a:defRPr sz="1800">
                <a:solidFill>
                  <a:srgbClr val="000000"/>
                </a:solidFill>
              </a:defRPr>
            </a:pPr>
            <a:r>
              <a:rPr sz="6400">
                <a:solidFill>
                  <a:srgbClr val="3B3934"/>
                </a:solidFill>
              </a:rPr>
              <a:t>MM Multigen 2D</a:t>
            </a:r>
          </a:p>
        </p:txBody>
      </p:sp>
      <p:sp>
        <p:nvSpPr>
          <p:cNvPr id="702" name="Shape 702"/>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pic>
        <p:nvPicPr>
          <p:cNvPr id="703" name="Screen Shot 2016-07-28 at 18.12.00.png"/>
          <p:cNvPicPr/>
          <p:nvPr/>
        </p:nvPicPr>
        <p:blipFill>
          <a:blip r:embed="rId2">
            <a:extLst/>
          </a:blip>
          <a:stretch>
            <a:fillRect/>
          </a:stretch>
        </p:blipFill>
        <p:spPr>
          <a:xfrm>
            <a:off x="7038502" y="1749315"/>
            <a:ext cx="4572001" cy="3810001"/>
          </a:xfrm>
          <a:prstGeom prst="rect">
            <a:avLst/>
          </a:prstGeom>
          <a:ln w="12700">
            <a:miter lim="400000"/>
          </a:ln>
        </p:spPr>
      </p:pic>
      <p:pic>
        <p:nvPicPr>
          <p:cNvPr id="704" name="Screen Shot 2016-07-28 at 18.11.48.png"/>
          <p:cNvPicPr/>
          <p:nvPr/>
        </p:nvPicPr>
        <p:blipFill>
          <a:blip r:embed="rId3">
            <a:extLst/>
          </a:blip>
          <a:stretch>
            <a:fillRect/>
          </a:stretch>
        </p:blipFill>
        <p:spPr>
          <a:xfrm>
            <a:off x="1394297" y="1749315"/>
            <a:ext cx="5121455" cy="3810001"/>
          </a:xfrm>
          <a:prstGeom prst="rect">
            <a:avLst/>
          </a:prstGeom>
          <a:ln w="12700">
            <a:miter lim="400000"/>
          </a:ln>
        </p:spPr>
      </p:pic>
      <p:pic>
        <p:nvPicPr>
          <p:cNvPr id="705" name="Screen Shot 2016-07-28 at 18.12.47.png"/>
          <p:cNvPicPr/>
          <p:nvPr/>
        </p:nvPicPr>
        <p:blipFill>
          <a:blip r:embed="rId4">
            <a:extLst/>
          </a:blip>
          <a:stretch>
            <a:fillRect/>
          </a:stretch>
        </p:blipFill>
        <p:spPr>
          <a:xfrm>
            <a:off x="1681242" y="5564705"/>
            <a:ext cx="4547566" cy="3175001"/>
          </a:xfrm>
          <a:prstGeom prst="rect">
            <a:avLst/>
          </a:prstGeom>
          <a:ln w="12700">
            <a:miter lim="400000"/>
          </a:ln>
        </p:spPr>
      </p:pic>
      <p:sp>
        <p:nvSpPr>
          <p:cNvPr id="706" name="Shape 706"/>
          <p:cNvSpPr/>
          <p:nvPr/>
        </p:nvSpPr>
        <p:spPr>
          <a:xfrm>
            <a:off x="7418528" y="1800115"/>
            <a:ext cx="3811948"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2700">
              <a:defRPr sz="1800">
                <a:solidFill>
                  <a:srgbClr val="E8E1CF"/>
                </a:solidFill>
              </a:defRPr>
            </a:lvl1pPr>
          </a:lstStyle>
          <a:p>
            <a:pPr lvl="0">
              <a:defRPr>
                <a:solidFill>
                  <a:srgbClr val="000000"/>
                </a:solidFill>
              </a:defRPr>
            </a:pPr>
            <a:r>
              <a:rPr>
                <a:solidFill>
                  <a:srgbClr val="E8E1CF"/>
                </a:solidFill>
              </a:rPr>
              <a:t>Muon flux intensity 4 weeks exposure</a:t>
            </a:r>
          </a:p>
        </p:txBody>
      </p:sp>
      <p:sp>
        <p:nvSpPr>
          <p:cNvPr id="707" name="Shape 707"/>
          <p:cNvSpPr/>
          <p:nvPr/>
        </p:nvSpPr>
        <p:spPr>
          <a:xfrm>
            <a:off x="844625" y="8698069"/>
            <a:ext cx="11315550" cy="5588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defRPr sz="1800">
                <a:solidFill>
                  <a:srgbClr val="000000"/>
                </a:solidFill>
              </a:defRPr>
            </a:pPr>
            <a:r>
              <a:rPr>
                <a:solidFill>
                  <a:srgbClr val="3B3934"/>
                </a:solidFill>
              </a:rPr>
              <a:t>S. Bouteille </a:t>
            </a:r>
            <a:r>
              <a:rPr i="1">
                <a:solidFill>
                  <a:srgbClr val="3B3934"/>
                </a:solidFill>
              </a:rPr>
              <a:t>et al</a:t>
            </a:r>
            <a:r>
              <a:rPr>
                <a:solidFill>
                  <a:srgbClr val="3B3934"/>
                </a:solidFill>
              </a:rPr>
              <a:t>., MPGD2015 contribution</a:t>
            </a:r>
            <a:br>
              <a:rPr>
                <a:solidFill>
                  <a:srgbClr val="3B3934"/>
                </a:solidFill>
              </a:rPr>
            </a:br>
            <a:r>
              <a:rPr u="sng">
                <a:solidFill>
                  <a:srgbClr val="3B3934"/>
                </a:solidFill>
                <a:hlinkClick r:id="rId5" invalidUrl="" action="" tgtFrame="" tooltip="" history="1" highlightClick="0" endSnd="0"/>
              </a:rPr>
              <a:t>https://indico.cern.ch/event/451078/contributions/1113856/attachments/1171977/1692457/RD51_SBouteille.pdf</a:t>
            </a:r>
          </a:p>
        </p:txBody>
      </p:sp>
      <p:sp>
        <p:nvSpPr>
          <p:cNvPr id="708" name="Shape 708"/>
          <p:cNvSpPr/>
          <p:nvPr/>
        </p:nvSpPr>
        <p:spPr>
          <a:xfrm>
            <a:off x="6963244" y="6101672"/>
            <a:ext cx="4722516"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Muon tomography of a water tower</a:t>
            </a:r>
          </a:p>
        </p:txBody>
      </p:sp>
      <p:sp>
        <p:nvSpPr>
          <p:cNvPr id="709" name="Shape 709"/>
          <p:cNvSpPr/>
          <p:nvPr/>
        </p:nvSpPr>
        <p:spPr>
          <a:xfrm>
            <a:off x="6937869" y="7691422"/>
            <a:ext cx="4773266"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Dynamic study of the water content</a:t>
            </a:r>
          </a:p>
        </p:txBody>
      </p:sp>
      <p:sp>
        <p:nvSpPr>
          <p:cNvPr id="710" name="Shape 710"/>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12" name="Shape 712"/>
          <p:cNvSpPr/>
          <p:nvPr>
            <p:ph type="title"/>
          </p:nvPr>
        </p:nvSpPr>
        <p:spPr>
          <a:prstGeom prst="rect">
            <a:avLst/>
          </a:prstGeom>
        </p:spPr>
        <p:txBody>
          <a:bodyPr/>
          <a:lstStyle/>
          <a:p>
            <a:pPr lvl="0">
              <a:defRPr sz="1800">
                <a:solidFill>
                  <a:srgbClr val="000000"/>
                </a:solidFill>
              </a:defRPr>
            </a:pPr>
            <a:r>
              <a:rPr sz="6400">
                <a:solidFill>
                  <a:srgbClr val="3B3934"/>
                </a:solidFill>
              </a:rPr>
              <a:t>MM Multigen 2D</a:t>
            </a:r>
          </a:p>
        </p:txBody>
      </p:sp>
      <p:sp>
        <p:nvSpPr>
          <p:cNvPr id="713" name="Shape 713"/>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pic>
        <p:nvPicPr>
          <p:cNvPr id="714" name="Screen Shot 2016-07-28 at 18.17.31.png"/>
          <p:cNvPicPr/>
          <p:nvPr/>
        </p:nvPicPr>
        <p:blipFill>
          <a:blip r:embed="rId2">
            <a:extLst/>
          </a:blip>
          <a:stretch>
            <a:fillRect/>
          </a:stretch>
        </p:blipFill>
        <p:spPr>
          <a:xfrm>
            <a:off x="5950355" y="3096304"/>
            <a:ext cx="6350001" cy="4779282"/>
          </a:xfrm>
          <a:prstGeom prst="rect">
            <a:avLst/>
          </a:prstGeom>
          <a:ln w="12700">
            <a:miter lim="400000"/>
          </a:ln>
        </p:spPr>
      </p:pic>
      <p:pic>
        <p:nvPicPr>
          <p:cNvPr id="715" name="Screen Shot 2016-07-28 at 18.17.17.png"/>
          <p:cNvPicPr/>
          <p:nvPr/>
        </p:nvPicPr>
        <p:blipFill>
          <a:blip r:embed="rId3">
            <a:extLst/>
          </a:blip>
          <a:stretch>
            <a:fillRect/>
          </a:stretch>
        </p:blipFill>
        <p:spPr>
          <a:xfrm>
            <a:off x="704444" y="2310945"/>
            <a:ext cx="4825373" cy="6350001"/>
          </a:xfrm>
          <a:prstGeom prst="rect">
            <a:avLst/>
          </a:prstGeom>
          <a:ln w="12700">
            <a:miter lim="400000"/>
          </a:ln>
        </p:spPr>
      </p:pic>
      <p:sp>
        <p:nvSpPr>
          <p:cNvPr id="716" name="Shape 716"/>
          <p:cNvSpPr/>
          <p:nvPr/>
        </p:nvSpPr>
        <p:spPr>
          <a:xfrm>
            <a:off x="694320" y="8696970"/>
            <a:ext cx="11616160" cy="5588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a:solidFill>
                  <a:srgbClr val="3B3934"/>
                </a:solidFill>
              </a:rPr>
              <a:t>S. Procureur </a:t>
            </a:r>
            <a:r>
              <a:rPr i="1">
                <a:solidFill>
                  <a:srgbClr val="3B3934"/>
                </a:solidFill>
              </a:rPr>
              <a:t>et al</a:t>
            </a:r>
            <a:r>
              <a:rPr>
                <a:solidFill>
                  <a:srgbClr val="3B3934"/>
                </a:solidFill>
              </a:rPr>
              <a:t>., 2016 RD51 Collaboration Meeting</a:t>
            </a:r>
            <a:br>
              <a:rPr>
                <a:solidFill>
                  <a:srgbClr val="3B3934"/>
                </a:solidFill>
              </a:rPr>
            </a:br>
            <a:r>
              <a:rPr u="sng">
                <a:solidFill>
                  <a:srgbClr val="3B3934"/>
                </a:solidFill>
                <a:hlinkClick r:id="rId4" invalidUrl="" action="" tgtFrame="" tooltip="" history="1" highlightClick="0" endSnd="0"/>
              </a:rPr>
              <a:t>https://indico.cern.ch/event/532518/contributions/2195610/attachments/1286182/1913223/2016-06-07_-_RD51.pdf</a:t>
            </a:r>
          </a:p>
        </p:txBody>
      </p:sp>
      <p:sp>
        <p:nvSpPr>
          <p:cNvPr id="717" name="Shape 717"/>
          <p:cNvSpPr/>
          <p:nvPr/>
        </p:nvSpPr>
        <p:spPr>
          <a:xfrm>
            <a:off x="2938016" y="1843285"/>
            <a:ext cx="7128768"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Muon tomography of the Cheops Pyramid is ongoing</a:t>
            </a:r>
          </a:p>
        </p:txBody>
      </p:sp>
      <p:sp>
        <p:nvSpPr>
          <p:cNvPr id="718" name="Shape 718"/>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20" name="Shape 720"/>
          <p:cNvSpPr/>
          <p:nvPr>
            <p:ph type="title"/>
          </p:nvPr>
        </p:nvSpPr>
        <p:spPr>
          <a:prstGeom prst="rect">
            <a:avLst/>
          </a:prstGeom>
        </p:spPr>
        <p:txBody>
          <a:bodyPr/>
          <a:lstStyle/>
          <a:p>
            <a:pPr lvl="0">
              <a:defRPr sz="1800">
                <a:solidFill>
                  <a:srgbClr val="000000"/>
                </a:solidFill>
              </a:defRPr>
            </a:pPr>
            <a:r>
              <a:rPr sz="6400">
                <a:solidFill>
                  <a:srgbClr val="3B3934"/>
                </a:solidFill>
              </a:rPr>
              <a:t>NMX at ESS</a:t>
            </a:r>
          </a:p>
        </p:txBody>
      </p:sp>
      <p:sp>
        <p:nvSpPr>
          <p:cNvPr id="721" name="Shape 72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pic>
        <p:nvPicPr>
          <p:cNvPr id="722" name="split_10bins2.png"/>
          <p:cNvPicPr/>
          <p:nvPr/>
        </p:nvPicPr>
        <p:blipFill>
          <a:blip r:embed="rId2">
            <a:extLst/>
          </a:blip>
          <a:stretch>
            <a:fillRect/>
          </a:stretch>
        </p:blipFill>
        <p:spPr>
          <a:xfrm>
            <a:off x="6508344" y="2382369"/>
            <a:ext cx="5715001" cy="2037122"/>
          </a:xfrm>
          <a:prstGeom prst="rect">
            <a:avLst/>
          </a:prstGeom>
          <a:ln w="12700">
            <a:miter lim="400000"/>
          </a:ln>
        </p:spPr>
      </p:pic>
      <p:grpSp>
        <p:nvGrpSpPr>
          <p:cNvPr id="734" name="Group 734"/>
          <p:cNvGrpSpPr/>
          <p:nvPr/>
        </p:nvGrpSpPr>
        <p:grpSpPr>
          <a:xfrm>
            <a:off x="781455" y="2128262"/>
            <a:ext cx="4445001" cy="2545336"/>
            <a:chOff x="0" y="0"/>
            <a:chExt cx="4444999" cy="2545335"/>
          </a:xfrm>
        </p:grpSpPr>
        <p:sp>
          <p:nvSpPr>
            <p:cNvPr id="723" name="Shape 723"/>
            <p:cNvSpPr/>
            <p:nvPr/>
          </p:nvSpPr>
          <p:spPr>
            <a:xfrm>
              <a:off x="2490650" y="1191179"/>
              <a:ext cx="162977" cy="1629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1A7F9"/>
            </a:solidFill>
            <a:ln w="38100" cap="flat">
              <a:solidFill>
                <a:srgbClr val="000000"/>
              </a:solidFill>
              <a:prstDash val="solid"/>
              <a:miter lim="400000"/>
            </a:ln>
            <a:effectLst/>
          </p:spPr>
          <p:txBody>
            <a:bodyPr wrap="square" lIns="0" tIns="0" rIns="0" bIns="0" numCol="1" anchor="ctr">
              <a:noAutofit/>
            </a:bodyPr>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sp>
          <p:nvSpPr>
            <p:cNvPr id="724" name="Shape 724"/>
            <p:cNvSpPr/>
            <p:nvPr/>
          </p:nvSpPr>
          <p:spPr>
            <a:xfrm flipV="1">
              <a:off x="4444999" y="845179"/>
              <a:ext cx="1" cy="854978"/>
            </a:xfrm>
            <a:prstGeom prst="line">
              <a:avLst/>
            </a:prstGeom>
            <a:noFill/>
            <a:ln w="63500" cap="flat">
              <a:solidFill>
                <a:srgbClr val="000000"/>
              </a:solidFill>
              <a:prstDash val="solid"/>
              <a:miter lim="400000"/>
            </a:ln>
            <a:effectLst/>
          </p:spPr>
          <p:txBody>
            <a:bodyPr wrap="square" lIns="0" tIns="0" rIns="0" bIns="0" numCol="1" anchor="t">
              <a:noAutofit/>
            </a:bodyPr>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sp>
          <p:nvSpPr>
            <p:cNvPr id="725" name="Shape 725"/>
            <p:cNvSpPr/>
            <p:nvPr/>
          </p:nvSpPr>
          <p:spPr>
            <a:xfrm flipH="1" flipV="1">
              <a:off x="4150089" y="-1"/>
              <a:ext cx="292421" cy="803417"/>
            </a:xfrm>
            <a:prstGeom prst="line">
              <a:avLst/>
            </a:prstGeom>
            <a:noFill/>
            <a:ln w="63500" cap="flat">
              <a:solidFill>
                <a:srgbClr val="000000"/>
              </a:solidFill>
              <a:prstDash val="solid"/>
              <a:miter lim="400000"/>
            </a:ln>
            <a:effectLst/>
          </p:spPr>
          <p:txBody>
            <a:bodyPr wrap="square" lIns="0" tIns="0" rIns="0" bIns="0" numCol="1" anchor="t">
              <a:noAutofit/>
            </a:bodyPr>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sp>
          <p:nvSpPr>
            <p:cNvPr id="726" name="Shape 726"/>
            <p:cNvSpPr/>
            <p:nvPr/>
          </p:nvSpPr>
          <p:spPr>
            <a:xfrm flipV="1">
              <a:off x="4150089" y="1741920"/>
              <a:ext cx="292421" cy="803416"/>
            </a:xfrm>
            <a:prstGeom prst="line">
              <a:avLst/>
            </a:prstGeom>
            <a:noFill/>
            <a:ln w="63500" cap="flat">
              <a:solidFill>
                <a:srgbClr val="000000"/>
              </a:solidFill>
              <a:prstDash val="solid"/>
              <a:miter lim="400000"/>
            </a:ln>
            <a:effectLst/>
          </p:spPr>
          <p:txBody>
            <a:bodyPr wrap="square" lIns="0" tIns="0" rIns="0" bIns="0" numCol="1" anchor="t">
              <a:noAutofit/>
            </a:bodyPr>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sp>
          <p:nvSpPr>
            <p:cNvPr id="727" name="Shape 727"/>
            <p:cNvSpPr/>
            <p:nvPr/>
          </p:nvSpPr>
          <p:spPr>
            <a:xfrm flipV="1">
              <a:off x="3053588" y="845179"/>
              <a:ext cx="1" cy="854978"/>
            </a:xfrm>
            <a:prstGeom prst="line">
              <a:avLst/>
            </a:prstGeom>
            <a:noFill/>
            <a:ln w="63500" cap="flat">
              <a:solidFill>
                <a:srgbClr val="000000"/>
              </a:solidFill>
              <a:prstDash val="solid"/>
              <a:miter lim="400000"/>
            </a:ln>
            <a:effectLst/>
          </p:spPr>
          <p:txBody>
            <a:bodyPr wrap="square" lIns="0" tIns="0" rIns="0" bIns="0" numCol="1" anchor="t">
              <a:noAutofit/>
            </a:bodyPr>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sp>
          <p:nvSpPr>
            <p:cNvPr id="728" name="Shape 728"/>
            <p:cNvSpPr/>
            <p:nvPr/>
          </p:nvSpPr>
          <p:spPr>
            <a:xfrm>
              <a:off x="2144649" y="762837"/>
              <a:ext cx="854978" cy="1"/>
            </a:xfrm>
            <a:prstGeom prst="line">
              <a:avLst/>
            </a:prstGeom>
            <a:noFill/>
            <a:ln w="63500" cap="flat">
              <a:solidFill>
                <a:srgbClr val="000000"/>
              </a:solidFill>
              <a:prstDash val="solid"/>
              <a:miter lim="400000"/>
            </a:ln>
            <a:effectLst/>
          </p:spPr>
          <p:txBody>
            <a:bodyPr wrap="square" lIns="0" tIns="0" rIns="0" bIns="0" numCol="1" anchor="t">
              <a:noAutofit/>
            </a:bodyPr>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sp>
          <p:nvSpPr>
            <p:cNvPr id="729" name="Shape 729"/>
            <p:cNvSpPr/>
            <p:nvPr/>
          </p:nvSpPr>
          <p:spPr>
            <a:xfrm>
              <a:off x="2144649" y="1782498"/>
              <a:ext cx="854978" cy="1"/>
            </a:xfrm>
            <a:prstGeom prst="line">
              <a:avLst/>
            </a:prstGeom>
            <a:noFill/>
            <a:ln w="63500" cap="flat">
              <a:solidFill>
                <a:srgbClr val="000000"/>
              </a:solidFill>
              <a:prstDash val="solid"/>
              <a:miter lim="400000"/>
            </a:ln>
            <a:effectLst/>
          </p:spPr>
          <p:txBody>
            <a:bodyPr wrap="square" lIns="0" tIns="0" rIns="0" bIns="0" numCol="1" anchor="t">
              <a:noAutofit/>
            </a:bodyPr>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sp>
          <p:nvSpPr>
            <p:cNvPr id="730" name="Shape 730"/>
            <p:cNvSpPr/>
            <p:nvPr/>
          </p:nvSpPr>
          <p:spPr>
            <a:xfrm flipV="1">
              <a:off x="3639595" y="845179"/>
              <a:ext cx="1" cy="854978"/>
            </a:xfrm>
            <a:prstGeom prst="line">
              <a:avLst/>
            </a:prstGeom>
            <a:noFill/>
            <a:ln w="63500" cap="flat">
              <a:solidFill>
                <a:srgbClr val="000000"/>
              </a:solidFill>
              <a:prstDash val="solid"/>
              <a:miter lim="400000"/>
            </a:ln>
            <a:effectLst/>
          </p:spPr>
          <p:txBody>
            <a:bodyPr wrap="square" lIns="0" tIns="0" rIns="0" bIns="0" numCol="1" anchor="t">
              <a:noAutofit/>
            </a:bodyPr>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sp>
          <p:nvSpPr>
            <p:cNvPr id="731" name="Shape 731"/>
            <p:cNvSpPr/>
            <p:nvPr/>
          </p:nvSpPr>
          <p:spPr>
            <a:xfrm flipH="1" flipV="1">
              <a:off x="2959785" y="222516"/>
              <a:ext cx="654951" cy="549570"/>
            </a:xfrm>
            <a:prstGeom prst="line">
              <a:avLst/>
            </a:prstGeom>
            <a:noFill/>
            <a:ln w="63500" cap="flat">
              <a:solidFill>
                <a:srgbClr val="000000"/>
              </a:solidFill>
              <a:prstDash val="solid"/>
              <a:miter lim="400000"/>
            </a:ln>
            <a:effectLst/>
          </p:spPr>
          <p:txBody>
            <a:bodyPr wrap="square" lIns="0" tIns="0" rIns="0" bIns="0" numCol="1" anchor="t">
              <a:noAutofit/>
            </a:bodyPr>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sp>
          <p:nvSpPr>
            <p:cNvPr id="732" name="Shape 732"/>
            <p:cNvSpPr/>
            <p:nvPr/>
          </p:nvSpPr>
          <p:spPr>
            <a:xfrm flipV="1">
              <a:off x="2959785" y="1773250"/>
              <a:ext cx="654951" cy="549569"/>
            </a:xfrm>
            <a:prstGeom prst="line">
              <a:avLst/>
            </a:prstGeom>
            <a:noFill/>
            <a:ln w="63500" cap="flat">
              <a:solidFill>
                <a:srgbClr val="000000"/>
              </a:solidFill>
              <a:prstDash val="solid"/>
              <a:miter lim="400000"/>
            </a:ln>
            <a:effectLst/>
          </p:spPr>
          <p:txBody>
            <a:bodyPr wrap="square" lIns="0" tIns="0" rIns="0" bIns="0" numCol="1" anchor="t">
              <a:noAutofit/>
            </a:bodyPr>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sp>
          <p:nvSpPr>
            <p:cNvPr id="733" name="Shape 733"/>
            <p:cNvSpPr/>
            <p:nvPr/>
          </p:nvSpPr>
          <p:spPr>
            <a:xfrm flipV="1">
              <a:off x="0" y="1272667"/>
              <a:ext cx="2498426" cy="1"/>
            </a:xfrm>
            <a:prstGeom prst="line">
              <a:avLst/>
            </a:prstGeom>
            <a:noFill/>
            <a:ln w="38100" cap="flat">
              <a:solidFill>
                <a:srgbClr val="53585F"/>
              </a:solidFill>
              <a:prstDash val="solid"/>
              <a:miter lim="400000"/>
            </a:ln>
            <a:effectLst/>
          </p:spPr>
          <p:txBody>
            <a:bodyPr wrap="square" lIns="0" tIns="0" rIns="0" bIns="0" numCol="1" anchor="t">
              <a:noAutofit/>
            </a:bodyPr>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grpSp>
      <p:pic>
        <p:nvPicPr>
          <p:cNvPr id="735" name="Untitled.png"/>
          <p:cNvPicPr/>
          <p:nvPr/>
        </p:nvPicPr>
        <p:blipFill>
          <a:blip r:embed="rId3">
            <a:extLst/>
          </a:blip>
          <a:stretch>
            <a:fillRect/>
          </a:stretch>
        </p:blipFill>
        <p:spPr>
          <a:xfrm>
            <a:off x="7275478" y="5135927"/>
            <a:ext cx="4958319" cy="4140008"/>
          </a:xfrm>
          <a:prstGeom prst="rect">
            <a:avLst/>
          </a:prstGeom>
          <a:ln w="12700">
            <a:miter lim="400000"/>
          </a:ln>
        </p:spPr>
      </p:pic>
      <p:sp>
        <p:nvSpPr>
          <p:cNvPr id="736" name="Shape 736"/>
          <p:cNvSpPr/>
          <p:nvPr/>
        </p:nvSpPr>
        <p:spPr>
          <a:xfrm>
            <a:off x="1058482" y="5732730"/>
            <a:ext cx="4539457" cy="2946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Detector requirements:</a:t>
            </a:r>
            <a:endParaRPr sz="2400">
              <a:solidFill>
                <a:srgbClr val="3B3934"/>
              </a:solidFill>
            </a:endParaRPr>
          </a:p>
          <a:p>
            <a:pPr lvl="0">
              <a:defRPr sz="1800">
                <a:solidFill>
                  <a:srgbClr val="000000"/>
                </a:solidFill>
              </a:defRPr>
            </a:pPr>
            <a:r>
              <a:rPr sz="2400">
                <a:solidFill>
                  <a:srgbClr val="3B3934"/>
                </a:solidFill>
              </a:rPr>
              <a:t>- 3x 60x60 cm</a:t>
            </a:r>
            <a:r>
              <a:rPr baseline="31999" sz="2400">
                <a:solidFill>
                  <a:srgbClr val="3B3934"/>
                </a:solidFill>
              </a:rPr>
              <a:t>2</a:t>
            </a:r>
            <a:r>
              <a:rPr sz="2400">
                <a:solidFill>
                  <a:srgbClr val="3B3934"/>
                </a:solidFill>
              </a:rPr>
              <a:t> movable</a:t>
            </a:r>
            <a:endParaRPr sz="2400">
              <a:solidFill>
                <a:srgbClr val="3B3934"/>
              </a:solidFill>
            </a:endParaRPr>
          </a:p>
          <a:p>
            <a:pPr lvl="0">
              <a:defRPr sz="1800">
                <a:solidFill>
                  <a:srgbClr val="000000"/>
                </a:solidFill>
              </a:defRPr>
            </a:pPr>
            <a:r>
              <a:rPr sz="2400">
                <a:solidFill>
                  <a:srgbClr val="3B3934"/>
                </a:solidFill>
              </a:rPr>
              <a:t>- 20-100 cm operation distance</a:t>
            </a:r>
            <a:endParaRPr sz="2400">
              <a:solidFill>
                <a:srgbClr val="3B3934"/>
              </a:solidFill>
            </a:endParaRPr>
          </a:p>
          <a:p>
            <a:pPr lvl="0">
              <a:defRPr sz="1800">
                <a:solidFill>
                  <a:srgbClr val="000000"/>
                </a:solidFill>
              </a:defRPr>
            </a:pPr>
            <a:r>
              <a:rPr sz="2400">
                <a:solidFill>
                  <a:srgbClr val="3B3934"/>
                </a:solidFill>
              </a:rPr>
              <a:t>- time resolved (tens of us)</a:t>
            </a:r>
            <a:endParaRPr sz="2400">
              <a:solidFill>
                <a:srgbClr val="3B3934"/>
              </a:solidFill>
            </a:endParaRPr>
          </a:p>
          <a:p>
            <a:pPr lvl="0">
              <a:defRPr sz="1800">
                <a:solidFill>
                  <a:srgbClr val="000000"/>
                </a:solidFill>
              </a:defRPr>
            </a:pPr>
            <a:r>
              <a:rPr sz="2400">
                <a:solidFill>
                  <a:srgbClr val="3B3934"/>
                </a:solidFill>
              </a:rPr>
              <a:t>- &lt;500 um X&amp;Y spatial resolution</a:t>
            </a:r>
            <a:endParaRPr sz="2400">
              <a:solidFill>
                <a:srgbClr val="3B3934"/>
              </a:solidFill>
            </a:endParaRPr>
          </a:p>
          <a:p>
            <a:pPr lvl="0">
              <a:defRPr sz="1800">
                <a:solidFill>
                  <a:srgbClr val="000000"/>
                </a:solidFill>
              </a:defRPr>
            </a:pPr>
            <a:r>
              <a:rPr sz="2400">
                <a:solidFill>
                  <a:srgbClr val="3B3934"/>
                </a:solidFill>
              </a:rPr>
              <a:t>- &lt;100 kHz/mm</a:t>
            </a:r>
            <a:r>
              <a:rPr baseline="31999" sz="2400">
                <a:solidFill>
                  <a:srgbClr val="3B3934"/>
                </a:solidFill>
              </a:rPr>
              <a:t>2</a:t>
            </a:r>
            <a:r>
              <a:rPr sz="2400">
                <a:solidFill>
                  <a:srgbClr val="3B3934"/>
                </a:solidFill>
              </a:rPr>
              <a:t> local flux</a:t>
            </a:r>
            <a:endParaRPr sz="2400">
              <a:solidFill>
                <a:srgbClr val="3B3934"/>
              </a:solidFill>
            </a:endParaRPr>
          </a:p>
          <a:p>
            <a:pPr lvl="0">
              <a:defRPr sz="1800">
                <a:solidFill>
                  <a:srgbClr val="000000"/>
                </a:solidFill>
              </a:defRPr>
            </a:pPr>
            <a:r>
              <a:rPr sz="2400">
                <a:solidFill>
                  <a:srgbClr val="3B3934"/>
                </a:solidFill>
              </a:rPr>
              <a:t>- ~20% efficient</a:t>
            </a:r>
            <a:endParaRPr sz="2400">
              <a:solidFill>
                <a:srgbClr val="3B3934"/>
              </a:solidFill>
            </a:endParaRPr>
          </a:p>
          <a:p>
            <a:pPr lvl="0">
              <a:defRPr sz="1800">
                <a:solidFill>
                  <a:srgbClr val="000000"/>
                </a:solidFill>
              </a:defRPr>
            </a:pPr>
            <a:r>
              <a:rPr sz="2400">
                <a:solidFill>
                  <a:srgbClr val="3B3934"/>
                </a:solidFill>
              </a:rPr>
              <a:t>- γ rejection not critical</a:t>
            </a:r>
          </a:p>
        </p:txBody>
      </p:sp>
      <p:sp>
        <p:nvSpPr>
          <p:cNvPr id="737" name="Shape 737"/>
          <p:cNvSpPr/>
          <p:nvPr/>
        </p:nvSpPr>
        <p:spPr>
          <a:xfrm>
            <a:off x="2199224" y="4678630"/>
            <a:ext cx="8618241"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Time binned diffraction pattern (simulation) from a 5 mm crystal</a:t>
            </a:r>
            <a:endParaRPr sz="2400">
              <a:solidFill>
                <a:srgbClr val="3B3934"/>
              </a:solidFill>
            </a:endParaRPr>
          </a:p>
          <a:p>
            <a:pPr lvl="0">
              <a:defRPr sz="1800">
                <a:solidFill>
                  <a:srgbClr val="000000"/>
                </a:solidFill>
              </a:defRPr>
            </a:pPr>
            <a:r>
              <a:rPr sz="2400">
                <a:solidFill>
                  <a:srgbClr val="3B3934"/>
                </a:solidFill>
              </a:rPr>
              <a:t>of perdeuterated rubredoxin at 20 cm from the detector (45</a:t>
            </a:r>
            <a:r>
              <a:rPr baseline="31999" sz="2400">
                <a:solidFill>
                  <a:srgbClr val="3B3934"/>
                </a:solidFill>
              </a:rPr>
              <a:t>o</a:t>
            </a:r>
            <a:r>
              <a:rPr sz="2400">
                <a:solidFill>
                  <a:srgbClr val="3B3934"/>
                </a:solidFill>
              </a:rPr>
              <a:t>)</a:t>
            </a:r>
          </a:p>
        </p:txBody>
      </p:sp>
      <p:sp>
        <p:nvSpPr>
          <p:cNvPr id="738" name="Shape 738"/>
          <p:cNvSpPr/>
          <p:nvPr/>
        </p:nvSpPr>
        <p:spPr>
          <a:xfrm>
            <a:off x="2461757" y="1754929"/>
            <a:ext cx="8093175"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Neutron Macromolecular Crystallography instrument at ESS</a:t>
            </a:r>
          </a:p>
        </p:txBody>
      </p:sp>
      <p:sp>
        <p:nvSpPr>
          <p:cNvPr id="739" name="Shape 739"/>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5" name="Shape 115"/>
          <p:cNvSpPr/>
          <p:nvPr>
            <p:ph type="title"/>
          </p:nvPr>
        </p:nvSpPr>
        <p:spPr>
          <a:prstGeom prst="rect">
            <a:avLst/>
          </a:prstGeom>
        </p:spPr>
        <p:txBody>
          <a:bodyPr/>
          <a:lstStyle/>
          <a:p>
            <a:pPr lvl="0">
              <a:defRPr sz="1800">
                <a:solidFill>
                  <a:srgbClr val="000000"/>
                </a:solidFill>
              </a:defRPr>
            </a:pPr>
            <a:r>
              <a:rPr sz="6400">
                <a:solidFill>
                  <a:srgbClr val="3B3934"/>
                </a:solidFill>
              </a:rPr>
              <a:t>Outline</a:t>
            </a:r>
          </a:p>
        </p:txBody>
      </p:sp>
      <p:sp>
        <p:nvSpPr>
          <p:cNvPr id="116" name="Shape 116"/>
          <p:cNvSpPr/>
          <p:nvPr>
            <p:ph type="sldNum" sz="quarter" idx="2"/>
          </p:nvPr>
        </p:nvSpPr>
        <p:spPr>
          <a:xfrm>
            <a:off x="12824746" y="9420870"/>
            <a:ext cx="139838" cy="279401"/>
          </a:xfrm>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117" name="Shape 117"/>
          <p:cNvSpPr/>
          <p:nvPr>
            <p:ph type="body" idx="1"/>
          </p:nvPr>
        </p:nvSpPr>
        <p:spPr>
          <a:prstGeom prst="rect">
            <a:avLst/>
          </a:prstGeom>
        </p:spPr>
        <p:txBody>
          <a:bodyPr/>
          <a:lstStyle/>
          <a:p>
            <a:pPr lvl="0">
              <a:defRPr sz="1800">
                <a:solidFill>
                  <a:srgbClr val="000000"/>
                </a:solidFill>
              </a:defRPr>
            </a:pPr>
            <a:r>
              <a:rPr sz="3200">
                <a:solidFill>
                  <a:srgbClr val="3B3934"/>
                </a:solidFill>
              </a:rPr>
              <a:t>Brief overview of Micro-Pattern Gaseous Detectors</a:t>
            </a:r>
            <a:endParaRPr sz="3200">
              <a:solidFill>
                <a:srgbClr val="3B3934"/>
              </a:solidFill>
            </a:endParaRPr>
          </a:p>
          <a:p>
            <a:pPr lvl="0">
              <a:defRPr sz="1800">
                <a:solidFill>
                  <a:srgbClr val="000000"/>
                </a:solidFill>
              </a:defRPr>
            </a:pPr>
            <a:endParaRPr sz="3200">
              <a:solidFill>
                <a:srgbClr val="3B3934"/>
              </a:solidFill>
            </a:endParaRPr>
          </a:p>
          <a:p>
            <a:pPr lvl="0">
              <a:defRPr sz="1800">
                <a:solidFill>
                  <a:srgbClr val="000000"/>
                </a:solidFill>
              </a:defRPr>
            </a:pPr>
            <a:r>
              <a:rPr sz="3200">
                <a:solidFill>
                  <a:srgbClr val="3B3934"/>
                </a:solidFill>
              </a:rPr>
              <a:t>Four examples of their application beyond fundamental Physics</a:t>
            </a:r>
            <a:endParaRPr sz="3200">
              <a:solidFill>
                <a:srgbClr val="3B3934"/>
              </a:solidFill>
            </a:endParaRPr>
          </a:p>
          <a:p>
            <a:pPr lvl="0">
              <a:defRPr sz="1800">
                <a:solidFill>
                  <a:srgbClr val="000000"/>
                </a:solidFill>
              </a:defRPr>
            </a:pPr>
            <a:endParaRPr sz="3200">
              <a:solidFill>
                <a:srgbClr val="3B3934"/>
              </a:solidFill>
            </a:endParaRPr>
          </a:p>
          <a:p>
            <a:pPr lvl="0">
              <a:defRPr sz="1800">
                <a:solidFill>
                  <a:srgbClr val="000000"/>
                </a:solidFill>
              </a:defRPr>
            </a:pPr>
            <a:r>
              <a:rPr sz="3200">
                <a:solidFill>
                  <a:srgbClr val="3B3934"/>
                </a:solidFill>
              </a:rPr>
              <a:t>Intuitive, simple and versatile readout for MPGDs suitable for applications beyond HEP</a:t>
            </a:r>
          </a:p>
        </p:txBody>
      </p:sp>
      <p:sp>
        <p:nvSpPr>
          <p:cNvPr id="118" name="Shape 118"/>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41" name="Screen Shot 2015-09-24 at 13.13.31.png"/>
          <p:cNvPicPr/>
          <p:nvPr/>
        </p:nvPicPr>
        <p:blipFill>
          <a:blip r:embed="rId2">
            <a:extLst/>
          </a:blip>
          <a:stretch>
            <a:fillRect/>
          </a:stretch>
        </p:blipFill>
        <p:spPr>
          <a:xfrm>
            <a:off x="5669860" y="1842877"/>
            <a:ext cx="6638192" cy="3810001"/>
          </a:xfrm>
          <a:prstGeom prst="rect">
            <a:avLst/>
          </a:prstGeom>
          <a:ln w="12700">
            <a:miter lim="400000"/>
          </a:ln>
        </p:spPr>
      </p:pic>
      <p:sp>
        <p:nvSpPr>
          <p:cNvPr id="742" name="Shape 742"/>
          <p:cNvSpPr/>
          <p:nvPr>
            <p:ph type="title"/>
          </p:nvPr>
        </p:nvSpPr>
        <p:spPr>
          <a:prstGeom prst="rect">
            <a:avLst/>
          </a:prstGeom>
        </p:spPr>
        <p:txBody>
          <a:bodyPr/>
          <a:lstStyle/>
          <a:p>
            <a:pPr lvl="0">
              <a:defRPr sz="1800">
                <a:solidFill>
                  <a:srgbClr val="000000"/>
                </a:solidFill>
              </a:defRPr>
            </a:pPr>
            <a:r>
              <a:rPr sz="6400">
                <a:solidFill>
                  <a:srgbClr val="3B3934"/>
                </a:solidFill>
              </a:rPr>
              <a:t>B-GEM &amp; uTPC concept</a:t>
            </a:r>
          </a:p>
        </p:txBody>
      </p:sp>
      <p:sp>
        <p:nvSpPr>
          <p:cNvPr id="743" name="Shape 743"/>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pic>
        <p:nvPicPr>
          <p:cNvPr id="744" name="Screen Shot 2015-09-24 at 13.14.01.png"/>
          <p:cNvPicPr/>
          <p:nvPr/>
        </p:nvPicPr>
        <p:blipFill>
          <a:blip r:embed="rId3">
            <a:extLst/>
          </a:blip>
          <a:stretch>
            <a:fillRect/>
          </a:stretch>
        </p:blipFill>
        <p:spPr>
          <a:xfrm>
            <a:off x="5626205" y="5449427"/>
            <a:ext cx="6725501" cy="3806586"/>
          </a:xfrm>
          <a:prstGeom prst="rect">
            <a:avLst/>
          </a:prstGeom>
          <a:ln w="12700">
            <a:miter lim="400000"/>
          </a:ln>
        </p:spPr>
      </p:pic>
      <p:sp>
        <p:nvSpPr>
          <p:cNvPr id="745" name="Shape 745"/>
          <p:cNvSpPr/>
          <p:nvPr/>
        </p:nvSpPr>
        <p:spPr>
          <a:xfrm>
            <a:off x="6174786" y="5548454"/>
            <a:ext cx="2970542" cy="93980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defRPr sz="1800">
                <a:solidFill>
                  <a:srgbClr val="000000"/>
                </a:solidFill>
              </a:defRPr>
            </a:pPr>
            <a:r>
              <a:rPr>
                <a:solidFill>
                  <a:srgbClr val="3B3934"/>
                </a:solidFill>
              </a:rPr>
              <a:t>Intrinsic resolution</a:t>
            </a:r>
            <a:endParaRPr>
              <a:solidFill>
                <a:srgbClr val="3B3934"/>
              </a:solidFill>
            </a:endParaRPr>
          </a:p>
          <a:p>
            <a:pPr lvl="0">
              <a:defRPr sz="1800">
                <a:solidFill>
                  <a:srgbClr val="000000"/>
                </a:solidFill>
              </a:defRPr>
            </a:pPr>
            <a:r>
              <a:rPr>
                <a:solidFill>
                  <a:srgbClr val="3B3934"/>
                </a:solidFill>
              </a:rPr>
              <a:t>standard ~1 mm</a:t>
            </a:r>
            <a:endParaRPr>
              <a:solidFill>
                <a:srgbClr val="3B3934"/>
              </a:solidFill>
            </a:endParaRPr>
          </a:p>
          <a:p>
            <a:pPr lvl="0">
              <a:defRPr sz="1800">
                <a:solidFill>
                  <a:srgbClr val="000000"/>
                </a:solidFill>
              </a:defRPr>
            </a:pPr>
            <a:r>
              <a:rPr>
                <a:solidFill>
                  <a:srgbClr val="3B3934"/>
                </a:solidFill>
              </a:rPr>
              <a:t>uTPC &lt; 200 um</a:t>
            </a:r>
          </a:p>
        </p:txBody>
      </p:sp>
      <p:pic>
        <p:nvPicPr>
          <p:cNvPr id="746" name="pasted-image.pdf"/>
          <p:cNvPicPr/>
          <p:nvPr/>
        </p:nvPicPr>
        <p:blipFill>
          <a:blip r:embed="rId4">
            <a:extLst/>
          </a:blip>
          <a:stretch>
            <a:fillRect/>
          </a:stretch>
        </p:blipFill>
        <p:spPr>
          <a:xfrm>
            <a:off x="399093" y="5104603"/>
            <a:ext cx="4292601" cy="3969101"/>
          </a:xfrm>
          <a:prstGeom prst="rect">
            <a:avLst/>
          </a:prstGeom>
          <a:ln w="12700">
            <a:miter lim="400000"/>
          </a:ln>
        </p:spPr>
      </p:pic>
      <p:pic>
        <p:nvPicPr>
          <p:cNvPr id="747" name="Screen Shot 2015-09-24 at 13.13.49.png"/>
          <p:cNvPicPr/>
          <p:nvPr/>
        </p:nvPicPr>
        <p:blipFill>
          <a:blip r:embed="rId5">
            <a:extLst/>
          </a:blip>
          <a:stretch>
            <a:fillRect/>
          </a:stretch>
        </p:blipFill>
        <p:spPr>
          <a:xfrm>
            <a:off x="411793" y="1928733"/>
            <a:ext cx="4191001" cy="3530145"/>
          </a:xfrm>
          <a:prstGeom prst="rect">
            <a:avLst/>
          </a:prstGeom>
          <a:ln w="12700">
            <a:miter lim="400000"/>
          </a:ln>
        </p:spPr>
      </p:pic>
      <p:sp>
        <p:nvSpPr>
          <p:cNvPr id="748" name="Shape 748"/>
          <p:cNvSpPr/>
          <p:nvPr/>
        </p:nvSpPr>
        <p:spPr>
          <a:xfrm>
            <a:off x="1884957" y="5524708"/>
            <a:ext cx="2045656" cy="5588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a:solidFill>
                  <a:srgbClr val="FFFFFF"/>
                </a:solidFill>
              </a:rPr>
              <a:t>Straight track of alfa</a:t>
            </a:r>
            <a:br>
              <a:rPr>
                <a:solidFill>
                  <a:srgbClr val="FFFFFF"/>
                </a:solidFill>
              </a:rPr>
            </a:br>
            <a:r>
              <a:rPr>
                <a:solidFill>
                  <a:srgbClr val="FFFFFF"/>
                </a:solidFill>
              </a:rPr>
              <a:t>from </a:t>
            </a:r>
            <a:r>
              <a:rPr baseline="31999">
                <a:solidFill>
                  <a:srgbClr val="FFFFFF"/>
                </a:solidFill>
              </a:rPr>
              <a:t>10</a:t>
            </a:r>
            <a:r>
              <a:rPr>
                <a:solidFill>
                  <a:srgbClr val="FFFFFF"/>
                </a:solidFill>
              </a:rPr>
              <a:t>B conversion</a:t>
            </a:r>
          </a:p>
        </p:txBody>
      </p:sp>
      <p:sp>
        <p:nvSpPr>
          <p:cNvPr id="749" name="Shape 749"/>
          <p:cNvSpPr/>
          <p:nvPr/>
        </p:nvSpPr>
        <p:spPr>
          <a:xfrm>
            <a:off x="8740089" y="1770464"/>
            <a:ext cx="4235885"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a:solidFill>
                  <a:srgbClr val="3B3934"/>
                </a:solidFill>
              </a:rPr>
              <a:t>D. Pfeiffer </a:t>
            </a:r>
            <a:r>
              <a:rPr i="1">
                <a:solidFill>
                  <a:srgbClr val="3B3934"/>
                </a:solidFill>
              </a:rPr>
              <a:t>et al</a:t>
            </a:r>
            <a:r>
              <a:rPr>
                <a:solidFill>
                  <a:srgbClr val="3B3934"/>
                </a:solidFill>
              </a:rPr>
              <a:t>., JINST 10 (2015) P04004</a:t>
            </a:r>
          </a:p>
        </p:txBody>
      </p:sp>
      <p:sp>
        <p:nvSpPr>
          <p:cNvPr id="750" name="Shape 750"/>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52" name="Screen Shot 2015-09-24 at 13.18.54.png"/>
          <p:cNvPicPr/>
          <p:nvPr/>
        </p:nvPicPr>
        <p:blipFill>
          <a:blip r:embed="rId2">
            <a:extLst/>
          </a:blip>
          <a:srcRect l="0" t="0" r="0" b="2566"/>
          <a:stretch>
            <a:fillRect/>
          </a:stretch>
        </p:blipFill>
        <p:spPr>
          <a:xfrm>
            <a:off x="5942639" y="5360695"/>
            <a:ext cx="6725502" cy="3890773"/>
          </a:xfrm>
          <a:prstGeom prst="rect">
            <a:avLst/>
          </a:prstGeom>
          <a:ln w="12700">
            <a:miter lim="400000"/>
          </a:ln>
        </p:spPr>
      </p:pic>
      <p:pic>
        <p:nvPicPr>
          <p:cNvPr id="753" name="pasted-image.pdf"/>
          <p:cNvPicPr/>
          <p:nvPr/>
        </p:nvPicPr>
        <p:blipFill>
          <a:blip r:embed="rId3">
            <a:extLst/>
          </a:blip>
          <a:stretch>
            <a:fillRect/>
          </a:stretch>
        </p:blipFill>
        <p:spPr>
          <a:xfrm>
            <a:off x="418143" y="5130003"/>
            <a:ext cx="4279901" cy="3810871"/>
          </a:xfrm>
          <a:prstGeom prst="rect">
            <a:avLst/>
          </a:prstGeom>
          <a:ln w="12700">
            <a:miter lim="400000"/>
          </a:ln>
        </p:spPr>
      </p:pic>
      <p:sp>
        <p:nvSpPr>
          <p:cNvPr id="754" name="Shape 754"/>
          <p:cNvSpPr/>
          <p:nvPr>
            <p:ph type="title"/>
          </p:nvPr>
        </p:nvSpPr>
        <p:spPr>
          <a:prstGeom prst="rect">
            <a:avLst/>
          </a:prstGeom>
        </p:spPr>
        <p:txBody>
          <a:bodyPr/>
          <a:lstStyle/>
          <a:p>
            <a:pPr lvl="0">
              <a:defRPr sz="1800">
                <a:solidFill>
                  <a:srgbClr val="000000"/>
                </a:solidFill>
              </a:defRPr>
            </a:pPr>
            <a:r>
              <a:rPr sz="6400">
                <a:solidFill>
                  <a:srgbClr val="3B3934"/>
                </a:solidFill>
              </a:rPr>
              <a:t>Gd-GEM &amp; uTPC concept</a:t>
            </a:r>
          </a:p>
        </p:txBody>
      </p:sp>
      <p:sp>
        <p:nvSpPr>
          <p:cNvPr id="755" name="Shape 755"/>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756" name="Shape 756"/>
          <p:cNvSpPr/>
          <p:nvPr/>
        </p:nvSpPr>
        <p:spPr>
          <a:xfrm>
            <a:off x="9415016" y="5548763"/>
            <a:ext cx="2976714" cy="838201"/>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defRPr sz="1800">
                <a:solidFill>
                  <a:srgbClr val="000000"/>
                </a:solidFill>
              </a:defRPr>
            </a:pPr>
            <a:r>
              <a:rPr>
                <a:solidFill>
                  <a:srgbClr val="3B3934"/>
                </a:solidFill>
              </a:rPr>
              <a:t>Intrinsic resolution</a:t>
            </a:r>
            <a:endParaRPr>
              <a:solidFill>
                <a:srgbClr val="3B3934"/>
              </a:solidFill>
            </a:endParaRPr>
          </a:p>
          <a:p>
            <a:pPr lvl="0">
              <a:defRPr sz="1800">
                <a:solidFill>
                  <a:srgbClr val="000000"/>
                </a:solidFill>
              </a:defRPr>
            </a:pPr>
            <a:r>
              <a:rPr>
                <a:solidFill>
                  <a:srgbClr val="3B3934"/>
                </a:solidFill>
              </a:rPr>
              <a:t>standard &gt; 2 mm</a:t>
            </a:r>
            <a:endParaRPr>
              <a:solidFill>
                <a:srgbClr val="3B3934"/>
              </a:solidFill>
            </a:endParaRPr>
          </a:p>
          <a:p>
            <a:pPr lvl="0">
              <a:defRPr sz="1800">
                <a:solidFill>
                  <a:srgbClr val="000000"/>
                </a:solidFill>
              </a:defRPr>
            </a:pPr>
            <a:r>
              <a:rPr>
                <a:solidFill>
                  <a:srgbClr val="3B3934"/>
                </a:solidFill>
              </a:rPr>
              <a:t>uTPC &lt; 400 um</a:t>
            </a:r>
          </a:p>
        </p:txBody>
      </p:sp>
      <p:pic>
        <p:nvPicPr>
          <p:cNvPr id="757" name="Screen Shot 2015-09-24 at 13.18.39.png"/>
          <p:cNvPicPr/>
          <p:nvPr/>
        </p:nvPicPr>
        <p:blipFill>
          <a:blip r:embed="rId4">
            <a:extLst/>
          </a:blip>
          <a:stretch>
            <a:fillRect/>
          </a:stretch>
        </p:blipFill>
        <p:spPr>
          <a:xfrm>
            <a:off x="462152" y="2003093"/>
            <a:ext cx="4064884" cy="3467706"/>
          </a:xfrm>
          <a:prstGeom prst="rect">
            <a:avLst/>
          </a:prstGeom>
          <a:ln w="12700">
            <a:miter lim="400000"/>
          </a:ln>
        </p:spPr>
      </p:pic>
      <p:sp>
        <p:nvSpPr>
          <p:cNvPr id="758" name="Shape 758"/>
          <p:cNvSpPr/>
          <p:nvPr/>
        </p:nvSpPr>
        <p:spPr>
          <a:xfrm>
            <a:off x="868957" y="6159708"/>
            <a:ext cx="2235970" cy="5588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a:solidFill>
                  <a:srgbClr val="FFFFFF"/>
                </a:solidFill>
              </a:rPr>
              <a:t>Curly track of electron</a:t>
            </a:r>
            <a:br>
              <a:rPr>
                <a:solidFill>
                  <a:srgbClr val="FFFFFF"/>
                </a:solidFill>
              </a:rPr>
            </a:br>
            <a:r>
              <a:rPr>
                <a:solidFill>
                  <a:srgbClr val="FFFFFF"/>
                </a:solidFill>
              </a:rPr>
              <a:t>from Gd conversion</a:t>
            </a:r>
          </a:p>
        </p:txBody>
      </p:sp>
      <p:sp>
        <p:nvSpPr>
          <p:cNvPr id="759" name="Shape 759"/>
          <p:cNvSpPr/>
          <p:nvPr/>
        </p:nvSpPr>
        <p:spPr>
          <a:xfrm>
            <a:off x="4774515" y="2357294"/>
            <a:ext cx="7738518" cy="25781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Larger absorption cross section of gadolinium enables</a:t>
            </a:r>
            <a:br>
              <a:rPr sz="2400">
                <a:solidFill>
                  <a:srgbClr val="3B3934"/>
                </a:solidFill>
              </a:rPr>
            </a:br>
            <a:r>
              <a:rPr sz="2400">
                <a:solidFill>
                  <a:srgbClr val="3B3934"/>
                </a:solidFill>
              </a:rPr>
              <a:t>the development of more efficient (</a:t>
            </a:r>
            <a:r>
              <a:rPr i="1" sz="2400">
                <a:solidFill>
                  <a:srgbClr val="3B3934"/>
                </a:solidFill>
              </a:rPr>
              <a:t>O</a:t>
            </a:r>
            <a:r>
              <a:rPr sz="2400">
                <a:solidFill>
                  <a:srgbClr val="3B3934"/>
                </a:solidFill>
              </a:rPr>
              <a:t>(15%)) detectors.</a:t>
            </a:r>
            <a:endParaRPr sz="2400">
              <a:solidFill>
                <a:srgbClr val="3B3934"/>
              </a:solidFill>
            </a:endParaRPr>
          </a:p>
          <a:p>
            <a:pPr lvl="0">
              <a:defRPr sz="1800">
                <a:solidFill>
                  <a:srgbClr val="000000"/>
                </a:solidFill>
              </a:defRPr>
            </a:pPr>
            <a:endParaRPr sz="2400">
              <a:solidFill>
                <a:srgbClr val="3B3934"/>
              </a:solidFill>
            </a:endParaRPr>
          </a:p>
          <a:p>
            <a:pPr lvl="0">
              <a:defRPr sz="1800">
                <a:solidFill>
                  <a:srgbClr val="000000"/>
                </a:solidFill>
              </a:defRPr>
            </a:pPr>
            <a:r>
              <a:rPr baseline="31999" sz="2400">
                <a:solidFill>
                  <a:srgbClr val="3B3934"/>
                </a:solidFill>
              </a:rPr>
              <a:t>X</a:t>
            </a:r>
            <a:r>
              <a:rPr sz="2400">
                <a:solidFill>
                  <a:srgbClr val="3B3934"/>
                </a:solidFill>
              </a:rPr>
              <a:t>Gd + n -&gt; </a:t>
            </a:r>
            <a:r>
              <a:rPr baseline="31999" sz="2400">
                <a:solidFill>
                  <a:srgbClr val="3B3934"/>
                </a:solidFill>
              </a:rPr>
              <a:t>X+1</a:t>
            </a:r>
            <a:r>
              <a:rPr sz="2400">
                <a:solidFill>
                  <a:srgbClr val="3B3934"/>
                </a:solidFill>
              </a:rPr>
              <a:t>Gd</a:t>
            </a:r>
            <a:r>
              <a:rPr baseline="31999" sz="2400">
                <a:solidFill>
                  <a:srgbClr val="3B3934"/>
                </a:solidFill>
              </a:rPr>
              <a:t>+</a:t>
            </a:r>
            <a:r>
              <a:rPr sz="2400">
                <a:solidFill>
                  <a:srgbClr val="3B3934"/>
                </a:solidFill>
              </a:rPr>
              <a:t> + e</a:t>
            </a:r>
            <a:r>
              <a:rPr baseline="31999" sz="2400">
                <a:solidFill>
                  <a:srgbClr val="3B3934"/>
                </a:solidFill>
              </a:rPr>
              <a:t>-</a:t>
            </a:r>
            <a:endParaRPr sz="2400">
              <a:solidFill>
                <a:srgbClr val="3B3934"/>
              </a:solidFill>
            </a:endParaRPr>
          </a:p>
          <a:p>
            <a:pPr lvl="0">
              <a:defRPr sz="1800">
                <a:solidFill>
                  <a:srgbClr val="000000"/>
                </a:solidFill>
              </a:defRPr>
            </a:pPr>
            <a:endParaRPr sz="2400">
              <a:solidFill>
                <a:srgbClr val="3B3934"/>
              </a:solidFill>
            </a:endParaRPr>
          </a:p>
          <a:p>
            <a:pPr lvl="0">
              <a:defRPr sz="1800">
                <a:solidFill>
                  <a:srgbClr val="000000"/>
                </a:solidFill>
              </a:defRPr>
            </a:pPr>
            <a:r>
              <a:rPr sz="2400">
                <a:solidFill>
                  <a:srgbClr val="3B3934"/>
                </a:solidFill>
              </a:rPr>
              <a:t>Reconstruction of the curly tracks of the electron is more</a:t>
            </a:r>
            <a:br>
              <a:rPr sz="2400">
                <a:solidFill>
                  <a:srgbClr val="3B3934"/>
                </a:solidFill>
              </a:rPr>
            </a:br>
            <a:r>
              <a:rPr sz="2400">
                <a:solidFill>
                  <a:srgbClr val="3B3934"/>
                </a:solidFill>
              </a:rPr>
              <a:t>challenging, but the start of the track is well recognisable.</a:t>
            </a:r>
          </a:p>
        </p:txBody>
      </p:sp>
      <p:sp>
        <p:nvSpPr>
          <p:cNvPr id="760" name="Shape 760"/>
          <p:cNvSpPr/>
          <p:nvPr/>
        </p:nvSpPr>
        <p:spPr>
          <a:xfrm>
            <a:off x="8701989" y="1770464"/>
            <a:ext cx="4265688"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a:solidFill>
                  <a:srgbClr val="3B3934"/>
                </a:solidFill>
              </a:rPr>
              <a:t>D. Pfeiffer </a:t>
            </a:r>
            <a:r>
              <a:rPr i="1">
                <a:solidFill>
                  <a:srgbClr val="3B3934"/>
                </a:solidFill>
              </a:rPr>
              <a:t>et al</a:t>
            </a:r>
            <a:r>
              <a:rPr>
                <a:solidFill>
                  <a:srgbClr val="3B3934"/>
                </a:solidFill>
              </a:rPr>
              <a:t>., JINST 11 (2016), P05011</a:t>
            </a:r>
          </a:p>
        </p:txBody>
      </p:sp>
      <p:sp>
        <p:nvSpPr>
          <p:cNvPr id="761" name="Shape 761"/>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3" name="Shape 763"/>
          <p:cNvSpPr/>
          <p:nvPr>
            <p:ph type="title"/>
          </p:nvPr>
        </p:nvSpPr>
        <p:spPr>
          <a:prstGeom prst="rect">
            <a:avLst/>
          </a:prstGeom>
        </p:spPr>
        <p:txBody>
          <a:bodyPr/>
          <a:lstStyle/>
          <a:p>
            <a:pPr lvl="0">
              <a:defRPr sz="1800">
                <a:solidFill>
                  <a:srgbClr val="000000"/>
                </a:solidFill>
              </a:defRPr>
            </a:pPr>
            <a:r>
              <a:rPr sz="6400">
                <a:solidFill>
                  <a:srgbClr val="3B3934"/>
                </a:solidFill>
              </a:rPr>
              <a:t>Other type of amplification</a:t>
            </a:r>
          </a:p>
        </p:txBody>
      </p:sp>
      <p:sp>
        <p:nvSpPr>
          <p:cNvPr id="764" name="Shape 764"/>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765" name="Shape 765"/>
          <p:cNvSpPr/>
          <p:nvPr>
            <p:ph type="body" idx="1"/>
          </p:nvPr>
        </p:nvSpPr>
        <p:spPr>
          <a:prstGeom prst="rect">
            <a:avLst/>
          </a:prstGeom>
        </p:spPr>
        <p:txBody>
          <a:bodyPr/>
          <a:lstStyle/>
          <a:p>
            <a:pPr lvl="0">
              <a:defRPr sz="1800">
                <a:solidFill>
                  <a:srgbClr val="000000"/>
                </a:solidFill>
              </a:defRPr>
            </a:pPr>
            <a:r>
              <a:rPr sz="3200">
                <a:solidFill>
                  <a:srgbClr val="3B3934"/>
                </a:solidFill>
              </a:rPr>
              <a:t>Almost unavoidably light is produced during charge avalanche.</a:t>
            </a:r>
            <a:endParaRPr sz="3200">
              <a:solidFill>
                <a:srgbClr val="3B3934"/>
              </a:solidFill>
            </a:endParaRPr>
          </a:p>
          <a:p>
            <a:pPr lvl="0">
              <a:defRPr sz="1800">
                <a:solidFill>
                  <a:srgbClr val="000000"/>
                </a:solidFill>
              </a:defRPr>
            </a:pPr>
            <a:r>
              <a:rPr sz="3200">
                <a:solidFill>
                  <a:srgbClr val="3B3934"/>
                </a:solidFill>
              </a:rPr>
              <a:t>Depending on the gas mixture, the scintillation can be copious and at the </a:t>
            </a:r>
            <a:r>
              <a:rPr i="1" sz="3200">
                <a:solidFill>
                  <a:srgbClr val="3B3934"/>
                </a:solidFill>
              </a:rPr>
              <a:t>right</a:t>
            </a:r>
            <a:r>
              <a:rPr sz="3200">
                <a:solidFill>
                  <a:srgbClr val="3B3934"/>
                </a:solidFill>
              </a:rPr>
              <a:t> wavelength.</a:t>
            </a:r>
            <a:endParaRPr sz="3200">
              <a:solidFill>
                <a:srgbClr val="3B3934"/>
              </a:solidFill>
            </a:endParaRPr>
          </a:p>
          <a:p>
            <a:pPr lvl="0">
              <a:defRPr sz="1800">
                <a:solidFill>
                  <a:srgbClr val="000000"/>
                </a:solidFill>
              </a:defRPr>
            </a:pPr>
            <a:r>
              <a:rPr sz="3200">
                <a:solidFill>
                  <a:srgbClr val="3B3934"/>
                </a:solidFill>
              </a:rPr>
              <a:t>Not many gas mixtures scintillate in the visible window, for which most of the light sensors are optimised.</a:t>
            </a:r>
            <a:endParaRPr sz="3200">
              <a:solidFill>
                <a:srgbClr val="3B3934"/>
              </a:solidFill>
            </a:endParaRPr>
          </a:p>
          <a:p>
            <a:pPr lvl="0">
              <a:defRPr sz="1800">
                <a:solidFill>
                  <a:srgbClr val="000000"/>
                </a:solidFill>
              </a:defRPr>
            </a:pPr>
            <a:r>
              <a:rPr sz="3200">
                <a:solidFill>
                  <a:srgbClr val="3B3934"/>
                </a:solidFill>
              </a:rPr>
              <a:t>CF</a:t>
            </a:r>
            <a:r>
              <a:rPr baseline="-5999" sz="3200">
                <a:solidFill>
                  <a:srgbClr val="3B3934"/>
                </a:solidFill>
              </a:rPr>
              <a:t>4</a:t>
            </a:r>
            <a:r>
              <a:rPr sz="3200">
                <a:solidFill>
                  <a:srgbClr val="3B3934"/>
                </a:solidFill>
              </a:rPr>
              <a:t> is one of them and noble gases with CF</a:t>
            </a:r>
            <a:r>
              <a:rPr baseline="-5999" sz="3200">
                <a:solidFill>
                  <a:srgbClr val="3B3934"/>
                </a:solidFill>
              </a:rPr>
              <a:t>4</a:t>
            </a:r>
            <a:r>
              <a:rPr sz="3200">
                <a:solidFill>
                  <a:srgbClr val="3B3934"/>
                </a:solidFill>
              </a:rPr>
              <a:t> admixtures are effective scintillators.</a:t>
            </a:r>
            <a:endParaRPr sz="3200">
              <a:solidFill>
                <a:srgbClr val="3B3934"/>
              </a:solidFill>
            </a:endParaRPr>
          </a:p>
          <a:p>
            <a:pPr lvl="0">
              <a:defRPr sz="1800">
                <a:solidFill>
                  <a:srgbClr val="000000"/>
                </a:solidFill>
              </a:defRPr>
            </a:pPr>
            <a:r>
              <a:rPr sz="3200">
                <a:solidFill>
                  <a:srgbClr val="3B3934"/>
                </a:solidFill>
              </a:rPr>
              <a:t>Light yield comparison</a:t>
            </a:r>
            <a:br>
              <a:rPr sz="3200">
                <a:solidFill>
                  <a:srgbClr val="3B3934"/>
                </a:solidFill>
              </a:rPr>
            </a:br>
            <a:r>
              <a:rPr sz="3200">
                <a:solidFill>
                  <a:srgbClr val="3B3934"/>
                </a:solidFill>
              </a:rPr>
              <a:t>- common scintillator as NaI(Tl): ~40 ph/keV</a:t>
            </a:r>
            <a:br>
              <a:rPr sz="3200">
                <a:solidFill>
                  <a:srgbClr val="3B3934"/>
                </a:solidFill>
              </a:rPr>
            </a:br>
            <a:r>
              <a:rPr sz="3200">
                <a:solidFill>
                  <a:srgbClr val="3B3934"/>
                </a:solidFill>
              </a:rPr>
              <a:t>- GEMs in Ar/CF4 (80/20) at a gain of 10</a:t>
            </a:r>
            <a:r>
              <a:rPr baseline="31999" sz="3200">
                <a:solidFill>
                  <a:srgbClr val="3B3934"/>
                </a:solidFill>
              </a:rPr>
              <a:t>5</a:t>
            </a:r>
            <a:r>
              <a:rPr sz="3200">
                <a:solidFill>
                  <a:srgbClr val="3B3934"/>
                </a:solidFill>
              </a:rPr>
              <a:t>: ~10</a:t>
            </a:r>
            <a:r>
              <a:rPr baseline="31999" sz="3200">
                <a:solidFill>
                  <a:srgbClr val="3B3934"/>
                </a:solidFill>
              </a:rPr>
              <a:t>6</a:t>
            </a:r>
            <a:r>
              <a:rPr sz="3200">
                <a:solidFill>
                  <a:srgbClr val="3B3934"/>
                </a:solidFill>
              </a:rPr>
              <a:t> ph/keV</a:t>
            </a:r>
          </a:p>
        </p:txBody>
      </p:sp>
      <p:sp>
        <p:nvSpPr>
          <p:cNvPr id="766" name="Shape 766"/>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8" name="Shape 768"/>
          <p:cNvSpPr/>
          <p:nvPr>
            <p:ph type="title"/>
          </p:nvPr>
        </p:nvSpPr>
        <p:spPr>
          <a:prstGeom prst="rect">
            <a:avLst/>
          </a:prstGeom>
        </p:spPr>
        <p:txBody>
          <a:bodyPr/>
          <a:lstStyle/>
          <a:p>
            <a:pPr lvl="0">
              <a:defRPr sz="1800">
                <a:solidFill>
                  <a:srgbClr val="000000"/>
                </a:solidFill>
              </a:defRPr>
            </a:pPr>
            <a:r>
              <a:rPr sz="6400">
                <a:solidFill>
                  <a:srgbClr val="3B3934"/>
                </a:solidFill>
              </a:rPr>
              <a:t>Optical readout</a:t>
            </a:r>
          </a:p>
        </p:txBody>
      </p:sp>
      <p:sp>
        <p:nvSpPr>
          <p:cNvPr id="769" name="Shape 769"/>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770" name="Shape 770"/>
          <p:cNvSpPr/>
          <p:nvPr>
            <p:ph type="body" idx="1"/>
          </p:nvPr>
        </p:nvSpPr>
        <p:spPr>
          <a:prstGeom prst="rect">
            <a:avLst/>
          </a:prstGeom>
        </p:spPr>
        <p:txBody>
          <a:bodyPr/>
          <a:lstStyle/>
          <a:p>
            <a:pPr lvl="0">
              <a:defRPr sz="1800">
                <a:solidFill>
                  <a:srgbClr val="000000"/>
                </a:solidFill>
              </a:defRPr>
            </a:pPr>
            <a:r>
              <a:rPr sz="3200">
                <a:solidFill>
                  <a:srgbClr val="3B3934"/>
                </a:solidFill>
              </a:rPr>
              <a:t>Record the light emitted during the Townsend avalanche with a camera using the detector as a scintillating plate</a:t>
            </a:r>
            <a:endParaRPr sz="3200">
              <a:solidFill>
                <a:srgbClr val="3B3934"/>
              </a:solidFill>
            </a:endParaRPr>
          </a:p>
          <a:p>
            <a:pPr lvl="0">
              <a:defRPr sz="1800">
                <a:solidFill>
                  <a:srgbClr val="000000"/>
                </a:solidFill>
              </a:defRPr>
            </a:pPr>
            <a:r>
              <a:rPr sz="3200">
                <a:solidFill>
                  <a:srgbClr val="3B3934"/>
                </a:solidFill>
              </a:rPr>
              <a:t>Advantages:</a:t>
            </a:r>
            <a:br>
              <a:rPr sz="3200">
                <a:solidFill>
                  <a:srgbClr val="3B3934"/>
                </a:solidFill>
              </a:rPr>
            </a:br>
            <a:r>
              <a:rPr sz="3200">
                <a:solidFill>
                  <a:srgbClr val="3B3934"/>
                </a:solidFill>
              </a:rPr>
              <a:t>- Simplicity, like taking a picture</a:t>
            </a:r>
            <a:br>
              <a:rPr sz="3200">
                <a:solidFill>
                  <a:srgbClr val="3B3934"/>
                </a:solidFill>
              </a:rPr>
            </a:br>
            <a:r>
              <a:rPr sz="3200">
                <a:solidFill>
                  <a:srgbClr val="3B3934"/>
                </a:solidFill>
              </a:rPr>
              <a:t>- Robustness, as a device off-the-shelf</a:t>
            </a:r>
            <a:br>
              <a:rPr sz="3200">
                <a:solidFill>
                  <a:srgbClr val="3B3934"/>
                </a:solidFill>
              </a:rPr>
            </a:br>
            <a:r>
              <a:rPr sz="3200">
                <a:solidFill>
                  <a:srgbClr val="3B3934"/>
                </a:solidFill>
              </a:rPr>
              <a:t>- Versatility, several uses and environments</a:t>
            </a:r>
          </a:p>
        </p:txBody>
      </p:sp>
      <p:sp>
        <p:nvSpPr>
          <p:cNvPr id="771" name="Shape 771"/>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3" name="Shape 773"/>
          <p:cNvSpPr/>
          <p:nvPr>
            <p:ph type="title"/>
          </p:nvPr>
        </p:nvSpPr>
        <p:spPr>
          <a:prstGeom prst="rect">
            <a:avLst/>
          </a:prstGeom>
        </p:spPr>
        <p:txBody>
          <a:bodyPr/>
          <a:lstStyle/>
          <a:p>
            <a:pPr lvl="0">
              <a:defRPr sz="1800">
                <a:solidFill>
                  <a:srgbClr val="000000"/>
                </a:solidFill>
              </a:defRPr>
            </a:pPr>
            <a:r>
              <a:rPr sz="6400">
                <a:solidFill>
                  <a:srgbClr val="E8BC4D"/>
                </a:solidFill>
              </a:rPr>
              <a:t>Only the techniques are new</a:t>
            </a:r>
          </a:p>
        </p:txBody>
      </p:sp>
      <p:sp>
        <p:nvSpPr>
          <p:cNvPr id="774" name="Shape 774"/>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775" name="Shape 775"/>
          <p:cNvSpPr/>
          <p:nvPr/>
        </p:nvSpPr>
        <p:spPr>
          <a:xfrm>
            <a:off x="1255084" y="2020706"/>
            <a:ext cx="10621633" cy="9652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sz="3200">
                <a:solidFill>
                  <a:srgbClr val="E8E1CF"/>
                </a:solidFill>
              </a:rPr>
              <a:t>Parallel mesh chamber filled with Ar/CH</a:t>
            </a:r>
            <a:r>
              <a:rPr baseline="-5999" sz="3200">
                <a:solidFill>
                  <a:srgbClr val="E8E1CF"/>
                </a:solidFill>
              </a:rPr>
              <a:t>4</a:t>
            </a:r>
            <a:r>
              <a:rPr sz="3200">
                <a:solidFill>
                  <a:srgbClr val="E8E1CF"/>
                </a:solidFill>
              </a:rPr>
              <a:t>/TEA 80%/8%/2%</a:t>
            </a:r>
            <a:endParaRPr sz="3200">
              <a:solidFill>
                <a:srgbClr val="E8E1CF"/>
              </a:solidFill>
            </a:endParaRPr>
          </a:p>
          <a:p>
            <a:pPr lvl="0" defTabSz="12700">
              <a:defRPr sz="1800">
                <a:solidFill>
                  <a:srgbClr val="000000"/>
                </a:solidFill>
              </a:defRPr>
            </a:pPr>
            <a:r>
              <a:rPr sz="3200">
                <a:solidFill>
                  <a:srgbClr val="E8E1CF"/>
                </a:solidFill>
              </a:rPr>
              <a:t>seen through an image intensifier and a camera</a:t>
            </a:r>
          </a:p>
        </p:txBody>
      </p:sp>
      <p:sp>
        <p:nvSpPr>
          <p:cNvPr id="776" name="Shape 776"/>
          <p:cNvSpPr/>
          <p:nvPr/>
        </p:nvSpPr>
        <p:spPr>
          <a:xfrm>
            <a:off x="7182563" y="8811270"/>
            <a:ext cx="5383611"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sz="2400">
                <a:solidFill>
                  <a:srgbClr val="E8E1CF"/>
                </a:solidFill>
              </a:rPr>
              <a:t>G. Charpak e</a:t>
            </a:r>
            <a:r>
              <a:rPr i="1" sz="2400">
                <a:solidFill>
                  <a:srgbClr val="E8E1CF"/>
                </a:solidFill>
              </a:rPr>
              <a:t>t al</a:t>
            </a:r>
            <a:r>
              <a:rPr sz="2400">
                <a:solidFill>
                  <a:srgbClr val="E8E1CF"/>
                </a:solidFill>
              </a:rPr>
              <a:t>., NIM A258 (1987) 177</a:t>
            </a:r>
          </a:p>
        </p:txBody>
      </p:sp>
      <p:pic>
        <p:nvPicPr>
          <p:cNvPr id="777" name="Screen Shot 2016-04-27 at 22.47.13.png"/>
          <p:cNvPicPr/>
          <p:nvPr/>
        </p:nvPicPr>
        <p:blipFill>
          <a:blip r:embed="rId2">
            <a:extLst/>
          </a:blip>
          <a:stretch>
            <a:fillRect/>
          </a:stretch>
        </p:blipFill>
        <p:spPr>
          <a:xfrm>
            <a:off x="118828" y="3668358"/>
            <a:ext cx="12894144" cy="5161338"/>
          </a:xfrm>
          <a:prstGeom prst="rect">
            <a:avLst/>
          </a:prstGeom>
          <a:ln w="12700">
            <a:miter lim="400000"/>
          </a:ln>
        </p:spPr>
      </p:pic>
      <p:sp>
        <p:nvSpPr>
          <p:cNvPr id="778" name="Shape 778"/>
          <p:cNvSpPr/>
          <p:nvPr/>
        </p:nvSpPr>
        <p:spPr>
          <a:xfrm>
            <a:off x="5038948" y="3303192"/>
            <a:ext cx="2926904"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2700">
              <a:defRPr>
                <a:solidFill>
                  <a:srgbClr val="E8E1CF"/>
                </a:solidFill>
              </a:defRPr>
            </a:lvl1pPr>
          </a:lstStyle>
          <a:p>
            <a:pPr lvl="0">
              <a:defRPr sz="1800">
                <a:solidFill>
                  <a:srgbClr val="000000"/>
                </a:solidFill>
              </a:defRPr>
            </a:pPr>
            <a:r>
              <a:rPr sz="2400">
                <a:solidFill>
                  <a:srgbClr val="E8E1CF"/>
                </a:solidFill>
              </a:rPr>
              <a:t>Muons and delta rays</a:t>
            </a:r>
          </a:p>
        </p:txBody>
      </p:sp>
      <p:sp>
        <p:nvSpPr>
          <p:cNvPr id="779" name="Shape 779"/>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spcBef>
                <a:spcPts val="2000"/>
              </a:spcBef>
              <a:defRPr sz="1800">
                <a:solidFill>
                  <a:srgbClr val="000000"/>
                </a:solidFill>
              </a:defRPr>
            </a:pPr>
            <a:r>
              <a:rPr>
                <a:solidFill>
                  <a:srgbClr val="E8E1CF"/>
                </a:solidFill>
              </a:rPr>
              <a:t>Filippo Resnati - ICHEP - Chicago - 6</a:t>
            </a:r>
            <a:r>
              <a:rPr baseline="31999">
                <a:solidFill>
                  <a:srgbClr val="E8E1CF"/>
                </a:solidFill>
              </a:rPr>
              <a:t>th</a:t>
            </a:r>
            <a:r>
              <a:rPr>
                <a:solidFill>
                  <a:srgbClr val="E8E1CF"/>
                </a:solidFill>
              </a:rPr>
              <a:t> August 2016</a:t>
            </a:r>
          </a:p>
        </p:txBody>
      </p:sp>
    </p:spTree>
  </p:cSld>
  <p:clrMapOvr>
    <a:masterClrMapping/>
  </p:clrMapOvr>
  <p:transitio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1" name="Shape 781"/>
          <p:cNvSpPr/>
          <p:nvPr>
            <p:ph type="title"/>
          </p:nvPr>
        </p:nvSpPr>
        <p:spPr>
          <a:prstGeom prst="rect">
            <a:avLst/>
          </a:prstGeom>
        </p:spPr>
        <p:txBody>
          <a:bodyPr/>
          <a:lstStyle/>
          <a:p>
            <a:pPr lvl="0">
              <a:defRPr sz="1800">
                <a:solidFill>
                  <a:srgbClr val="000000"/>
                </a:solidFill>
              </a:defRPr>
            </a:pPr>
            <a:r>
              <a:rPr sz="6400">
                <a:solidFill>
                  <a:srgbClr val="3B3934"/>
                </a:solidFill>
              </a:rPr>
              <a:t>The setup</a:t>
            </a:r>
          </a:p>
        </p:txBody>
      </p:sp>
      <p:sp>
        <p:nvSpPr>
          <p:cNvPr id="782" name="Shape 782"/>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pic>
        <p:nvPicPr>
          <p:cNvPr id="783" name="pasted-image.pdf"/>
          <p:cNvPicPr/>
          <p:nvPr/>
        </p:nvPicPr>
        <p:blipFill>
          <a:blip r:embed="rId2">
            <a:extLst/>
          </a:blip>
          <a:stretch>
            <a:fillRect/>
          </a:stretch>
        </p:blipFill>
        <p:spPr>
          <a:xfrm>
            <a:off x="1106932" y="4995847"/>
            <a:ext cx="2911643" cy="762001"/>
          </a:xfrm>
          <a:prstGeom prst="rect">
            <a:avLst/>
          </a:prstGeom>
          <a:ln w="12700">
            <a:miter lim="400000"/>
          </a:ln>
        </p:spPr>
      </p:pic>
      <p:grpSp>
        <p:nvGrpSpPr>
          <p:cNvPr id="787" name="Group 787"/>
          <p:cNvGrpSpPr/>
          <p:nvPr/>
        </p:nvGrpSpPr>
        <p:grpSpPr>
          <a:xfrm>
            <a:off x="8020409" y="2315269"/>
            <a:ext cx="3810001" cy="3810001"/>
            <a:chOff x="0" y="0"/>
            <a:chExt cx="3810000" cy="3810000"/>
          </a:xfrm>
        </p:grpSpPr>
        <p:pic>
          <p:nvPicPr>
            <p:cNvPr id="784" name="opticalReadoutDetector.jpg"/>
            <p:cNvPicPr/>
            <p:nvPr/>
          </p:nvPicPr>
          <p:blipFill>
            <a:blip r:embed="rId3">
              <a:extLst/>
            </a:blip>
            <a:stretch>
              <a:fillRect/>
            </a:stretch>
          </p:blipFill>
          <p:spPr>
            <a:xfrm>
              <a:off x="0" y="0"/>
              <a:ext cx="3810000" cy="3810000"/>
            </a:xfrm>
            <a:prstGeom prst="rect">
              <a:avLst/>
            </a:prstGeom>
            <a:ln w="12700" cap="flat">
              <a:noFill/>
              <a:miter lim="400000"/>
            </a:ln>
            <a:effectLst/>
          </p:spPr>
        </p:pic>
        <p:sp>
          <p:nvSpPr>
            <p:cNvPr id="785" name="Shape 785"/>
            <p:cNvSpPr/>
            <p:nvPr/>
          </p:nvSpPr>
          <p:spPr>
            <a:xfrm>
              <a:off x="1587394" y="1056589"/>
              <a:ext cx="635212"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defRPr sz="1800">
                  <a:solidFill>
                    <a:srgbClr val="FFFFFF"/>
                  </a:solidFill>
                </a:defRPr>
              </a:lvl1pPr>
            </a:lstStyle>
            <a:p>
              <a:pPr lvl="0">
                <a:defRPr>
                  <a:solidFill>
                    <a:srgbClr val="000000"/>
                  </a:solidFill>
                </a:defRPr>
              </a:pPr>
              <a:r>
                <a:rPr>
                  <a:solidFill>
                    <a:srgbClr val="FFFFFF"/>
                  </a:solidFill>
                </a:rPr>
                <a:t>10 cm</a:t>
              </a:r>
            </a:p>
          </p:txBody>
        </p:sp>
        <p:sp>
          <p:nvSpPr>
            <p:cNvPr id="786" name="Shape 786"/>
            <p:cNvSpPr/>
            <p:nvPr/>
          </p:nvSpPr>
          <p:spPr>
            <a:xfrm flipH="1" flipV="1">
              <a:off x="1077642" y="1378024"/>
              <a:ext cx="1654716" cy="1"/>
            </a:xfrm>
            <a:prstGeom prst="line">
              <a:avLst/>
            </a:prstGeom>
            <a:noFill/>
            <a:ln w="12700" cap="flat">
              <a:solidFill>
                <a:srgbClr val="FFFFFF"/>
              </a:solidFill>
              <a:prstDash val="solid"/>
              <a:miter lim="400000"/>
              <a:headEnd type="triangle" w="med" len="med"/>
              <a:tailEnd type="triangle" w="med" len="med"/>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sp>
        <p:nvSpPr>
          <p:cNvPr id="788" name="Shape 788"/>
          <p:cNvSpPr/>
          <p:nvPr/>
        </p:nvSpPr>
        <p:spPr>
          <a:xfrm>
            <a:off x="7949840" y="6819444"/>
            <a:ext cx="3951140" cy="18415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 = sensor size / image size</a:t>
            </a:r>
            <a:endParaRPr sz="2400">
              <a:solidFill>
                <a:srgbClr val="3B3934"/>
              </a:solidFill>
            </a:endParaRPr>
          </a:p>
          <a:p>
            <a:pPr lvl="0">
              <a:defRPr sz="1800">
                <a:solidFill>
                  <a:srgbClr val="000000"/>
                </a:solidFill>
              </a:defRPr>
            </a:pPr>
            <a:r>
              <a:rPr sz="2400">
                <a:solidFill>
                  <a:srgbClr val="3B3934"/>
                </a:solidFill>
              </a:rPr>
              <a:t>M ~ 0.1 -&gt; Ω ~ 5x10</a:t>
            </a:r>
            <a:r>
              <a:rPr sz="2400">
                <a:solidFill>
                  <a:srgbClr val="3B3934"/>
                </a:solidFill>
              </a:rPr>
              <a:t>-4</a:t>
            </a:r>
            <a:endParaRPr sz="2400">
              <a:solidFill>
                <a:srgbClr val="3B3934"/>
              </a:solidFill>
            </a:endParaRPr>
          </a:p>
          <a:p>
            <a:pPr lvl="0">
              <a:defRPr sz="1800">
                <a:solidFill>
                  <a:srgbClr val="000000"/>
                </a:solidFill>
              </a:defRPr>
            </a:pPr>
            <a:r>
              <a:rPr sz="2400">
                <a:solidFill>
                  <a:srgbClr val="3B3934"/>
                </a:solidFill>
              </a:rPr>
              <a:t>This implies:</a:t>
            </a:r>
            <a:endParaRPr sz="2400">
              <a:solidFill>
                <a:srgbClr val="3B3934"/>
              </a:solidFill>
            </a:endParaRPr>
          </a:p>
          <a:p>
            <a:pPr lvl="0">
              <a:defRPr sz="1800">
                <a:solidFill>
                  <a:srgbClr val="000000"/>
                </a:solidFill>
              </a:defRPr>
            </a:pPr>
            <a:r>
              <a:rPr sz="2400">
                <a:solidFill>
                  <a:srgbClr val="3B3934"/>
                </a:solidFill>
              </a:rPr>
              <a:t>large sensor, low noise,</a:t>
            </a:r>
            <a:br>
              <a:rPr sz="2400">
                <a:solidFill>
                  <a:srgbClr val="3B3934"/>
                </a:solidFill>
              </a:rPr>
            </a:br>
            <a:r>
              <a:rPr sz="2400">
                <a:solidFill>
                  <a:srgbClr val="3B3934"/>
                </a:solidFill>
              </a:rPr>
              <a:t>fast lens and a lot of light</a:t>
            </a:r>
          </a:p>
        </p:txBody>
      </p:sp>
      <p:grpSp>
        <p:nvGrpSpPr>
          <p:cNvPr id="820" name="Group 820"/>
          <p:cNvGrpSpPr/>
          <p:nvPr/>
        </p:nvGrpSpPr>
        <p:grpSpPr>
          <a:xfrm>
            <a:off x="1103820" y="2310945"/>
            <a:ext cx="5080001" cy="6350001"/>
            <a:chOff x="0" y="0"/>
            <a:chExt cx="5080000" cy="6350000"/>
          </a:xfrm>
        </p:grpSpPr>
        <p:sp>
          <p:nvSpPr>
            <p:cNvPr id="789" name="Shape 789"/>
            <p:cNvSpPr/>
            <p:nvPr/>
          </p:nvSpPr>
          <p:spPr>
            <a:xfrm flipV="1">
              <a:off x="0" y="0"/>
              <a:ext cx="5080000"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790" name="Shape 790"/>
            <p:cNvSpPr/>
            <p:nvPr/>
          </p:nvSpPr>
          <p:spPr>
            <a:xfrm flipV="1">
              <a:off x="0" y="1523999"/>
              <a:ext cx="5080000" cy="2"/>
            </a:xfrm>
            <a:prstGeom prst="line">
              <a:avLst/>
            </a:prstGeom>
            <a:noFill/>
            <a:ln w="50800" cap="flat">
              <a:solidFill>
                <a:srgbClr val="000000"/>
              </a:solidFill>
              <a:custDash>
                <a:ds d="200000" sp="200000"/>
              </a:custDash>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791" name="Shape 791"/>
            <p:cNvSpPr/>
            <p:nvPr/>
          </p:nvSpPr>
          <p:spPr>
            <a:xfrm>
              <a:off x="0" y="1778000"/>
              <a:ext cx="5080000" cy="0"/>
            </a:xfrm>
            <a:prstGeom prst="line">
              <a:avLst/>
            </a:prstGeom>
            <a:noFill/>
            <a:ln w="50800" cap="flat">
              <a:solidFill>
                <a:srgbClr val="000000"/>
              </a:solidFill>
              <a:custDash>
                <a:ds d="200000" sp="200000"/>
              </a:custDash>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792" name="Shape 792"/>
            <p:cNvSpPr/>
            <p:nvPr/>
          </p:nvSpPr>
          <p:spPr>
            <a:xfrm>
              <a:off x="0" y="2032000"/>
              <a:ext cx="5080000" cy="0"/>
            </a:xfrm>
            <a:prstGeom prst="line">
              <a:avLst/>
            </a:prstGeom>
            <a:noFill/>
            <a:ln w="50800" cap="flat">
              <a:solidFill>
                <a:srgbClr val="000000"/>
              </a:solidFill>
              <a:custDash>
                <a:ds d="200000" sp="200000"/>
              </a:custDash>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793" name="Shape 793"/>
            <p:cNvSpPr/>
            <p:nvPr/>
          </p:nvSpPr>
          <p:spPr>
            <a:xfrm>
              <a:off x="0" y="2298700"/>
              <a:ext cx="5080000" cy="0"/>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794" name="Shape 794"/>
            <p:cNvSpPr/>
            <p:nvPr/>
          </p:nvSpPr>
          <p:spPr>
            <a:xfrm>
              <a:off x="4305424" y="673100"/>
              <a:ext cx="711337"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defRPr sz="1800"/>
              </a:lvl1pPr>
            </a:lstStyle>
            <a:p>
              <a:pPr lvl="0">
                <a:defRPr>
                  <a:solidFill>
                    <a:srgbClr val="000000"/>
                  </a:solidFill>
                </a:defRPr>
              </a:pPr>
              <a:r>
                <a:rPr>
                  <a:solidFill>
                    <a:srgbClr val="3B3934"/>
                  </a:solidFill>
                </a:rPr>
                <a:t>10 mm</a:t>
              </a:r>
            </a:p>
          </p:txBody>
        </p:sp>
        <p:sp>
          <p:nvSpPr>
            <p:cNvPr id="795" name="Shape 795"/>
            <p:cNvSpPr/>
            <p:nvPr/>
          </p:nvSpPr>
          <p:spPr>
            <a:xfrm>
              <a:off x="4432424" y="1508125"/>
              <a:ext cx="584201"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defRPr sz="1800"/>
              </a:lvl1pPr>
            </a:lstStyle>
            <a:p>
              <a:pPr lvl="0">
                <a:defRPr>
                  <a:solidFill>
                    <a:srgbClr val="000000"/>
                  </a:solidFill>
                </a:defRPr>
              </a:pPr>
              <a:r>
                <a:rPr>
                  <a:solidFill>
                    <a:srgbClr val="3B3934"/>
                  </a:solidFill>
                </a:rPr>
                <a:t>2 mm</a:t>
              </a:r>
            </a:p>
          </p:txBody>
        </p:sp>
        <p:sp>
          <p:nvSpPr>
            <p:cNvPr id="796" name="Shape 796"/>
            <p:cNvSpPr/>
            <p:nvPr/>
          </p:nvSpPr>
          <p:spPr>
            <a:xfrm>
              <a:off x="4432424" y="1762869"/>
              <a:ext cx="584201"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defRPr sz="1800"/>
              </a:lvl1pPr>
            </a:lstStyle>
            <a:p>
              <a:pPr lvl="0">
                <a:defRPr>
                  <a:solidFill>
                    <a:srgbClr val="000000"/>
                  </a:solidFill>
                </a:defRPr>
              </a:pPr>
              <a:r>
                <a:rPr>
                  <a:solidFill>
                    <a:srgbClr val="3B3934"/>
                  </a:solidFill>
                </a:rPr>
                <a:t>2 mm</a:t>
              </a:r>
            </a:p>
          </p:txBody>
        </p:sp>
        <p:sp>
          <p:nvSpPr>
            <p:cNvPr id="797" name="Shape 797"/>
            <p:cNvSpPr/>
            <p:nvPr/>
          </p:nvSpPr>
          <p:spPr>
            <a:xfrm>
              <a:off x="4432424" y="2016869"/>
              <a:ext cx="584201"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defRPr sz="1800"/>
              </a:lvl1pPr>
            </a:lstStyle>
            <a:p>
              <a:pPr lvl="0">
                <a:defRPr>
                  <a:solidFill>
                    <a:srgbClr val="000000"/>
                  </a:solidFill>
                </a:defRPr>
              </a:pPr>
              <a:r>
                <a:rPr>
                  <a:solidFill>
                    <a:srgbClr val="3B3934"/>
                  </a:solidFill>
                </a:rPr>
                <a:t>2 mm</a:t>
              </a:r>
            </a:p>
          </p:txBody>
        </p:sp>
        <p:sp>
          <p:nvSpPr>
            <p:cNvPr id="798" name="Shape 798"/>
            <p:cNvSpPr/>
            <p:nvPr/>
          </p:nvSpPr>
          <p:spPr>
            <a:xfrm>
              <a:off x="259528" y="234091"/>
              <a:ext cx="1372246"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defRPr sz="1800"/>
              </a:lvl1pPr>
            </a:lstStyle>
            <a:p>
              <a:pPr lvl="0">
                <a:defRPr>
                  <a:solidFill>
                    <a:srgbClr val="000000"/>
                  </a:solidFill>
                </a:defRPr>
              </a:pPr>
              <a:r>
                <a:rPr>
                  <a:solidFill>
                    <a:srgbClr val="3B3934"/>
                  </a:solidFill>
                </a:rPr>
                <a:t>Ar/CF4 80/20</a:t>
              </a:r>
            </a:p>
          </p:txBody>
        </p:sp>
        <p:sp>
          <p:nvSpPr>
            <p:cNvPr id="799" name="Shape 799"/>
            <p:cNvSpPr/>
            <p:nvPr/>
          </p:nvSpPr>
          <p:spPr>
            <a:xfrm>
              <a:off x="3287544" y="2324100"/>
              <a:ext cx="1016509"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defRPr sz="1800"/>
              </a:lvl1pPr>
            </a:lstStyle>
            <a:p>
              <a:pPr lvl="0">
                <a:defRPr>
                  <a:solidFill>
                    <a:srgbClr val="000000"/>
                  </a:solidFill>
                </a:defRPr>
              </a:pPr>
              <a:r>
                <a:rPr>
                  <a:solidFill>
                    <a:srgbClr val="3B3934"/>
                  </a:solidFill>
                </a:rPr>
                <a:t>plexiglass</a:t>
              </a:r>
            </a:p>
          </p:txBody>
        </p:sp>
        <p:sp>
          <p:nvSpPr>
            <p:cNvPr id="800" name="Shape 800"/>
            <p:cNvSpPr/>
            <p:nvPr/>
          </p:nvSpPr>
          <p:spPr>
            <a:xfrm>
              <a:off x="1905000" y="5080000"/>
              <a:ext cx="1270000" cy="1270000"/>
            </a:xfrm>
            <a:prstGeom prst="rect">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01" name="Shape 801"/>
            <p:cNvSpPr/>
            <p:nvPr/>
          </p:nvSpPr>
          <p:spPr>
            <a:xfrm>
              <a:off x="2158875" y="4195861"/>
              <a:ext cx="762250" cy="884139"/>
            </a:xfrm>
            <a:prstGeom prst="rect">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02" name="Shape 802"/>
            <p:cNvSpPr/>
            <p:nvPr/>
          </p:nvSpPr>
          <p:spPr>
            <a:xfrm>
              <a:off x="2158875" y="3941861"/>
              <a:ext cx="762250" cy="254001"/>
            </a:xfrm>
            <a:prstGeom prst="rect">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03" name="Shape 803"/>
            <p:cNvSpPr/>
            <p:nvPr/>
          </p:nvSpPr>
          <p:spPr>
            <a:xfrm>
              <a:off x="3249444" y="3937000"/>
              <a:ext cx="1518692"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defRPr sz="1800"/>
              </a:lvl1pPr>
            </a:lstStyle>
            <a:p>
              <a:pPr lvl="0">
                <a:defRPr>
                  <a:solidFill>
                    <a:srgbClr val="000000"/>
                  </a:solidFill>
                </a:defRPr>
              </a:pPr>
              <a:r>
                <a:rPr>
                  <a:solidFill>
                    <a:srgbClr val="3B3934"/>
                  </a:solidFill>
                </a:rPr>
                <a:t>+3 dioptre lens</a:t>
              </a:r>
            </a:p>
          </p:txBody>
        </p:sp>
        <p:sp>
          <p:nvSpPr>
            <p:cNvPr id="804" name="Shape 804"/>
            <p:cNvSpPr/>
            <p:nvPr/>
          </p:nvSpPr>
          <p:spPr>
            <a:xfrm>
              <a:off x="3249444" y="4487961"/>
              <a:ext cx="1829669"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defRPr sz="1800"/>
              </a:lvl1pPr>
            </a:lstStyle>
            <a:p>
              <a:pPr lvl="0">
                <a:defRPr>
                  <a:solidFill>
                    <a:srgbClr val="000000"/>
                  </a:solidFill>
                </a:defRPr>
              </a:pPr>
              <a:r>
                <a:rPr>
                  <a:solidFill>
                    <a:srgbClr val="3B3934"/>
                  </a:solidFill>
                </a:rPr>
                <a:t>25 mm f/0.95 lens</a:t>
              </a:r>
            </a:p>
          </p:txBody>
        </p:sp>
        <p:sp>
          <p:nvSpPr>
            <p:cNvPr id="805" name="Shape 805"/>
            <p:cNvSpPr/>
            <p:nvPr/>
          </p:nvSpPr>
          <p:spPr>
            <a:xfrm>
              <a:off x="3249444" y="5567461"/>
              <a:ext cx="1333736" cy="279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defRPr sz="1800"/>
              </a:lvl1pPr>
            </a:lstStyle>
            <a:p>
              <a:pPr lvl="0">
                <a:defRPr>
                  <a:solidFill>
                    <a:srgbClr val="000000"/>
                  </a:solidFill>
                </a:defRPr>
              </a:pPr>
              <a:r>
                <a:rPr>
                  <a:solidFill>
                    <a:srgbClr val="3B3934"/>
                  </a:solidFill>
                </a:rPr>
                <a:t>CCD camera</a:t>
              </a:r>
            </a:p>
          </p:txBody>
        </p:sp>
        <p:sp>
          <p:nvSpPr>
            <p:cNvPr id="806" name="Shape 806"/>
            <p:cNvSpPr/>
            <p:nvPr/>
          </p:nvSpPr>
          <p:spPr>
            <a:xfrm>
              <a:off x="2168128" y="2098476"/>
              <a:ext cx="840235" cy="18311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584"/>
                  </a:moveTo>
                  <a:lnTo>
                    <a:pt x="21600" y="0"/>
                  </a:lnTo>
                  <a:lnTo>
                    <a:pt x="19644" y="21600"/>
                  </a:lnTo>
                  <a:lnTo>
                    <a:pt x="0" y="21584"/>
                  </a:lnTo>
                  <a:close/>
                </a:path>
              </a:pathLst>
            </a:custGeom>
            <a:solidFill>
              <a:srgbClr val="F39019">
                <a:alpha val="37560"/>
              </a:srgbClr>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07" name="Shape 807"/>
            <p:cNvSpPr/>
            <p:nvPr/>
          </p:nvSpPr>
          <p:spPr>
            <a:xfrm>
              <a:off x="2798323" y="234091"/>
              <a:ext cx="190700"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808" name="Shape 808"/>
            <p:cNvSpPr/>
            <p:nvPr/>
          </p:nvSpPr>
          <p:spPr>
            <a:xfrm>
              <a:off x="2950723" y="3293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809" name="Shape 809"/>
            <p:cNvSpPr/>
            <p:nvPr/>
          </p:nvSpPr>
          <p:spPr>
            <a:xfrm>
              <a:off x="2982423" y="644705"/>
              <a:ext cx="1" cy="630513"/>
            </a:xfrm>
            <a:prstGeom prst="line">
              <a:avLst/>
            </a:prstGeom>
            <a:noFill/>
            <a:ln w="12700" cap="flat">
              <a:solidFill>
                <a:srgbClr val="000000"/>
              </a:solidFill>
              <a:prstDash val="solid"/>
              <a:miter lim="400000"/>
              <a:tailEnd type="triangle" w="med" len="med"/>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nvGrpSpPr>
            <p:cNvPr id="812" name="Group 812"/>
            <p:cNvGrpSpPr/>
            <p:nvPr/>
          </p:nvGrpSpPr>
          <p:grpSpPr>
            <a:xfrm>
              <a:off x="2938512" y="1662057"/>
              <a:ext cx="139701" cy="231886"/>
              <a:chOff x="0" y="0"/>
              <a:chExt cx="139700" cy="231884"/>
            </a:xfrm>
          </p:grpSpPr>
          <p:sp>
            <p:nvSpPr>
              <p:cNvPr id="810" name="Shape 810"/>
              <p:cNvSpPr/>
              <p:nvPr/>
            </p:nvSpPr>
            <p:spPr>
              <a:xfrm rot="21600000">
                <a:off x="0" y="13"/>
                <a:ext cx="70053" cy="231872"/>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11" name="Shape 811"/>
              <p:cNvSpPr/>
              <p:nvPr/>
            </p:nvSpPr>
            <p:spPr>
              <a:xfrm flipH="1">
                <a:off x="69647" y="0"/>
                <a:ext cx="70053" cy="231871"/>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sp>
          <p:nvSpPr>
            <p:cNvPr id="813" name="Shape 813"/>
            <p:cNvSpPr/>
            <p:nvPr/>
          </p:nvSpPr>
          <p:spPr>
            <a:xfrm>
              <a:off x="2938023" y="10913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grpSp>
          <p:nvGrpSpPr>
            <p:cNvPr id="816" name="Group 816"/>
            <p:cNvGrpSpPr/>
            <p:nvPr/>
          </p:nvGrpSpPr>
          <p:grpSpPr>
            <a:xfrm>
              <a:off x="2963912" y="1444195"/>
              <a:ext cx="88901" cy="147564"/>
              <a:chOff x="0" y="0"/>
              <a:chExt cx="88900" cy="147562"/>
            </a:xfrm>
          </p:grpSpPr>
          <p:sp>
            <p:nvSpPr>
              <p:cNvPr id="814" name="Shape 814"/>
              <p:cNvSpPr/>
              <p:nvPr/>
            </p:nvSpPr>
            <p:spPr>
              <a:xfrm rot="21600000">
                <a:off x="-1" y="8"/>
                <a:ext cx="44580" cy="147555"/>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15" name="Shape 815"/>
              <p:cNvSpPr/>
              <p:nvPr/>
            </p:nvSpPr>
            <p:spPr>
              <a:xfrm flipH="1">
                <a:off x="44321" y="0"/>
                <a:ext cx="44580" cy="147555"/>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819" name="Group 819"/>
            <p:cNvGrpSpPr/>
            <p:nvPr/>
          </p:nvGrpSpPr>
          <p:grpSpPr>
            <a:xfrm>
              <a:off x="2887712" y="1853390"/>
              <a:ext cx="241301" cy="400528"/>
              <a:chOff x="0" y="0"/>
              <a:chExt cx="241300" cy="400527"/>
            </a:xfrm>
          </p:grpSpPr>
          <p:sp>
            <p:nvSpPr>
              <p:cNvPr id="817" name="Shape 817"/>
              <p:cNvSpPr/>
              <p:nvPr/>
            </p:nvSpPr>
            <p:spPr>
              <a:xfrm rot="21600000">
                <a:off x="0" y="23"/>
                <a:ext cx="121000" cy="400505"/>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18" name="Shape 818"/>
              <p:cNvSpPr/>
              <p:nvPr/>
            </p:nvSpPr>
            <p:spPr>
              <a:xfrm flipH="1">
                <a:off x="120300" y="0"/>
                <a:ext cx="121000" cy="400505"/>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sp>
        <p:nvSpPr>
          <p:cNvPr id="821" name="Shape 821"/>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23" name="Shape 823"/>
          <p:cNvSpPr/>
          <p:nvPr>
            <p:ph type="title"/>
          </p:nvPr>
        </p:nvSpPr>
        <p:spPr>
          <a:prstGeom prst="rect">
            <a:avLst/>
          </a:prstGeom>
        </p:spPr>
        <p:txBody>
          <a:bodyPr/>
          <a:lstStyle/>
          <a:p>
            <a:pPr lvl="0">
              <a:defRPr sz="1800">
                <a:solidFill>
                  <a:srgbClr val="000000"/>
                </a:solidFill>
              </a:defRPr>
            </a:pPr>
            <a:r>
              <a:rPr sz="6400">
                <a:solidFill>
                  <a:srgbClr val="3B3934"/>
                </a:solidFill>
              </a:rPr>
              <a:t>X-ray images</a:t>
            </a:r>
          </a:p>
        </p:txBody>
      </p:sp>
      <p:sp>
        <p:nvSpPr>
          <p:cNvPr id="824" name="Shape 824"/>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825" name="Shape 825"/>
          <p:cNvSpPr/>
          <p:nvPr/>
        </p:nvSpPr>
        <p:spPr>
          <a:xfrm>
            <a:off x="8010202" y="8077365"/>
            <a:ext cx="3164137" cy="1104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Raw data:</a:t>
            </a:r>
            <a:br>
              <a:rPr sz="2400">
                <a:solidFill>
                  <a:srgbClr val="3B3934"/>
                </a:solidFill>
              </a:rPr>
            </a:br>
            <a:r>
              <a:rPr sz="2400">
                <a:solidFill>
                  <a:srgbClr val="3B3934"/>
                </a:solidFill>
              </a:rPr>
              <a:t>fast (&lt;1 s) acquisition</a:t>
            </a:r>
            <a:br>
              <a:rPr sz="2400">
                <a:solidFill>
                  <a:srgbClr val="3B3934"/>
                </a:solidFill>
              </a:rPr>
            </a:br>
            <a:r>
              <a:rPr sz="2400">
                <a:solidFill>
                  <a:srgbClr val="3B3934"/>
                </a:solidFill>
              </a:rPr>
              <a:t>and no processing time</a:t>
            </a:r>
          </a:p>
        </p:txBody>
      </p:sp>
      <p:sp>
        <p:nvSpPr>
          <p:cNvPr id="826" name="Shape 826"/>
          <p:cNvSpPr/>
          <p:nvPr/>
        </p:nvSpPr>
        <p:spPr>
          <a:xfrm flipV="1">
            <a:off x="11737650" y="2543075"/>
            <a:ext cx="1" cy="5837636"/>
          </a:xfrm>
          <a:prstGeom prst="line">
            <a:avLst/>
          </a:prstGeom>
          <a:ln w="12700">
            <a:solidFill/>
            <a:miter lim="400000"/>
            <a:headEnd type="triangle"/>
            <a:tailEnd type="triangle"/>
          </a:ln>
        </p:spPr>
        <p:txBody>
          <a:bodyPr lIns="0" tIns="0" rIns="0" bIns="0" anchor="ctr"/>
          <a:lstStyle/>
          <a:p>
            <a:pPr lvl="0" algn="ctr" defTabSz="584200">
              <a:defRPr>
                <a:solidFill>
                  <a:srgbClr val="FFFFFF"/>
                </a:solidFill>
                <a:latin typeface="Helvetica Light"/>
                <a:ea typeface="Helvetica Light"/>
                <a:cs typeface="Helvetica Light"/>
                <a:sym typeface="Helvetica Light"/>
              </a:defRPr>
            </a:pPr>
          </a:p>
        </p:txBody>
      </p:sp>
      <p:pic>
        <p:nvPicPr>
          <p:cNvPr id="827" name="Result of img_000000000_Default_000-1.jpg"/>
          <p:cNvPicPr/>
          <p:nvPr/>
        </p:nvPicPr>
        <p:blipFill>
          <a:blip r:embed="rId2">
            <a:extLst/>
          </a:blip>
          <a:stretch>
            <a:fillRect/>
          </a:stretch>
        </p:blipFill>
        <p:spPr>
          <a:xfrm>
            <a:off x="7687270" y="2842517"/>
            <a:ext cx="3810001" cy="5238751"/>
          </a:xfrm>
          <a:prstGeom prst="rect">
            <a:avLst/>
          </a:prstGeom>
          <a:ln w="12700">
            <a:miter lim="400000"/>
          </a:ln>
        </p:spPr>
      </p:pic>
      <p:pic>
        <p:nvPicPr>
          <p:cNvPr id="828" name="batradio.jpg"/>
          <p:cNvPicPr/>
          <p:nvPr/>
        </p:nvPicPr>
        <p:blipFill>
          <a:blip r:embed="rId3">
            <a:extLst/>
          </a:blip>
          <a:stretch>
            <a:fillRect/>
          </a:stretch>
        </p:blipFill>
        <p:spPr>
          <a:xfrm rot="787656">
            <a:off x="2599459" y="2668890"/>
            <a:ext cx="2880953" cy="5585899"/>
          </a:xfrm>
          <a:prstGeom prst="rect">
            <a:avLst/>
          </a:prstGeom>
          <a:ln w="12700">
            <a:miter lim="400000"/>
          </a:ln>
        </p:spPr>
      </p:pic>
      <p:sp>
        <p:nvSpPr>
          <p:cNvPr id="829" name="Shape 829"/>
          <p:cNvSpPr/>
          <p:nvPr/>
        </p:nvSpPr>
        <p:spPr>
          <a:xfrm>
            <a:off x="1864681" y="2474086"/>
            <a:ext cx="4350446"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Charge acquisition (26/10/1998)</a:t>
            </a:r>
          </a:p>
        </p:txBody>
      </p:sp>
      <p:sp>
        <p:nvSpPr>
          <p:cNvPr id="830" name="Shape 830"/>
          <p:cNvSpPr/>
          <p:nvPr/>
        </p:nvSpPr>
        <p:spPr>
          <a:xfrm>
            <a:off x="11787530" y="5277742"/>
            <a:ext cx="851198"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~7 cm</a:t>
            </a:r>
          </a:p>
        </p:txBody>
      </p:sp>
      <p:sp>
        <p:nvSpPr>
          <p:cNvPr id="831" name="Shape 831"/>
          <p:cNvSpPr/>
          <p:nvPr/>
        </p:nvSpPr>
        <p:spPr>
          <a:xfrm>
            <a:off x="8493000" y="2474086"/>
            <a:ext cx="2198540"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Light acquisition</a:t>
            </a:r>
          </a:p>
        </p:txBody>
      </p:sp>
      <p:sp>
        <p:nvSpPr>
          <p:cNvPr id="832" name="Shape 832"/>
          <p:cNvSpPr/>
          <p:nvPr/>
        </p:nvSpPr>
        <p:spPr>
          <a:xfrm>
            <a:off x="3014885" y="1924856"/>
            <a:ext cx="6975030"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X-ray tube with W target at 20 kV - 40 kV at few mA</a:t>
            </a:r>
          </a:p>
        </p:txBody>
      </p:sp>
      <p:sp>
        <p:nvSpPr>
          <p:cNvPr id="833" name="Shape 833"/>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35" name="Shape 835"/>
          <p:cNvSpPr/>
          <p:nvPr>
            <p:ph type="title"/>
          </p:nvPr>
        </p:nvSpPr>
        <p:spPr>
          <a:prstGeom prst="rect">
            <a:avLst/>
          </a:prstGeom>
        </p:spPr>
        <p:txBody>
          <a:bodyPr/>
          <a:lstStyle/>
          <a:p>
            <a:pPr lvl="0">
              <a:defRPr sz="1800">
                <a:solidFill>
                  <a:srgbClr val="000000"/>
                </a:solidFill>
              </a:defRPr>
            </a:pPr>
            <a:r>
              <a:rPr sz="6400">
                <a:solidFill>
                  <a:srgbClr val="3B3934"/>
                </a:solidFill>
              </a:rPr>
              <a:t>Fluoroscopy</a:t>
            </a:r>
          </a:p>
        </p:txBody>
      </p:sp>
      <p:sp>
        <p:nvSpPr>
          <p:cNvPr id="836" name="Shape 836"/>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837" name="Shape 837"/>
          <p:cNvSpPr/>
          <p:nvPr/>
        </p:nvSpPr>
        <p:spPr>
          <a:xfrm>
            <a:off x="5335488" y="1817885"/>
            <a:ext cx="2333824"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50 ms exposure</a:t>
            </a:r>
            <a:endParaRPr sz="2400">
              <a:solidFill>
                <a:srgbClr val="3B3934"/>
              </a:solidFill>
            </a:endParaRPr>
          </a:p>
          <a:p>
            <a:pPr lvl="0">
              <a:defRPr sz="1800">
                <a:solidFill>
                  <a:srgbClr val="000000"/>
                </a:solidFill>
              </a:defRPr>
            </a:pPr>
            <a:r>
              <a:rPr sz="2400">
                <a:solidFill>
                  <a:srgbClr val="3B3934"/>
                </a:solidFill>
              </a:rPr>
              <a:t>10 Hz acquisition</a:t>
            </a:r>
          </a:p>
        </p:txBody>
      </p:sp>
      <p:pic>
        <p:nvPicPr>
          <p:cNvPr id="838" name="flyingDrone.avi"/>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3644900" y="2628445"/>
            <a:ext cx="5715000" cy="5715001"/>
          </a:xfrm>
          <a:prstGeom prst="rect">
            <a:avLst/>
          </a:prstGeom>
        </p:spPr>
      </p:pic>
      <p:sp>
        <p:nvSpPr>
          <p:cNvPr id="839" name="Shape 839"/>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mediacall" presetSubtype="0" presetID="1" grpId="1" fill="hold">
                                  <p:stCondLst>
                                    <p:cond delay="0"/>
                                  </p:stCondLst>
                                  <p:childTnLst>
                                    <p:cmd type="call" cmd="playFrom(0.0)">
                                      <p:cBhvr>
                                        <p:cTn id="6" dur="0" fill="hold"/>
                                        <p:tgtEl>
                                          <p:spTgt spid="838"/>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838"/>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1" name="Shape 841"/>
          <p:cNvSpPr/>
          <p:nvPr>
            <p:ph type="title"/>
          </p:nvPr>
        </p:nvSpPr>
        <p:spPr>
          <a:prstGeom prst="rect">
            <a:avLst/>
          </a:prstGeom>
        </p:spPr>
        <p:txBody>
          <a:bodyPr/>
          <a:lstStyle/>
          <a:p>
            <a:pPr lvl="0">
              <a:defRPr sz="1800">
                <a:solidFill>
                  <a:srgbClr val="000000"/>
                </a:solidFill>
              </a:defRPr>
            </a:pPr>
            <a:r>
              <a:rPr sz="6400">
                <a:solidFill>
                  <a:srgbClr val="3B3934"/>
                </a:solidFill>
              </a:rPr>
              <a:t>CT and 3D imaging</a:t>
            </a:r>
          </a:p>
        </p:txBody>
      </p:sp>
      <p:sp>
        <p:nvSpPr>
          <p:cNvPr id="842" name="Shape 842"/>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pic>
        <p:nvPicPr>
          <p:cNvPr id="843" name="crushedCup3D.avi"/>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6971605" y="3077422"/>
            <a:ext cx="5080001" cy="4445001"/>
          </a:xfrm>
          <a:prstGeom prst="rect">
            <a:avLst/>
          </a:prstGeom>
        </p:spPr>
      </p:pic>
      <p:pic>
        <p:nvPicPr>
          <p:cNvPr id="844" name="crushedGlass.avi"/>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953194" y="2991598"/>
            <a:ext cx="5080001" cy="5080001"/>
          </a:xfrm>
          <a:prstGeom prst="rect">
            <a:avLst/>
          </a:prstGeom>
        </p:spPr>
      </p:pic>
      <p:sp>
        <p:nvSpPr>
          <p:cNvPr id="845" name="Shape 845"/>
          <p:cNvSpPr/>
          <p:nvPr/>
        </p:nvSpPr>
        <p:spPr>
          <a:xfrm>
            <a:off x="2304237" y="2226523"/>
            <a:ext cx="8186490"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Image -&gt; Sinograms -&gt; Filtered Back Projection -&gt; 3D image</a:t>
            </a:r>
          </a:p>
        </p:txBody>
      </p:sp>
      <p:sp>
        <p:nvSpPr>
          <p:cNvPr id="846" name="Shape 846"/>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mediacall" presetSubtype="0" presetID="1" grpId="1" fill="hold">
                                  <p:stCondLst>
                                    <p:cond delay="0"/>
                                  </p:stCondLst>
                                  <p:childTnLst>
                                    <p:cmd type="call" cmd="playFrom(0.0)">
                                      <p:cBhvr>
                                        <p:cTn id="6" dur="0" fill="hold"/>
                                        <p:tgtEl>
                                          <p:spTgt spid="843"/>
                                        </p:tgtEl>
                                      </p:cBhvr>
                                    </p:cmd>
                                  </p:childTnLst>
                                </p:cTn>
                              </p:par>
                            </p:childTnLst>
                          </p:cTn>
                        </p:par>
                      </p:childTnLst>
                    </p:cTn>
                  </p:par>
                  <p:par>
                    <p:cTn id="7" fill="hold">
                      <p:stCondLst>
                        <p:cond delay="indefinite"/>
                      </p:stCondLst>
                      <p:childTnLst>
                        <p:par>
                          <p:cTn id="8" fill="hold">
                            <p:stCondLst>
                              <p:cond delay="0"/>
                            </p:stCondLst>
                            <p:childTnLst>
                              <p:par>
                                <p:cTn id="9" nodeType="clickEffect" presetClass="mediacall" presetSubtype="0" presetID="1" grpId="2" fill="hold">
                                  <p:stCondLst>
                                    <p:cond delay="0"/>
                                  </p:stCondLst>
                                  <p:childTnLst>
                                    <p:cmd type="call" cmd="playFrom(0.0)">
                                      <p:cBhvr>
                                        <p:cTn id="10" dur="0" fill="hold"/>
                                        <p:tgtEl>
                                          <p:spTgt spid="844"/>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1" fill="hold" display="0">
                  <p:stCondLst>
                    <p:cond delay="indefinite"/>
                  </p:stCondLst>
                </p:cTn>
                <p:tgtEl>
                  <p:spTgt spid="843"/>
                </p:tgtEl>
              </p:cMediaNode>
            </p:video>
            <p:video fullScrn="0">
              <p:cMediaNode mute="0" showWhenStopped="1" numSld="1" vol="100000">
                <p:cTn id="12" fill="hold" display="0">
                  <p:stCondLst>
                    <p:cond delay="indefinite"/>
                  </p:stCondLst>
                </p:cTn>
                <p:tgtEl>
                  <p:spTgt spid="844"/>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8" name="Shape 848"/>
          <p:cNvSpPr/>
          <p:nvPr>
            <p:ph type="title"/>
          </p:nvPr>
        </p:nvSpPr>
        <p:spPr>
          <a:prstGeom prst="rect">
            <a:avLst/>
          </a:prstGeom>
        </p:spPr>
        <p:txBody>
          <a:bodyPr/>
          <a:lstStyle/>
          <a:p>
            <a:pPr lvl="0">
              <a:defRPr sz="1800">
                <a:solidFill>
                  <a:srgbClr val="000000"/>
                </a:solidFill>
              </a:defRPr>
            </a:pPr>
            <a:r>
              <a:rPr sz="6400">
                <a:solidFill>
                  <a:srgbClr val="3B3934"/>
                </a:solidFill>
              </a:rPr>
              <a:t>Single events</a:t>
            </a:r>
          </a:p>
        </p:txBody>
      </p:sp>
      <p:sp>
        <p:nvSpPr>
          <p:cNvPr id="849" name="Shape 849"/>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pic>
        <p:nvPicPr>
          <p:cNvPr id="850" name="alphas2.jpg"/>
          <p:cNvPicPr/>
          <p:nvPr/>
        </p:nvPicPr>
        <p:blipFill>
          <a:blip r:embed="rId2">
            <a:extLst/>
          </a:blip>
          <a:stretch>
            <a:fillRect/>
          </a:stretch>
        </p:blipFill>
        <p:spPr>
          <a:xfrm>
            <a:off x="2046064" y="1802945"/>
            <a:ext cx="4267201" cy="3492501"/>
          </a:xfrm>
          <a:prstGeom prst="rect">
            <a:avLst/>
          </a:prstGeom>
          <a:ln w="12700">
            <a:miter lim="400000"/>
          </a:ln>
        </p:spPr>
      </p:pic>
      <p:sp>
        <p:nvSpPr>
          <p:cNvPr id="851" name="Shape 851"/>
          <p:cNvSpPr/>
          <p:nvPr/>
        </p:nvSpPr>
        <p:spPr>
          <a:xfrm>
            <a:off x="2784152" y="4927144"/>
            <a:ext cx="2791024"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sz="2400">
                <a:solidFill>
                  <a:srgbClr val="E8E1CF"/>
                </a:solidFill>
              </a:rPr>
              <a:t>α from </a:t>
            </a:r>
            <a:r>
              <a:rPr baseline="31999" sz="2400">
                <a:solidFill>
                  <a:srgbClr val="E8E1CF"/>
                </a:solidFill>
              </a:rPr>
              <a:t>220</a:t>
            </a:r>
            <a:r>
              <a:rPr sz="2400">
                <a:solidFill>
                  <a:srgbClr val="E8E1CF"/>
                </a:solidFill>
              </a:rPr>
              <a:t>Rn &amp; </a:t>
            </a:r>
            <a:r>
              <a:rPr baseline="31999" sz="2400">
                <a:solidFill>
                  <a:srgbClr val="E8E1CF"/>
                </a:solidFill>
              </a:rPr>
              <a:t>216</a:t>
            </a:r>
            <a:r>
              <a:rPr sz="2400">
                <a:solidFill>
                  <a:srgbClr val="E8E1CF"/>
                </a:solidFill>
              </a:rPr>
              <a:t>Po</a:t>
            </a:r>
          </a:p>
        </p:txBody>
      </p:sp>
      <p:pic>
        <p:nvPicPr>
          <p:cNvPr id="852" name="spectrum_1_MMStack_Pos0.ome-1.jpg"/>
          <p:cNvPicPr/>
          <p:nvPr/>
        </p:nvPicPr>
        <p:blipFill>
          <a:blip r:embed="rId3">
            <a:extLst/>
          </a:blip>
          <a:stretch>
            <a:fillRect/>
          </a:stretch>
        </p:blipFill>
        <p:spPr>
          <a:xfrm>
            <a:off x="6691535" y="1802945"/>
            <a:ext cx="4267201" cy="3492501"/>
          </a:xfrm>
          <a:prstGeom prst="rect">
            <a:avLst/>
          </a:prstGeom>
          <a:ln w="12700">
            <a:miter lim="400000"/>
          </a:ln>
        </p:spPr>
      </p:pic>
      <p:sp>
        <p:nvSpPr>
          <p:cNvPr id="853" name="Shape 853"/>
          <p:cNvSpPr/>
          <p:nvPr/>
        </p:nvSpPr>
        <p:spPr>
          <a:xfrm>
            <a:off x="7698134" y="4927144"/>
            <a:ext cx="2254003"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sz="2400">
                <a:solidFill>
                  <a:srgbClr val="E8E1CF"/>
                </a:solidFill>
              </a:rPr>
              <a:t>X-rays from </a:t>
            </a:r>
            <a:r>
              <a:rPr baseline="31999" sz="2400">
                <a:solidFill>
                  <a:srgbClr val="E8E1CF"/>
                </a:solidFill>
              </a:rPr>
              <a:t>55</a:t>
            </a:r>
            <a:r>
              <a:rPr sz="2400">
                <a:solidFill>
                  <a:srgbClr val="E8E1CF"/>
                </a:solidFill>
              </a:rPr>
              <a:t>Fe</a:t>
            </a:r>
          </a:p>
        </p:txBody>
      </p:sp>
      <p:pic>
        <p:nvPicPr>
          <p:cNvPr id="854" name="delta.jpg"/>
          <p:cNvPicPr/>
          <p:nvPr/>
        </p:nvPicPr>
        <p:blipFill>
          <a:blip r:embed="rId4">
            <a:extLst/>
          </a:blip>
          <a:stretch>
            <a:fillRect/>
          </a:stretch>
        </p:blipFill>
        <p:spPr>
          <a:xfrm>
            <a:off x="6697885" y="5676444"/>
            <a:ext cx="4254501" cy="3492501"/>
          </a:xfrm>
          <a:prstGeom prst="rect">
            <a:avLst/>
          </a:prstGeom>
          <a:ln w="12700">
            <a:miter lim="400000"/>
          </a:ln>
        </p:spPr>
      </p:pic>
      <p:sp>
        <p:nvSpPr>
          <p:cNvPr id="855" name="Shape 855"/>
          <p:cNvSpPr/>
          <p:nvPr/>
        </p:nvSpPr>
        <p:spPr>
          <a:xfrm>
            <a:off x="7743056" y="8787944"/>
            <a:ext cx="2164160"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2700">
              <a:defRPr>
                <a:solidFill>
                  <a:srgbClr val="E8E1CF"/>
                </a:solidFill>
              </a:defRPr>
            </a:lvl1pPr>
          </a:lstStyle>
          <a:p>
            <a:pPr lvl="0">
              <a:defRPr sz="1800">
                <a:solidFill>
                  <a:srgbClr val="000000"/>
                </a:solidFill>
              </a:defRPr>
            </a:pPr>
            <a:r>
              <a:rPr sz="2400">
                <a:solidFill>
                  <a:srgbClr val="E8E1CF"/>
                </a:solidFill>
              </a:rPr>
              <a:t>muon and δ-ray</a:t>
            </a:r>
          </a:p>
        </p:txBody>
      </p:sp>
      <p:pic>
        <p:nvPicPr>
          <p:cNvPr id="856" name="shower.jpg"/>
          <p:cNvPicPr/>
          <p:nvPr/>
        </p:nvPicPr>
        <p:blipFill>
          <a:blip r:embed="rId5">
            <a:extLst/>
          </a:blip>
          <a:stretch>
            <a:fillRect/>
          </a:stretch>
        </p:blipFill>
        <p:spPr>
          <a:xfrm>
            <a:off x="2046064" y="5676444"/>
            <a:ext cx="4267201" cy="3492501"/>
          </a:xfrm>
          <a:prstGeom prst="rect">
            <a:avLst/>
          </a:prstGeom>
          <a:ln w="12700">
            <a:miter lim="400000"/>
          </a:ln>
        </p:spPr>
      </p:pic>
      <p:sp>
        <p:nvSpPr>
          <p:cNvPr id="857" name="Shape 857"/>
          <p:cNvSpPr/>
          <p:nvPr/>
        </p:nvSpPr>
        <p:spPr>
          <a:xfrm>
            <a:off x="2284238" y="8787944"/>
            <a:ext cx="3790852"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2700">
              <a:defRPr>
                <a:solidFill>
                  <a:srgbClr val="E8E1CF"/>
                </a:solidFill>
              </a:defRPr>
            </a:lvl1pPr>
          </a:lstStyle>
          <a:p>
            <a:pPr lvl="0">
              <a:defRPr sz="1800">
                <a:solidFill>
                  <a:srgbClr val="000000"/>
                </a:solidFill>
              </a:defRPr>
            </a:pPr>
            <a:r>
              <a:rPr sz="2400">
                <a:solidFill>
                  <a:srgbClr val="E8E1CF"/>
                </a:solidFill>
              </a:rPr>
              <a:t>shower from a charged pion</a:t>
            </a:r>
          </a:p>
        </p:txBody>
      </p:sp>
      <p:sp>
        <p:nvSpPr>
          <p:cNvPr id="858" name="Shape 858"/>
          <p:cNvSpPr/>
          <p:nvPr/>
        </p:nvSpPr>
        <p:spPr>
          <a:xfrm rot="16200000">
            <a:off x="9439778" y="7257594"/>
            <a:ext cx="3375683" cy="330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12700">
              <a:spcBef>
                <a:spcPts val="2000"/>
              </a:spcBef>
              <a:defRPr sz="1500"/>
            </a:lvl1pPr>
          </a:lstStyle>
          <a:p>
            <a:pPr lvl="0">
              <a:defRPr sz="1800">
                <a:solidFill>
                  <a:srgbClr val="000000"/>
                </a:solidFill>
              </a:defRPr>
            </a:pPr>
            <a:r>
              <a:rPr sz="1500">
                <a:solidFill>
                  <a:srgbClr val="3B3934"/>
                </a:solidFill>
              </a:rPr>
              <a:t>For hours in sealed mode at test beam</a:t>
            </a:r>
          </a:p>
        </p:txBody>
      </p:sp>
      <p:sp>
        <p:nvSpPr>
          <p:cNvPr id="859" name="Shape 859"/>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0" name="Shape 120"/>
          <p:cNvSpPr/>
          <p:nvPr>
            <p:ph type="title"/>
          </p:nvPr>
        </p:nvSpPr>
        <p:spPr>
          <a:prstGeom prst="rect">
            <a:avLst/>
          </a:prstGeom>
        </p:spPr>
        <p:txBody>
          <a:bodyPr/>
          <a:lstStyle>
            <a:lvl1pPr>
              <a:defRPr sz="6000"/>
            </a:lvl1pPr>
          </a:lstStyle>
          <a:p>
            <a:pPr lvl="0">
              <a:defRPr sz="1800">
                <a:solidFill>
                  <a:srgbClr val="000000"/>
                </a:solidFill>
              </a:defRPr>
            </a:pPr>
            <a:r>
              <a:rPr sz="6000">
                <a:solidFill>
                  <a:srgbClr val="3B3934"/>
                </a:solidFill>
              </a:rPr>
              <a:t>Micro-Pattern Gaseous Detectors</a:t>
            </a:r>
          </a:p>
        </p:txBody>
      </p:sp>
      <p:sp>
        <p:nvSpPr>
          <p:cNvPr id="121" name="Shape 121"/>
          <p:cNvSpPr/>
          <p:nvPr>
            <p:ph type="sldNum" sz="quarter" idx="2"/>
          </p:nvPr>
        </p:nvSpPr>
        <p:spPr>
          <a:xfrm>
            <a:off x="12824746" y="9420870"/>
            <a:ext cx="139838" cy="279401"/>
          </a:xfrm>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122" name="Shape 122"/>
          <p:cNvSpPr/>
          <p:nvPr>
            <p:ph type="body" idx="1"/>
          </p:nvPr>
        </p:nvSpPr>
        <p:spPr>
          <a:prstGeom prst="rect">
            <a:avLst/>
          </a:prstGeom>
        </p:spPr>
        <p:txBody>
          <a:bodyPr/>
          <a:lstStyle/>
          <a:p>
            <a:pPr lvl="0">
              <a:defRPr sz="1800">
                <a:solidFill>
                  <a:srgbClr val="000000"/>
                </a:solidFill>
              </a:defRPr>
            </a:pPr>
            <a:r>
              <a:rPr sz="3200">
                <a:solidFill>
                  <a:srgbClr val="3B3934"/>
                </a:solidFill>
              </a:rPr>
              <a:t>Structures to provide suitable electric fields in gas to amplify the otherwise small amount of ionisation charge produced by the interacting particles</a:t>
            </a:r>
          </a:p>
        </p:txBody>
      </p:sp>
      <p:sp>
        <p:nvSpPr>
          <p:cNvPr id="123" name="Shape 123"/>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61" name="Shape 861"/>
          <p:cNvSpPr/>
          <p:nvPr>
            <p:ph type="title"/>
          </p:nvPr>
        </p:nvSpPr>
        <p:spPr>
          <a:prstGeom prst="rect">
            <a:avLst/>
          </a:prstGeom>
        </p:spPr>
        <p:txBody>
          <a:bodyPr/>
          <a:lstStyle/>
          <a:p>
            <a:pPr lvl="0">
              <a:defRPr sz="1800">
                <a:solidFill>
                  <a:srgbClr val="000000"/>
                </a:solidFill>
              </a:defRPr>
            </a:pPr>
            <a:r>
              <a:rPr sz="6400">
                <a:solidFill>
                  <a:srgbClr val="3B3934"/>
                </a:solidFill>
              </a:rPr>
              <a:t>Quantitative analysis</a:t>
            </a:r>
          </a:p>
        </p:txBody>
      </p:sp>
      <p:sp>
        <p:nvSpPr>
          <p:cNvPr id="862" name="Shape 862"/>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pic>
        <p:nvPicPr>
          <p:cNvPr id="863" name="spectrum_1_MMStack_Pos0.ome-1.jpg"/>
          <p:cNvPicPr/>
          <p:nvPr/>
        </p:nvPicPr>
        <p:blipFill>
          <a:blip r:embed="rId2">
            <a:extLst/>
          </a:blip>
          <a:stretch>
            <a:fillRect/>
          </a:stretch>
        </p:blipFill>
        <p:spPr>
          <a:xfrm>
            <a:off x="476382" y="3662806"/>
            <a:ext cx="4267201" cy="3492501"/>
          </a:xfrm>
          <a:prstGeom prst="rect">
            <a:avLst/>
          </a:prstGeom>
          <a:ln w="12700">
            <a:miter lim="400000"/>
          </a:ln>
        </p:spPr>
      </p:pic>
      <p:pic>
        <p:nvPicPr>
          <p:cNvPr id="864" name="spectrum.png"/>
          <p:cNvPicPr/>
          <p:nvPr/>
        </p:nvPicPr>
        <p:blipFill>
          <a:blip r:embed="rId3">
            <a:extLst/>
          </a:blip>
          <a:stretch>
            <a:fillRect/>
          </a:stretch>
        </p:blipFill>
        <p:spPr>
          <a:xfrm>
            <a:off x="5327517" y="2964306"/>
            <a:ext cx="7200901" cy="4889501"/>
          </a:xfrm>
          <a:prstGeom prst="rect">
            <a:avLst/>
          </a:prstGeom>
          <a:ln w="12700">
            <a:miter lim="400000"/>
          </a:ln>
        </p:spPr>
      </p:pic>
      <p:sp>
        <p:nvSpPr>
          <p:cNvPr id="865" name="Shape 865"/>
          <p:cNvSpPr/>
          <p:nvPr/>
        </p:nvSpPr>
        <p:spPr>
          <a:xfrm>
            <a:off x="8218479" y="4257793"/>
            <a:ext cx="1418978"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full energy</a:t>
            </a:r>
          </a:p>
        </p:txBody>
      </p:sp>
      <p:sp>
        <p:nvSpPr>
          <p:cNvPr id="866" name="Shape 866"/>
          <p:cNvSpPr/>
          <p:nvPr/>
        </p:nvSpPr>
        <p:spPr>
          <a:xfrm>
            <a:off x="9602947" y="6871696"/>
            <a:ext cx="826195"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pileup</a:t>
            </a:r>
          </a:p>
        </p:txBody>
      </p:sp>
      <p:sp>
        <p:nvSpPr>
          <p:cNvPr id="867" name="Shape 867"/>
          <p:cNvSpPr/>
          <p:nvPr/>
        </p:nvSpPr>
        <p:spPr>
          <a:xfrm>
            <a:off x="6592237" y="6121721"/>
            <a:ext cx="995562"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escape</a:t>
            </a:r>
          </a:p>
        </p:txBody>
      </p:sp>
      <p:sp>
        <p:nvSpPr>
          <p:cNvPr id="868" name="Shape 868"/>
          <p:cNvSpPr/>
          <p:nvPr/>
        </p:nvSpPr>
        <p:spPr>
          <a:xfrm>
            <a:off x="10043154" y="3512546"/>
            <a:ext cx="1593950"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baseline="31999" sz="2400">
                <a:solidFill>
                  <a:srgbClr val="3B3934"/>
                </a:solidFill>
              </a:rPr>
              <a:t>55</a:t>
            </a:r>
            <a:r>
              <a:rPr sz="2400">
                <a:solidFill>
                  <a:srgbClr val="3B3934"/>
                </a:solidFill>
              </a:rPr>
              <a:t>Fe source</a:t>
            </a:r>
          </a:p>
        </p:txBody>
      </p:sp>
      <p:sp>
        <p:nvSpPr>
          <p:cNvPr id="869" name="Shape 869"/>
          <p:cNvSpPr/>
          <p:nvPr/>
        </p:nvSpPr>
        <p:spPr>
          <a:xfrm>
            <a:off x="9356600" y="5380595"/>
            <a:ext cx="2124771"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24.7% FWHM</a:t>
            </a:r>
            <a:endParaRPr sz="2400">
              <a:solidFill>
                <a:srgbClr val="3B3934"/>
              </a:solidFill>
            </a:endParaRPr>
          </a:p>
          <a:p>
            <a:pPr lvl="0">
              <a:defRPr sz="1800">
                <a:solidFill>
                  <a:srgbClr val="000000"/>
                </a:solidFill>
              </a:defRPr>
            </a:pPr>
            <a:r>
              <a:rPr sz="2400">
                <a:solidFill>
                  <a:srgbClr val="3B3934"/>
                </a:solidFill>
              </a:rPr>
              <a:t>over 10x10 cm</a:t>
            </a:r>
            <a:r>
              <a:rPr baseline="31999" sz="2400">
                <a:solidFill>
                  <a:srgbClr val="3B3934"/>
                </a:solidFill>
              </a:rPr>
              <a:t>2</a:t>
            </a:r>
          </a:p>
        </p:txBody>
      </p:sp>
      <p:sp>
        <p:nvSpPr>
          <p:cNvPr id="870" name="Shape 870"/>
          <p:cNvSpPr/>
          <p:nvPr/>
        </p:nvSpPr>
        <p:spPr>
          <a:xfrm>
            <a:off x="1482981" y="6781615"/>
            <a:ext cx="2254003"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sz="2400">
                <a:solidFill>
                  <a:srgbClr val="E8E1CF"/>
                </a:solidFill>
              </a:rPr>
              <a:t>X-rays from </a:t>
            </a:r>
            <a:r>
              <a:rPr baseline="31999" sz="2400">
                <a:solidFill>
                  <a:srgbClr val="E8E1CF"/>
                </a:solidFill>
              </a:rPr>
              <a:t>55</a:t>
            </a:r>
            <a:r>
              <a:rPr sz="2400">
                <a:solidFill>
                  <a:srgbClr val="E8E1CF"/>
                </a:solidFill>
              </a:rPr>
              <a:t>Fe</a:t>
            </a:r>
          </a:p>
        </p:txBody>
      </p:sp>
      <p:sp>
        <p:nvSpPr>
          <p:cNvPr id="871" name="Shape 871"/>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73" name="Shape 873"/>
          <p:cNvSpPr/>
          <p:nvPr>
            <p:ph type="title"/>
          </p:nvPr>
        </p:nvSpPr>
        <p:spPr>
          <a:prstGeom prst="rect">
            <a:avLst/>
          </a:prstGeom>
        </p:spPr>
        <p:txBody>
          <a:bodyPr/>
          <a:lstStyle/>
          <a:p>
            <a:pPr lvl="0">
              <a:defRPr sz="1800">
                <a:solidFill>
                  <a:srgbClr val="000000"/>
                </a:solidFill>
              </a:defRPr>
            </a:pPr>
            <a:r>
              <a:rPr sz="6400">
                <a:solidFill>
                  <a:srgbClr val="3B3934"/>
                </a:solidFill>
              </a:rPr>
              <a:t>Fluorescence</a:t>
            </a:r>
          </a:p>
        </p:txBody>
      </p:sp>
      <p:sp>
        <p:nvSpPr>
          <p:cNvPr id="874" name="Shape 874"/>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grpSp>
        <p:nvGrpSpPr>
          <p:cNvPr id="892" name="Group 892"/>
          <p:cNvGrpSpPr/>
          <p:nvPr/>
        </p:nvGrpSpPr>
        <p:grpSpPr>
          <a:xfrm>
            <a:off x="7664375" y="2194118"/>
            <a:ext cx="4440242" cy="3810002"/>
            <a:chOff x="0" y="0"/>
            <a:chExt cx="4440240" cy="3810000"/>
          </a:xfrm>
        </p:grpSpPr>
        <p:sp>
          <p:nvSpPr>
            <p:cNvPr id="875" name="Shape 875"/>
            <p:cNvSpPr/>
            <p:nvPr/>
          </p:nvSpPr>
          <p:spPr>
            <a:xfrm>
              <a:off x="2901995" y="2042792"/>
              <a:ext cx="1" cy="723959"/>
            </a:xfrm>
            <a:prstGeom prst="line">
              <a:avLst/>
            </a:prstGeom>
            <a:noFill/>
            <a:ln w="635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76" name="Shape 876"/>
            <p:cNvSpPr/>
            <p:nvPr/>
          </p:nvSpPr>
          <p:spPr>
            <a:xfrm>
              <a:off x="2901995" y="2855900"/>
              <a:ext cx="1" cy="723959"/>
            </a:xfrm>
            <a:prstGeom prst="line">
              <a:avLst/>
            </a:prstGeom>
            <a:noFill/>
            <a:ln w="635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77" name="Shape 877"/>
            <p:cNvSpPr/>
            <p:nvPr/>
          </p:nvSpPr>
          <p:spPr>
            <a:xfrm rot="5400000">
              <a:off x="1608802" y="2732383"/>
              <a:ext cx="1181209" cy="157886"/>
            </a:xfrm>
            <a:prstGeom prst="rect">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78" name="Shape 878"/>
            <p:cNvSpPr/>
            <p:nvPr/>
          </p:nvSpPr>
          <p:spPr>
            <a:xfrm rot="5400000">
              <a:off x="-1" y="2416613"/>
              <a:ext cx="789426" cy="789426"/>
            </a:xfrm>
            <a:prstGeom prst="rect">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79" name="Shape 879"/>
            <p:cNvSpPr/>
            <p:nvPr/>
          </p:nvSpPr>
          <p:spPr>
            <a:xfrm rot="5400000">
              <a:off x="748365" y="2615480"/>
              <a:ext cx="473810" cy="391691"/>
            </a:xfrm>
            <a:prstGeom prst="rect">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80" name="Shape 880"/>
            <p:cNvSpPr/>
            <p:nvPr/>
          </p:nvSpPr>
          <p:spPr>
            <a:xfrm rot="13500000">
              <a:off x="1590220" y="220829"/>
              <a:ext cx="789426" cy="397925"/>
            </a:xfrm>
            <a:prstGeom prst="rect">
              <a:avLst/>
            </a:prstGeom>
            <a:solidFill>
              <a:srgbClr val="FFFFFF"/>
            </a:solid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81" name="Shape 881"/>
            <p:cNvSpPr/>
            <p:nvPr/>
          </p:nvSpPr>
          <p:spPr>
            <a:xfrm rot="5400000">
              <a:off x="1767951" y="1120413"/>
              <a:ext cx="3123538" cy="22095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096"/>
                  </a:moveTo>
                  <a:lnTo>
                    <a:pt x="8243" y="0"/>
                  </a:lnTo>
                  <a:lnTo>
                    <a:pt x="0" y="20739"/>
                  </a:lnTo>
                  <a:lnTo>
                    <a:pt x="602" y="21600"/>
                  </a:lnTo>
                  <a:lnTo>
                    <a:pt x="21600" y="3096"/>
                  </a:lnTo>
                  <a:close/>
                </a:path>
              </a:pathLst>
            </a:custGeom>
            <a:solidFill>
              <a:srgbClr val="B36AE2">
                <a:alpha val="20000"/>
              </a:srgbClr>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82" name="Shape 882"/>
            <p:cNvSpPr/>
            <p:nvPr/>
          </p:nvSpPr>
          <p:spPr>
            <a:xfrm rot="5700000">
              <a:off x="3288813" y="2741151"/>
              <a:ext cx="1973563" cy="157886"/>
            </a:xfrm>
            <a:prstGeom prst="rect">
              <a:avLst/>
            </a:prstGeom>
            <a:solidFill>
              <a:srgbClr val="FFFFFF"/>
            </a:solid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83" name="Shape 883"/>
            <p:cNvSpPr/>
            <p:nvPr/>
          </p:nvSpPr>
          <p:spPr>
            <a:xfrm rot="5400000">
              <a:off x="4196652" y="2189144"/>
              <a:ext cx="157886" cy="15788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84" name="Shape 884"/>
            <p:cNvSpPr/>
            <p:nvPr/>
          </p:nvSpPr>
          <p:spPr>
            <a:xfrm rot="5400000">
              <a:off x="4101921" y="3254868"/>
              <a:ext cx="157886" cy="15788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82506"/>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85" name="Shape 885"/>
            <p:cNvSpPr/>
            <p:nvPr/>
          </p:nvSpPr>
          <p:spPr>
            <a:xfrm rot="5400000">
              <a:off x="4125603" y="3025935"/>
              <a:ext cx="157886" cy="15788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882B"/>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86" name="Shape 886"/>
            <p:cNvSpPr/>
            <p:nvPr/>
          </p:nvSpPr>
          <p:spPr>
            <a:xfrm rot="5400000">
              <a:off x="2152041" y="3010146"/>
              <a:ext cx="118415" cy="11841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87" name="Shape 887"/>
            <p:cNvSpPr/>
            <p:nvPr/>
          </p:nvSpPr>
          <p:spPr>
            <a:xfrm rot="5400000">
              <a:off x="2152041" y="2582392"/>
              <a:ext cx="118415" cy="11841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882B"/>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88" name="Shape 888"/>
            <p:cNvSpPr/>
            <p:nvPr/>
          </p:nvSpPr>
          <p:spPr>
            <a:xfrm rot="5400000">
              <a:off x="2152041" y="2448190"/>
              <a:ext cx="118415" cy="11841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82506"/>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89" name="Shape 889"/>
            <p:cNvSpPr/>
            <p:nvPr/>
          </p:nvSpPr>
          <p:spPr>
            <a:xfrm rot="5400000">
              <a:off x="2773520" y="1644681"/>
              <a:ext cx="908705" cy="203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3112" y="87"/>
                  </a:lnTo>
                  <a:lnTo>
                    <a:pt x="14854" y="14194"/>
                  </a:lnTo>
                  <a:lnTo>
                    <a:pt x="21600" y="21593"/>
                  </a:lnTo>
                  <a:lnTo>
                    <a:pt x="19523" y="21600"/>
                  </a:lnTo>
                  <a:lnTo>
                    <a:pt x="13846" y="14223"/>
                  </a:lnTo>
                  <a:lnTo>
                    <a:pt x="0" y="0"/>
                  </a:lnTo>
                  <a:close/>
                </a:path>
              </a:pathLst>
            </a:custGeom>
            <a:solidFill>
              <a:srgbClr val="F39019">
                <a:alpha val="20000"/>
              </a:srgbClr>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90" name="Shape 890"/>
            <p:cNvSpPr/>
            <p:nvPr/>
          </p:nvSpPr>
          <p:spPr>
            <a:xfrm rot="5400000">
              <a:off x="2897085" y="1908861"/>
              <a:ext cx="576618" cy="19476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938" y="0"/>
                  </a:moveTo>
                  <a:lnTo>
                    <a:pt x="21600" y="42"/>
                  </a:lnTo>
                  <a:lnTo>
                    <a:pt x="8910" y="13873"/>
                  </a:lnTo>
                  <a:lnTo>
                    <a:pt x="3623" y="21600"/>
                  </a:lnTo>
                  <a:lnTo>
                    <a:pt x="0" y="21588"/>
                  </a:lnTo>
                  <a:lnTo>
                    <a:pt x="7320" y="13903"/>
                  </a:lnTo>
                  <a:lnTo>
                    <a:pt x="16938" y="0"/>
                  </a:lnTo>
                  <a:close/>
                </a:path>
              </a:pathLst>
            </a:custGeom>
            <a:solidFill>
              <a:srgbClr val="00882B">
                <a:alpha val="20000"/>
              </a:srgbClr>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891" name="Shape 891"/>
            <p:cNvSpPr/>
            <p:nvPr/>
          </p:nvSpPr>
          <p:spPr>
            <a:xfrm rot="5400000">
              <a:off x="2701224" y="1960775"/>
              <a:ext cx="949869" cy="19332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25" y="0"/>
                  </a:moveTo>
                  <a:lnTo>
                    <a:pt x="21600" y="107"/>
                  </a:lnTo>
                  <a:lnTo>
                    <a:pt x="8636" y="13793"/>
                  </a:lnTo>
                  <a:lnTo>
                    <a:pt x="2434" y="21577"/>
                  </a:lnTo>
                  <a:lnTo>
                    <a:pt x="0" y="21600"/>
                  </a:lnTo>
                  <a:lnTo>
                    <a:pt x="7671" y="13823"/>
                  </a:lnTo>
                  <a:lnTo>
                    <a:pt x="18325" y="0"/>
                  </a:lnTo>
                  <a:close/>
                </a:path>
              </a:pathLst>
            </a:custGeom>
            <a:solidFill>
              <a:srgbClr val="C82506">
                <a:alpha val="20000"/>
              </a:srgbClr>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pic>
        <p:nvPicPr>
          <p:cNvPr id="893" name="pic.jpg"/>
          <p:cNvPicPr/>
          <p:nvPr/>
        </p:nvPicPr>
        <p:blipFill>
          <a:blip r:embed="rId2">
            <a:extLst/>
          </a:blip>
          <a:srcRect l="15047" t="0" r="10874" b="0"/>
          <a:stretch>
            <a:fillRect/>
          </a:stretch>
        </p:blipFill>
        <p:spPr>
          <a:xfrm>
            <a:off x="639997" y="2872179"/>
            <a:ext cx="3180955" cy="2453767"/>
          </a:xfrm>
          <a:prstGeom prst="rect">
            <a:avLst/>
          </a:prstGeom>
          <a:ln w="12700">
            <a:miter lim="400000"/>
          </a:ln>
        </p:spPr>
      </p:pic>
      <p:pic>
        <p:nvPicPr>
          <p:cNvPr id="894" name="spectrum.png"/>
          <p:cNvPicPr/>
          <p:nvPr/>
        </p:nvPicPr>
        <p:blipFill>
          <a:blip r:embed="rId3">
            <a:extLst/>
          </a:blip>
          <a:stretch>
            <a:fillRect/>
          </a:stretch>
        </p:blipFill>
        <p:spPr>
          <a:xfrm>
            <a:off x="4253011" y="6051345"/>
            <a:ext cx="4497116" cy="3053597"/>
          </a:xfrm>
          <a:prstGeom prst="rect">
            <a:avLst/>
          </a:prstGeom>
          <a:ln w="12700">
            <a:miter lim="400000"/>
          </a:ln>
        </p:spPr>
      </p:pic>
      <p:pic>
        <p:nvPicPr>
          <p:cNvPr id="895" name="20kV.jpg"/>
          <p:cNvPicPr/>
          <p:nvPr/>
        </p:nvPicPr>
        <p:blipFill>
          <a:blip r:embed="rId4">
            <a:extLst/>
          </a:blip>
          <a:srcRect l="22881" t="13050" r="17714" b="30678"/>
          <a:stretch>
            <a:fillRect/>
          </a:stretch>
        </p:blipFill>
        <p:spPr>
          <a:xfrm>
            <a:off x="642973" y="6351581"/>
            <a:ext cx="3175002" cy="2453035"/>
          </a:xfrm>
          <a:prstGeom prst="rect">
            <a:avLst/>
          </a:prstGeom>
          <a:ln w="12700">
            <a:miter lim="400000"/>
          </a:ln>
        </p:spPr>
      </p:pic>
      <p:pic>
        <p:nvPicPr>
          <p:cNvPr id="896" name="fluorescence3.png"/>
          <p:cNvPicPr/>
          <p:nvPr/>
        </p:nvPicPr>
        <p:blipFill>
          <a:blip r:embed="rId5">
            <a:extLst/>
          </a:blip>
          <a:srcRect l="0" t="14009" r="6334" b="13708"/>
          <a:stretch>
            <a:fillRect/>
          </a:stretch>
        </p:blipFill>
        <p:spPr>
          <a:xfrm>
            <a:off x="9185040" y="6351581"/>
            <a:ext cx="3179763" cy="2453829"/>
          </a:xfrm>
          <a:prstGeom prst="rect">
            <a:avLst/>
          </a:prstGeom>
          <a:ln w="12700">
            <a:miter lim="400000"/>
          </a:ln>
        </p:spPr>
      </p:pic>
      <p:sp>
        <p:nvSpPr>
          <p:cNvPr id="897" name="Shape 897"/>
          <p:cNvSpPr/>
          <p:nvPr/>
        </p:nvSpPr>
        <p:spPr>
          <a:xfrm>
            <a:off x="3860527" y="1866988"/>
            <a:ext cx="5281960" cy="736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Spatial- and energy-resolved</a:t>
            </a:r>
            <a:endParaRPr sz="2400">
              <a:solidFill>
                <a:srgbClr val="3B3934"/>
              </a:solidFill>
            </a:endParaRPr>
          </a:p>
          <a:p>
            <a:pPr lvl="0">
              <a:defRPr sz="1800">
                <a:solidFill>
                  <a:srgbClr val="000000"/>
                </a:solidFill>
              </a:defRPr>
            </a:pPr>
            <a:r>
              <a:rPr sz="2400">
                <a:solidFill>
                  <a:srgbClr val="3B3934"/>
                </a:solidFill>
              </a:rPr>
              <a:t>X-ray fluorescence of extended objects</a:t>
            </a:r>
          </a:p>
        </p:txBody>
      </p:sp>
      <p:sp>
        <p:nvSpPr>
          <p:cNvPr id="898" name="Shape 898"/>
          <p:cNvSpPr/>
          <p:nvPr/>
        </p:nvSpPr>
        <p:spPr>
          <a:xfrm>
            <a:off x="2230473" y="5520824"/>
            <a:ext cx="1" cy="635991"/>
          </a:xfrm>
          <a:prstGeom prst="line">
            <a:avLst/>
          </a:prstGeom>
          <a:ln w="25400">
            <a:solidFill/>
            <a:miter lim="400000"/>
            <a:tailEnd type="triangle"/>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899" name="Shape 899"/>
          <p:cNvSpPr/>
          <p:nvPr/>
        </p:nvSpPr>
        <p:spPr>
          <a:xfrm>
            <a:off x="3915682" y="7578123"/>
            <a:ext cx="635992" cy="1"/>
          </a:xfrm>
          <a:prstGeom prst="line">
            <a:avLst/>
          </a:prstGeom>
          <a:ln w="25400">
            <a:solidFill/>
            <a:miter lim="400000"/>
            <a:tailEnd type="triangle"/>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900" name="Shape 900"/>
          <p:cNvSpPr/>
          <p:nvPr/>
        </p:nvSpPr>
        <p:spPr>
          <a:xfrm>
            <a:off x="8433798" y="7578123"/>
            <a:ext cx="635992" cy="1"/>
          </a:xfrm>
          <a:prstGeom prst="line">
            <a:avLst/>
          </a:prstGeom>
          <a:ln w="25400">
            <a:solidFill/>
            <a:miter lim="400000"/>
            <a:tailEnd type="triangle"/>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901" name="Shape 901"/>
          <p:cNvSpPr/>
          <p:nvPr/>
        </p:nvSpPr>
        <p:spPr>
          <a:xfrm>
            <a:off x="9185040" y="5981657"/>
            <a:ext cx="1367632"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i="1" sz="2400">
                <a:solidFill>
                  <a:srgbClr val="3B3934"/>
                </a:solidFill>
              </a:rPr>
              <a:t>O</a:t>
            </a:r>
            <a:r>
              <a:rPr sz="2400">
                <a:solidFill>
                  <a:srgbClr val="3B3934"/>
                </a:solidFill>
              </a:rPr>
              <a:t>(20 min)</a:t>
            </a:r>
          </a:p>
        </p:txBody>
      </p:sp>
      <p:sp>
        <p:nvSpPr>
          <p:cNvPr id="902" name="Shape 902"/>
          <p:cNvSpPr/>
          <p:nvPr/>
        </p:nvSpPr>
        <p:spPr>
          <a:xfrm>
            <a:off x="647938" y="5981657"/>
            <a:ext cx="1198117"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i="1" sz="2400">
                <a:solidFill>
                  <a:srgbClr val="3B3934"/>
                </a:solidFill>
              </a:rPr>
              <a:t>O</a:t>
            </a:r>
            <a:r>
              <a:rPr sz="2400">
                <a:solidFill>
                  <a:srgbClr val="3B3934"/>
                </a:solidFill>
              </a:rPr>
              <a:t>(1 min)</a:t>
            </a:r>
          </a:p>
        </p:txBody>
      </p:sp>
      <p:sp>
        <p:nvSpPr>
          <p:cNvPr id="903" name="Shape 903"/>
          <p:cNvSpPr/>
          <p:nvPr/>
        </p:nvSpPr>
        <p:spPr>
          <a:xfrm flipH="1" flipV="1">
            <a:off x="654200" y="2822298"/>
            <a:ext cx="3152548" cy="1"/>
          </a:xfrm>
          <a:prstGeom prst="line">
            <a:avLst/>
          </a:prstGeom>
          <a:ln w="12700">
            <a:solidFill/>
            <a:miter lim="400000"/>
            <a:headEnd type="triangle"/>
            <a:tailEnd type="triangle"/>
          </a:ln>
        </p:spPr>
        <p:txBody>
          <a:bodyPr lIns="0" tIns="0" rIns="0" bIns="0" anchor="ctr"/>
          <a:lstStyle/>
          <a:p>
            <a:pPr lvl="0" algn="ctr" defTabSz="584200">
              <a:defRPr>
                <a:solidFill>
                  <a:srgbClr val="FFFFFF"/>
                </a:solidFill>
                <a:latin typeface="Helvetica Light"/>
                <a:ea typeface="Helvetica Light"/>
                <a:cs typeface="Helvetica Light"/>
                <a:sym typeface="Helvetica Light"/>
              </a:defRPr>
            </a:pPr>
          </a:p>
        </p:txBody>
      </p:sp>
      <p:sp>
        <p:nvSpPr>
          <p:cNvPr id="904" name="Shape 904"/>
          <p:cNvSpPr/>
          <p:nvPr/>
        </p:nvSpPr>
        <p:spPr>
          <a:xfrm>
            <a:off x="1809116" y="2454881"/>
            <a:ext cx="842716"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17 cm</a:t>
            </a:r>
          </a:p>
        </p:txBody>
      </p:sp>
      <p:sp>
        <p:nvSpPr>
          <p:cNvPr id="905" name="Shape 905"/>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07" name="Shape 907"/>
          <p:cNvSpPr/>
          <p:nvPr>
            <p:ph type="title"/>
          </p:nvPr>
        </p:nvSpPr>
        <p:spPr>
          <a:prstGeom prst="rect">
            <a:avLst/>
          </a:prstGeom>
        </p:spPr>
        <p:txBody>
          <a:bodyPr/>
          <a:lstStyle/>
          <a:p>
            <a:pPr lvl="0">
              <a:defRPr sz="1800">
                <a:solidFill>
                  <a:srgbClr val="000000"/>
                </a:solidFill>
              </a:defRPr>
            </a:pPr>
            <a:r>
              <a:rPr sz="6400">
                <a:solidFill>
                  <a:srgbClr val="3B3934"/>
                </a:solidFill>
              </a:rPr>
              <a:t>Applications under investigation</a:t>
            </a:r>
          </a:p>
        </p:txBody>
      </p:sp>
      <p:sp>
        <p:nvSpPr>
          <p:cNvPr id="908" name="Shape 908"/>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909" name="Shape 909"/>
          <p:cNvSpPr/>
          <p:nvPr>
            <p:ph type="body" idx="1"/>
          </p:nvPr>
        </p:nvSpPr>
        <p:spPr>
          <a:prstGeom prst="rect">
            <a:avLst/>
          </a:prstGeom>
        </p:spPr>
        <p:txBody>
          <a:bodyPr/>
          <a:lstStyle/>
          <a:p>
            <a:pPr lvl="0">
              <a:defRPr sz="1800">
                <a:solidFill>
                  <a:srgbClr val="000000"/>
                </a:solidFill>
              </a:defRPr>
            </a:pPr>
            <a:r>
              <a:rPr sz="3200">
                <a:solidFill>
                  <a:srgbClr val="3B3934"/>
                </a:solidFill>
              </a:rPr>
              <a:t>Optical readout may be also used for:</a:t>
            </a:r>
            <a:endParaRPr sz="3200">
              <a:solidFill>
                <a:srgbClr val="3B3934"/>
              </a:solidFill>
            </a:endParaRPr>
          </a:p>
          <a:p>
            <a:pPr lvl="0">
              <a:defRPr sz="1800">
                <a:solidFill>
                  <a:srgbClr val="000000"/>
                </a:solidFill>
              </a:defRPr>
            </a:pPr>
            <a:r>
              <a:rPr sz="3200">
                <a:solidFill>
                  <a:srgbClr val="3B3934"/>
                </a:solidFill>
              </a:rPr>
              <a:t>- X-ray crystallography</a:t>
            </a:r>
            <a:endParaRPr sz="3200">
              <a:solidFill>
                <a:srgbClr val="3B3934"/>
              </a:solidFill>
            </a:endParaRPr>
          </a:p>
          <a:p>
            <a:pPr lvl="0">
              <a:defRPr sz="1800">
                <a:solidFill>
                  <a:srgbClr val="000000"/>
                </a:solidFill>
              </a:defRPr>
            </a:pPr>
            <a:r>
              <a:rPr sz="3200">
                <a:solidFill>
                  <a:srgbClr val="3B3934"/>
                </a:solidFill>
              </a:rPr>
              <a:t>- UV imaging</a:t>
            </a:r>
            <a:endParaRPr sz="3200">
              <a:solidFill>
                <a:srgbClr val="3B3934"/>
              </a:solidFill>
            </a:endParaRPr>
          </a:p>
          <a:p>
            <a:pPr lvl="0">
              <a:defRPr sz="1800">
                <a:solidFill>
                  <a:srgbClr val="000000"/>
                </a:solidFill>
              </a:defRPr>
            </a:pPr>
            <a:r>
              <a:rPr sz="3200">
                <a:solidFill>
                  <a:srgbClr val="3B3934"/>
                </a:solidFill>
              </a:rPr>
              <a:t>- neutron imaging</a:t>
            </a:r>
            <a:endParaRPr sz="3200">
              <a:solidFill>
                <a:srgbClr val="3B3934"/>
              </a:solidFill>
            </a:endParaRPr>
          </a:p>
          <a:p>
            <a:pPr lvl="0">
              <a:defRPr sz="1800">
                <a:solidFill>
                  <a:srgbClr val="000000"/>
                </a:solidFill>
              </a:defRPr>
            </a:pPr>
            <a:r>
              <a:rPr sz="3200">
                <a:solidFill>
                  <a:srgbClr val="3B3934"/>
                </a:solidFill>
              </a:rPr>
              <a:t>- gamma imaging</a:t>
            </a:r>
            <a:endParaRPr sz="3200">
              <a:solidFill>
                <a:srgbClr val="3B3934"/>
              </a:solidFill>
            </a:endParaRPr>
          </a:p>
          <a:p>
            <a:pPr lvl="0">
              <a:defRPr sz="1800">
                <a:solidFill>
                  <a:srgbClr val="000000"/>
                </a:solidFill>
              </a:defRPr>
            </a:pPr>
            <a:r>
              <a:rPr sz="3200">
                <a:solidFill>
                  <a:srgbClr val="3B3934"/>
                </a:solidFill>
              </a:rPr>
              <a:t>…</a:t>
            </a:r>
          </a:p>
        </p:txBody>
      </p:sp>
      <p:sp>
        <p:nvSpPr>
          <p:cNvPr id="910" name="Shape 910"/>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12" name="Shape 912"/>
          <p:cNvSpPr/>
          <p:nvPr>
            <p:ph type="title"/>
          </p:nvPr>
        </p:nvSpPr>
        <p:spPr>
          <a:prstGeom prst="rect">
            <a:avLst/>
          </a:prstGeom>
        </p:spPr>
        <p:txBody>
          <a:bodyPr/>
          <a:lstStyle/>
          <a:p>
            <a:pPr lvl="0">
              <a:defRPr sz="1800">
                <a:solidFill>
                  <a:srgbClr val="000000"/>
                </a:solidFill>
              </a:defRPr>
            </a:pPr>
            <a:r>
              <a:rPr sz="6400">
                <a:solidFill>
                  <a:srgbClr val="3B3934"/>
                </a:solidFill>
              </a:rPr>
              <a:t>Summary</a:t>
            </a:r>
          </a:p>
        </p:txBody>
      </p:sp>
      <p:sp>
        <p:nvSpPr>
          <p:cNvPr id="913" name="Shape 913"/>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914" name="Shape 914"/>
          <p:cNvSpPr/>
          <p:nvPr>
            <p:ph type="body" idx="1"/>
          </p:nvPr>
        </p:nvSpPr>
        <p:spPr>
          <a:prstGeom prst="rect">
            <a:avLst/>
          </a:prstGeom>
        </p:spPr>
        <p:txBody>
          <a:bodyPr/>
          <a:lstStyle/>
          <a:p>
            <a:pPr lvl="0">
              <a:defRPr sz="1800">
                <a:solidFill>
                  <a:srgbClr val="000000"/>
                </a:solidFill>
              </a:defRPr>
            </a:pPr>
            <a:r>
              <a:rPr sz="3200">
                <a:solidFill>
                  <a:srgbClr val="3B3934"/>
                </a:solidFill>
              </a:rPr>
              <a:t>Applications:</a:t>
            </a:r>
            <a:br>
              <a:rPr sz="3200">
                <a:solidFill>
                  <a:srgbClr val="3B3934"/>
                </a:solidFill>
              </a:rPr>
            </a:br>
            <a:r>
              <a:rPr sz="3200">
                <a:solidFill>
                  <a:srgbClr val="3B3934"/>
                </a:solidFill>
              </a:rPr>
              <a:t>medical imaging in high dose treatments, nanodosimetry, X-ray fluorescence, cosmic muon tomography, radon detectors.</a:t>
            </a:r>
            <a:endParaRPr sz="3200">
              <a:solidFill>
                <a:srgbClr val="3B3934"/>
              </a:solidFill>
            </a:endParaRPr>
          </a:p>
          <a:p>
            <a:pPr lvl="0">
              <a:defRPr sz="1800">
                <a:solidFill>
                  <a:srgbClr val="000000"/>
                </a:solidFill>
              </a:defRPr>
            </a:pPr>
            <a:r>
              <a:rPr sz="3200">
                <a:solidFill>
                  <a:srgbClr val="3B3934"/>
                </a:solidFill>
              </a:rPr>
              <a:t>Fundamental research other than HEP:</a:t>
            </a:r>
            <a:br>
              <a:rPr sz="3200">
                <a:solidFill>
                  <a:srgbClr val="3B3934"/>
                </a:solidFill>
              </a:rPr>
            </a:br>
            <a:r>
              <a:rPr sz="3200">
                <a:solidFill>
                  <a:srgbClr val="3B3934"/>
                </a:solidFill>
              </a:rPr>
              <a:t>neutron diffractometry, rare events searches (nuclear physics, dark matter, neutrino-less double beta, neutrino oscillation).</a:t>
            </a:r>
            <a:endParaRPr sz="3200">
              <a:solidFill>
                <a:srgbClr val="3B3934"/>
              </a:solidFill>
            </a:endParaRPr>
          </a:p>
          <a:p>
            <a:pPr lvl="0">
              <a:defRPr sz="1800">
                <a:solidFill>
                  <a:srgbClr val="000000"/>
                </a:solidFill>
              </a:defRPr>
            </a:pPr>
            <a:r>
              <a:rPr sz="3200">
                <a:solidFill>
                  <a:srgbClr val="3B3934"/>
                </a:solidFill>
              </a:rPr>
              <a:t>And possibly in the future:</a:t>
            </a:r>
            <a:br>
              <a:rPr sz="3200">
                <a:solidFill>
                  <a:srgbClr val="3B3934"/>
                </a:solidFill>
              </a:rPr>
            </a:br>
            <a:r>
              <a:rPr sz="3200">
                <a:solidFill>
                  <a:srgbClr val="3B3934"/>
                </a:solidFill>
              </a:rPr>
              <a:t>X-ray crystallography over large surfaces, homeland security, online beam monitor for hadron therapy, …</a:t>
            </a:r>
          </a:p>
        </p:txBody>
      </p:sp>
      <p:sp>
        <p:nvSpPr>
          <p:cNvPr id="915" name="Shape 915"/>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5" name="Shape 125"/>
          <p:cNvSpPr/>
          <p:nvPr>
            <p:ph type="title"/>
          </p:nvPr>
        </p:nvSpPr>
        <p:spPr>
          <a:prstGeom prst="rect">
            <a:avLst/>
          </a:prstGeom>
        </p:spPr>
        <p:txBody>
          <a:bodyPr/>
          <a:lstStyle/>
          <a:p>
            <a:pPr lvl="0">
              <a:defRPr sz="1800">
                <a:solidFill>
                  <a:srgbClr val="000000"/>
                </a:solidFill>
              </a:defRPr>
            </a:pPr>
            <a:r>
              <a:rPr sz="6400">
                <a:solidFill>
                  <a:srgbClr val="3B3934"/>
                </a:solidFill>
              </a:rPr>
              <a:t>MPGDs: a rich family</a:t>
            </a:r>
          </a:p>
        </p:txBody>
      </p:sp>
      <p:sp>
        <p:nvSpPr>
          <p:cNvPr id="126" name="Shape 126"/>
          <p:cNvSpPr/>
          <p:nvPr>
            <p:ph type="sldNum" sz="quarter" idx="2"/>
          </p:nvPr>
        </p:nvSpPr>
        <p:spPr>
          <a:xfrm>
            <a:off x="12824746" y="9420870"/>
            <a:ext cx="139838" cy="279401"/>
          </a:xfrm>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127" name="Shape 127"/>
          <p:cNvSpPr/>
          <p:nvPr/>
        </p:nvSpPr>
        <p:spPr>
          <a:xfrm>
            <a:off x="336958" y="7133373"/>
            <a:ext cx="1887737" cy="9652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lgn="r" defTabSz="12700">
              <a:spcBef>
                <a:spcPts val="2000"/>
              </a:spcBef>
              <a:defRPr sz="1800">
                <a:solidFill>
                  <a:srgbClr val="000000"/>
                </a:solidFill>
              </a:defRPr>
            </a:pPr>
            <a:r>
              <a:rPr sz="3200">
                <a:solidFill>
                  <a:srgbClr val="3B3934"/>
                </a:solidFill>
              </a:rPr>
              <a:t>micro</a:t>
            </a:r>
            <a:br>
              <a:rPr sz="3200">
                <a:solidFill>
                  <a:srgbClr val="3B3934"/>
                </a:solidFill>
              </a:rPr>
            </a:br>
            <a:r>
              <a:rPr sz="3200">
                <a:solidFill>
                  <a:srgbClr val="3B3934"/>
                </a:solidFill>
              </a:rPr>
              <a:t>electrodes</a:t>
            </a:r>
          </a:p>
        </p:txBody>
      </p:sp>
      <p:sp>
        <p:nvSpPr>
          <p:cNvPr id="128" name="Shape 128"/>
          <p:cNvSpPr/>
          <p:nvPr/>
        </p:nvSpPr>
        <p:spPr>
          <a:xfrm>
            <a:off x="10116344" y="8468941"/>
            <a:ext cx="1526184" cy="482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2700">
              <a:spcBef>
                <a:spcPts val="2000"/>
              </a:spcBef>
              <a:defRPr sz="3200"/>
            </a:lvl1pPr>
          </a:lstStyle>
          <a:p>
            <a:pPr lvl="0">
              <a:defRPr sz="1800">
                <a:solidFill>
                  <a:srgbClr val="000000"/>
                </a:solidFill>
              </a:defRPr>
            </a:pPr>
            <a:r>
              <a:rPr sz="3200">
                <a:solidFill>
                  <a:srgbClr val="3B3934"/>
                </a:solidFill>
              </a:rPr>
              <a:t>hole-like</a:t>
            </a:r>
          </a:p>
        </p:txBody>
      </p:sp>
      <p:sp>
        <p:nvSpPr>
          <p:cNvPr id="129" name="Shape 129"/>
          <p:cNvSpPr/>
          <p:nvPr/>
        </p:nvSpPr>
        <p:spPr>
          <a:xfrm>
            <a:off x="3128566" y="8469883"/>
            <a:ext cx="1751609" cy="482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2700">
              <a:spcBef>
                <a:spcPts val="2000"/>
              </a:spcBef>
              <a:defRPr sz="3200"/>
            </a:lvl1pPr>
          </a:lstStyle>
          <a:p>
            <a:pPr lvl="0">
              <a:defRPr sz="1800">
                <a:solidFill>
                  <a:srgbClr val="000000"/>
                </a:solidFill>
              </a:defRPr>
            </a:pPr>
            <a:r>
              <a:rPr sz="3200">
                <a:solidFill>
                  <a:srgbClr val="3B3934"/>
                </a:solidFill>
              </a:rPr>
              <a:t>mesh-like</a:t>
            </a:r>
          </a:p>
        </p:txBody>
      </p:sp>
      <p:sp>
        <p:nvSpPr>
          <p:cNvPr id="130" name="Shape 130"/>
          <p:cNvSpPr/>
          <p:nvPr/>
        </p:nvSpPr>
        <p:spPr>
          <a:xfrm flipV="1">
            <a:off x="2286706" y="2110712"/>
            <a:ext cx="1" cy="6354914"/>
          </a:xfrm>
          <a:prstGeom prst="line">
            <a:avLst/>
          </a:prstGeom>
          <a:ln w="25400">
            <a:solidFill/>
            <a:miter lim="400000"/>
            <a:tailEnd type="triangle"/>
          </a:ln>
        </p:spPr>
        <p:txBody>
          <a:bodyPr lIns="50800" tIns="50800" rIns="50800" bIns="50800" anchor="ctr"/>
          <a:lstStyle/>
          <a:p>
            <a:pPr lvl="0" algn="ctr" defTabSz="584200">
              <a:defRPr>
                <a:solidFill>
                  <a:srgbClr val="FFFFFF"/>
                </a:solidFill>
                <a:latin typeface="Helvetica Light"/>
                <a:ea typeface="Helvetica Light"/>
                <a:cs typeface="Helvetica Light"/>
                <a:sym typeface="Helvetica Light"/>
              </a:defRPr>
            </a:pPr>
          </a:p>
        </p:txBody>
      </p:sp>
      <p:sp>
        <p:nvSpPr>
          <p:cNvPr id="131" name="Shape 131"/>
          <p:cNvSpPr/>
          <p:nvPr/>
        </p:nvSpPr>
        <p:spPr>
          <a:xfrm>
            <a:off x="353321" y="2477764"/>
            <a:ext cx="1887737" cy="9652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lgn="r" defTabSz="12700">
              <a:spcBef>
                <a:spcPts val="2000"/>
              </a:spcBef>
              <a:defRPr sz="1800">
                <a:solidFill>
                  <a:srgbClr val="000000"/>
                </a:solidFill>
              </a:defRPr>
            </a:pPr>
            <a:r>
              <a:rPr sz="3200">
                <a:solidFill>
                  <a:srgbClr val="3B3934"/>
                </a:solidFill>
              </a:rPr>
              <a:t>extended</a:t>
            </a:r>
            <a:br>
              <a:rPr sz="3200">
                <a:solidFill>
                  <a:srgbClr val="3B3934"/>
                </a:solidFill>
              </a:rPr>
            </a:br>
            <a:r>
              <a:rPr sz="3200">
                <a:solidFill>
                  <a:srgbClr val="3B3934"/>
                </a:solidFill>
              </a:rPr>
              <a:t>electrodes</a:t>
            </a:r>
          </a:p>
        </p:txBody>
      </p:sp>
      <p:sp>
        <p:nvSpPr>
          <p:cNvPr id="132" name="Shape 132"/>
          <p:cNvSpPr/>
          <p:nvPr/>
        </p:nvSpPr>
        <p:spPr>
          <a:xfrm>
            <a:off x="2287006" y="8461275"/>
            <a:ext cx="10161273" cy="1"/>
          </a:xfrm>
          <a:prstGeom prst="line">
            <a:avLst/>
          </a:prstGeom>
          <a:ln w="25400">
            <a:solidFill/>
            <a:miter lim="400000"/>
            <a:tailEnd type="triangle"/>
          </a:ln>
        </p:spPr>
        <p:txBody>
          <a:bodyPr lIns="50800" tIns="50800" rIns="50800" bIns="50800" anchor="ctr"/>
          <a:lstStyle/>
          <a:p>
            <a:pPr lvl="0" algn="ctr" defTabSz="584200">
              <a:defRPr>
                <a:solidFill>
                  <a:srgbClr val="FFFFFF"/>
                </a:solidFill>
                <a:latin typeface="Helvetica Light"/>
                <a:ea typeface="Helvetica Light"/>
                <a:cs typeface="Helvetica Light"/>
                <a:sym typeface="Helvetica Light"/>
              </a:defRPr>
            </a:pPr>
          </a:p>
        </p:txBody>
      </p:sp>
      <p:sp>
        <p:nvSpPr>
          <p:cNvPr id="133" name="Shape 133"/>
          <p:cNvSpPr/>
          <p:nvPr/>
        </p:nvSpPr>
        <p:spPr>
          <a:xfrm>
            <a:off x="10255492" y="7391934"/>
            <a:ext cx="1198266"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MicroPin</a:t>
            </a:r>
          </a:p>
        </p:txBody>
      </p:sp>
      <p:sp>
        <p:nvSpPr>
          <p:cNvPr id="134" name="Shape 134"/>
          <p:cNvSpPr/>
          <p:nvPr/>
        </p:nvSpPr>
        <p:spPr>
          <a:xfrm>
            <a:off x="9186353" y="6917590"/>
            <a:ext cx="1232050"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MicroDot</a:t>
            </a:r>
          </a:p>
        </p:txBody>
      </p:sp>
      <p:sp>
        <p:nvSpPr>
          <p:cNvPr id="135" name="Shape 135"/>
          <p:cNvSpPr/>
          <p:nvPr/>
        </p:nvSpPr>
        <p:spPr>
          <a:xfrm>
            <a:off x="9656253" y="6447690"/>
            <a:ext cx="1181150"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MicroPic</a:t>
            </a:r>
          </a:p>
        </p:txBody>
      </p:sp>
      <p:sp>
        <p:nvSpPr>
          <p:cNvPr id="136" name="Shape 136"/>
          <p:cNvSpPr/>
          <p:nvPr/>
        </p:nvSpPr>
        <p:spPr>
          <a:xfrm>
            <a:off x="6541172" y="5389274"/>
            <a:ext cx="893317"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MHSP</a:t>
            </a:r>
          </a:p>
        </p:txBody>
      </p:sp>
      <p:sp>
        <p:nvSpPr>
          <p:cNvPr id="137" name="Shape 137"/>
          <p:cNvSpPr/>
          <p:nvPr/>
        </p:nvSpPr>
        <p:spPr>
          <a:xfrm>
            <a:off x="5840920" y="3318033"/>
            <a:ext cx="1757264"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MicroGroove</a:t>
            </a:r>
          </a:p>
        </p:txBody>
      </p:sp>
      <p:sp>
        <p:nvSpPr>
          <p:cNvPr id="138" name="Shape 138"/>
          <p:cNvSpPr/>
          <p:nvPr/>
        </p:nvSpPr>
        <p:spPr>
          <a:xfrm>
            <a:off x="7204238" y="3778408"/>
            <a:ext cx="1345010"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MicroWell</a:t>
            </a:r>
          </a:p>
        </p:txBody>
      </p:sp>
      <p:sp>
        <p:nvSpPr>
          <p:cNvPr id="139" name="Shape 139"/>
          <p:cNvSpPr/>
          <p:nvPr/>
        </p:nvSpPr>
        <p:spPr>
          <a:xfrm>
            <a:off x="6845997" y="2378233"/>
            <a:ext cx="2010868"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Micro-bulk MM</a:t>
            </a:r>
          </a:p>
        </p:txBody>
      </p:sp>
      <p:sp>
        <p:nvSpPr>
          <p:cNvPr id="140" name="Shape 140"/>
          <p:cNvSpPr/>
          <p:nvPr/>
        </p:nvSpPr>
        <p:spPr>
          <a:xfrm>
            <a:off x="6204995" y="4248309"/>
            <a:ext cx="1023393"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RPWell</a:t>
            </a:r>
          </a:p>
        </p:txBody>
      </p:sp>
      <p:sp>
        <p:nvSpPr>
          <p:cNvPr id="141" name="Shape 141"/>
          <p:cNvSpPr/>
          <p:nvPr/>
        </p:nvSpPr>
        <p:spPr>
          <a:xfrm>
            <a:off x="6436346" y="2848133"/>
            <a:ext cx="1661270"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Micro-RWell</a:t>
            </a:r>
          </a:p>
        </p:txBody>
      </p:sp>
      <p:sp>
        <p:nvSpPr>
          <p:cNvPr id="142" name="Shape 142"/>
          <p:cNvSpPr/>
          <p:nvPr/>
        </p:nvSpPr>
        <p:spPr>
          <a:xfrm>
            <a:off x="10325731" y="4286408"/>
            <a:ext cx="706984"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GEM</a:t>
            </a:r>
          </a:p>
        </p:txBody>
      </p:sp>
      <p:sp>
        <p:nvSpPr>
          <p:cNvPr id="143" name="Shape 143"/>
          <p:cNvSpPr/>
          <p:nvPr/>
        </p:nvSpPr>
        <p:spPr>
          <a:xfrm>
            <a:off x="10638507" y="2886233"/>
            <a:ext cx="1214785"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TH-GEM</a:t>
            </a:r>
          </a:p>
        </p:txBody>
      </p:sp>
      <p:sp>
        <p:nvSpPr>
          <p:cNvPr id="144" name="Shape 144"/>
          <p:cNvSpPr/>
          <p:nvPr/>
        </p:nvSpPr>
        <p:spPr>
          <a:xfrm>
            <a:off x="10540633" y="3356133"/>
            <a:ext cx="639416"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LEM</a:t>
            </a:r>
          </a:p>
        </p:txBody>
      </p:sp>
      <p:sp>
        <p:nvSpPr>
          <p:cNvPr id="145" name="Shape 145"/>
          <p:cNvSpPr/>
          <p:nvPr/>
        </p:nvSpPr>
        <p:spPr>
          <a:xfrm>
            <a:off x="10920355" y="3821271"/>
            <a:ext cx="1096617"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GEMpix</a:t>
            </a:r>
          </a:p>
        </p:txBody>
      </p:sp>
      <p:sp>
        <p:nvSpPr>
          <p:cNvPr id="146" name="Shape 146"/>
          <p:cNvSpPr/>
          <p:nvPr/>
        </p:nvSpPr>
        <p:spPr>
          <a:xfrm>
            <a:off x="2782439" y="7645934"/>
            <a:ext cx="1333848"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MicroGap</a:t>
            </a:r>
          </a:p>
        </p:txBody>
      </p:sp>
      <p:sp>
        <p:nvSpPr>
          <p:cNvPr id="147" name="Shape 147"/>
          <p:cNvSpPr/>
          <p:nvPr/>
        </p:nvSpPr>
        <p:spPr>
          <a:xfrm>
            <a:off x="3852201" y="7170696"/>
            <a:ext cx="1384152"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MicroWire</a:t>
            </a:r>
          </a:p>
        </p:txBody>
      </p:sp>
      <p:sp>
        <p:nvSpPr>
          <p:cNvPr id="148" name="Shape 148"/>
          <p:cNvSpPr/>
          <p:nvPr/>
        </p:nvSpPr>
        <p:spPr>
          <a:xfrm>
            <a:off x="3287898" y="6701690"/>
            <a:ext cx="927101"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MSGC</a:t>
            </a:r>
          </a:p>
        </p:txBody>
      </p:sp>
      <p:sp>
        <p:nvSpPr>
          <p:cNvPr id="149" name="Shape 149"/>
          <p:cNvSpPr/>
          <p:nvPr/>
        </p:nvSpPr>
        <p:spPr>
          <a:xfrm>
            <a:off x="2613121" y="2505058"/>
            <a:ext cx="1740149"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MicroMeGas</a:t>
            </a:r>
          </a:p>
        </p:txBody>
      </p:sp>
      <p:sp>
        <p:nvSpPr>
          <p:cNvPr id="150" name="Shape 150"/>
          <p:cNvSpPr/>
          <p:nvPr/>
        </p:nvSpPr>
        <p:spPr>
          <a:xfrm>
            <a:off x="2831815" y="2974958"/>
            <a:ext cx="599828"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CAT</a:t>
            </a:r>
          </a:p>
        </p:txBody>
      </p:sp>
      <p:sp>
        <p:nvSpPr>
          <p:cNvPr id="151" name="Shape 151"/>
          <p:cNvSpPr/>
          <p:nvPr/>
        </p:nvSpPr>
        <p:spPr>
          <a:xfrm>
            <a:off x="3289066" y="3444858"/>
            <a:ext cx="842716"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InGrid</a:t>
            </a:r>
          </a:p>
        </p:txBody>
      </p:sp>
      <p:sp>
        <p:nvSpPr>
          <p:cNvPr id="152" name="Shape 152"/>
          <p:cNvSpPr/>
          <p:nvPr/>
        </p:nvSpPr>
        <p:spPr>
          <a:xfrm>
            <a:off x="2946166" y="3914758"/>
            <a:ext cx="1011933"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GridPix</a:t>
            </a:r>
          </a:p>
        </p:txBody>
      </p:sp>
      <p:sp>
        <p:nvSpPr>
          <p:cNvPr id="153" name="Shape 153"/>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5" name="Shape 155"/>
          <p:cNvSpPr/>
          <p:nvPr/>
        </p:nvSpPr>
        <p:spPr>
          <a:xfrm>
            <a:off x="10830835" y="6868887"/>
            <a:ext cx="1519744" cy="1406369"/>
          </a:xfrm>
          <a:prstGeom prst="rect">
            <a:avLst/>
          </a:prstGeom>
          <a:solidFill>
            <a:srgbClr val="F39019"/>
          </a:solidFill>
          <a:ln w="12700">
            <a:miter lim="400000"/>
          </a:ln>
        </p:spPr>
        <p:txBody>
          <a:bodyPr lIns="0" tIns="0" rIns="0" bIns="0" anchor="ctr"/>
          <a:lstStyle/>
          <a:p>
            <a:pPr lvl="0"/>
          </a:p>
        </p:txBody>
      </p:sp>
      <p:sp>
        <p:nvSpPr>
          <p:cNvPr id="156" name="Shape 156"/>
          <p:cNvSpPr/>
          <p:nvPr/>
        </p:nvSpPr>
        <p:spPr>
          <a:xfrm>
            <a:off x="3204657" y="6868223"/>
            <a:ext cx="1519743" cy="1407697"/>
          </a:xfrm>
          <a:prstGeom prst="rect">
            <a:avLst/>
          </a:prstGeom>
          <a:solidFill>
            <a:srgbClr val="F39019"/>
          </a:solidFill>
          <a:ln w="12700">
            <a:miter lim="400000"/>
          </a:ln>
        </p:spPr>
        <p:txBody>
          <a:bodyPr lIns="0" tIns="0" rIns="0" bIns="0" anchor="ctr"/>
          <a:lstStyle/>
          <a:p>
            <a:pPr lvl="0"/>
          </a:p>
        </p:txBody>
      </p:sp>
      <p:sp>
        <p:nvSpPr>
          <p:cNvPr id="157" name="Shape 157"/>
          <p:cNvSpPr/>
          <p:nvPr>
            <p:ph type="title"/>
          </p:nvPr>
        </p:nvSpPr>
        <p:spPr>
          <a:prstGeom prst="rect">
            <a:avLst/>
          </a:prstGeom>
        </p:spPr>
        <p:txBody>
          <a:bodyPr/>
          <a:lstStyle/>
          <a:p>
            <a:pPr lvl="0">
              <a:defRPr sz="1800">
                <a:solidFill>
                  <a:srgbClr val="000000"/>
                </a:solidFill>
              </a:defRPr>
            </a:pPr>
            <a:r>
              <a:rPr sz="6400">
                <a:solidFill>
                  <a:srgbClr val="3B3934"/>
                </a:solidFill>
              </a:rPr>
              <a:t>Micromegas</a:t>
            </a:r>
          </a:p>
        </p:txBody>
      </p:sp>
      <p:sp>
        <p:nvSpPr>
          <p:cNvPr id="158" name="Shape 158"/>
          <p:cNvSpPr/>
          <p:nvPr>
            <p:ph type="sldNum" sz="quarter" idx="2"/>
          </p:nvPr>
        </p:nvSpPr>
        <p:spPr>
          <a:xfrm>
            <a:off x="12824746" y="9420870"/>
            <a:ext cx="139838" cy="279401"/>
          </a:xfrm>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159" name="Shape 159"/>
          <p:cNvSpPr/>
          <p:nvPr/>
        </p:nvSpPr>
        <p:spPr>
          <a:xfrm>
            <a:off x="793" y="2708670"/>
            <a:ext cx="13003214"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60" name="Shape 160"/>
          <p:cNvSpPr/>
          <p:nvPr/>
        </p:nvSpPr>
        <p:spPr>
          <a:xfrm>
            <a:off x="4257" y="8263219"/>
            <a:ext cx="820901"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61" name="Shape 161"/>
          <p:cNvSpPr/>
          <p:nvPr/>
        </p:nvSpPr>
        <p:spPr>
          <a:xfrm>
            <a:off x="6026200" y="3858374"/>
            <a:ext cx="190699"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a:t>
            </a:r>
          </a:p>
        </p:txBody>
      </p:sp>
      <p:sp>
        <p:nvSpPr>
          <p:cNvPr id="162" name="Shape 162"/>
          <p:cNvSpPr/>
          <p:nvPr/>
        </p:nvSpPr>
        <p:spPr>
          <a:xfrm>
            <a:off x="6178600" y="3953673"/>
            <a:ext cx="127001"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a:t>
            </a:r>
          </a:p>
        </p:txBody>
      </p:sp>
      <p:sp>
        <p:nvSpPr>
          <p:cNvPr id="163" name="Shape 163"/>
          <p:cNvSpPr/>
          <p:nvPr/>
        </p:nvSpPr>
        <p:spPr>
          <a:xfrm flipH="1">
            <a:off x="6210299" y="4268988"/>
            <a:ext cx="1" cy="2728713"/>
          </a:xfrm>
          <a:prstGeom prst="line">
            <a:avLst/>
          </a:prstGeom>
          <a:ln w="12700">
            <a:solidFill/>
            <a:miter lim="400000"/>
            <a:tailEnd type="triangle"/>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grpSp>
        <p:nvGrpSpPr>
          <p:cNvPr id="166" name="Group 166"/>
          <p:cNvGrpSpPr/>
          <p:nvPr/>
        </p:nvGrpSpPr>
        <p:grpSpPr>
          <a:xfrm>
            <a:off x="5897907" y="7125048"/>
            <a:ext cx="637486" cy="1058145"/>
            <a:chOff x="0" y="0"/>
            <a:chExt cx="637485" cy="1058144"/>
          </a:xfrm>
        </p:grpSpPr>
        <p:sp>
          <p:nvSpPr>
            <p:cNvPr id="164" name="Shape 164"/>
            <p:cNvSpPr/>
            <p:nvPr/>
          </p:nvSpPr>
          <p:spPr>
            <a:xfrm rot="21600000">
              <a:off x="0" y="61"/>
              <a:ext cx="319665" cy="1058084"/>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165" name="Shape 165"/>
            <p:cNvSpPr/>
            <p:nvPr/>
          </p:nvSpPr>
          <p:spPr>
            <a:xfrm flipH="1">
              <a:off x="317820" y="0"/>
              <a:ext cx="319666" cy="1058084"/>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sp>
        <p:nvSpPr>
          <p:cNvPr id="167" name="Shape 167"/>
          <p:cNvSpPr/>
          <p:nvPr/>
        </p:nvSpPr>
        <p:spPr>
          <a:xfrm>
            <a:off x="11180257" y="8263219"/>
            <a:ext cx="820900"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68" name="Shape 168"/>
          <p:cNvSpPr/>
          <p:nvPr/>
        </p:nvSpPr>
        <p:spPr>
          <a:xfrm>
            <a:off x="1020257" y="8263219"/>
            <a:ext cx="820900"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69" name="Shape 169"/>
          <p:cNvSpPr/>
          <p:nvPr/>
        </p:nvSpPr>
        <p:spPr>
          <a:xfrm>
            <a:off x="10164257" y="8263219"/>
            <a:ext cx="820900"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70" name="Shape 170"/>
          <p:cNvSpPr/>
          <p:nvPr/>
        </p:nvSpPr>
        <p:spPr>
          <a:xfrm>
            <a:off x="9148257" y="8263219"/>
            <a:ext cx="820900"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71" name="Shape 171"/>
          <p:cNvSpPr/>
          <p:nvPr/>
        </p:nvSpPr>
        <p:spPr>
          <a:xfrm>
            <a:off x="8132257" y="8263219"/>
            <a:ext cx="820900"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72" name="Shape 172"/>
          <p:cNvSpPr/>
          <p:nvPr/>
        </p:nvSpPr>
        <p:spPr>
          <a:xfrm>
            <a:off x="7116257" y="8263219"/>
            <a:ext cx="820900"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73" name="Shape 173"/>
          <p:cNvSpPr/>
          <p:nvPr/>
        </p:nvSpPr>
        <p:spPr>
          <a:xfrm>
            <a:off x="6100257" y="8263219"/>
            <a:ext cx="820900"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74" name="Shape 174"/>
          <p:cNvSpPr/>
          <p:nvPr/>
        </p:nvSpPr>
        <p:spPr>
          <a:xfrm>
            <a:off x="5084257" y="8263219"/>
            <a:ext cx="820901"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75" name="Shape 175"/>
          <p:cNvSpPr/>
          <p:nvPr/>
        </p:nvSpPr>
        <p:spPr>
          <a:xfrm>
            <a:off x="4068257" y="8263219"/>
            <a:ext cx="820901"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76" name="Shape 176"/>
          <p:cNvSpPr/>
          <p:nvPr/>
        </p:nvSpPr>
        <p:spPr>
          <a:xfrm>
            <a:off x="3052257" y="8263219"/>
            <a:ext cx="820901"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77" name="Shape 177"/>
          <p:cNvSpPr/>
          <p:nvPr/>
        </p:nvSpPr>
        <p:spPr>
          <a:xfrm>
            <a:off x="2036257" y="8263219"/>
            <a:ext cx="820901"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78" name="Shape 178"/>
          <p:cNvSpPr/>
          <p:nvPr/>
        </p:nvSpPr>
        <p:spPr>
          <a:xfrm>
            <a:off x="12196257" y="8263219"/>
            <a:ext cx="820900" cy="1"/>
          </a:xfrm>
          <a:prstGeom prst="line">
            <a:avLst/>
          </a:prstGeom>
          <a:ln w="25400">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79" name="Shape 179"/>
          <p:cNvSpPr/>
          <p:nvPr/>
        </p:nvSpPr>
        <p:spPr>
          <a:xfrm>
            <a:off x="6165900" y="6844765"/>
            <a:ext cx="127001"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a:t>
            </a:r>
          </a:p>
        </p:txBody>
      </p:sp>
      <p:sp>
        <p:nvSpPr>
          <p:cNvPr id="180" name="Shape 180"/>
          <p:cNvSpPr/>
          <p:nvPr/>
        </p:nvSpPr>
        <p:spPr>
          <a:xfrm>
            <a:off x="1049098" y="8555963"/>
            <a:ext cx="10917040" cy="482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2700">
              <a:defRPr sz="3200"/>
            </a:lvl1pPr>
          </a:lstStyle>
          <a:p>
            <a:pPr lvl="0">
              <a:defRPr sz="1800">
                <a:solidFill>
                  <a:srgbClr val="000000"/>
                </a:solidFill>
              </a:defRPr>
            </a:pPr>
            <a:r>
              <a:rPr sz="3200">
                <a:solidFill>
                  <a:srgbClr val="3B3934"/>
                </a:solidFill>
              </a:rPr>
              <a:t>Anode can be made resistive to reduce the discharge effects</a:t>
            </a:r>
          </a:p>
        </p:txBody>
      </p:sp>
      <p:sp>
        <p:nvSpPr>
          <p:cNvPr id="181" name="Shape 181"/>
          <p:cNvSpPr/>
          <p:nvPr/>
        </p:nvSpPr>
        <p:spPr>
          <a:xfrm>
            <a:off x="29657" y="6993218"/>
            <a:ext cx="249744"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82" name="Shape 182"/>
          <p:cNvSpPr/>
          <p:nvPr/>
        </p:nvSpPr>
        <p:spPr>
          <a:xfrm>
            <a:off x="664657" y="6993218"/>
            <a:ext cx="249744"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83" name="Shape 183"/>
          <p:cNvSpPr/>
          <p:nvPr/>
        </p:nvSpPr>
        <p:spPr>
          <a:xfrm>
            <a:off x="1299657" y="6994221"/>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84" name="Shape 184"/>
          <p:cNvSpPr/>
          <p:nvPr/>
        </p:nvSpPr>
        <p:spPr>
          <a:xfrm>
            <a:off x="1934657" y="6994221"/>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85" name="Shape 185"/>
          <p:cNvSpPr/>
          <p:nvPr/>
        </p:nvSpPr>
        <p:spPr>
          <a:xfrm>
            <a:off x="2569657" y="6993218"/>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86" name="Shape 186"/>
          <p:cNvSpPr/>
          <p:nvPr/>
        </p:nvSpPr>
        <p:spPr>
          <a:xfrm>
            <a:off x="3204657" y="6993218"/>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87" name="Shape 187"/>
          <p:cNvSpPr/>
          <p:nvPr/>
        </p:nvSpPr>
        <p:spPr>
          <a:xfrm>
            <a:off x="3839657" y="6994221"/>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88" name="Shape 188"/>
          <p:cNvSpPr/>
          <p:nvPr/>
        </p:nvSpPr>
        <p:spPr>
          <a:xfrm>
            <a:off x="4474657" y="6994221"/>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89" name="Shape 189"/>
          <p:cNvSpPr/>
          <p:nvPr/>
        </p:nvSpPr>
        <p:spPr>
          <a:xfrm>
            <a:off x="5109657" y="6993218"/>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90" name="Shape 190"/>
          <p:cNvSpPr/>
          <p:nvPr/>
        </p:nvSpPr>
        <p:spPr>
          <a:xfrm>
            <a:off x="5744657" y="6993218"/>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91" name="Shape 191"/>
          <p:cNvSpPr/>
          <p:nvPr/>
        </p:nvSpPr>
        <p:spPr>
          <a:xfrm>
            <a:off x="6379657" y="6994221"/>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92" name="Shape 192"/>
          <p:cNvSpPr/>
          <p:nvPr/>
        </p:nvSpPr>
        <p:spPr>
          <a:xfrm>
            <a:off x="7014657" y="6994221"/>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93" name="Shape 193"/>
          <p:cNvSpPr/>
          <p:nvPr/>
        </p:nvSpPr>
        <p:spPr>
          <a:xfrm>
            <a:off x="7649657" y="6994221"/>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94" name="Shape 194"/>
          <p:cNvSpPr/>
          <p:nvPr/>
        </p:nvSpPr>
        <p:spPr>
          <a:xfrm>
            <a:off x="8284657" y="6994221"/>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95" name="Shape 195"/>
          <p:cNvSpPr/>
          <p:nvPr/>
        </p:nvSpPr>
        <p:spPr>
          <a:xfrm>
            <a:off x="8919657" y="6995223"/>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96" name="Shape 196"/>
          <p:cNvSpPr/>
          <p:nvPr/>
        </p:nvSpPr>
        <p:spPr>
          <a:xfrm>
            <a:off x="9554657" y="6995223"/>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97" name="Shape 197"/>
          <p:cNvSpPr/>
          <p:nvPr/>
        </p:nvSpPr>
        <p:spPr>
          <a:xfrm>
            <a:off x="10189657" y="6994221"/>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98" name="Shape 198"/>
          <p:cNvSpPr/>
          <p:nvPr/>
        </p:nvSpPr>
        <p:spPr>
          <a:xfrm>
            <a:off x="10824657" y="6994221"/>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199" name="Shape 199"/>
          <p:cNvSpPr/>
          <p:nvPr/>
        </p:nvSpPr>
        <p:spPr>
          <a:xfrm>
            <a:off x="11459657" y="6995223"/>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200" name="Shape 200"/>
          <p:cNvSpPr/>
          <p:nvPr/>
        </p:nvSpPr>
        <p:spPr>
          <a:xfrm>
            <a:off x="12094657" y="6995223"/>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201" name="Shape 201"/>
          <p:cNvSpPr/>
          <p:nvPr/>
        </p:nvSpPr>
        <p:spPr>
          <a:xfrm>
            <a:off x="12729657" y="6993218"/>
            <a:ext cx="249743" cy="1"/>
          </a:xfrm>
          <a:prstGeom prst="line">
            <a:avLst/>
          </a:prstGeom>
          <a:ln w="254000">
            <a:solidFill>
              <a:srgbClr val="A6AAA9"/>
            </a:solidFill>
            <a:miter lim="400000"/>
          </a:ln>
        </p:spPr>
        <p:txBody>
          <a:bodyPr lIns="0" tIns="0" rIns="0" bIns="0" anchor="ctr"/>
          <a:lstStyle/>
          <a:p>
            <a:pPr lvl="0" algn="ctr">
              <a:defRPr>
                <a:solidFill>
                  <a:srgbClr val="000000"/>
                </a:solidFill>
                <a:latin typeface="Helvetica Light"/>
                <a:ea typeface="Helvetica Light"/>
                <a:cs typeface="Helvetica Light"/>
                <a:sym typeface="Helvetica Light"/>
              </a:defRPr>
            </a:pPr>
          </a:p>
        </p:txBody>
      </p:sp>
      <p:sp>
        <p:nvSpPr>
          <p:cNvPr id="202" name="Shape 202"/>
          <p:cNvSpPr/>
          <p:nvPr/>
        </p:nvSpPr>
        <p:spPr>
          <a:xfrm>
            <a:off x="699886" y="2725567"/>
            <a:ext cx="1097361"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cathode</a:t>
            </a:r>
          </a:p>
        </p:txBody>
      </p:sp>
      <p:sp>
        <p:nvSpPr>
          <p:cNvPr id="203" name="Shape 203"/>
          <p:cNvSpPr/>
          <p:nvPr/>
        </p:nvSpPr>
        <p:spPr>
          <a:xfrm>
            <a:off x="321048" y="7869519"/>
            <a:ext cx="2453036"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segmented anode</a:t>
            </a:r>
          </a:p>
        </p:txBody>
      </p:sp>
      <p:sp>
        <p:nvSpPr>
          <p:cNvPr id="204" name="Shape 204"/>
          <p:cNvSpPr/>
          <p:nvPr/>
        </p:nvSpPr>
        <p:spPr>
          <a:xfrm>
            <a:off x="11290196" y="7469468"/>
            <a:ext cx="588665"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pilar</a:t>
            </a:r>
          </a:p>
        </p:txBody>
      </p:sp>
      <p:sp>
        <p:nvSpPr>
          <p:cNvPr id="205" name="Shape 205"/>
          <p:cNvSpPr/>
          <p:nvPr/>
        </p:nvSpPr>
        <p:spPr>
          <a:xfrm>
            <a:off x="9167945" y="7469468"/>
            <a:ext cx="1029345"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120 um</a:t>
            </a:r>
          </a:p>
        </p:txBody>
      </p:sp>
      <p:sp>
        <p:nvSpPr>
          <p:cNvPr id="206" name="Shape 206"/>
          <p:cNvSpPr/>
          <p:nvPr/>
        </p:nvSpPr>
        <p:spPr>
          <a:xfrm flipV="1">
            <a:off x="10312500" y="7119755"/>
            <a:ext cx="1" cy="1121013"/>
          </a:xfrm>
          <a:prstGeom prst="line">
            <a:avLst/>
          </a:prstGeom>
          <a:ln w="12700">
            <a:solidFill/>
            <a:miter lim="400000"/>
            <a:headEnd type="triangle"/>
            <a:tailEnd type="triangle"/>
          </a:ln>
        </p:spPr>
        <p:txBody>
          <a:bodyPr lIns="0" tIns="0" rIns="0" bIns="0" anchor="ctr"/>
          <a:lstStyle/>
          <a:p>
            <a:pPr lvl="0"/>
          </a:p>
        </p:txBody>
      </p:sp>
      <p:sp>
        <p:nvSpPr>
          <p:cNvPr id="207" name="Shape 207"/>
          <p:cNvSpPr/>
          <p:nvPr/>
        </p:nvSpPr>
        <p:spPr>
          <a:xfrm>
            <a:off x="492404" y="6495968"/>
            <a:ext cx="1588047"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metal mesh</a:t>
            </a:r>
          </a:p>
        </p:txBody>
      </p:sp>
      <p:sp>
        <p:nvSpPr>
          <p:cNvPr id="208" name="Shape 208"/>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0" name="Shape 210"/>
          <p:cNvSpPr/>
          <p:nvPr>
            <p:ph type="title"/>
          </p:nvPr>
        </p:nvSpPr>
        <p:spPr>
          <a:prstGeom prst="rect">
            <a:avLst/>
          </a:prstGeom>
        </p:spPr>
        <p:txBody>
          <a:bodyPr/>
          <a:lstStyle/>
          <a:p>
            <a:pPr lvl="0">
              <a:defRPr sz="1800">
                <a:solidFill>
                  <a:srgbClr val="000000"/>
                </a:solidFill>
              </a:defRPr>
            </a:pPr>
            <a:r>
              <a:rPr sz="6400">
                <a:solidFill>
                  <a:srgbClr val="3B3934"/>
                </a:solidFill>
              </a:rPr>
              <a:t>GEMs</a:t>
            </a:r>
          </a:p>
        </p:txBody>
      </p:sp>
      <p:sp>
        <p:nvSpPr>
          <p:cNvPr id="211" name="Shape 211"/>
          <p:cNvSpPr/>
          <p:nvPr>
            <p:ph type="sldNum" sz="quarter" idx="2"/>
          </p:nvPr>
        </p:nvSpPr>
        <p:spPr>
          <a:xfrm>
            <a:off x="12824746" y="9420870"/>
            <a:ext cx="139838" cy="279401"/>
          </a:xfrm>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grpSp>
        <p:nvGrpSpPr>
          <p:cNvPr id="535" name="Group 535"/>
          <p:cNvGrpSpPr/>
          <p:nvPr/>
        </p:nvGrpSpPr>
        <p:grpSpPr>
          <a:xfrm>
            <a:off x="-438382" y="2708670"/>
            <a:ext cx="13881563" cy="5554550"/>
            <a:chOff x="0" y="0"/>
            <a:chExt cx="13881561" cy="5554548"/>
          </a:xfrm>
        </p:grpSpPr>
        <p:grpSp>
          <p:nvGrpSpPr>
            <p:cNvPr id="302" name="Group 302"/>
            <p:cNvGrpSpPr/>
            <p:nvPr/>
          </p:nvGrpSpPr>
          <p:grpSpPr>
            <a:xfrm>
              <a:off x="0" y="1663699"/>
              <a:ext cx="13881562" cy="632046"/>
              <a:chOff x="0" y="0"/>
              <a:chExt cx="13881561" cy="632044"/>
            </a:xfrm>
          </p:grpSpPr>
          <p:grpSp>
            <p:nvGrpSpPr>
              <p:cNvPr id="226" name="Group 226"/>
              <p:cNvGrpSpPr/>
              <p:nvPr/>
            </p:nvGrpSpPr>
            <p:grpSpPr>
              <a:xfrm>
                <a:off x="4819290" y="0"/>
                <a:ext cx="1833337" cy="632045"/>
                <a:chOff x="0" y="0"/>
                <a:chExt cx="1833335" cy="632044"/>
              </a:xfrm>
            </p:grpSpPr>
            <p:grpSp>
              <p:nvGrpSpPr>
                <p:cNvPr id="218" name="Group 218"/>
                <p:cNvGrpSpPr/>
                <p:nvPr/>
              </p:nvGrpSpPr>
              <p:grpSpPr>
                <a:xfrm flipH="1">
                  <a:off x="0" y="0"/>
                  <a:ext cx="920467" cy="632045"/>
                  <a:chOff x="0" y="0"/>
                  <a:chExt cx="920466" cy="632044"/>
                </a:xfrm>
              </p:grpSpPr>
              <p:grpSp>
                <p:nvGrpSpPr>
                  <p:cNvPr id="214" name="Group 214"/>
                  <p:cNvGrpSpPr/>
                  <p:nvPr/>
                </p:nvGrpSpPr>
                <p:grpSpPr>
                  <a:xfrm>
                    <a:off x="-1" y="0"/>
                    <a:ext cx="920468" cy="319531"/>
                    <a:chOff x="0" y="0"/>
                    <a:chExt cx="920466" cy="319530"/>
                  </a:xfrm>
                </p:grpSpPr>
                <p:sp>
                  <p:nvSpPr>
                    <p:cNvPr id="212" name="Shape 212"/>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13" name="Shape 213"/>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217" name="Group 217"/>
                  <p:cNvGrpSpPr/>
                  <p:nvPr/>
                </p:nvGrpSpPr>
                <p:grpSpPr>
                  <a:xfrm flipH="1" rot="10800000">
                    <a:off x="-1" y="312513"/>
                    <a:ext cx="920468" cy="319532"/>
                    <a:chOff x="0" y="0"/>
                    <a:chExt cx="920466" cy="319530"/>
                  </a:xfrm>
                </p:grpSpPr>
                <p:sp>
                  <p:nvSpPr>
                    <p:cNvPr id="215" name="Shape 215"/>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16" name="Shape 216"/>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225" name="Group 225"/>
                <p:cNvGrpSpPr/>
                <p:nvPr/>
              </p:nvGrpSpPr>
              <p:grpSpPr>
                <a:xfrm>
                  <a:off x="912868" y="0"/>
                  <a:ext cx="920468" cy="632045"/>
                  <a:chOff x="0" y="0"/>
                  <a:chExt cx="920466" cy="632044"/>
                </a:xfrm>
              </p:grpSpPr>
              <p:grpSp>
                <p:nvGrpSpPr>
                  <p:cNvPr id="221" name="Group 221"/>
                  <p:cNvGrpSpPr/>
                  <p:nvPr/>
                </p:nvGrpSpPr>
                <p:grpSpPr>
                  <a:xfrm>
                    <a:off x="-1" y="0"/>
                    <a:ext cx="920468" cy="319531"/>
                    <a:chOff x="0" y="0"/>
                    <a:chExt cx="920466" cy="319530"/>
                  </a:xfrm>
                </p:grpSpPr>
                <p:sp>
                  <p:nvSpPr>
                    <p:cNvPr id="219" name="Shape 219"/>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20" name="Shape 220"/>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224" name="Group 224"/>
                  <p:cNvGrpSpPr/>
                  <p:nvPr/>
                </p:nvGrpSpPr>
                <p:grpSpPr>
                  <a:xfrm flipH="1" rot="10800000">
                    <a:off x="-1" y="312513"/>
                    <a:ext cx="920468" cy="319532"/>
                    <a:chOff x="0" y="0"/>
                    <a:chExt cx="920466" cy="319530"/>
                  </a:xfrm>
                </p:grpSpPr>
                <p:sp>
                  <p:nvSpPr>
                    <p:cNvPr id="222" name="Shape 222"/>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23" name="Shape 223"/>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241" name="Group 241"/>
              <p:cNvGrpSpPr/>
              <p:nvPr/>
            </p:nvGrpSpPr>
            <p:grpSpPr>
              <a:xfrm>
                <a:off x="7228935" y="-1"/>
                <a:ext cx="1833337" cy="632046"/>
                <a:chOff x="0" y="0"/>
                <a:chExt cx="1833335" cy="632044"/>
              </a:xfrm>
            </p:grpSpPr>
            <p:grpSp>
              <p:nvGrpSpPr>
                <p:cNvPr id="233" name="Group 233"/>
                <p:cNvGrpSpPr/>
                <p:nvPr/>
              </p:nvGrpSpPr>
              <p:grpSpPr>
                <a:xfrm flipH="1">
                  <a:off x="0" y="0"/>
                  <a:ext cx="920467" cy="632045"/>
                  <a:chOff x="0" y="0"/>
                  <a:chExt cx="920466" cy="632044"/>
                </a:xfrm>
              </p:grpSpPr>
              <p:grpSp>
                <p:nvGrpSpPr>
                  <p:cNvPr id="229" name="Group 229"/>
                  <p:cNvGrpSpPr/>
                  <p:nvPr/>
                </p:nvGrpSpPr>
                <p:grpSpPr>
                  <a:xfrm>
                    <a:off x="-1" y="0"/>
                    <a:ext cx="920468" cy="319531"/>
                    <a:chOff x="0" y="0"/>
                    <a:chExt cx="920466" cy="319530"/>
                  </a:xfrm>
                </p:grpSpPr>
                <p:sp>
                  <p:nvSpPr>
                    <p:cNvPr id="227" name="Shape 227"/>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28" name="Shape 228"/>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232" name="Group 232"/>
                  <p:cNvGrpSpPr/>
                  <p:nvPr/>
                </p:nvGrpSpPr>
                <p:grpSpPr>
                  <a:xfrm flipH="1" rot="10800000">
                    <a:off x="-1" y="312513"/>
                    <a:ext cx="920468" cy="319532"/>
                    <a:chOff x="0" y="0"/>
                    <a:chExt cx="920466" cy="319530"/>
                  </a:xfrm>
                </p:grpSpPr>
                <p:sp>
                  <p:nvSpPr>
                    <p:cNvPr id="230" name="Shape 230"/>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31" name="Shape 231"/>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240" name="Group 240"/>
                <p:cNvGrpSpPr/>
                <p:nvPr/>
              </p:nvGrpSpPr>
              <p:grpSpPr>
                <a:xfrm>
                  <a:off x="912868" y="0"/>
                  <a:ext cx="920468" cy="632045"/>
                  <a:chOff x="0" y="0"/>
                  <a:chExt cx="920466" cy="632044"/>
                </a:xfrm>
              </p:grpSpPr>
              <p:grpSp>
                <p:nvGrpSpPr>
                  <p:cNvPr id="236" name="Group 236"/>
                  <p:cNvGrpSpPr/>
                  <p:nvPr/>
                </p:nvGrpSpPr>
                <p:grpSpPr>
                  <a:xfrm>
                    <a:off x="-1" y="0"/>
                    <a:ext cx="920468" cy="319531"/>
                    <a:chOff x="0" y="0"/>
                    <a:chExt cx="920466" cy="319530"/>
                  </a:xfrm>
                </p:grpSpPr>
                <p:sp>
                  <p:nvSpPr>
                    <p:cNvPr id="234" name="Shape 234"/>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35" name="Shape 235"/>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239" name="Group 239"/>
                  <p:cNvGrpSpPr/>
                  <p:nvPr/>
                </p:nvGrpSpPr>
                <p:grpSpPr>
                  <a:xfrm flipH="1" rot="10800000">
                    <a:off x="-1" y="312513"/>
                    <a:ext cx="920468" cy="319532"/>
                    <a:chOff x="0" y="0"/>
                    <a:chExt cx="920466" cy="319530"/>
                  </a:xfrm>
                </p:grpSpPr>
                <p:sp>
                  <p:nvSpPr>
                    <p:cNvPr id="237" name="Shape 237"/>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38" name="Shape 238"/>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256" name="Group 256"/>
              <p:cNvGrpSpPr/>
              <p:nvPr/>
            </p:nvGrpSpPr>
            <p:grpSpPr>
              <a:xfrm>
                <a:off x="9638580" y="-1"/>
                <a:ext cx="1833337" cy="632046"/>
                <a:chOff x="0" y="0"/>
                <a:chExt cx="1833335" cy="632044"/>
              </a:xfrm>
            </p:grpSpPr>
            <p:grpSp>
              <p:nvGrpSpPr>
                <p:cNvPr id="248" name="Group 248"/>
                <p:cNvGrpSpPr/>
                <p:nvPr/>
              </p:nvGrpSpPr>
              <p:grpSpPr>
                <a:xfrm flipH="1">
                  <a:off x="0" y="0"/>
                  <a:ext cx="920467" cy="632045"/>
                  <a:chOff x="0" y="0"/>
                  <a:chExt cx="920466" cy="632044"/>
                </a:xfrm>
              </p:grpSpPr>
              <p:grpSp>
                <p:nvGrpSpPr>
                  <p:cNvPr id="244" name="Group 244"/>
                  <p:cNvGrpSpPr/>
                  <p:nvPr/>
                </p:nvGrpSpPr>
                <p:grpSpPr>
                  <a:xfrm>
                    <a:off x="-1" y="0"/>
                    <a:ext cx="920468" cy="319531"/>
                    <a:chOff x="0" y="0"/>
                    <a:chExt cx="920466" cy="319530"/>
                  </a:xfrm>
                </p:grpSpPr>
                <p:sp>
                  <p:nvSpPr>
                    <p:cNvPr id="242" name="Shape 242"/>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43" name="Shape 243"/>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247" name="Group 247"/>
                  <p:cNvGrpSpPr/>
                  <p:nvPr/>
                </p:nvGrpSpPr>
                <p:grpSpPr>
                  <a:xfrm flipH="1" rot="10800000">
                    <a:off x="-1" y="312513"/>
                    <a:ext cx="920468" cy="319532"/>
                    <a:chOff x="0" y="0"/>
                    <a:chExt cx="920466" cy="319530"/>
                  </a:xfrm>
                </p:grpSpPr>
                <p:sp>
                  <p:nvSpPr>
                    <p:cNvPr id="245" name="Shape 245"/>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46" name="Shape 246"/>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255" name="Group 255"/>
                <p:cNvGrpSpPr/>
                <p:nvPr/>
              </p:nvGrpSpPr>
              <p:grpSpPr>
                <a:xfrm>
                  <a:off x="912868" y="0"/>
                  <a:ext cx="920468" cy="632045"/>
                  <a:chOff x="0" y="0"/>
                  <a:chExt cx="920466" cy="632044"/>
                </a:xfrm>
              </p:grpSpPr>
              <p:grpSp>
                <p:nvGrpSpPr>
                  <p:cNvPr id="251" name="Group 251"/>
                  <p:cNvGrpSpPr/>
                  <p:nvPr/>
                </p:nvGrpSpPr>
                <p:grpSpPr>
                  <a:xfrm>
                    <a:off x="-1" y="0"/>
                    <a:ext cx="920468" cy="319531"/>
                    <a:chOff x="0" y="0"/>
                    <a:chExt cx="920466" cy="319530"/>
                  </a:xfrm>
                </p:grpSpPr>
                <p:sp>
                  <p:nvSpPr>
                    <p:cNvPr id="249" name="Shape 249"/>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50" name="Shape 250"/>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254" name="Group 254"/>
                  <p:cNvGrpSpPr/>
                  <p:nvPr/>
                </p:nvGrpSpPr>
                <p:grpSpPr>
                  <a:xfrm flipH="1" rot="10800000">
                    <a:off x="-1" y="312513"/>
                    <a:ext cx="920468" cy="319532"/>
                    <a:chOff x="0" y="0"/>
                    <a:chExt cx="920466" cy="319530"/>
                  </a:xfrm>
                </p:grpSpPr>
                <p:sp>
                  <p:nvSpPr>
                    <p:cNvPr id="252" name="Shape 252"/>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53" name="Shape 253"/>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271" name="Group 271"/>
              <p:cNvGrpSpPr/>
              <p:nvPr/>
            </p:nvGrpSpPr>
            <p:grpSpPr>
              <a:xfrm>
                <a:off x="2409645" y="-1"/>
                <a:ext cx="1833337" cy="632046"/>
                <a:chOff x="0" y="0"/>
                <a:chExt cx="1833335" cy="632044"/>
              </a:xfrm>
            </p:grpSpPr>
            <p:grpSp>
              <p:nvGrpSpPr>
                <p:cNvPr id="263" name="Group 263"/>
                <p:cNvGrpSpPr/>
                <p:nvPr/>
              </p:nvGrpSpPr>
              <p:grpSpPr>
                <a:xfrm flipH="1">
                  <a:off x="0" y="0"/>
                  <a:ext cx="920467" cy="632045"/>
                  <a:chOff x="0" y="0"/>
                  <a:chExt cx="920466" cy="632044"/>
                </a:xfrm>
              </p:grpSpPr>
              <p:grpSp>
                <p:nvGrpSpPr>
                  <p:cNvPr id="259" name="Group 259"/>
                  <p:cNvGrpSpPr/>
                  <p:nvPr/>
                </p:nvGrpSpPr>
                <p:grpSpPr>
                  <a:xfrm>
                    <a:off x="-1" y="0"/>
                    <a:ext cx="920468" cy="319531"/>
                    <a:chOff x="0" y="0"/>
                    <a:chExt cx="920466" cy="319530"/>
                  </a:xfrm>
                </p:grpSpPr>
                <p:sp>
                  <p:nvSpPr>
                    <p:cNvPr id="257" name="Shape 257"/>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58" name="Shape 258"/>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262" name="Group 262"/>
                  <p:cNvGrpSpPr/>
                  <p:nvPr/>
                </p:nvGrpSpPr>
                <p:grpSpPr>
                  <a:xfrm flipH="1" rot="10800000">
                    <a:off x="-1" y="312513"/>
                    <a:ext cx="920468" cy="319532"/>
                    <a:chOff x="0" y="0"/>
                    <a:chExt cx="920466" cy="319530"/>
                  </a:xfrm>
                </p:grpSpPr>
                <p:sp>
                  <p:nvSpPr>
                    <p:cNvPr id="260" name="Shape 260"/>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61" name="Shape 261"/>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270" name="Group 270"/>
                <p:cNvGrpSpPr/>
                <p:nvPr/>
              </p:nvGrpSpPr>
              <p:grpSpPr>
                <a:xfrm>
                  <a:off x="912868" y="0"/>
                  <a:ext cx="920468" cy="632045"/>
                  <a:chOff x="0" y="0"/>
                  <a:chExt cx="920466" cy="632044"/>
                </a:xfrm>
              </p:grpSpPr>
              <p:grpSp>
                <p:nvGrpSpPr>
                  <p:cNvPr id="266" name="Group 266"/>
                  <p:cNvGrpSpPr/>
                  <p:nvPr/>
                </p:nvGrpSpPr>
                <p:grpSpPr>
                  <a:xfrm>
                    <a:off x="-1" y="0"/>
                    <a:ext cx="920468" cy="319531"/>
                    <a:chOff x="0" y="0"/>
                    <a:chExt cx="920466" cy="319530"/>
                  </a:xfrm>
                </p:grpSpPr>
                <p:sp>
                  <p:nvSpPr>
                    <p:cNvPr id="264" name="Shape 264"/>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65" name="Shape 265"/>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269" name="Group 269"/>
                  <p:cNvGrpSpPr/>
                  <p:nvPr/>
                </p:nvGrpSpPr>
                <p:grpSpPr>
                  <a:xfrm flipH="1" rot="10800000">
                    <a:off x="-1" y="312513"/>
                    <a:ext cx="920468" cy="319532"/>
                    <a:chOff x="0" y="0"/>
                    <a:chExt cx="920466" cy="319530"/>
                  </a:xfrm>
                </p:grpSpPr>
                <p:sp>
                  <p:nvSpPr>
                    <p:cNvPr id="267" name="Shape 267"/>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68" name="Shape 268"/>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286" name="Group 286"/>
              <p:cNvGrpSpPr/>
              <p:nvPr/>
            </p:nvGrpSpPr>
            <p:grpSpPr>
              <a:xfrm>
                <a:off x="12048225" y="-1"/>
                <a:ext cx="1833337" cy="632046"/>
                <a:chOff x="0" y="0"/>
                <a:chExt cx="1833335" cy="632044"/>
              </a:xfrm>
            </p:grpSpPr>
            <p:grpSp>
              <p:nvGrpSpPr>
                <p:cNvPr id="278" name="Group 278"/>
                <p:cNvGrpSpPr/>
                <p:nvPr/>
              </p:nvGrpSpPr>
              <p:grpSpPr>
                <a:xfrm flipH="1">
                  <a:off x="0" y="0"/>
                  <a:ext cx="920467" cy="632045"/>
                  <a:chOff x="0" y="0"/>
                  <a:chExt cx="920466" cy="632044"/>
                </a:xfrm>
              </p:grpSpPr>
              <p:grpSp>
                <p:nvGrpSpPr>
                  <p:cNvPr id="274" name="Group 274"/>
                  <p:cNvGrpSpPr/>
                  <p:nvPr/>
                </p:nvGrpSpPr>
                <p:grpSpPr>
                  <a:xfrm>
                    <a:off x="-1" y="0"/>
                    <a:ext cx="920468" cy="319531"/>
                    <a:chOff x="0" y="0"/>
                    <a:chExt cx="920466" cy="319530"/>
                  </a:xfrm>
                </p:grpSpPr>
                <p:sp>
                  <p:nvSpPr>
                    <p:cNvPr id="272" name="Shape 272"/>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73" name="Shape 273"/>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277" name="Group 277"/>
                  <p:cNvGrpSpPr/>
                  <p:nvPr/>
                </p:nvGrpSpPr>
                <p:grpSpPr>
                  <a:xfrm flipH="1" rot="10800000">
                    <a:off x="-1" y="312513"/>
                    <a:ext cx="920468" cy="319532"/>
                    <a:chOff x="0" y="0"/>
                    <a:chExt cx="920466" cy="319530"/>
                  </a:xfrm>
                </p:grpSpPr>
                <p:sp>
                  <p:nvSpPr>
                    <p:cNvPr id="275" name="Shape 275"/>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76" name="Shape 276"/>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285" name="Group 285"/>
                <p:cNvGrpSpPr/>
                <p:nvPr/>
              </p:nvGrpSpPr>
              <p:grpSpPr>
                <a:xfrm>
                  <a:off x="912868" y="0"/>
                  <a:ext cx="920468" cy="632045"/>
                  <a:chOff x="0" y="0"/>
                  <a:chExt cx="920466" cy="632044"/>
                </a:xfrm>
              </p:grpSpPr>
              <p:grpSp>
                <p:nvGrpSpPr>
                  <p:cNvPr id="281" name="Group 281"/>
                  <p:cNvGrpSpPr/>
                  <p:nvPr/>
                </p:nvGrpSpPr>
                <p:grpSpPr>
                  <a:xfrm>
                    <a:off x="-1" y="0"/>
                    <a:ext cx="920468" cy="319531"/>
                    <a:chOff x="0" y="0"/>
                    <a:chExt cx="920466" cy="319530"/>
                  </a:xfrm>
                </p:grpSpPr>
                <p:sp>
                  <p:nvSpPr>
                    <p:cNvPr id="279" name="Shape 279"/>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80" name="Shape 280"/>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284" name="Group 284"/>
                  <p:cNvGrpSpPr/>
                  <p:nvPr/>
                </p:nvGrpSpPr>
                <p:grpSpPr>
                  <a:xfrm flipH="1" rot="10800000">
                    <a:off x="-1" y="312513"/>
                    <a:ext cx="920468" cy="319532"/>
                    <a:chOff x="0" y="0"/>
                    <a:chExt cx="920466" cy="319530"/>
                  </a:xfrm>
                </p:grpSpPr>
                <p:sp>
                  <p:nvSpPr>
                    <p:cNvPr id="282" name="Shape 282"/>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83" name="Shape 283"/>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301" name="Group 301"/>
              <p:cNvGrpSpPr/>
              <p:nvPr/>
            </p:nvGrpSpPr>
            <p:grpSpPr>
              <a:xfrm>
                <a:off x="-1" y="-1"/>
                <a:ext cx="1833337" cy="632046"/>
                <a:chOff x="0" y="0"/>
                <a:chExt cx="1833335" cy="632044"/>
              </a:xfrm>
            </p:grpSpPr>
            <p:grpSp>
              <p:nvGrpSpPr>
                <p:cNvPr id="293" name="Group 293"/>
                <p:cNvGrpSpPr/>
                <p:nvPr/>
              </p:nvGrpSpPr>
              <p:grpSpPr>
                <a:xfrm flipH="1">
                  <a:off x="0" y="0"/>
                  <a:ext cx="920467" cy="632045"/>
                  <a:chOff x="0" y="0"/>
                  <a:chExt cx="920466" cy="632044"/>
                </a:xfrm>
              </p:grpSpPr>
              <p:grpSp>
                <p:nvGrpSpPr>
                  <p:cNvPr id="289" name="Group 289"/>
                  <p:cNvGrpSpPr/>
                  <p:nvPr/>
                </p:nvGrpSpPr>
                <p:grpSpPr>
                  <a:xfrm>
                    <a:off x="-1" y="0"/>
                    <a:ext cx="920468" cy="319531"/>
                    <a:chOff x="0" y="0"/>
                    <a:chExt cx="920466" cy="319530"/>
                  </a:xfrm>
                </p:grpSpPr>
                <p:sp>
                  <p:nvSpPr>
                    <p:cNvPr id="287" name="Shape 287"/>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88" name="Shape 288"/>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292" name="Group 292"/>
                  <p:cNvGrpSpPr/>
                  <p:nvPr/>
                </p:nvGrpSpPr>
                <p:grpSpPr>
                  <a:xfrm flipH="1" rot="10800000">
                    <a:off x="-1" y="312513"/>
                    <a:ext cx="920468" cy="319532"/>
                    <a:chOff x="0" y="0"/>
                    <a:chExt cx="920466" cy="319530"/>
                  </a:xfrm>
                </p:grpSpPr>
                <p:sp>
                  <p:nvSpPr>
                    <p:cNvPr id="290" name="Shape 290"/>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91" name="Shape 291"/>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300" name="Group 300"/>
                <p:cNvGrpSpPr/>
                <p:nvPr/>
              </p:nvGrpSpPr>
              <p:grpSpPr>
                <a:xfrm>
                  <a:off x="912868" y="0"/>
                  <a:ext cx="920468" cy="632045"/>
                  <a:chOff x="0" y="0"/>
                  <a:chExt cx="920466" cy="632044"/>
                </a:xfrm>
              </p:grpSpPr>
              <p:grpSp>
                <p:nvGrpSpPr>
                  <p:cNvPr id="296" name="Group 296"/>
                  <p:cNvGrpSpPr/>
                  <p:nvPr/>
                </p:nvGrpSpPr>
                <p:grpSpPr>
                  <a:xfrm>
                    <a:off x="-1" y="0"/>
                    <a:ext cx="920468" cy="319531"/>
                    <a:chOff x="0" y="0"/>
                    <a:chExt cx="920466" cy="319530"/>
                  </a:xfrm>
                </p:grpSpPr>
                <p:sp>
                  <p:nvSpPr>
                    <p:cNvPr id="294" name="Shape 294"/>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95" name="Shape 295"/>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299" name="Group 299"/>
                  <p:cNvGrpSpPr/>
                  <p:nvPr/>
                </p:nvGrpSpPr>
                <p:grpSpPr>
                  <a:xfrm flipH="1" rot="10800000">
                    <a:off x="-1" y="312513"/>
                    <a:ext cx="920468" cy="319532"/>
                    <a:chOff x="0" y="0"/>
                    <a:chExt cx="920466" cy="319530"/>
                  </a:xfrm>
                </p:grpSpPr>
                <p:sp>
                  <p:nvSpPr>
                    <p:cNvPr id="297" name="Shape 297"/>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298" name="Shape 298"/>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sp>
          <p:nvSpPr>
            <p:cNvPr id="303" name="Shape 303"/>
            <p:cNvSpPr/>
            <p:nvPr/>
          </p:nvSpPr>
          <p:spPr>
            <a:xfrm>
              <a:off x="6629681" y="49527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304" name="Shape 304"/>
            <p:cNvSpPr/>
            <p:nvPr/>
          </p:nvSpPr>
          <p:spPr>
            <a:xfrm>
              <a:off x="6731281" y="49781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305" name="Shape 305"/>
            <p:cNvSpPr/>
            <p:nvPr/>
          </p:nvSpPr>
          <p:spPr>
            <a:xfrm>
              <a:off x="6794781" y="49273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306" name="Shape 306"/>
            <p:cNvSpPr/>
            <p:nvPr/>
          </p:nvSpPr>
          <p:spPr>
            <a:xfrm>
              <a:off x="6782081" y="50289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307" name="Shape 307"/>
            <p:cNvSpPr/>
            <p:nvPr/>
          </p:nvSpPr>
          <p:spPr>
            <a:xfrm>
              <a:off x="6858281" y="50670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308" name="Shape 308"/>
            <p:cNvSpPr/>
            <p:nvPr/>
          </p:nvSpPr>
          <p:spPr>
            <a:xfrm>
              <a:off x="6896381" y="50162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309" name="Shape 309"/>
            <p:cNvSpPr/>
            <p:nvPr/>
          </p:nvSpPr>
          <p:spPr>
            <a:xfrm>
              <a:off x="7010682" y="50670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310" name="Shape 310"/>
            <p:cNvSpPr/>
            <p:nvPr/>
          </p:nvSpPr>
          <p:spPr>
            <a:xfrm>
              <a:off x="6997982" y="49654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311" name="Shape 311"/>
            <p:cNvSpPr/>
            <p:nvPr/>
          </p:nvSpPr>
          <p:spPr>
            <a:xfrm>
              <a:off x="7074182" y="50162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312" name="Shape 312"/>
            <p:cNvSpPr/>
            <p:nvPr/>
          </p:nvSpPr>
          <p:spPr>
            <a:xfrm>
              <a:off x="7112282" y="50543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313" name="Shape 313"/>
            <p:cNvSpPr/>
            <p:nvPr/>
          </p:nvSpPr>
          <p:spPr>
            <a:xfrm>
              <a:off x="6693182" y="50543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314" name="Shape 314"/>
            <p:cNvSpPr/>
            <p:nvPr/>
          </p:nvSpPr>
          <p:spPr>
            <a:xfrm>
              <a:off x="439174" y="0"/>
              <a:ext cx="13003214" cy="0"/>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15" name="Shape 315"/>
            <p:cNvSpPr/>
            <p:nvPr/>
          </p:nvSpPr>
          <p:spPr>
            <a:xfrm>
              <a:off x="442638" y="5554548"/>
              <a:ext cx="820900"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nvGrpSpPr>
            <p:cNvPr id="318" name="Group 318"/>
            <p:cNvGrpSpPr/>
            <p:nvPr/>
          </p:nvGrpSpPr>
          <p:grpSpPr>
            <a:xfrm>
              <a:off x="6692982" y="2785932"/>
              <a:ext cx="508196" cy="843539"/>
              <a:chOff x="0" y="0"/>
              <a:chExt cx="508194" cy="843538"/>
            </a:xfrm>
          </p:grpSpPr>
          <p:sp>
            <p:nvSpPr>
              <p:cNvPr id="316" name="Shape 316"/>
              <p:cNvSpPr/>
              <p:nvPr/>
            </p:nvSpPr>
            <p:spPr>
              <a:xfrm rot="21600000">
                <a:off x="0" y="49"/>
                <a:ext cx="254833" cy="843490"/>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17" name="Shape 317"/>
              <p:cNvSpPr/>
              <p:nvPr/>
            </p:nvSpPr>
            <p:spPr>
              <a:xfrm flipH="1">
                <a:off x="253362" y="0"/>
                <a:ext cx="254833" cy="843490"/>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09" name="Group 409"/>
            <p:cNvGrpSpPr/>
            <p:nvPr/>
          </p:nvGrpSpPr>
          <p:grpSpPr>
            <a:xfrm>
              <a:off x="0" y="2933699"/>
              <a:ext cx="13881562" cy="632046"/>
              <a:chOff x="0" y="0"/>
              <a:chExt cx="13881561" cy="632044"/>
            </a:xfrm>
          </p:grpSpPr>
          <p:grpSp>
            <p:nvGrpSpPr>
              <p:cNvPr id="333" name="Group 333"/>
              <p:cNvGrpSpPr/>
              <p:nvPr/>
            </p:nvGrpSpPr>
            <p:grpSpPr>
              <a:xfrm>
                <a:off x="4819290" y="0"/>
                <a:ext cx="1833337" cy="632045"/>
                <a:chOff x="0" y="0"/>
                <a:chExt cx="1833335" cy="632044"/>
              </a:xfrm>
            </p:grpSpPr>
            <p:grpSp>
              <p:nvGrpSpPr>
                <p:cNvPr id="325" name="Group 325"/>
                <p:cNvGrpSpPr/>
                <p:nvPr/>
              </p:nvGrpSpPr>
              <p:grpSpPr>
                <a:xfrm flipH="1">
                  <a:off x="0" y="0"/>
                  <a:ext cx="920467" cy="632045"/>
                  <a:chOff x="0" y="0"/>
                  <a:chExt cx="920466" cy="632044"/>
                </a:xfrm>
              </p:grpSpPr>
              <p:grpSp>
                <p:nvGrpSpPr>
                  <p:cNvPr id="321" name="Group 321"/>
                  <p:cNvGrpSpPr/>
                  <p:nvPr/>
                </p:nvGrpSpPr>
                <p:grpSpPr>
                  <a:xfrm>
                    <a:off x="-1" y="0"/>
                    <a:ext cx="920468" cy="319531"/>
                    <a:chOff x="0" y="0"/>
                    <a:chExt cx="920466" cy="319530"/>
                  </a:xfrm>
                </p:grpSpPr>
                <p:sp>
                  <p:nvSpPr>
                    <p:cNvPr id="319" name="Shape 319"/>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20" name="Shape 320"/>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324" name="Group 324"/>
                  <p:cNvGrpSpPr/>
                  <p:nvPr/>
                </p:nvGrpSpPr>
                <p:grpSpPr>
                  <a:xfrm flipH="1" rot="10800000">
                    <a:off x="-1" y="312513"/>
                    <a:ext cx="920468" cy="319532"/>
                    <a:chOff x="0" y="0"/>
                    <a:chExt cx="920466" cy="319530"/>
                  </a:xfrm>
                </p:grpSpPr>
                <p:sp>
                  <p:nvSpPr>
                    <p:cNvPr id="322" name="Shape 322"/>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23" name="Shape 323"/>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332" name="Group 332"/>
                <p:cNvGrpSpPr/>
                <p:nvPr/>
              </p:nvGrpSpPr>
              <p:grpSpPr>
                <a:xfrm>
                  <a:off x="912868" y="0"/>
                  <a:ext cx="920468" cy="632045"/>
                  <a:chOff x="0" y="0"/>
                  <a:chExt cx="920466" cy="632044"/>
                </a:xfrm>
              </p:grpSpPr>
              <p:grpSp>
                <p:nvGrpSpPr>
                  <p:cNvPr id="328" name="Group 328"/>
                  <p:cNvGrpSpPr/>
                  <p:nvPr/>
                </p:nvGrpSpPr>
                <p:grpSpPr>
                  <a:xfrm>
                    <a:off x="-1" y="0"/>
                    <a:ext cx="920468" cy="319531"/>
                    <a:chOff x="0" y="0"/>
                    <a:chExt cx="920466" cy="319530"/>
                  </a:xfrm>
                </p:grpSpPr>
                <p:sp>
                  <p:nvSpPr>
                    <p:cNvPr id="326" name="Shape 326"/>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27" name="Shape 327"/>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331" name="Group 331"/>
                  <p:cNvGrpSpPr/>
                  <p:nvPr/>
                </p:nvGrpSpPr>
                <p:grpSpPr>
                  <a:xfrm flipH="1" rot="10800000">
                    <a:off x="-1" y="312513"/>
                    <a:ext cx="920468" cy="319532"/>
                    <a:chOff x="0" y="0"/>
                    <a:chExt cx="920466" cy="319530"/>
                  </a:xfrm>
                </p:grpSpPr>
                <p:sp>
                  <p:nvSpPr>
                    <p:cNvPr id="329" name="Shape 329"/>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30" name="Shape 330"/>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348" name="Group 348"/>
              <p:cNvGrpSpPr/>
              <p:nvPr/>
            </p:nvGrpSpPr>
            <p:grpSpPr>
              <a:xfrm>
                <a:off x="7228935" y="-1"/>
                <a:ext cx="1833337" cy="632046"/>
                <a:chOff x="0" y="0"/>
                <a:chExt cx="1833335" cy="632044"/>
              </a:xfrm>
            </p:grpSpPr>
            <p:grpSp>
              <p:nvGrpSpPr>
                <p:cNvPr id="340" name="Group 340"/>
                <p:cNvGrpSpPr/>
                <p:nvPr/>
              </p:nvGrpSpPr>
              <p:grpSpPr>
                <a:xfrm flipH="1">
                  <a:off x="0" y="0"/>
                  <a:ext cx="920467" cy="632045"/>
                  <a:chOff x="0" y="0"/>
                  <a:chExt cx="920466" cy="632044"/>
                </a:xfrm>
              </p:grpSpPr>
              <p:grpSp>
                <p:nvGrpSpPr>
                  <p:cNvPr id="336" name="Group 336"/>
                  <p:cNvGrpSpPr/>
                  <p:nvPr/>
                </p:nvGrpSpPr>
                <p:grpSpPr>
                  <a:xfrm>
                    <a:off x="-1" y="0"/>
                    <a:ext cx="920468" cy="319531"/>
                    <a:chOff x="0" y="0"/>
                    <a:chExt cx="920466" cy="319530"/>
                  </a:xfrm>
                </p:grpSpPr>
                <p:sp>
                  <p:nvSpPr>
                    <p:cNvPr id="334" name="Shape 334"/>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35" name="Shape 335"/>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339" name="Group 339"/>
                  <p:cNvGrpSpPr/>
                  <p:nvPr/>
                </p:nvGrpSpPr>
                <p:grpSpPr>
                  <a:xfrm flipH="1" rot="10800000">
                    <a:off x="-1" y="312513"/>
                    <a:ext cx="920468" cy="319532"/>
                    <a:chOff x="0" y="0"/>
                    <a:chExt cx="920466" cy="319530"/>
                  </a:xfrm>
                </p:grpSpPr>
                <p:sp>
                  <p:nvSpPr>
                    <p:cNvPr id="337" name="Shape 337"/>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38" name="Shape 338"/>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347" name="Group 347"/>
                <p:cNvGrpSpPr/>
                <p:nvPr/>
              </p:nvGrpSpPr>
              <p:grpSpPr>
                <a:xfrm>
                  <a:off x="912868" y="0"/>
                  <a:ext cx="920468" cy="632045"/>
                  <a:chOff x="0" y="0"/>
                  <a:chExt cx="920466" cy="632044"/>
                </a:xfrm>
              </p:grpSpPr>
              <p:grpSp>
                <p:nvGrpSpPr>
                  <p:cNvPr id="343" name="Group 343"/>
                  <p:cNvGrpSpPr/>
                  <p:nvPr/>
                </p:nvGrpSpPr>
                <p:grpSpPr>
                  <a:xfrm>
                    <a:off x="-1" y="0"/>
                    <a:ext cx="920468" cy="319531"/>
                    <a:chOff x="0" y="0"/>
                    <a:chExt cx="920466" cy="319530"/>
                  </a:xfrm>
                </p:grpSpPr>
                <p:sp>
                  <p:nvSpPr>
                    <p:cNvPr id="341" name="Shape 341"/>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42" name="Shape 342"/>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346" name="Group 346"/>
                  <p:cNvGrpSpPr/>
                  <p:nvPr/>
                </p:nvGrpSpPr>
                <p:grpSpPr>
                  <a:xfrm flipH="1" rot="10800000">
                    <a:off x="-1" y="312513"/>
                    <a:ext cx="920468" cy="319532"/>
                    <a:chOff x="0" y="0"/>
                    <a:chExt cx="920466" cy="319530"/>
                  </a:xfrm>
                </p:grpSpPr>
                <p:sp>
                  <p:nvSpPr>
                    <p:cNvPr id="344" name="Shape 344"/>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45" name="Shape 345"/>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363" name="Group 363"/>
              <p:cNvGrpSpPr/>
              <p:nvPr/>
            </p:nvGrpSpPr>
            <p:grpSpPr>
              <a:xfrm>
                <a:off x="9638580" y="-1"/>
                <a:ext cx="1833337" cy="632046"/>
                <a:chOff x="0" y="0"/>
                <a:chExt cx="1833335" cy="632044"/>
              </a:xfrm>
            </p:grpSpPr>
            <p:grpSp>
              <p:nvGrpSpPr>
                <p:cNvPr id="355" name="Group 355"/>
                <p:cNvGrpSpPr/>
                <p:nvPr/>
              </p:nvGrpSpPr>
              <p:grpSpPr>
                <a:xfrm flipH="1">
                  <a:off x="0" y="0"/>
                  <a:ext cx="920467" cy="632045"/>
                  <a:chOff x="0" y="0"/>
                  <a:chExt cx="920466" cy="632044"/>
                </a:xfrm>
              </p:grpSpPr>
              <p:grpSp>
                <p:nvGrpSpPr>
                  <p:cNvPr id="351" name="Group 351"/>
                  <p:cNvGrpSpPr/>
                  <p:nvPr/>
                </p:nvGrpSpPr>
                <p:grpSpPr>
                  <a:xfrm>
                    <a:off x="-1" y="0"/>
                    <a:ext cx="920468" cy="319531"/>
                    <a:chOff x="0" y="0"/>
                    <a:chExt cx="920466" cy="319530"/>
                  </a:xfrm>
                </p:grpSpPr>
                <p:sp>
                  <p:nvSpPr>
                    <p:cNvPr id="349" name="Shape 349"/>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50" name="Shape 350"/>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354" name="Group 354"/>
                  <p:cNvGrpSpPr/>
                  <p:nvPr/>
                </p:nvGrpSpPr>
                <p:grpSpPr>
                  <a:xfrm flipH="1" rot="10800000">
                    <a:off x="-1" y="312513"/>
                    <a:ext cx="920468" cy="319532"/>
                    <a:chOff x="0" y="0"/>
                    <a:chExt cx="920466" cy="319530"/>
                  </a:xfrm>
                </p:grpSpPr>
                <p:sp>
                  <p:nvSpPr>
                    <p:cNvPr id="352" name="Shape 352"/>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53" name="Shape 353"/>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362" name="Group 362"/>
                <p:cNvGrpSpPr/>
                <p:nvPr/>
              </p:nvGrpSpPr>
              <p:grpSpPr>
                <a:xfrm>
                  <a:off x="912868" y="0"/>
                  <a:ext cx="920468" cy="632045"/>
                  <a:chOff x="0" y="0"/>
                  <a:chExt cx="920466" cy="632044"/>
                </a:xfrm>
              </p:grpSpPr>
              <p:grpSp>
                <p:nvGrpSpPr>
                  <p:cNvPr id="358" name="Group 358"/>
                  <p:cNvGrpSpPr/>
                  <p:nvPr/>
                </p:nvGrpSpPr>
                <p:grpSpPr>
                  <a:xfrm>
                    <a:off x="-1" y="0"/>
                    <a:ext cx="920468" cy="319531"/>
                    <a:chOff x="0" y="0"/>
                    <a:chExt cx="920466" cy="319530"/>
                  </a:xfrm>
                </p:grpSpPr>
                <p:sp>
                  <p:nvSpPr>
                    <p:cNvPr id="356" name="Shape 356"/>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57" name="Shape 357"/>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361" name="Group 361"/>
                  <p:cNvGrpSpPr/>
                  <p:nvPr/>
                </p:nvGrpSpPr>
                <p:grpSpPr>
                  <a:xfrm flipH="1" rot="10800000">
                    <a:off x="-1" y="312513"/>
                    <a:ext cx="920468" cy="319532"/>
                    <a:chOff x="0" y="0"/>
                    <a:chExt cx="920466" cy="319530"/>
                  </a:xfrm>
                </p:grpSpPr>
                <p:sp>
                  <p:nvSpPr>
                    <p:cNvPr id="359" name="Shape 359"/>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60" name="Shape 360"/>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378" name="Group 378"/>
              <p:cNvGrpSpPr/>
              <p:nvPr/>
            </p:nvGrpSpPr>
            <p:grpSpPr>
              <a:xfrm>
                <a:off x="2409645" y="-1"/>
                <a:ext cx="1833337" cy="632046"/>
                <a:chOff x="0" y="0"/>
                <a:chExt cx="1833335" cy="632044"/>
              </a:xfrm>
            </p:grpSpPr>
            <p:grpSp>
              <p:nvGrpSpPr>
                <p:cNvPr id="370" name="Group 370"/>
                <p:cNvGrpSpPr/>
                <p:nvPr/>
              </p:nvGrpSpPr>
              <p:grpSpPr>
                <a:xfrm flipH="1">
                  <a:off x="0" y="0"/>
                  <a:ext cx="920467" cy="632045"/>
                  <a:chOff x="0" y="0"/>
                  <a:chExt cx="920466" cy="632044"/>
                </a:xfrm>
              </p:grpSpPr>
              <p:grpSp>
                <p:nvGrpSpPr>
                  <p:cNvPr id="366" name="Group 366"/>
                  <p:cNvGrpSpPr/>
                  <p:nvPr/>
                </p:nvGrpSpPr>
                <p:grpSpPr>
                  <a:xfrm>
                    <a:off x="-1" y="0"/>
                    <a:ext cx="920468" cy="319531"/>
                    <a:chOff x="0" y="0"/>
                    <a:chExt cx="920466" cy="319530"/>
                  </a:xfrm>
                </p:grpSpPr>
                <p:sp>
                  <p:nvSpPr>
                    <p:cNvPr id="364" name="Shape 364"/>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65" name="Shape 365"/>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369" name="Group 369"/>
                  <p:cNvGrpSpPr/>
                  <p:nvPr/>
                </p:nvGrpSpPr>
                <p:grpSpPr>
                  <a:xfrm flipH="1" rot="10800000">
                    <a:off x="-1" y="312513"/>
                    <a:ext cx="920468" cy="319532"/>
                    <a:chOff x="0" y="0"/>
                    <a:chExt cx="920466" cy="319530"/>
                  </a:xfrm>
                </p:grpSpPr>
                <p:sp>
                  <p:nvSpPr>
                    <p:cNvPr id="367" name="Shape 367"/>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68" name="Shape 368"/>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377" name="Group 377"/>
                <p:cNvGrpSpPr/>
                <p:nvPr/>
              </p:nvGrpSpPr>
              <p:grpSpPr>
                <a:xfrm>
                  <a:off x="912868" y="0"/>
                  <a:ext cx="920468" cy="632045"/>
                  <a:chOff x="0" y="0"/>
                  <a:chExt cx="920466" cy="632044"/>
                </a:xfrm>
              </p:grpSpPr>
              <p:grpSp>
                <p:nvGrpSpPr>
                  <p:cNvPr id="373" name="Group 373"/>
                  <p:cNvGrpSpPr/>
                  <p:nvPr/>
                </p:nvGrpSpPr>
                <p:grpSpPr>
                  <a:xfrm>
                    <a:off x="-1" y="0"/>
                    <a:ext cx="920468" cy="319531"/>
                    <a:chOff x="0" y="0"/>
                    <a:chExt cx="920466" cy="319530"/>
                  </a:xfrm>
                </p:grpSpPr>
                <p:sp>
                  <p:nvSpPr>
                    <p:cNvPr id="371" name="Shape 371"/>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72" name="Shape 372"/>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376" name="Group 376"/>
                  <p:cNvGrpSpPr/>
                  <p:nvPr/>
                </p:nvGrpSpPr>
                <p:grpSpPr>
                  <a:xfrm flipH="1" rot="10800000">
                    <a:off x="-1" y="312513"/>
                    <a:ext cx="920468" cy="319532"/>
                    <a:chOff x="0" y="0"/>
                    <a:chExt cx="920466" cy="319530"/>
                  </a:xfrm>
                </p:grpSpPr>
                <p:sp>
                  <p:nvSpPr>
                    <p:cNvPr id="374" name="Shape 374"/>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75" name="Shape 375"/>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393" name="Group 393"/>
              <p:cNvGrpSpPr/>
              <p:nvPr/>
            </p:nvGrpSpPr>
            <p:grpSpPr>
              <a:xfrm>
                <a:off x="12048225" y="-1"/>
                <a:ext cx="1833337" cy="632046"/>
                <a:chOff x="0" y="0"/>
                <a:chExt cx="1833335" cy="632044"/>
              </a:xfrm>
            </p:grpSpPr>
            <p:grpSp>
              <p:nvGrpSpPr>
                <p:cNvPr id="385" name="Group 385"/>
                <p:cNvGrpSpPr/>
                <p:nvPr/>
              </p:nvGrpSpPr>
              <p:grpSpPr>
                <a:xfrm flipH="1">
                  <a:off x="0" y="0"/>
                  <a:ext cx="920467" cy="632045"/>
                  <a:chOff x="0" y="0"/>
                  <a:chExt cx="920466" cy="632044"/>
                </a:xfrm>
              </p:grpSpPr>
              <p:grpSp>
                <p:nvGrpSpPr>
                  <p:cNvPr id="381" name="Group 381"/>
                  <p:cNvGrpSpPr/>
                  <p:nvPr/>
                </p:nvGrpSpPr>
                <p:grpSpPr>
                  <a:xfrm>
                    <a:off x="-1" y="0"/>
                    <a:ext cx="920468" cy="319531"/>
                    <a:chOff x="0" y="0"/>
                    <a:chExt cx="920466" cy="319530"/>
                  </a:xfrm>
                </p:grpSpPr>
                <p:sp>
                  <p:nvSpPr>
                    <p:cNvPr id="379" name="Shape 379"/>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80" name="Shape 380"/>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384" name="Group 384"/>
                  <p:cNvGrpSpPr/>
                  <p:nvPr/>
                </p:nvGrpSpPr>
                <p:grpSpPr>
                  <a:xfrm flipH="1" rot="10800000">
                    <a:off x="-1" y="312513"/>
                    <a:ext cx="920468" cy="319532"/>
                    <a:chOff x="0" y="0"/>
                    <a:chExt cx="920466" cy="319530"/>
                  </a:xfrm>
                </p:grpSpPr>
                <p:sp>
                  <p:nvSpPr>
                    <p:cNvPr id="382" name="Shape 382"/>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83" name="Shape 383"/>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392" name="Group 392"/>
                <p:cNvGrpSpPr/>
                <p:nvPr/>
              </p:nvGrpSpPr>
              <p:grpSpPr>
                <a:xfrm>
                  <a:off x="912868" y="0"/>
                  <a:ext cx="920468" cy="632045"/>
                  <a:chOff x="0" y="0"/>
                  <a:chExt cx="920466" cy="632044"/>
                </a:xfrm>
              </p:grpSpPr>
              <p:grpSp>
                <p:nvGrpSpPr>
                  <p:cNvPr id="388" name="Group 388"/>
                  <p:cNvGrpSpPr/>
                  <p:nvPr/>
                </p:nvGrpSpPr>
                <p:grpSpPr>
                  <a:xfrm>
                    <a:off x="-1" y="0"/>
                    <a:ext cx="920468" cy="319531"/>
                    <a:chOff x="0" y="0"/>
                    <a:chExt cx="920466" cy="319530"/>
                  </a:xfrm>
                </p:grpSpPr>
                <p:sp>
                  <p:nvSpPr>
                    <p:cNvPr id="386" name="Shape 386"/>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87" name="Shape 387"/>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391" name="Group 391"/>
                  <p:cNvGrpSpPr/>
                  <p:nvPr/>
                </p:nvGrpSpPr>
                <p:grpSpPr>
                  <a:xfrm flipH="1" rot="10800000">
                    <a:off x="-1" y="312513"/>
                    <a:ext cx="920468" cy="319532"/>
                    <a:chOff x="0" y="0"/>
                    <a:chExt cx="920466" cy="319530"/>
                  </a:xfrm>
                </p:grpSpPr>
                <p:sp>
                  <p:nvSpPr>
                    <p:cNvPr id="389" name="Shape 389"/>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90" name="Shape 390"/>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408" name="Group 408"/>
              <p:cNvGrpSpPr/>
              <p:nvPr/>
            </p:nvGrpSpPr>
            <p:grpSpPr>
              <a:xfrm>
                <a:off x="-1" y="-1"/>
                <a:ext cx="1833337" cy="632046"/>
                <a:chOff x="0" y="0"/>
                <a:chExt cx="1833335" cy="632044"/>
              </a:xfrm>
            </p:grpSpPr>
            <p:grpSp>
              <p:nvGrpSpPr>
                <p:cNvPr id="400" name="Group 400"/>
                <p:cNvGrpSpPr/>
                <p:nvPr/>
              </p:nvGrpSpPr>
              <p:grpSpPr>
                <a:xfrm flipH="1">
                  <a:off x="0" y="0"/>
                  <a:ext cx="920467" cy="632045"/>
                  <a:chOff x="0" y="0"/>
                  <a:chExt cx="920466" cy="632044"/>
                </a:xfrm>
              </p:grpSpPr>
              <p:grpSp>
                <p:nvGrpSpPr>
                  <p:cNvPr id="396" name="Group 396"/>
                  <p:cNvGrpSpPr/>
                  <p:nvPr/>
                </p:nvGrpSpPr>
                <p:grpSpPr>
                  <a:xfrm>
                    <a:off x="-1" y="0"/>
                    <a:ext cx="920468" cy="319531"/>
                    <a:chOff x="0" y="0"/>
                    <a:chExt cx="920466" cy="319530"/>
                  </a:xfrm>
                </p:grpSpPr>
                <p:sp>
                  <p:nvSpPr>
                    <p:cNvPr id="394" name="Shape 394"/>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95" name="Shape 395"/>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399" name="Group 399"/>
                  <p:cNvGrpSpPr/>
                  <p:nvPr/>
                </p:nvGrpSpPr>
                <p:grpSpPr>
                  <a:xfrm flipH="1" rot="10800000">
                    <a:off x="-1" y="312513"/>
                    <a:ext cx="920468" cy="319532"/>
                    <a:chOff x="0" y="0"/>
                    <a:chExt cx="920466" cy="319530"/>
                  </a:xfrm>
                </p:grpSpPr>
                <p:sp>
                  <p:nvSpPr>
                    <p:cNvPr id="397" name="Shape 397"/>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398" name="Shape 398"/>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407" name="Group 407"/>
                <p:cNvGrpSpPr/>
                <p:nvPr/>
              </p:nvGrpSpPr>
              <p:grpSpPr>
                <a:xfrm>
                  <a:off x="912868" y="0"/>
                  <a:ext cx="920468" cy="632045"/>
                  <a:chOff x="0" y="0"/>
                  <a:chExt cx="920466" cy="632044"/>
                </a:xfrm>
              </p:grpSpPr>
              <p:grpSp>
                <p:nvGrpSpPr>
                  <p:cNvPr id="403" name="Group 403"/>
                  <p:cNvGrpSpPr/>
                  <p:nvPr/>
                </p:nvGrpSpPr>
                <p:grpSpPr>
                  <a:xfrm>
                    <a:off x="-1" y="0"/>
                    <a:ext cx="920468" cy="319531"/>
                    <a:chOff x="0" y="0"/>
                    <a:chExt cx="920466" cy="319530"/>
                  </a:xfrm>
                </p:grpSpPr>
                <p:sp>
                  <p:nvSpPr>
                    <p:cNvPr id="401" name="Shape 401"/>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02" name="Shape 402"/>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06" name="Group 406"/>
                  <p:cNvGrpSpPr/>
                  <p:nvPr/>
                </p:nvGrpSpPr>
                <p:grpSpPr>
                  <a:xfrm flipH="1" rot="10800000">
                    <a:off x="-1" y="312513"/>
                    <a:ext cx="920468" cy="319532"/>
                    <a:chOff x="0" y="0"/>
                    <a:chExt cx="920466" cy="319530"/>
                  </a:xfrm>
                </p:grpSpPr>
                <p:sp>
                  <p:nvSpPr>
                    <p:cNvPr id="404" name="Shape 404"/>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05" name="Shape 405"/>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grpSp>
          <p:nvGrpSpPr>
            <p:cNvPr id="500" name="Group 500"/>
            <p:cNvGrpSpPr/>
            <p:nvPr/>
          </p:nvGrpSpPr>
          <p:grpSpPr>
            <a:xfrm>
              <a:off x="0" y="4203699"/>
              <a:ext cx="13881562" cy="632046"/>
              <a:chOff x="0" y="0"/>
              <a:chExt cx="13881561" cy="632044"/>
            </a:xfrm>
          </p:grpSpPr>
          <p:grpSp>
            <p:nvGrpSpPr>
              <p:cNvPr id="424" name="Group 424"/>
              <p:cNvGrpSpPr/>
              <p:nvPr/>
            </p:nvGrpSpPr>
            <p:grpSpPr>
              <a:xfrm>
                <a:off x="4819290" y="0"/>
                <a:ext cx="1833337" cy="632045"/>
                <a:chOff x="0" y="0"/>
                <a:chExt cx="1833335" cy="632044"/>
              </a:xfrm>
            </p:grpSpPr>
            <p:grpSp>
              <p:nvGrpSpPr>
                <p:cNvPr id="416" name="Group 416"/>
                <p:cNvGrpSpPr/>
                <p:nvPr/>
              </p:nvGrpSpPr>
              <p:grpSpPr>
                <a:xfrm flipH="1">
                  <a:off x="0" y="0"/>
                  <a:ext cx="920467" cy="632045"/>
                  <a:chOff x="0" y="0"/>
                  <a:chExt cx="920466" cy="632044"/>
                </a:xfrm>
              </p:grpSpPr>
              <p:grpSp>
                <p:nvGrpSpPr>
                  <p:cNvPr id="412" name="Group 412"/>
                  <p:cNvGrpSpPr/>
                  <p:nvPr/>
                </p:nvGrpSpPr>
                <p:grpSpPr>
                  <a:xfrm>
                    <a:off x="-1" y="0"/>
                    <a:ext cx="920468" cy="319531"/>
                    <a:chOff x="0" y="0"/>
                    <a:chExt cx="920466" cy="319530"/>
                  </a:xfrm>
                </p:grpSpPr>
                <p:sp>
                  <p:nvSpPr>
                    <p:cNvPr id="410" name="Shape 410"/>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11" name="Shape 411"/>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15" name="Group 415"/>
                  <p:cNvGrpSpPr/>
                  <p:nvPr/>
                </p:nvGrpSpPr>
                <p:grpSpPr>
                  <a:xfrm flipH="1" rot="10800000">
                    <a:off x="-1" y="312513"/>
                    <a:ext cx="920468" cy="319532"/>
                    <a:chOff x="0" y="0"/>
                    <a:chExt cx="920466" cy="319530"/>
                  </a:xfrm>
                </p:grpSpPr>
                <p:sp>
                  <p:nvSpPr>
                    <p:cNvPr id="413" name="Shape 413"/>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14" name="Shape 414"/>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423" name="Group 423"/>
                <p:cNvGrpSpPr/>
                <p:nvPr/>
              </p:nvGrpSpPr>
              <p:grpSpPr>
                <a:xfrm>
                  <a:off x="912868" y="0"/>
                  <a:ext cx="920468" cy="632045"/>
                  <a:chOff x="0" y="0"/>
                  <a:chExt cx="920466" cy="632044"/>
                </a:xfrm>
              </p:grpSpPr>
              <p:grpSp>
                <p:nvGrpSpPr>
                  <p:cNvPr id="419" name="Group 419"/>
                  <p:cNvGrpSpPr/>
                  <p:nvPr/>
                </p:nvGrpSpPr>
                <p:grpSpPr>
                  <a:xfrm>
                    <a:off x="-1" y="0"/>
                    <a:ext cx="920468" cy="319531"/>
                    <a:chOff x="0" y="0"/>
                    <a:chExt cx="920466" cy="319530"/>
                  </a:xfrm>
                </p:grpSpPr>
                <p:sp>
                  <p:nvSpPr>
                    <p:cNvPr id="417" name="Shape 417"/>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18" name="Shape 418"/>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22" name="Group 422"/>
                  <p:cNvGrpSpPr/>
                  <p:nvPr/>
                </p:nvGrpSpPr>
                <p:grpSpPr>
                  <a:xfrm flipH="1" rot="10800000">
                    <a:off x="-1" y="312513"/>
                    <a:ext cx="920468" cy="319532"/>
                    <a:chOff x="0" y="0"/>
                    <a:chExt cx="920466" cy="319530"/>
                  </a:xfrm>
                </p:grpSpPr>
                <p:sp>
                  <p:nvSpPr>
                    <p:cNvPr id="420" name="Shape 420"/>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21" name="Shape 421"/>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439" name="Group 439"/>
              <p:cNvGrpSpPr/>
              <p:nvPr/>
            </p:nvGrpSpPr>
            <p:grpSpPr>
              <a:xfrm>
                <a:off x="7228935" y="-1"/>
                <a:ext cx="1833337" cy="632046"/>
                <a:chOff x="0" y="0"/>
                <a:chExt cx="1833335" cy="632044"/>
              </a:xfrm>
            </p:grpSpPr>
            <p:grpSp>
              <p:nvGrpSpPr>
                <p:cNvPr id="431" name="Group 431"/>
                <p:cNvGrpSpPr/>
                <p:nvPr/>
              </p:nvGrpSpPr>
              <p:grpSpPr>
                <a:xfrm flipH="1">
                  <a:off x="0" y="0"/>
                  <a:ext cx="920467" cy="632045"/>
                  <a:chOff x="0" y="0"/>
                  <a:chExt cx="920466" cy="632044"/>
                </a:xfrm>
              </p:grpSpPr>
              <p:grpSp>
                <p:nvGrpSpPr>
                  <p:cNvPr id="427" name="Group 427"/>
                  <p:cNvGrpSpPr/>
                  <p:nvPr/>
                </p:nvGrpSpPr>
                <p:grpSpPr>
                  <a:xfrm>
                    <a:off x="-1" y="0"/>
                    <a:ext cx="920468" cy="319531"/>
                    <a:chOff x="0" y="0"/>
                    <a:chExt cx="920466" cy="319530"/>
                  </a:xfrm>
                </p:grpSpPr>
                <p:sp>
                  <p:nvSpPr>
                    <p:cNvPr id="425" name="Shape 425"/>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26" name="Shape 426"/>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30" name="Group 430"/>
                  <p:cNvGrpSpPr/>
                  <p:nvPr/>
                </p:nvGrpSpPr>
                <p:grpSpPr>
                  <a:xfrm flipH="1" rot="10800000">
                    <a:off x="-1" y="312513"/>
                    <a:ext cx="920468" cy="319532"/>
                    <a:chOff x="0" y="0"/>
                    <a:chExt cx="920466" cy="319530"/>
                  </a:xfrm>
                </p:grpSpPr>
                <p:sp>
                  <p:nvSpPr>
                    <p:cNvPr id="428" name="Shape 428"/>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29" name="Shape 429"/>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438" name="Group 438"/>
                <p:cNvGrpSpPr/>
                <p:nvPr/>
              </p:nvGrpSpPr>
              <p:grpSpPr>
                <a:xfrm>
                  <a:off x="912868" y="0"/>
                  <a:ext cx="920468" cy="632045"/>
                  <a:chOff x="0" y="0"/>
                  <a:chExt cx="920466" cy="632044"/>
                </a:xfrm>
              </p:grpSpPr>
              <p:grpSp>
                <p:nvGrpSpPr>
                  <p:cNvPr id="434" name="Group 434"/>
                  <p:cNvGrpSpPr/>
                  <p:nvPr/>
                </p:nvGrpSpPr>
                <p:grpSpPr>
                  <a:xfrm>
                    <a:off x="-1" y="0"/>
                    <a:ext cx="920468" cy="319531"/>
                    <a:chOff x="0" y="0"/>
                    <a:chExt cx="920466" cy="319530"/>
                  </a:xfrm>
                </p:grpSpPr>
                <p:sp>
                  <p:nvSpPr>
                    <p:cNvPr id="432" name="Shape 432"/>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33" name="Shape 433"/>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37" name="Group 437"/>
                  <p:cNvGrpSpPr/>
                  <p:nvPr/>
                </p:nvGrpSpPr>
                <p:grpSpPr>
                  <a:xfrm flipH="1" rot="10800000">
                    <a:off x="-1" y="312513"/>
                    <a:ext cx="920468" cy="319532"/>
                    <a:chOff x="0" y="0"/>
                    <a:chExt cx="920466" cy="319530"/>
                  </a:xfrm>
                </p:grpSpPr>
                <p:sp>
                  <p:nvSpPr>
                    <p:cNvPr id="435" name="Shape 435"/>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36" name="Shape 436"/>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454" name="Group 454"/>
              <p:cNvGrpSpPr/>
              <p:nvPr/>
            </p:nvGrpSpPr>
            <p:grpSpPr>
              <a:xfrm>
                <a:off x="9638580" y="-1"/>
                <a:ext cx="1833337" cy="632046"/>
                <a:chOff x="0" y="0"/>
                <a:chExt cx="1833335" cy="632044"/>
              </a:xfrm>
            </p:grpSpPr>
            <p:grpSp>
              <p:nvGrpSpPr>
                <p:cNvPr id="446" name="Group 446"/>
                <p:cNvGrpSpPr/>
                <p:nvPr/>
              </p:nvGrpSpPr>
              <p:grpSpPr>
                <a:xfrm flipH="1">
                  <a:off x="0" y="0"/>
                  <a:ext cx="920467" cy="632045"/>
                  <a:chOff x="0" y="0"/>
                  <a:chExt cx="920466" cy="632044"/>
                </a:xfrm>
              </p:grpSpPr>
              <p:grpSp>
                <p:nvGrpSpPr>
                  <p:cNvPr id="442" name="Group 442"/>
                  <p:cNvGrpSpPr/>
                  <p:nvPr/>
                </p:nvGrpSpPr>
                <p:grpSpPr>
                  <a:xfrm>
                    <a:off x="-1" y="0"/>
                    <a:ext cx="920468" cy="319531"/>
                    <a:chOff x="0" y="0"/>
                    <a:chExt cx="920466" cy="319530"/>
                  </a:xfrm>
                </p:grpSpPr>
                <p:sp>
                  <p:nvSpPr>
                    <p:cNvPr id="440" name="Shape 440"/>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41" name="Shape 441"/>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45" name="Group 445"/>
                  <p:cNvGrpSpPr/>
                  <p:nvPr/>
                </p:nvGrpSpPr>
                <p:grpSpPr>
                  <a:xfrm flipH="1" rot="10800000">
                    <a:off x="-1" y="312513"/>
                    <a:ext cx="920468" cy="319532"/>
                    <a:chOff x="0" y="0"/>
                    <a:chExt cx="920466" cy="319530"/>
                  </a:xfrm>
                </p:grpSpPr>
                <p:sp>
                  <p:nvSpPr>
                    <p:cNvPr id="443" name="Shape 443"/>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44" name="Shape 444"/>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453" name="Group 453"/>
                <p:cNvGrpSpPr/>
                <p:nvPr/>
              </p:nvGrpSpPr>
              <p:grpSpPr>
                <a:xfrm>
                  <a:off x="912868" y="0"/>
                  <a:ext cx="920468" cy="632045"/>
                  <a:chOff x="0" y="0"/>
                  <a:chExt cx="920466" cy="632044"/>
                </a:xfrm>
              </p:grpSpPr>
              <p:grpSp>
                <p:nvGrpSpPr>
                  <p:cNvPr id="449" name="Group 449"/>
                  <p:cNvGrpSpPr/>
                  <p:nvPr/>
                </p:nvGrpSpPr>
                <p:grpSpPr>
                  <a:xfrm>
                    <a:off x="-1" y="0"/>
                    <a:ext cx="920468" cy="319531"/>
                    <a:chOff x="0" y="0"/>
                    <a:chExt cx="920466" cy="319530"/>
                  </a:xfrm>
                </p:grpSpPr>
                <p:sp>
                  <p:nvSpPr>
                    <p:cNvPr id="447" name="Shape 447"/>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48" name="Shape 448"/>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52" name="Group 452"/>
                  <p:cNvGrpSpPr/>
                  <p:nvPr/>
                </p:nvGrpSpPr>
                <p:grpSpPr>
                  <a:xfrm flipH="1" rot="10800000">
                    <a:off x="-1" y="312513"/>
                    <a:ext cx="920468" cy="319532"/>
                    <a:chOff x="0" y="0"/>
                    <a:chExt cx="920466" cy="319530"/>
                  </a:xfrm>
                </p:grpSpPr>
                <p:sp>
                  <p:nvSpPr>
                    <p:cNvPr id="450" name="Shape 450"/>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51" name="Shape 451"/>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469" name="Group 469"/>
              <p:cNvGrpSpPr/>
              <p:nvPr/>
            </p:nvGrpSpPr>
            <p:grpSpPr>
              <a:xfrm>
                <a:off x="2409645" y="-1"/>
                <a:ext cx="1833337" cy="632046"/>
                <a:chOff x="0" y="0"/>
                <a:chExt cx="1833335" cy="632044"/>
              </a:xfrm>
            </p:grpSpPr>
            <p:grpSp>
              <p:nvGrpSpPr>
                <p:cNvPr id="461" name="Group 461"/>
                <p:cNvGrpSpPr/>
                <p:nvPr/>
              </p:nvGrpSpPr>
              <p:grpSpPr>
                <a:xfrm flipH="1">
                  <a:off x="0" y="0"/>
                  <a:ext cx="920467" cy="632045"/>
                  <a:chOff x="0" y="0"/>
                  <a:chExt cx="920466" cy="632044"/>
                </a:xfrm>
              </p:grpSpPr>
              <p:grpSp>
                <p:nvGrpSpPr>
                  <p:cNvPr id="457" name="Group 457"/>
                  <p:cNvGrpSpPr/>
                  <p:nvPr/>
                </p:nvGrpSpPr>
                <p:grpSpPr>
                  <a:xfrm>
                    <a:off x="-1" y="0"/>
                    <a:ext cx="920468" cy="319531"/>
                    <a:chOff x="0" y="0"/>
                    <a:chExt cx="920466" cy="319530"/>
                  </a:xfrm>
                </p:grpSpPr>
                <p:sp>
                  <p:nvSpPr>
                    <p:cNvPr id="455" name="Shape 455"/>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56" name="Shape 456"/>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60" name="Group 460"/>
                  <p:cNvGrpSpPr/>
                  <p:nvPr/>
                </p:nvGrpSpPr>
                <p:grpSpPr>
                  <a:xfrm flipH="1" rot="10800000">
                    <a:off x="-1" y="312513"/>
                    <a:ext cx="920468" cy="319532"/>
                    <a:chOff x="0" y="0"/>
                    <a:chExt cx="920466" cy="319530"/>
                  </a:xfrm>
                </p:grpSpPr>
                <p:sp>
                  <p:nvSpPr>
                    <p:cNvPr id="458" name="Shape 458"/>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59" name="Shape 459"/>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468" name="Group 468"/>
                <p:cNvGrpSpPr/>
                <p:nvPr/>
              </p:nvGrpSpPr>
              <p:grpSpPr>
                <a:xfrm>
                  <a:off x="912868" y="0"/>
                  <a:ext cx="920468" cy="632045"/>
                  <a:chOff x="0" y="0"/>
                  <a:chExt cx="920466" cy="632044"/>
                </a:xfrm>
              </p:grpSpPr>
              <p:grpSp>
                <p:nvGrpSpPr>
                  <p:cNvPr id="464" name="Group 464"/>
                  <p:cNvGrpSpPr/>
                  <p:nvPr/>
                </p:nvGrpSpPr>
                <p:grpSpPr>
                  <a:xfrm>
                    <a:off x="-1" y="0"/>
                    <a:ext cx="920468" cy="319531"/>
                    <a:chOff x="0" y="0"/>
                    <a:chExt cx="920466" cy="319530"/>
                  </a:xfrm>
                </p:grpSpPr>
                <p:sp>
                  <p:nvSpPr>
                    <p:cNvPr id="462" name="Shape 462"/>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63" name="Shape 463"/>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67" name="Group 467"/>
                  <p:cNvGrpSpPr/>
                  <p:nvPr/>
                </p:nvGrpSpPr>
                <p:grpSpPr>
                  <a:xfrm flipH="1" rot="10800000">
                    <a:off x="-1" y="312513"/>
                    <a:ext cx="920468" cy="319532"/>
                    <a:chOff x="0" y="0"/>
                    <a:chExt cx="920466" cy="319530"/>
                  </a:xfrm>
                </p:grpSpPr>
                <p:sp>
                  <p:nvSpPr>
                    <p:cNvPr id="465" name="Shape 465"/>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66" name="Shape 466"/>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484" name="Group 484"/>
              <p:cNvGrpSpPr/>
              <p:nvPr/>
            </p:nvGrpSpPr>
            <p:grpSpPr>
              <a:xfrm>
                <a:off x="12048225" y="-1"/>
                <a:ext cx="1833337" cy="632046"/>
                <a:chOff x="0" y="0"/>
                <a:chExt cx="1833335" cy="632044"/>
              </a:xfrm>
            </p:grpSpPr>
            <p:grpSp>
              <p:nvGrpSpPr>
                <p:cNvPr id="476" name="Group 476"/>
                <p:cNvGrpSpPr/>
                <p:nvPr/>
              </p:nvGrpSpPr>
              <p:grpSpPr>
                <a:xfrm flipH="1">
                  <a:off x="0" y="0"/>
                  <a:ext cx="920467" cy="632045"/>
                  <a:chOff x="0" y="0"/>
                  <a:chExt cx="920466" cy="632044"/>
                </a:xfrm>
              </p:grpSpPr>
              <p:grpSp>
                <p:nvGrpSpPr>
                  <p:cNvPr id="472" name="Group 472"/>
                  <p:cNvGrpSpPr/>
                  <p:nvPr/>
                </p:nvGrpSpPr>
                <p:grpSpPr>
                  <a:xfrm>
                    <a:off x="-1" y="0"/>
                    <a:ext cx="920468" cy="319531"/>
                    <a:chOff x="0" y="0"/>
                    <a:chExt cx="920466" cy="319530"/>
                  </a:xfrm>
                </p:grpSpPr>
                <p:sp>
                  <p:nvSpPr>
                    <p:cNvPr id="470" name="Shape 470"/>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71" name="Shape 471"/>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75" name="Group 475"/>
                  <p:cNvGrpSpPr/>
                  <p:nvPr/>
                </p:nvGrpSpPr>
                <p:grpSpPr>
                  <a:xfrm flipH="1" rot="10800000">
                    <a:off x="-1" y="312513"/>
                    <a:ext cx="920468" cy="319532"/>
                    <a:chOff x="0" y="0"/>
                    <a:chExt cx="920466" cy="319530"/>
                  </a:xfrm>
                </p:grpSpPr>
                <p:sp>
                  <p:nvSpPr>
                    <p:cNvPr id="473" name="Shape 473"/>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74" name="Shape 474"/>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483" name="Group 483"/>
                <p:cNvGrpSpPr/>
                <p:nvPr/>
              </p:nvGrpSpPr>
              <p:grpSpPr>
                <a:xfrm>
                  <a:off x="912868" y="0"/>
                  <a:ext cx="920468" cy="632045"/>
                  <a:chOff x="0" y="0"/>
                  <a:chExt cx="920466" cy="632044"/>
                </a:xfrm>
              </p:grpSpPr>
              <p:grpSp>
                <p:nvGrpSpPr>
                  <p:cNvPr id="479" name="Group 479"/>
                  <p:cNvGrpSpPr/>
                  <p:nvPr/>
                </p:nvGrpSpPr>
                <p:grpSpPr>
                  <a:xfrm>
                    <a:off x="-1" y="0"/>
                    <a:ext cx="920468" cy="319531"/>
                    <a:chOff x="0" y="0"/>
                    <a:chExt cx="920466" cy="319530"/>
                  </a:xfrm>
                </p:grpSpPr>
                <p:sp>
                  <p:nvSpPr>
                    <p:cNvPr id="477" name="Shape 477"/>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78" name="Shape 478"/>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82" name="Group 482"/>
                  <p:cNvGrpSpPr/>
                  <p:nvPr/>
                </p:nvGrpSpPr>
                <p:grpSpPr>
                  <a:xfrm flipH="1" rot="10800000">
                    <a:off x="-1" y="312513"/>
                    <a:ext cx="920468" cy="319532"/>
                    <a:chOff x="0" y="0"/>
                    <a:chExt cx="920466" cy="319530"/>
                  </a:xfrm>
                </p:grpSpPr>
                <p:sp>
                  <p:nvSpPr>
                    <p:cNvPr id="480" name="Shape 480"/>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81" name="Shape 481"/>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nvGrpSpPr>
              <p:cNvPr id="499" name="Group 499"/>
              <p:cNvGrpSpPr/>
              <p:nvPr/>
            </p:nvGrpSpPr>
            <p:grpSpPr>
              <a:xfrm>
                <a:off x="-1" y="-1"/>
                <a:ext cx="1833337" cy="632046"/>
                <a:chOff x="0" y="0"/>
                <a:chExt cx="1833335" cy="632044"/>
              </a:xfrm>
            </p:grpSpPr>
            <p:grpSp>
              <p:nvGrpSpPr>
                <p:cNvPr id="491" name="Group 491"/>
                <p:cNvGrpSpPr/>
                <p:nvPr/>
              </p:nvGrpSpPr>
              <p:grpSpPr>
                <a:xfrm flipH="1">
                  <a:off x="0" y="0"/>
                  <a:ext cx="920467" cy="632045"/>
                  <a:chOff x="0" y="0"/>
                  <a:chExt cx="920466" cy="632044"/>
                </a:xfrm>
              </p:grpSpPr>
              <p:grpSp>
                <p:nvGrpSpPr>
                  <p:cNvPr id="487" name="Group 487"/>
                  <p:cNvGrpSpPr/>
                  <p:nvPr/>
                </p:nvGrpSpPr>
                <p:grpSpPr>
                  <a:xfrm>
                    <a:off x="-1" y="0"/>
                    <a:ext cx="920468" cy="319531"/>
                    <a:chOff x="0" y="0"/>
                    <a:chExt cx="920466" cy="319530"/>
                  </a:xfrm>
                </p:grpSpPr>
                <p:sp>
                  <p:nvSpPr>
                    <p:cNvPr id="485" name="Shape 485"/>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86" name="Shape 486"/>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90" name="Group 490"/>
                  <p:cNvGrpSpPr/>
                  <p:nvPr/>
                </p:nvGrpSpPr>
                <p:grpSpPr>
                  <a:xfrm flipH="1" rot="10800000">
                    <a:off x="-1" y="312513"/>
                    <a:ext cx="920468" cy="319532"/>
                    <a:chOff x="0" y="0"/>
                    <a:chExt cx="920466" cy="319530"/>
                  </a:xfrm>
                </p:grpSpPr>
                <p:sp>
                  <p:nvSpPr>
                    <p:cNvPr id="488" name="Shape 488"/>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89" name="Shape 489"/>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nvGrpSpPr>
                <p:cNvPr id="498" name="Group 498"/>
                <p:cNvGrpSpPr/>
                <p:nvPr/>
              </p:nvGrpSpPr>
              <p:grpSpPr>
                <a:xfrm>
                  <a:off x="912868" y="0"/>
                  <a:ext cx="920468" cy="632045"/>
                  <a:chOff x="0" y="0"/>
                  <a:chExt cx="920466" cy="632044"/>
                </a:xfrm>
              </p:grpSpPr>
              <p:grpSp>
                <p:nvGrpSpPr>
                  <p:cNvPr id="494" name="Group 494"/>
                  <p:cNvGrpSpPr/>
                  <p:nvPr/>
                </p:nvGrpSpPr>
                <p:grpSpPr>
                  <a:xfrm>
                    <a:off x="-1" y="0"/>
                    <a:ext cx="920468" cy="319531"/>
                    <a:chOff x="0" y="0"/>
                    <a:chExt cx="920466" cy="319530"/>
                  </a:xfrm>
                </p:grpSpPr>
                <p:sp>
                  <p:nvSpPr>
                    <p:cNvPr id="492" name="Shape 492"/>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93" name="Shape 493"/>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497" name="Group 497"/>
                  <p:cNvGrpSpPr/>
                  <p:nvPr/>
                </p:nvGrpSpPr>
                <p:grpSpPr>
                  <a:xfrm flipH="1" rot="10800000">
                    <a:off x="-1" y="312513"/>
                    <a:ext cx="920468" cy="319532"/>
                    <a:chOff x="0" y="0"/>
                    <a:chExt cx="920466" cy="319530"/>
                  </a:xfrm>
                </p:grpSpPr>
                <p:sp>
                  <p:nvSpPr>
                    <p:cNvPr id="495" name="Shape 495"/>
                    <p:cNvSpPr/>
                    <p:nvPr/>
                  </p:nvSpPr>
                  <p:spPr>
                    <a:xfrm>
                      <a:off x="0" y="0"/>
                      <a:ext cx="920467" cy="319531"/>
                    </a:xfrm>
                    <a:custGeom>
                      <a:avLst/>
                      <a:gdLst/>
                      <a:ahLst/>
                      <a:cxnLst>
                        <a:cxn ang="0">
                          <a:pos x="wd2" y="hd2"/>
                        </a:cxn>
                        <a:cxn ang="5400000">
                          <a:pos x="wd2" y="hd2"/>
                        </a:cxn>
                        <a:cxn ang="10800000">
                          <a:pos x="wd2" y="hd2"/>
                        </a:cxn>
                        <a:cxn ang="16200000">
                          <a:pos x="wd2" y="hd2"/>
                        </a:cxn>
                      </a:cxnLst>
                      <a:rect l="0" t="0" r="r" b="b"/>
                      <a:pathLst>
                        <a:path w="21598" h="21551" fill="norm" stroke="1" extrusionOk="0">
                          <a:moveTo>
                            <a:pt x="0" y="7"/>
                          </a:moveTo>
                          <a:lnTo>
                            <a:pt x="14844" y="7"/>
                          </a:lnTo>
                          <a:cubicBezTo>
                            <a:pt x="15132" y="-49"/>
                            <a:pt x="15416" y="238"/>
                            <a:pt x="15628" y="800"/>
                          </a:cubicBezTo>
                          <a:cubicBezTo>
                            <a:pt x="15822" y="1314"/>
                            <a:pt x="15942" y="2020"/>
                            <a:pt x="15963" y="2777"/>
                          </a:cubicBezTo>
                          <a:lnTo>
                            <a:pt x="20994" y="17238"/>
                          </a:lnTo>
                          <a:cubicBezTo>
                            <a:pt x="21212" y="17880"/>
                            <a:pt x="21378" y="18651"/>
                            <a:pt x="21481" y="19498"/>
                          </a:cubicBezTo>
                          <a:cubicBezTo>
                            <a:pt x="21560" y="20158"/>
                            <a:pt x="21600" y="20852"/>
                            <a:pt x="21598" y="21551"/>
                          </a:cubicBezTo>
                          <a:lnTo>
                            <a:pt x="10" y="21551"/>
                          </a:lnTo>
                          <a:lnTo>
                            <a:pt x="0" y="7"/>
                          </a:lnTo>
                          <a:close/>
                        </a:path>
                      </a:pathLst>
                    </a:custGeom>
                    <a:solidFill>
                      <a:srgbClr val="F5D328"/>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496" name="Shape 496"/>
                    <p:cNvSpPr/>
                    <p:nvPr/>
                  </p:nvSpPr>
                  <p:spPr>
                    <a:xfrm>
                      <a:off x="0" y="41181"/>
                      <a:ext cx="920467" cy="278350"/>
                    </a:xfrm>
                    <a:custGeom>
                      <a:avLst/>
                      <a:gdLst/>
                      <a:ahLst/>
                      <a:cxnLst>
                        <a:cxn ang="0">
                          <a:pos x="wd2" y="hd2"/>
                        </a:cxn>
                        <a:cxn ang="5400000">
                          <a:pos x="wd2" y="hd2"/>
                        </a:cxn>
                        <a:cxn ang="10800000">
                          <a:pos x="wd2" y="hd2"/>
                        </a:cxn>
                        <a:cxn ang="16200000">
                          <a:pos x="wd2" y="hd2"/>
                        </a:cxn>
                      </a:cxnLst>
                      <a:rect l="0" t="0" r="r" b="b"/>
                      <a:pathLst>
                        <a:path w="21598" h="21600" fill="norm" stroke="1" extrusionOk="0">
                          <a:moveTo>
                            <a:pt x="0" y="3"/>
                          </a:moveTo>
                          <a:lnTo>
                            <a:pt x="15963" y="0"/>
                          </a:lnTo>
                          <a:lnTo>
                            <a:pt x="20994" y="16638"/>
                          </a:lnTo>
                          <a:cubicBezTo>
                            <a:pt x="21212" y="17376"/>
                            <a:pt x="21378" y="18264"/>
                            <a:pt x="21481" y="19238"/>
                          </a:cubicBezTo>
                          <a:cubicBezTo>
                            <a:pt x="21560" y="19997"/>
                            <a:pt x="21600" y="20796"/>
                            <a:pt x="21598" y="21600"/>
                          </a:cubicBezTo>
                          <a:lnTo>
                            <a:pt x="10" y="21600"/>
                          </a:lnTo>
                          <a:lnTo>
                            <a:pt x="0" y="3"/>
                          </a:lnTo>
                          <a:close/>
                        </a:path>
                      </a:pathLst>
                    </a:custGeom>
                    <a:solidFill>
                      <a:srgbClr val="F39019"/>
                    </a:soli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grpSp>
        </p:grpSp>
        <p:sp>
          <p:nvSpPr>
            <p:cNvPr id="501" name="Shape 501"/>
            <p:cNvSpPr/>
            <p:nvPr/>
          </p:nvSpPr>
          <p:spPr>
            <a:xfrm>
              <a:off x="6756681" y="514703"/>
              <a:ext cx="190699"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02" name="Shape 502"/>
            <p:cNvSpPr/>
            <p:nvPr/>
          </p:nvSpPr>
          <p:spPr>
            <a:xfrm>
              <a:off x="6909081" y="610002"/>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03" name="Shape 503"/>
            <p:cNvSpPr/>
            <p:nvPr/>
          </p:nvSpPr>
          <p:spPr>
            <a:xfrm>
              <a:off x="6940780" y="925317"/>
              <a:ext cx="1" cy="697537"/>
            </a:xfrm>
            <a:prstGeom prst="line">
              <a:avLst/>
            </a:prstGeom>
            <a:noFill/>
            <a:ln w="12700" cap="flat">
              <a:solidFill>
                <a:srgbClr val="000000"/>
              </a:solidFill>
              <a:prstDash val="solid"/>
              <a:miter lim="400000"/>
              <a:tailEnd type="triangle" w="med" len="med"/>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nvGrpSpPr>
            <p:cNvPr id="506" name="Group 506"/>
            <p:cNvGrpSpPr/>
            <p:nvPr/>
          </p:nvGrpSpPr>
          <p:grpSpPr>
            <a:xfrm>
              <a:off x="6773832" y="1771637"/>
              <a:ext cx="321197" cy="533146"/>
              <a:chOff x="0" y="0"/>
              <a:chExt cx="321195" cy="533144"/>
            </a:xfrm>
          </p:grpSpPr>
          <p:sp>
            <p:nvSpPr>
              <p:cNvPr id="504" name="Shape 504"/>
              <p:cNvSpPr/>
              <p:nvPr/>
            </p:nvSpPr>
            <p:spPr>
              <a:xfrm rot="21600000">
                <a:off x="-1" y="31"/>
                <a:ext cx="161064" cy="533114"/>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05" name="Shape 505"/>
              <p:cNvSpPr/>
              <p:nvPr/>
            </p:nvSpPr>
            <p:spPr>
              <a:xfrm flipH="1">
                <a:off x="160133" y="0"/>
                <a:ext cx="161063" cy="533113"/>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grpSp>
          <p:nvGrpSpPr>
            <p:cNvPr id="509" name="Group 509"/>
            <p:cNvGrpSpPr/>
            <p:nvPr/>
          </p:nvGrpSpPr>
          <p:grpSpPr>
            <a:xfrm>
              <a:off x="6628388" y="4035376"/>
              <a:ext cx="637486" cy="1058146"/>
              <a:chOff x="0" y="0"/>
              <a:chExt cx="637485" cy="1058144"/>
            </a:xfrm>
          </p:grpSpPr>
          <p:sp>
            <p:nvSpPr>
              <p:cNvPr id="507" name="Shape 507"/>
              <p:cNvSpPr/>
              <p:nvPr/>
            </p:nvSpPr>
            <p:spPr>
              <a:xfrm rot="21600000">
                <a:off x="0" y="61"/>
                <a:ext cx="319665" cy="1058084"/>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08" name="Shape 508"/>
              <p:cNvSpPr/>
              <p:nvPr/>
            </p:nvSpPr>
            <p:spPr>
              <a:xfrm flipH="1">
                <a:off x="317820" y="0"/>
                <a:ext cx="319666" cy="1058084"/>
              </a:xfrm>
              <a:custGeom>
                <a:avLst/>
                <a:gdLst/>
                <a:ahLst/>
                <a:cxnLst>
                  <a:cxn ang="0">
                    <a:pos x="wd2" y="hd2"/>
                  </a:cxn>
                  <a:cxn ang="5400000">
                    <a:pos x="wd2" y="hd2"/>
                  </a:cxn>
                  <a:cxn ang="10800000">
                    <a:pos x="wd2" y="hd2"/>
                  </a:cxn>
                  <a:cxn ang="16200000">
                    <a:pos x="wd2" y="hd2"/>
                  </a:cxn>
                </a:cxnLst>
                <a:rect l="0" t="0" r="r" b="b"/>
                <a:pathLst>
                  <a:path w="21355" h="21588" fill="norm" stroke="1" extrusionOk="0">
                    <a:moveTo>
                      <a:pt x="21355" y="0"/>
                    </a:moveTo>
                    <a:lnTo>
                      <a:pt x="21355" y="21586"/>
                    </a:lnTo>
                    <a:cubicBezTo>
                      <a:pt x="18903" y="21600"/>
                      <a:pt x="16457" y="21502"/>
                      <a:pt x="14100" y="21295"/>
                    </a:cubicBezTo>
                    <a:cubicBezTo>
                      <a:pt x="11274" y="21047"/>
                      <a:pt x="8596" y="20643"/>
                      <a:pt x="6466" y="20023"/>
                    </a:cubicBezTo>
                    <a:cubicBezTo>
                      <a:pt x="4143" y="19347"/>
                      <a:pt x="2637" y="18465"/>
                      <a:pt x="1568" y="17542"/>
                    </a:cubicBezTo>
                    <a:cubicBezTo>
                      <a:pt x="415" y="16547"/>
                      <a:pt x="-245" y="15496"/>
                      <a:pt x="86" y="14445"/>
                    </a:cubicBezTo>
                    <a:cubicBezTo>
                      <a:pt x="436" y="13332"/>
                      <a:pt x="1873" y="12287"/>
                      <a:pt x="3714" y="11321"/>
                    </a:cubicBezTo>
                    <a:cubicBezTo>
                      <a:pt x="5835" y="10208"/>
                      <a:pt x="8482" y="9199"/>
                      <a:pt x="10805" y="8125"/>
                    </a:cubicBezTo>
                    <a:cubicBezTo>
                      <a:pt x="12989" y="7114"/>
                      <a:pt x="14883" y="6048"/>
                      <a:pt x="16474" y="4939"/>
                    </a:cubicBezTo>
                    <a:cubicBezTo>
                      <a:pt x="18741" y="3358"/>
                      <a:pt x="20380" y="1700"/>
                      <a:pt x="21355" y="0"/>
                    </a:cubicBezTo>
                    <a:close/>
                  </a:path>
                </a:pathLst>
              </a:custGeom>
              <a:gradFill flip="none" rotWithShape="1">
                <a:gsLst>
                  <a:gs pos="0">
                    <a:srgbClr val="FF2600"/>
                  </a:gs>
                  <a:gs pos="27083">
                    <a:srgbClr val="FF7D3C">
                      <a:alpha val="75000"/>
                    </a:srgbClr>
                  </a:gs>
                  <a:gs pos="100000">
                    <a:srgbClr val="FFD479">
                      <a:alpha val="50000"/>
                    </a:srgbClr>
                  </a:gs>
                </a:gsLst>
                <a:path path="shape">
                  <a:fillToRect l="100074" t="80931" r="-74" b="19068"/>
                </a:path>
              </a:gradFill>
              <a:ln w="12700" cap="flat">
                <a:noFill/>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grpSp>
        <p:sp>
          <p:nvSpPr>
            <p:cNvPr id="510" name="Shape 510"/>
            <p:cNvSpPr/>
            <p:nvPr/>
          </p:nvSpPr>
          <p:spPr>
            <a:xfrm>
              <a:off x="7188482" y="51178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11" name="Shape 511"/>
            <p:cNvSpPr/>
            <p:nvPr/>
          </p:nvSpPr>
          <p:spPr>
            <a:xfrm>
              <a:off x="7213882" y="5016290"/>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12" name="Shape 512"/>
            <p:cNvSpPr/>
            <p:nvPr/>
          </p:nvSpPr>
          <p:spPr>
            <a:xfrm>
              <a:off x="11618638" y="5554548"/>
              <a:ext cx="820900"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13" name="Shape 513"/>
            <p:cNvSpPr/>
            <p:nvPr/>
          </p:nvSpPr>
          <p:spPr>
            <a:xfrm>
              <a:off x="1458638" y="5554548"/>
              <a:ext cx="820900"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14" name="Shape 514"/>
            <p:cNvSpPr/>
            <p:nvPr/>
          </p:nvSpPr>
          <p:spPr>
            <a:xfrm>
              <a:off x="10602638" y="5554548"/>
              <a:ext cx="820900"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15" name="Shape 515"/>
            <p:cNvSpPr/>
            <p:nvPr/>
          </p:nvSpPr>
          <p:spPr>
            <a:xfrm>
              <a:off x="9586638" y="5554548"/>
              <a:ext cx="820900"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16" name="Shape 516"/>
            <p:cNvSpPr/>
            <p:nvPr/>
          </p:nvSpPr>
          <p:spPr>
            <a:xfrm>
              <a:off x="8570638" y="5554548"/>
              <a:ext cx="820900"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17" name="Shape 517"/>
            <p:cNvSpPr/>
            <p:nvPr/>
          </p:nvSpPr>
          <p:spPr>
            <a:xfrm>
              <a:off x="7554638" y="5554548"/>
              <a:ext cx="820900"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18" name="Shape 518"/>
            <p:cNvSpPr/>
            <p:nvPr/>
          </p:nvSpPr>
          <p:spPr>
            <a:xfrm>
              <a:off x="6538638" y="5554548"/>
              <a:ext cx="820900"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19" name="Shape 519"/>
            <p:cNvSpPr/>
            <p:nvPr/>
          </p:nvSpPr>
          <p:spPr>
            <a:xfrm>
              <a:off x="5522638" y="5554548"/>
              <a:ext cx="820901"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20" name="Shape 520"/>
            <p:cNvSpPr/>
            <p:nvPr/>
          </p:nvSpPr>
          <p:spPr>
            <a:xfrm>
              <a:off x="4506638" y="5554548"/>
              <a:ext cx="820901"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21" name="Shape 521"/>
            <p:cNvSpPr/>
            <p:nvPr/>
          </p:nvSpPr>
          <p:spPr>
            <a:xfrm>
              <a:off x="3490638" y="5554548"/>
              <a:ext cx="820901"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22" name="Shape 522"/>
            <p:cNvSpPr/>
            <p:nvPr/>
          </p:nvSpPr>
          <p:spPr>
            <a:xfrm>
              <a:off x="2474638" y="5554548"/>
              <a:ext cx="820901"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23" name="Shape 523"/>
            <p:cNvSpPr/>
            <p:nvPr/>
          </p:nvSpPr>
          <p:spPr>
            <a:xfrm>
              <a:off x="12634638" y="5554548"/>
              <a:ext cx="820900" cy="1"/>
            </a:xfrm>
            <a:prstGeom prst="line">
              <a:avLst/>
            </a:prstGeom>
            <a:noFill/>
            <a:ln w="25400" cap="flat">
              <a:solidFill>
                <a:srgbClr val="000000"/>
              </a:solidFill>
              <a:prstDash val="solid"/>
              <a:miter lim="400000"/>
            </a:ln>
            <a:effectLst/>
          </p:spPr>
          <p:txBody>
            <a:bodyPr wrap="square" lIns="0" tIns="0" rIns="0" bIns="0" numCol="1" anchor="ctr">
              <a:noAutofit/>
            </a:bodyPr>
            <a:lstStyle/>
            <a:p>
              <a:pPr lvl="0" algn="ctr">
                <a:defRPr>
                  <a:solidFill>
                    <a:srgbClr val="000000"/>
                  </a:solidFill>
                  <a:latin typeface="Helvetica Light"/>
                  <a:ea typeface="Helvetica Light"/>
                  <a:cs typeface="Helvetica Light"/>
                  <a:sym typeface="Helvetica Light"/>
                </a:defRPr>
              </a:pPr>
            </a:p>
          </p:txBody>
        </p:sp>
        <p:sp>
          <p:nvSpPr>
            <p:cNvPr id="524" name="Shape 524"/>
            <p:cNvSpPr/>
            <p:nvPr/>
          </p:nvSpPr>
          <p:spPr>
            <a:xfrm>
              <a:off x="6712232" y="3503042"/>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25" name="Shape 525"/>
            <p:cNvSpPr/>
            <p:nvPr/>
          </p:nvSpPr>
          <p:spPr>
            <a:xfrm>
              <a:off x="6813832" y="3528442"/>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26" name="Shape 526"/>
            <p:cNvSpPr/>
            <p:nvPr/>
          </p:nvSpPr>
          <p:spPr>
            <a:xfrm>
              <a:off x="6877332" y="3477642"/>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27" name="Shape 527"/>
            <p:cNvSpPr/>
            <p:nvPr/>
          </p:nvSpPr>
          <p:spPr>
            <a:xfrm>
              <a:off x="6864632" y="3579242"/>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28" name="Shape 528"/>
            <p:cNvSpPr/>
            <p:nvPr/>
          </p:nvSpPr>
          <p:spPr>
            <a:xfrm>
              <a:off x="6940832" y="3617342"/>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29" name="Shape 529"/>
            <p:cNvSpPr/>
            <p:nvPr/>
          </p:nvSpPr>
          <p:spPr>
            <a:xfrm>
              <a:off x="6978932" y="3566542"/>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30" name="Shape 530"/>
            <p:cNvSpPr/>
            <p:nvPr/>
          </p:nvSpPr>
          <p:spPr>
            <a:xfrm>
              <a:off x="6775732" y="3604642"/>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31" name="Shape 531"/>
            <p:cNvSpPr/>
            <p:nvPr/>
          </p:nvSpPr>
          <p:spPr>
            <a:xfrm>
              <a:off x="6839232" y="2272451"/>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32" name="Shape 532"/>
            <p:cNvSpPr/>
            <p:nvPr/>
          </p:nvSpPr>
          <p:spPr>
            <a:xfrm>
              <a:off x="6826532" y="2170851"/>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33" name="Shape 533"/>
            <p:cNvSpPr/>
            <p:nvPr/>
          </p:nvSpPr>
          <p:spPr>
            <a:xfrm>
              <a:off x="6902732" y="2221651"/>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sp>
          <p:nvSpPr>
            <p:cNvPr id="534" name="Shape 534"/>
            <p:cNvSpPr/>
            <p:nvPr/>
          </p:nvSpPr>
          <p:spPr>
            <a:xfrm>
              <a:off x="6858281" y="1469094"/>
              <a:ext cx="127001" cy="368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solidFill>
                    <a:srgbClr val="000000"/>
                  </a:solidFill>
                </a:defRPr>
              </a:pPr>
              <a:r>
                <a:rPr sz="2400">
                  <a:solidFill>
                    <a:srgbClr val="3B3934"/>
                  </a:solidFill>
                </a:rPr>
                <a:t>-</a:t>
              </a:r>
            </a:p>
          </p:txBody>
        </p:sp>
      </p:grpSp>
      <p:sp>
        <p:nvSpPr>
          <p:cNvPr id="536" name="Shape 536"/>
          <p:cNvSpPr/>
          <p:nvPr/>
        </p:nvSpPr>
        <p:spPr>
          <a:xfrm>
            <a:off x="1232297" y="8549944"/>
            <a:ext cx="10540207" cy="4826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12700">
              <a:defRPr sz="3200"/>
            </a:lvl1pPr>
          </a:lstStyle>
          <a:p>
            <a:pPr lvl="0">
              <a:defRPr sz="1800">
                <a:solidFill>
                  <a:srgbClr val="000000"/>
                </a:solidFill>
              </a:defRPr>
            </a:pPr>
            <a:r>
              <a:rPr sz="3200">
                <a:solidFill>
                  <a:srgbClr val="3B3934"/>
                </a:solidFill>
              </a:rPr>
              <a:t>Small gain of each stage reduces the discharge probability</a:t>
            </a:r>
          </a:p>
        </p:txBody>
      </p:sp>
      <p:sp>
        <p:nvSpPr>
          <p:cNvPr id="537" name="Shape 537"/>
          <p:cNvSpPr/>
          <p:nvPr/>
        </p:nvSpPr>
        <p:spPr>
          <a:xfrm>
            <a:off x="2498423" y="4498096"/>
            <a:ext cx="859830"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50 um</a:t>
            </a:r>
          </a:p>
        </p:txBody>
      </p:sp>
      <p:sp>
        <p:nvSpPr>
          <p:cNvPr id="538" name="Shape 538"/>
          <p:cNvSpPr/>
          <p:nvPr/>
        </p:nvSpPr>
        <p:spPr>
          <a:xfrm>
            <a:off x="884172" y="4014416"/>
            <a:ext cx="859830"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70 um</a:t>
            </a:r>
          </a:p>
        </p:txBody>
      </p:sp>
      <p:sp>
        <p:nvSpPr>
          <p:cNvPr id="539" name="Shape 539"/>
          <p:cNvSpPr/>
          <p:nvPr/>
        </p:nvSpPr>
        <p:spPr>
          <a:xfrm flipV="1">
            <a:off x="2441372" y="4387739"/>
            <a:ext cx="1" cy="589016"/>
          </a:xfrm>
          <a:prstGeom prst="line">
            <a:avLst/>
          </a:prstGeom>
          <a:ln w="12700">
            <a:solidFill/>
            <a:miter lim="400000"/>
            <a:headEnd type="triangle"/>
            <a:tailEnd type="triangle"/>
          </a:ln>
        </p:spPr>
        <p:txBody>
          <a:bodyPr lIns="0" tIns="0" rIns="0" bIns="0" anchor="ctr"/>
          <a:lstStyle/>
          <a:p>
            <a:pPr lvl="0"/>
          </a:p>
        </p:txBody>
      </p:sp>
      <p:sp>
        <p:nvSpPr>
          <p:cNvPr id="540" name="Shape 540"/>
          <p:cNvSpPr/>
          <p:nvPr/>
        </p:nvSpPr>
        <p:spPr>
          <a:xfrm flipH="1">
            <a:off x="1728010" y="5950379"/>
            <a:ext cx="2375256" cy="1"/>
          </a:xfrm>
          <a:prstGeom prst="line">
            <a:avLst/>
          </a:prstGeom>
          <a:ln w="12700">
            <a:solidFill/>
            <a:miter lim="400000"/>
            <a:headEnd type="triangle"/>
            <a:tailEnd type="triangle"/>
          </a:ln>
        </p:spPr>
        <p:txBody>
          <a:bodyPr lIns="0" tIns="0" rIns="0" bIns="0" anchor="ctr"/>
          <a:lstStyle/>
          <a:p>
            <a:pPr lvl="0"/>
          </a:p>
        </p:txBody>
      </p:sp>
      <p:sp>
        <p:nvSpPr>
          <p:cNvPr id="541" name="Shape 541"/>
          <p:cNvSpPr/>
          <p:nvPr/>
        </p:nvSpPr>
        <p:spPr>
          <a:xfrm>
            <a:off x="699886" y="2725567"/>
            <a:ext cx="1097361"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cathode</a:t>
            </a:r>
          </a:p>
        </p:txBody>
      </p:sp>
      <p:sp>
        <p:nvSpPr>
          <p:cNvPr id="542" name="Shape 542"/>
          <p:cNvSpPr/>
          <p:nvPr/>
        </p:nvSpPr>
        <p:spPr>
          <a:xfrm>
            <a:off x="321048" y="7869519"/>
            <a:ext cx="2453036"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segmented anode</a:t>
            </a:r>
          </a:p>
        </p:txBody>
      </p:sp>
      <p:sp>
        <p:nvSpPr>
          <p:cNvPr id="543" name="Shape 543"/>
          <p:cNvSpPr/>
          <p:nvPr/>
        </p:nvSpPr>
        <p:spPr>
          <a:xfrm>
            <a:off x="10088429" y="4014416"/>
            <a:ext cx="1210370"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cathode</a:t>
            </a:r>
            <a:r>
              <a:rPr baseline="-5999" sz="2400">
                <a:solidFill>
                  <a:srgbClr val="3B3934"/>
                </a:solidFill>
              </a:rPr>
              <a:t>2</a:t>
            </a:r>
          </a:p>
        </p:txBody>
      </p:sp>
      <p:sp>
        <p:nvSpPr>
          <p:cNvPr id="544" name="Shape 544"/>
          <p:cNvSpPr/>
          <p:nvPr/>
        </p:nvSpPr>
        <p:spPr>
          <a:xfrm>
            <a:off x="10318542" y="4962785"/>
            <a:ext cx="973287"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anode</a:t>
            </a:r>
            <a:r>
              <a:rPr baseline="-5999" sz="2400">
                <a:solidFill>
                  <a:srgbClr val="3B3934"/>
                </a:solidFill>
              </a:rPr>
              <a:t>2</a:t>
            </a:r>
          </a:p>
        </p:txBody>
      </p:sp>
      <p:sp>
        <p:nvSpPr>
          <p:cNvPr id="545" name="Shape 545"/>
          <p:cNvSpPr/>
          <p:nvPr/>
        </p:nvSpPr>
        <p:spPr>
          <a:xfrm>
            <a:off x="2400965" y="5630540"/>
            <a:ext cx="1029346" cy="3683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a:defRPr sz="1800">
                <a:solidFill>
                  <a:srgbClr val="000000"/>
                </a:solidFill>
              </a:defRPr>
            </a:pPr>
            <a:r>
              <a:rPr sz="2400">
                <a:solidFill>
                  <a:srgbClr val="3B3934"/>
                </a:solidFill>
              </a:rPr>
              <a:t>140 um</a:t>
            </a:r>
          </a:p>
        </p:txBody>
      </p:sp>
      <p:sp>
        <p:nvSpPr>
          <p:cNvPr id="546" name="Shape 546"/>
          <p:cNvSpPr/>
          <p:nvPr/>
        </p:nvSpPr>
        <p:spPr>
          <a:xfrm flipH="1">
            <a:off x="1190245" y="4395123"/>
            <a:ext cx="973287" cy="1"/>
          </a:xfrm>
          <a:prstGeom prst="line">
            <a:avLst/>
          </a:prstGeom>
          <a:ln w="12700">
            <a:solidFill/>
            <a:miter lim="400000"/>
            <a:headEnd type="triangle"/>
            <a:tailEnd type="triangle"/>
          </a:ln>
        </p:spPr>
        <p:txBody>
          <a:bodyPr lIns="0" tIns="0" rIns="0" bIns="0" anchor="ctr"/>
          <a:lstStyle/>
          <a:p>
            <a:pPr lvl="0"/>
          </a:p>
        </p:txBody>
      </p:sp>
      <p:sp>
        <p:nvSpPr>
          <p:cNvPr id="547" name="Shape 547"/>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551" name="Group 551"/>
          <p:cNvGrpSpPr/>
          <p:nvPr/>
        </p:nvGrpSpPr>
        <p:grpSpPr>
          <a:xfrm>
            <a:off x="-10753" y="1889771"/>
            <a:ext cx="6604001" cy="4566968"/>
            <a:chOff x="-126999" y="-88899"/>
            <a:chExt cx="6604000" cy="4566966"/>
          </a:xfrm>
        </p:grpSpPr>
        <p:pic>
          <p:nvPicPr>
            <p:cNvPr id="550" name="GE_CMS_GEM.jpg"/>
            <p:cNvPicPr/>
            <p:nvPr/>
          </p:nvPicPr>
          <p:blipFill>
            <a:blip r:embed="rId2">
              <a:extLst/>
            </a:blip>
            <a:srcRect l="0" t="14844" r="0" b="10556"/>
            <a:stretch>
              <a:fillRect/>
            </a:stretch>
          </p:blipFill>
          <p:spPr>
            <a:xfrm>
              <a:off x="0" y="0"/>
              <a:ext cx="6350001" cy="4236767"/>
            </a:xfrm>
            <a:prstGeom prst="rect">
              <a:avLst/>
            </a:prstGeom>
            <a:ln>
              <a:noFill/>
            </a:ln>
            <a:effectLst/>
          </p:spPr>
        </p:pic>
        <p:pic>
          <p:nvPicPr>
            <p:cNvPr id="549" name=""/>
            <p:cNvPicPr/>
            <p:nvPr/>
          </p:nvPicPr>
          <p:blipFill>
            <a:blip r:embed="rId3">
              <a:extLst/>
            </a:blip>
            <a:stretch>
              <a:fillRect/>
            </a:stretch>
          </p:blipFill>
          <p:spPr>
            <a:xfrm>
              <a:off x="-127001" y="-88900"/>
              <a:ext cx="6604002" cy="4566968"/>
            </a:xfrm>
            <a:prstGeom prst="rect">
              <a:avLst/>
            </a:prstGeom>
            <a:effectLst/>
          </p:spPr>
        </p:pic>
      </p:grpSp>
      <p:grpSp>
        <p:nvGrpSpPr>
          <p:cNvPr id="554" name="Group 554"/>
          <p:cNvGrpSpPr/>
          <p:nvPr/>
        </p:nvGrpSpPr>
        <p:grpSpPr>
          <a:xfrm>
            <a:off x="5959416" y="2136025"/>
            <a:ext cx="4064001" cy="2973683"/>
            <a:chOff x="-127000" y="-88900"/>
            <a:chExt cx="4064000" cy="2973681"/>
          </a:xfrm>
        </p:grpSpPr>
        <p:pic>
          <p:nvPicPr>
            <p:cNvPr id="553" name="gemfoil.jpg"/>
            <p:cNvPicPr/>
            <p:nvPr/>
          </p:nvPicPr>
          <p:blipFill>
            <a:blip r:embed="rId4">
              <a:extLst/>
            </a:blip>
            <a:srcRect l="0" t="0" r="0" b="0"/>
            <a:stretch>
              <a:fillRect/>
            </a:stretch>
          </p:blipFill>
          <p:spPr>
            <a:xfrm>
              <a:off x="-1" y="0"/>
              <a:ext cx="3810001" cy="2643482"/>
            </a:xfrm>
            <a:prstGeom prst="rect">
              <a:avLst/>
            </a:prstGeom>
            <a:ln>
              <a:noFill/>
            </a:ln>
            <a:effectLst/>
          </p:spPr>
        </p:pic>
        <p:pic>
          <p:nvPicPr>
            <p:cNvPr id="552" name=""/>
            <p:cNvPicPr/>
            <p:nvPr/>
          </p:nvPicPr>
          <p:blipFill>
            <a:blip r:embed="rId5">
              <a:extLst/>
            </a:blip>
            <a:stretch>
              <a:fillRect/>
            </a:stretch>
          </p:blipFill>
          <p:spPr>
            <a:xfrm>
              <a:off x="-127000" y="-88900"/>
              <a:ext cx="4064000" cy="2973682"/>
            </a:xfrm>
            <a:prstGeom prst="rect">
              <a:avLst/>
            </a:prstGeom>
            <a:effectLst/>
          </p:spPr>
        </p:pic>
      </p:grpSp>
      <p:sp>
        <p:nvSpPr>
          <p:cNvPr id="555" name="Shape 555"/>
          <p:cNvSpPr/>
          <p:nvPr>
            <p:ph type="title"/>
          </p:nvPr>
        </p:nvSpPr>
        <p:spPr>
          <a:prstGeom prst="rect">
            <a:avLst/>
          </a:prstGeom>
        </p:spPr>
        <p:txBody>
          <a:bodyPr/>
          <a:lstStyle/>
          <a:p>
            <a:pPr lvl="0">
              <a:defRPr sz="1800">
                <a:solidFill>
                  <a:srgbClr val="000000"/>
                </a:solidFill>
              </a:defRPr>
            </a:pPr>
            <a:r>
              <a:rPr sz="6400">
                <a:solidFill>
                  <a:srgbClr val="3B3934"/>
                </a:solidFill>
              </a:rPr>
              <a:t>Two remarkable examples</a:t>
            </a:r>
          </a:p>
        </p:txBody>
      </p:sp>
      <p:sp>
        <p:nvSpPr>
          <p:cNvPr id="556" name="Shape 556"/>
          <p:cNvSpPr/>
          <p:nvPr>
            <p:ph type="sldNum" sz="quarter" idx="2"/>
          </p:nvPr>
        </p:nvSpPr>
        <p:spPr>
          <a:xfrm>
            <a:off x="12824746" y="9420870"/>
            <a:ext cx="139838" cy="279401"/>
          </a:xfrm>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557" name="Shape 557"/>
          <p:cNvSpPr/>
          <p:nvPr/>
        </p:nvSpPr>
        <p:spPr>
          <a:xfrm>
            <a:off x="3257232" y="1902064"/>
            <a:ext cx="2688730" cy="12065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584200">
              <a:defRPr sz="1800">
                <a:solidFill>
                  <a:srgbClr val="000000"/>
                </a:solidFill>
              </a:defRPr>
            </a:pPr>
            <a:r>
              <a:rPr sz="2400"/>
              <a:t>GEM for upgrade</a:t>
            </a:r>
            <a:endParaRPr sz="2400"/>
          </a:p>
          <a:p>
            <a:pPr lvl="0" defTabSz="584200">
              <a:defRPr sz="1800">
                <a:solidFill>
                  <a:srgbClr val="000000"/>
                </a:solidFill>
              </a:defRPr>
            </a:pPr>
            <a:r>
              <a:rPr sz="2400"/>
              <a:t>of the forward</a:t>
            </a:r>
            <a:endParaRPr sz="2400"/>
          </a:p>
          <a:p>
            <a:pPr lvl="0" defTabSz="584200">
              <a:defRPr sz="1800">
                <a:solidFill>
                  <a:srgbClr val="000000"/>
                </a:solidFill>
              </a:defRPr>
            </a:pPr>
            <a:r>
              <a:rPr sz="2400"/>
              <a:t>CMS muon system</a:t>
            </a:r>
          </a:p>
        </p:txBody>
      </p:sp>
      <p:sp>
        <p:nvSpPr>
          <p:cNvPr id="558" name="Shape 558"/>
          <p:cNvSpPr/>
          <p:nvPr/>
        </p:nvSpPr>
        <p:spPr>
          <a:xfrm>
            <a:off x="3550110" y="4131147"/>
            <a:ext cx="1113830" cy="469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584200">
              <a:defRPr>
                <a:solidFill>
                  <a:srgbClr val="000000"/>
                </a:solidFill>
              </a:defRPr>
            </a:lvl1pPr>
          </a:lstStyle>
          <a:p>
            <a:pPr lvl="0">
              <a:defRPr sz="1800"/>
            </a:pPr>
            <a:r>
              <a:rPr sz="2400"/>
              <a:t>120 cm</a:t>
            </a:r>
          </a:p>
        </p:txBody>
      </p:sp>
      <p:sp>
        <p:nvSpPr>
          <p:cNvPr id="559" name="Shape 559"/>
          <p:cNvSpPr/>
          <p:nvPr/>
        </p:nvSpPr>
        <p:spPr>
          <a:xfrm>
            <a:off x="1597164" y="2758189"/>
            <a:ext cx="944315" cy="469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584200">
              <a:defRPr>
                <a:solidFill>
                  <a:srgbClr val="000000"/>
                </a:solidFill>
              </a:defRPr>
            </a:lvl1pPr>
          </a:lstStyle>
          <a:p>
            <a:pPr lvl="0">
              <a:defRPr sz="1800"/>
            </a:pPr>
            <a:r>
              <a:rPr sz="2400"/>
              <a:t>50 cm</a:t>
            </a:r>
          </a:p>
        </p:txBody>
      </p:sp>
      <p:sp>
        <p:nvSpPr>
          <p:cNvPr id="560" name="Shape 560"/>
          <p:cNvSpPr/>
          <p:nvPr/>
        </p:nvSpPr>
        <p:spPr>
          <a:xfrm flipV="1">
            <a:off x="511900" y="2493422"/>
            <a:ext cx="1603574" cy="1202636"/>
          </a:xfrm>
          <a:prstGeom prst="line">
            <a:avLst/>
          </a:prstGeom>
          <a:ln w="12700">
            <a:solidFill/>
            <a:miter lim="400000"/>
            <a:headEnd type="triangle"/>
            <a:tailEnd type="triangle"/>
          </a:ln>
        </p:spPr>
        <p:txBody>
          <a:bodyPr lIns="0" tIns="0" rIns="0" bIns="0"/>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sp>
        <p:nvSpPr>
          <p:cNvPr id="561" name="Shape 561"/>
          <p:cNvSpPr/>
          <p:nvPr/>
        </p:nvSpPr>
        <p:spPr>
          <a:xfrm>
            <a:off x="251482" y="3254791"/>
            <a:ext cx="5600713" cy="2074912"/>
          </a:xfrm>
          <a:prstGeom prst="line">
            <a:avLst/>
          </a:prstGeom>
          <a:ln w="12700">
            <a:solidFill/>
            <a:miter lim="400000"/>
            <a:headEnd type="triangle"/>
            <a:tailEnd type="triangle"/>
          </a:ln>
        </p:spPr>
        <p:txBody>
          <a:bodyPr lIns="0" tIns="0" rIns="0" bIns="0"/>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grpSp>
        <p:nvGrpSpPr>
          <p:cNvPr id="564" name="Group 564"/>
          <p:cNvGrpSpPr/>
          <p:nvPr/>
        </p:nvGrpSpPr>
        <p:grpSpPr>
          <a:xfrm>
            <a:off x="6411482" y="4473941"/>
            <a:ext cx="6604001" cy="5089960"/>
            <a:chOff x="-127000" y="-88900"/>
            <a:chExt cx="6604000" cy="5089958"/>
          </a:xfrm>
        </p:grpSpPr>
        <p:pic>
          <p:nvPicPr>
            <p:cNvPr id="563" name="pasted-image.tif"/>
            <p:cNvPicPr/>
            <p:nvPr/>
          </p:nvPicPr>
          <p:blipFill>
            <a:blip r:embed="rId6">
              <a:extLst/>
            </a:blip>
            <a:stretch>
              <a:fillRect/>
            </a:stretch>
          </p:blipFill>
          <p:spPr>
            <a:xfrm>
              <a:off x="-1" y="0"/>
              <a:ext cx="6350002" cy="4759759"/>
            </a:xfrm>
            <a:prstGeom prst="rect">
              <a:avLst/>
            </a:prstGeom>
            <a:ln>
              <a:noFill/>
            </a:ln>
            <a:effectLst/>
          </p:spPr>
        </p:pic>
        <p:pic>
          <p:nvPicPr>
            <p:cNvPr id="562" name=""/>
            <p:cNvPicPr/>
            <p:nvPr/>
          </p:nvPicPr>
          <p:blipFill>
            <a:blip r:embed="rId7">
              <a:extLst/>
            </a:blip>
            <a:stretch>
              <a:fillRect/>
            </a:stretch>
          </p:blipFill>
          <p:spPr>
            <a:xfrm>
              <a:off x="-127001" y="-88900"/>
              <a:ext cx="6604002" cy="5089959"/>
            </a:xfrm>
            <a:prstGeom prst="rect">
              <a:avLst/>
            </a:prstGeom>
            <a:effectLst/>
          </p:spPr>
        </p:pic>
      </p:grpSp>
      <p:sp>
        <p:nvSpPr>
          <p:cNvPr id="565" name="Shape 565"/>
          <p:cNvSpPr/>
          <p:nvPr/>
        </p:nvSpPr>
        <p:spPr>
          <a:xfrm>
            <a:off x="9203771" y="5226798"/>
            <a:ext cx="2914607" cy="8382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defTabSz="584200">
              <a:defRPr>
                <a:solidFill>
                  <a:srgbClr val="000000"/>
                </a:solidFill>
              </a:defRPr>
            </a:lvl1pPr>
          </a:lstStyle>
          <a:p>
            <a:pPr lvl="0">
              <a:defRPr sz="1800"/>
            </a:pPr>
            <a:r>
              <a:rPr sz="2400"/>
              <a:t>MM for ATLAS upgrade of the NSM</a:t>
            </a:r>
          </a:p>
        </p:txBody>
      </p:sp>
      <p:sp>
        <p:nvSpPr>
          <p:cNvPr id="566" name="Shape 566"/>
          <p:cNvSpPr/>
          <p:nvPr/>
        </p:nvSpPr>
        <p:spPr>
          <a:xfrm>
            <a:off x="9870271" y="7384772"/>
            <a:ext cx="622400" cy="469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584200">
              <a:defRPr>
                <a:solidFill>
                  <a:srgbClr val="FFFFFF"/>
                </a:solidFill>
              </a:defRPr>
            </a:lvl1pPr>
          </a:lstStyle>
          <a:p>
            <a:pPr lvl="0">
              <a:defRPr sz="1800">
                <a:solidFill>
                  <a:srgbClr val="000000"/>
                </a:solidFill>
              </a:defRPr>
            </a:pPr>
            <a:r>
              <a:rPr sz="2400">
                <a:solidFill>
                  <a:srgbClr val="FFFFFF"/>
                </a:solidFill>
              </a:rPr>
              <a:t>2 m</a:t>
            </a:r>
          </a:p>
        </p:txBody>
      </p:sp>
      <p:sp>
        <p:nvSpPr>
          <p:cNvPr id="567" name="Shape 567"/>
          <p:cNvSpPr/>
          <p:nvPr/>
        </p:nvSpPr>
        <p:spPr>
          <a:xfrm>
            <a:off x="8836332" y="7617966"/>
            <a:ext cx="622400" cy="469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defTabSz="584200">
              <a:defRPr>
                <a:solidFill>
                  <a:srgbClr val="FFFFFF"/>
                </a:solidFill>
              </a:defRPr>
            </a:lvl1pPr>
          </a:lstStyle>
          <a:p>
            <a:pPr lvl="0">
              <a:defRPr sz="1800">
                <a:solidFill>
                  <a:srgbClr val="000000"/>
                </a:solidFill>
              </a:defRPr>
            </a:pPr>
            <a:r>
              <a:rPr sz="2400">
                <a:solidFill>
                  <a:srgbClr val="FFFFFF"/>
                </a:solidFill>
              </a:rPr>
              <a:t>1 m</a:t>
            </a:r>
          </a:p>
        </p:txBody>
      </p:sp>
      <p:sp>
        <p:nvSpPr>
          <p:cNvPr id="568" name="Shape 568"/>
          <p:cNvSpPr/>
          <p:nvPr/>
        </p:nvSpPr>
        <p:spPr>
          <a:xfrm flipH="1" flipV="1">
            <a:off x="8144186" y="7969202"/>
            <a:ext cx="2561730" cy="217561"/>
          </a:xfrm>
          <a:prstGeom prst="line">
            <a:avLst/>
          </a:prstGeom>
          <a:ln w="12700">
            <a:solidFill>
              <a:srgbClr val="FFFFFF"/>
            </a:solidFill>
            <a:miter lim="400000"/>
            <a:headEnd type="stealth"/>
            <a:tailEnd type="stealth"/>
          </a:ln>
        </p:spPr>
        <p:txBody>
          <a:bodyPr lIns="0" tIns="0" rIns="0" bIns="0"/>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sp>
        <p:nvSpPr>
          <p:cNvPr id="569" name="Shape 569"/>
          <p:cNvSpPr/>
          <p:nvPr/>
        </p:nvSpPr>
        <p:spPr>
          <a:xfrm flipH="1" flipV="1">
            <a:off x="10421880" y="7300157"/>
            <a:ext cx="101601" cy="1092819"/>
          </a:xfrm>
          <a:prstGeom prst="line">
            <a:avLst/>
          </a:prstGeom>
          <a:ln w="12700">
            <a:solidFill>
              <a:srgbClr val="FFFFFF"/>
            </a:solidFill>
            <a:miter lim="400000"/>
            <a:headEnd type="stealth"/>
            <a:tailEnd type="stealth"/>
          </a:ln>
        </p:spPr>
        <p:txBody>
          <a:bodyPr lIns="0" tIns="0" rIns="0" bIns="0"/>
          <a:lstStyle/>
          <a:p>
            <a:pPr lvl="0" algn="ctr" defTabSz="584200">
              <a:defRPr sz="3600">
                <a:solidFill>
                  <a:srgbClr val="000000"/>
                </a:solidFill>
                <a:effectLst>
                  <a:outerShdw sx="100000" sy="100000" kx="0" ky="0" algn="b" rotWithShape="0" blurRad="38100" dist="12700" dir="5400000">
                    <a:srgbClr val="000000">
                      <a:alpha val="50000"/>
                    </a:srgbClr>
                  </a:outerShdw>
                </a:effectLst>
                <a:latin typeface="Geneva"/>
                <a:ea typeface="Geneva"/>
                <a:cs typeface="Geneva"/>
                <a:sym typeface="Geneva"/>
              </a:defRPr>
            </a:pPr>
          </a:p>
        </p:txBody>
      </p:sp>
      <p:grpSp>
        <p:nvGrpSpPr>
          <p:cNvPr id="572" name="Group 572"/>
          <p:cNvGrpSpPr/>
          <p:nvPr/>
        </p:nvGrpSpPr>
        <p:grpSpPr>
          <a:xfrm>
            <a:off x="2696597" y="6484132"/>
            <a:ext cx="4064001" cy="3187701"/>
            <a:chOff x="-127000" y="-88900"/>
            <a:chExt cx="4064000" cy="3187700"/>
          </a:xfrm>
        </p:grpSpPr>
        <p:pic>
          <p:nvPicPr>
            <p:cNvPr id="571" name="pasted-image.png"/>
            <p:cNvPicPr/>
            <p:nvPr/>
          </p:nvPicPr>
          <p:blipFill>
            <a:blip r:embed="rId8">
              <a:extLst/>
            </a:blip>
            <a:stretch>
              <a:fillRect/>
            </a:stretch>
          </p:blipFill>
          <p:spPr>
            <a:xfrm>
              <a:off x="0" y="0"/>
              <a:ext cx="3810000" cy="2857500"/>
            </a:xfrm>
            <a:prstGeom prst="rect">
              <a:avLst/>
            </a:prstGeom>
            <a:ln>
              <a:noFill/>
            </a:ln>
            <a:effectLst/>
          </p:spPr>
        </p:pic>
        <p:pic>
          <p:nvPicPr>
            <p:cNvPr id="570" name=""/>
            <p:cNvPicPr/>
            <p:nvPr/>
          </p:nvPicPr>
          <p:blipFill>
            <a:blip r:embed="rId9">
              <a:extLst/>
            </a:blip>
            <a:stretch>
              <a:fillRect/>
            </a:stretch>
          </p:blipFill>
          <p:spPr>
            <a:xfrm>
              <a:off x="-127000" y="-88900"/>
              <a:ext cx="4064000" cy="3187700"/>
            </a:xfrm>
            <a:prstGeom prst="rect">
              <a:avLst/>
            </a:prstGeom>
            <a:effectLst/>
          </p:spPr>
        </p:pic>
      </p:gr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74" name="Shape 574"/>
          <p:cNvSpPr/>
          <p:nvPr>
            <p:ph type="title"/>
          </p:nvPr>
        </p:nvSpPr>
        <p:spPr>
          <a:prstGeom prst="rect">
            <a:avLst/>
          </a:prstGeom>
        </p:spPr>
        <p:txBody>
          <a:bodyPr/>
          <a:lstStyle/>
          <a:p>
            <a:pPr lvl="0">
              <a:defRPr sz="1800">
                <a:solidFill>
                  <a:srgbClr val="000000"/>
                </a:solidFill>
              </a:defRPr>
            </a:pPr>
            <a:r>
              <a:rPr sz="6400">
                <a:solidFill>
                  <a:srgbClr val="3B3934"/>
                </a:solidFill>
              </a:rPr>
              <a:t>Beyond fundamental Physics</a:t>
            </a:r>
          </a:p>
        </p:txBody>
      </p:sp>
      <p:sp>
        <p:nvSpPr>
          <p:cNvPr id="575" name="Shape 575"/>
          <p:cNvSpPr/>
          <p:nvPr>
            <p:ph type="sldNum" sz="quarter" idx="2"/>
          </p:nvPr>
        </p:nvSpPr>
        <p:spPr>
          <a:xfrm>
            <a:off x="12824746" y="9420870"/>
            <a:ext cx="139838" cy="279401"/>
          </a:xfrm>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576" name="Shape 576"/>
          <p:cNvSpPr/>
          <p:nvPr>
            <p:ph type="body" idx="1"/>
          </p:nvPr>
        </p:nvSpPr>
        <p:spPr>
          <a:prstGeom prst="rect">
            <a:avLst/>
          </a:prstGeom>
        </p:spPr>
        <p:txBody>
          <a:bodyPr/>
          <a:lstStyle/>
          <a:p>
            <a:pPr lvl="0">
              <a:defRPr sz="1800">
                <a:solidFill>
                  <a:srgbClr val="000000"/>
                </a:solidFill>
              </a:defRPr>
            </a:pPr>
            <a:r>
              <a:rPr sz="3200">
                <a:solidFill>
                  <a:srgbClr val="3B3934"/>
                </a:solidFill>
              </a:rPr>
              <a:t>MPGDs found (and still finds) applications beyond fundamental Physics mainly (but not only) due to their imaging capabilities and the advantageous size over price ratio</a:t>
            </a:r>
          </a:p>
        </p:txBody>
      </p:sp>
      <p:sp>
        <p:nvSpPr>
          <p:cNvPr id="577" name="Shape 577"/>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79" name="Shape 579"/>
          <p:cNvSpPr/>
          <p:nvPr>
            <p:ph type="title"/>
          </p:nvPr>
        </p:nvSpPr>
        <p:spPr>
          <a:prstGeom prst="rect">
            <a:avLst/>
          </a:prstGeom>
        </p:spPr>
        <p:txBody>
          <a:bodyPr/>
          <a:lstStyle/>
          <a:p>
            <a:pPr lvl="0">
              <a:defRPr sz="1800">
                <a:solidFill>
                  <a:srgbClr val="000000"/>
                </a:solidFill>
              </a:defRPr>
            </a:pPr>
            <a:r>
              <a:rPr sz="6400">
                <a:solidFill>
                  <a:srgbClr val="3B3934"/>
                </a:solidFill>
              </a:rPr>
              <a:t>Some examples</a:t>
            </a:r>
          </a:p>
        </p:txBody>
      </p:sp>
      <p:sp>
        <p:nvSpPr>
          <p:cNvPr id="580" name="Shape 580"/>
          <p:cNvSpPr/>
          <p:nvPr>
            <p:ph type="sldNum" sz="quarter" idx="2"/>
          </p:nvPr>
        </p:nvSpPr>
        <p:spPr>
          <a:xfrm>
            <a:off x="12824746" y="9420870"/>
            <a:ext cx="139838" cy="279401"/>
          </a:xfrm>
          <a:prstGeom prst="rect">
            <a:avLst/>
          </a:prstGeom>
          <a:extLst>
            <a:ext uri="{C572A759-6A51-4108-AA02-DFA0A04FC94B}">
              <ma14:wrappingTextBoxFlag xmlns:ma14="http://schemas.microsoft.com/office/mac/drawingml/2011/main" val="1"/>
            </a:ext>
          </a:extLst>
        </p:spPr>
        <p:txBody>
          <a:bodyPr/>
          <a:lstStyle/>
          <a:p>
            <a:pPr lvl="0">
              <a:defRPr>
                <a:solidFill>
                  <a:srgbClr val="000000"/>
                </a:solidFill>
              </a:defRPr>
            </a:pPr>
            <a:fld id="{86CB4B4D-7CA3-9044-876B-883B54F8677D}" type="slidenum">
              <a:rPr>
                <a:solidFill>
                  <a:srgbClr val="E8E1CF"/>
                </a:solidFill>
              </a:rPr>
            </a:fld>
          </a:p>
        </p:txBody>
      </p:sp>
      <p:sp>
        <p:nvSpPr>
          <p:cNvPr id="581" name="Shape 581"/>
          <p:cNvSpPr/>
          <p:nvPr>
            <p:ph type="body" idx="1"/>
          </p:nvPr>
        </p:nvSpPr>
        <p:spPr>
          <a:prstGeom prst="rect">
            <a:avLst/>
          </a:prstGeom>
        </p:spPr>
        <p:txBody>
          <a:bodyPr/>
          <a:lstStyle/>
          <a:p>
            <a:pPr lvl="0">
              <a:defRPr sz="1800">
                <a:solidFill>
                  <a:srgbClr val="000000"/>
                </a:solidFill>
              </a:defRPr>
            </a:pPr>
            <a:r>
              <a:rPr sz="3200">
                <a:solidFill>
                  <a:srgbClr val="3B3934"/>
                </a:solidFill>
              </a:rPr>
              <a:t>C-RAD GEMINI:</a:t>
            </a:r>
            <a:br>
              <a:rPr sz="3200">
                <a:solidFill>
                  <a:srgbClr val="3B3934"/>
                </a:solidFill>
              </a:rPr>
            </a:br>
            <a:r>
              <a:rPr sz="3200">
                <a:solidFill>
                  <a:srgbClr val="3B3934"/>
                </a:solidFill>
              </a:rPr>
              <a:t>developments to obtain a radiation-hard detector based on GEMs for imaging and dosimetry during γ-ray treatments</a:t>
            </a:r>
            <a:endParaRPr sz="3200">
              <a:solidFill>
                <a:srgbClr val="3B3934"/>
              </a:solidFill>
            </a:endParaRPr>
          </a:p>
          <a:p>
            <a:pPr lvl="0">
              <a:defRPr sz="1800">
                <a:solidFill>
                  <a:srgbClr val="000000"/>
                </a:solidFill>
              </a:defRPr>
            </a:pPr>
            <a:r>
              <a:rPr sz="3200">
                <a:solidFill>
                  <a:srgbClr val="3B3934"/>
                </a:solidFill>
              </a:rPr>
              <a:t>Static XRF:</a:t>
            </a:r>
            <a:br>
              <a:rPr sz="3200">
                <a:solidFill>
                  <a:srgbClr val="3B3934"/>
                </a:solidFill>
              </a:rPr>
            </a:br>
            <a:r>
              <a:rPr sz="3200">
                <a:solidFill>
                  <a:srgbClr val="3B3934"/>
                </a:solidFill>
              </a:rPr>
              <a:t>GEM detector used for X-ray fluorescence of artworks in order to unveil underlying paintings over large surfaces</a:t>
            </a:r>
            <a:endParaRPr sz="3200">
              <a:solidFill>
                <a:srgbClr val="3B3934"/>
              </a:solidFill>
            </a:endParaRPr>
          </a:p>
          <a:p>
            <a:pPr lvl="0">
              <a:defRPr sz="1800">
                <a:solidFill>
                  <a:srgbClr val="000000"/>
                </a:solidFill>
              </a:defRPr>
            </a:pPr>
            <a:r>
              <a:rPr sz="3200">
                <a:solidFill>
                  <a:srgbClr val="3B3934"/>
                </a:solidFill>
              </a:rPr>
              <a:t>Multigen 2D:</a:t>
            </a:r>
            <a:br>
              <a:rPr sz="3200">
                <a:solidFill>
                  <a:srgbClr val="3B3934"/>
                </a:solidFill>
              </a:rPr>
            </a:br>
            <a:r>
              <a:rPr sz="3200">
                <a:solidFill>
                  <a:srgbClr val="3B3934"/>
                </a:solidFill>
              </a:rPr>
              <a:t>portable and battery-driven muon telescope based on Micromegas used for cosmic muon tomography</a:t>
            </a:r>
            <a:endParaRPr sz="3200">
              <a:solidFill>
                <a:srgbClr val="3B3934"/>
              </a:solidFill>
            </a:endParaRPr>
          </a:p>
          <a:p>
            <a:pPr lvl="0">
              <a:defRPr sz="1800">
                <a:solidFill>
                  <a:srgbClr val="000000"/>
                </a:solidFill>
              </a:defRPr>
            </a:pPr>
            <a:r>
              <a:rPr sz="3200">
                <a:solidFill>
                  <a:srgbClr val="3B3934"/>
                </a:solidFill>
              </a:rPr>
              <a:t>NMX at ESS:</a:t>
            </a:r>
            <a:br>
              <a:rPr sz="3200">
                <a:solidFill>
                  <a:srgbClr val="3B3934"/>
                </a:solidFill>
              </a:rPr>
            </a:br>
            <a:r>
              <a:rPr sz="3200">
                <a:solidFill>
                  <a:srgbClr val="3B3934"/>
                </a:solidFill>
              </a:rPr>
              <a:t>development of a GEM based neutron detector with gadolinium converter for NMX instrument at ESS</a:t>
            </a:r>
          </a:p>
        </p:txBody>
      </p:sp>
      <p:sp>
        <p:nvSpPr>
          <p:cNvPr id="582" name="Shape 582"/>
          <p:cNvSpPr/>
          <p:nvPr/>
        </p:nvSpPr>
        <p:spPr>
          <a:xfrm>
            <a:off x="41309" y="9420870"/>
            <a:ext cx="5256512"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lvl="0" defTabSz="12700">
              <a:defRPr sz="1800">
                <a:solidFill>
                  <a:srgbClr val="000000"/>
                </a:solidFill>
              </a:defRPr>
            </a:pPr>
            <a:r>
              <a:rPr>
                <a:solidFill>
                  <a:srgbClr val="3B3934"/>
                </a:solidFill>
              </a:rPr>
              <a:t>Filippo Resnati - ICHEP - Chicago - 6</a:t>
            </a:r>
            <a:r>
              <a:rPr baseline="31999">
                <a:solidFill>
                  <a:srgbClr val="3B3934"/>
                </a:solidFill>
              </a:rPr>
              <a:t>th</a:t>
            </a:r>
            <a:r>
              <a:rPr>
                <a:solidFill>
                  <a:srgbClr val="3B3934"/>
                </a:solidFill>
              </a:rPr>
              <a:t> August 2016</a:t>
            </a:r>
          </a:p>
        </p:txBody>
      </p:sp>
    </p:spTree>
  </p:cSld>
  <p:clrMapOvr>
    <a:masterClrMapping/>
  </p:clrMapOvr>
  <p:transition spd="med" advClick="1"/>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3B3934"/>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l" defTabSz="2540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3B3934"/>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l" defTabSz="2540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3B3934"/>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Pr>
      <a:bodyPr rot="0" spcFirstLastPara="1" vertOverflow="overflow" horzOverflow="overflow" vert="horz" wrap="square" lIns="50800" tIns="50800" rIns="50800" bIns="50800" numCol="1" spcCol="38100" rtlCol="0" anchor="ctr" upright="0">
        <a:spAutoFit/>
      </a:bodyPr>
      <a:lstStyle>
        <a:defPPr marL="0" marR="0" indent="0" algn="l" defTabSz="2540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3B3934"/>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l" defTabSz="254000" rtl="0" fontAlgn="auto" latinLnBrk="1" hangingPunct="0">
          <a:lnSpc>
            <a:spcPct val="100000"/>
          </a:lnSpc>
          <a:spcBef>
            <a:spcPts val="0"/>
          </a:spcBef>
          <a:spcAft>
            <a:spcPts val="0"/>
          </a:spcAft>
          <a:buClrTx/>
          <a:buSzTx/>
          <a:buFontTx/>
          <a:buNone/>
          <a:tabLst/>
          <a:defRPr b="0" baseline="0" cap="none" i="0" spc="0" strike="noStrike" sz="2400" u="none" kumimoji="0" normalizeH="0">
            <a:ln>
              <a:noFill/>
            </a:ln>
            <a:solidFill>
              <a:srgbClr val="3B3934"/>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