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60" r:id="rId4"/>
    <p:sldId id="261" r:id="rId5"/>
    <p:sldId id="262" r:id="rId6"/>
    <p:sldId id="263" r:id="rId7"/>
    <p:sldId id="266" r:id="rId8"/>
    <p:sldId id="264" r:id="rId9"/>
    <p:sldId id="267" r:id="rId10"/>
    <p:sldId id="268" r:id="rId11"/>
    <p:sldId id="269" r:id="rId12"/>
    <p:sldId id="270" r:id="rId13"/>
    <p:sldId id="271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0" autoAdjust="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28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18752-08BD-4C62-AAD0-B3E2DFFCDFAD}" type="datetimeFigureOut">
              <a:rPr lang="en-GB" smtClean="0"/>
              <a:t>07/12/2015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E44B04-2420-4EEF-9CC0-CF353E71F2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165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44B04-2420-4EEF-9CC0-CF353E71F2A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825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44B04-2420-4EEF-9CC0-CF353E71F2A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773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44B04-2420-4EEF-9CC0-CF353E71F2A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805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HTTPDeployment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dtmon.web.cern.ch/wdtmon/dash/http.html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view of the </a:t>
            </a:r>
            <a:r>
              <a:rPr lang="en-GB" dirty="0" err="1" smtClean="0"/>
              <a:t>LHCb</a:t>
            </a:r>
            <a:r>
              <a:rPr lang="en-GB" dirty="0" smtClean="0"/>
              <a:t> endpoints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57955"/>
            <a:ext cx="8226425" cy="380246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029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Well done LAL!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24155"/>
            <a:ext cx="8226425" cy="407006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907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DPM perspective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DPM has had a particular mission to be HTTP friendly</a:t>
            </a:r>
          </a:p>
          <a:p>
            <a:r>
              <a:rPr lang="en-GB" dirty="0" smtClean="0"/>
              <a:t>We want it to be possible to support HEP and other sciences with the leanest possible system</a:t>
            </a:r>
          </a:p>
          <a:p>
            <a:pPr lvl="1"/>
            <a:r>
              <a:rPr lang="en-GB" dirty="0" smtClean="0"/>
              <a:t>This means HTTP</a:t>
            </a:r>
            <a:endParaRPr lang="en-GB" dirty="0"/>
          </a:p>
          <a:p>
            <a:r>
              <a:rPr lang="en-GB" dirty="0" smtClean="0"/>
              <a:t>DPM HTTP checklist;</a:t>
            </a:r>
          </a:p>
          <a:p>
            <a:pPr lvl="1"/>
            <a:r>
              <a:rPr lang="en-GB" dirty="0" smtClean="0"/>
              <a:t>Access – functionally complete, good performance, even with ROOT analysis thanks to </a:t>
            </a:r>
            <a:r>
              <a:rPr lang="en-GB" dirty="0" err="1" smtClean="0"/>
              <a:t>Davix</a:t>
            </a:r>
            <a:endParaRPr lang="en-GB" dirty="0" smtClean="0"/>
          </a:p>
          <a:p>
            <a:pPr lvl="1"/>
            <a:r>
              <a:rPr lang="en-GB" dirty="0" smtClean="0"/>
              <a:t>Transfer – 3</a:t>
            </a:r>
            <a:r>
              <a:rPr lang="en-GB" baseline="30000" dirty="0" smtClean="0"/>
              <a:t>rd</a:t>
            </a:r>
            <a:r>
              <a:rPr lang="en-GB" dirty="0" smtClean="0"/>
              <a:t> party copy supported, even to S3</a:t>
            </a:r>
          </a:p>
          <a:p>
            <a:pPr lvl="1"/>
            <a:r>
              <a:rPr lang="en-GB" dirty="0" smtClean="0"/>
              <a:t>Reporting – space used available via DAV</a:t>
            </a:r>
          </a:p>
          <a:p>
            <a:r>
              <a:rPr lang="en-GB" dirty="0"/>
              <a:t>Sylvain will start testing such a system, with only HTTP and </a:t>
            </a:r>
            <a:r>
              <a:rPr lang="en-GB" dirty="0" err="1"/>
              <a:t>GridFTP</a:t>
            </a:r>
            <a:r>
              <a:rPr lang="en-GB" dirty="0"/>
              <a:t> interfaces</a:t>
            </a: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305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DPM &amp; the HTTP TF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A large part of the motivation behind the HTTP initiative in WLCG is to make site management easier</a:t>
            </a:r>
          </a:p>
          <a:p>
            <a:r>
              <a:rPr lang="en-GB" dirty="0" smtClean="0"/>
              <a:t>The aim of the TF is to give the experiments a chance to fully embrace HTTP</a:t>
            </a:r>
          </a:p>
          <a:p>
            <a:pPr lvl="1"/>
            <a:r>
              <a:rPr lang="en-GB" dirty="0" smtClean="0"/>
              <a:t>That </a:t>
            </a:r>
            <a:r>
              <a:rPr lang="en-GB" dirty="0"/>
              <a:t>depends upon the quality of service they find on the </a:t>
            </a:r>
            <a:r>
              <a:rPr lang="en-GB" dirty="0" smtClean="0"/>
              <a:t>infrastructure</a:t>
            </a:r>
          </a:p>
          <a:p>
            <a:pPr lvl="1"/>
            <a:r>
              <a:rPr lang="en-GB" dirty="0" smtClean="0"/>
              <a:t>If they adopt it, this will permit much simpler services to be run at sites</a:t>
            </a:r>
            <a:endParaRPr lang="en-GB" dirty="0"/>
          </a:p>
          <a:p>
            <a:r>
              <a:rPr lang="en-GB" dirty="0"/>
              <a:t>…so please help when we send you a ticket!!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3383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 for the TF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Finalise visualisation of test results</a:t>
            </a:r>
          </a:p>
          <a:p>
            <a:pPr lvl="1"/>
            <a:r>
              <a:rPr lang="en-GB" dirty="0" err="1" smtClean="0"/>
              <a:t>Check_MK</a:t>
            </a:r>
            <a:r>
              <a:rPr lang="en-GB" dirty="0" smtClean="0"/>
              <a:t> interface</a:t>
            </a:r>
          </a:p>
          <a:p>
            <a:pPr lvl="1"/>
            <a:r>
              <a:rPr lang="en-GB" dirty="0" smtClean="0"/>
              <a:t>SAM3 interface</a:t>
            </a:r>
          </a:p>
          <a:p>
            <a:r>
              <a:rPr lang="en-GB" dirty="0" smtClean="0"/>
              <a:t>Approve the operational plan</a:t>
            </a:r>
          </a:p>
          <a:p>
            <a:r>
              <a:rPr lang="en-GB" dirty="0" smtClean="0"/>
              <a:t>Start ticketing sites</a:t>
            </a:r>
          </a:p>
          <a:p>
            <a:r>
              <a:rPr lang="en-GB" dirty="0" smtClean="0"/>
              <a:t>Complete the docs the TF will deliver</a:t>
            </a:r>
          </a:p>
          <a:p>
            <a:pPr lvl="1"/>
            <a:r>
              <a:rPr lang="en-GB" dirty="0" smtClean="0"/>
              <a:t>Required HTTP functionality</a:t>
            </a:r>
          </a:p>
          <a:p>
            <a:pPr lvl="1"/>
            <a:r>
              <a:rPr lang="en-GB" dirty="0" smtClean="0"/>
              <a:t>How to implement transfer monitoring feeds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039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WLCG HTTP* Deployment TF</a:t>
            </a:r>
            <a:br>
              <a:rPr lang="en-GB" dirty="0" smtClean="0"/>
            </a:br>
            <a:r>
              <a:rPr lang="en-GB" sz="2700" dirty="0" smtClean="0"/>
              <a:t>DPM workshop</a:t>
            </a:r>
            <a:endParaRPr lang="en-GB" sz="27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3810224"/>
            <a:ext cx="2743200" cy="419653"/>
          </a:xfrm>
        </p:spPr>
        <p:txBody>
          <a:bodyPr/>
          <a:lstStyle/>
          <a:p>
            <a:r>
              <a:rPr lang="en-GB" dirty="0" smtClean="0"/>
              <a:t>Oliver Keeble</a:t>
            </a:r>
            <a:endParaRPr lang="en-GB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472440" y="3512820"/>
            <a:ext cx="6111240" cy="229377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* + HTTPS + WebDAV + S3 ++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0899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mtClean="0"/>
              <a:t>All </a:t>
            </a:r>
            <a:r>
              <a:rPr lang="en-US" dirty="0"/>
              <a:t>the pieces are now in place for HEP exploitation of the HTTP protocol. </a:t>
            </a:r>
          </a:p>
          <a:p>
            <a:r>
              <a:rPr lang="en-US" dirty="0"/>
              <a:t>Atlas and </a:t>
            </a:r>
            <a:r>
              <a:rPr lang="en-US" dirty="0" err="1"/>
              <a:t>LHCb</a:t>
            </a:r>
            <a:r>
              <a:rPr lang="en-US" dirty="0"/>
              <a:t> (at least) are developing their HTTP infrastructures.</a:t>
            </a:r>
          </a:p>
          <a:p>
            <a:r>
              <a:rPr lang="en-US" dirty="0"/>
              <a:t>The majority of storage systems are able to offer an HTTP interface.</a:t>
            </a:r>
          </a:p>
          <a:p>
            <a:r>
              <a:rPr lang="en-US" dirty="0"/>
              <a:t>ROOT support is available via </a:t>
            </a:r>
            <a:r>
              <a:rPr lang="en-US" dirty="0" err="1"/>
              <a:t>davix</a:t>
            </a:r>
            <a:r>
              <a:rPr lang="en-US" dirty="0"/>
              <a:t>, and studies have shown that this can allow HTTP to reach a performance comparable with that of the </a:t>
            </a:r>
            <a:r>
              <a:rPr lang="en-US" dirty="0" err="1"/>
              <a:t>xroot</a:t>
            </a:r>
            <a:r>
              <a:rPr lang="en-US" dirty="0"/>
              <a:t> protocol. </a:t>
            </a:r>
          </a:p>
          <a:p>
            <a:r>
              <a:rPr lang="en-US" dirty="0"/>
              <a:t>Projects are exploring how cloud data resources could be exploited, and in many scenarios this involves HTTP (S3), so the time is right to shake out the last problems.</a:t>
            </a:r>
          </a:p>
          <a:p>
            <a:r>
              <a:rPr lang="en-US" dirty="0"/>
              <a:t>At the moment there are many site misconfigurations and instabilities which could be tracked and fixed at the WLCG level for all experiments</a:t>
            </a: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50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Define </a:t>
            </a:r>
            <a:r>
              <a:rPr lang="en-GB" dirty="0"/>
              <a:t>the minimum set of useful functions which must work for a site to "support HTTP for WLCG". Document what further functionality is desirable over HTTP, under what circumstances, and with what priority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 smtClean="0"/>
              <a:t>Put </a:t>
            </a:r>
            <a:r>
              <a:rPr lang="en-GB" dirty="0"/>
              <a:t>in place the necessary monitoring and validation tools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 smtClean="0"/>
              <a:t>Summarise </a:t>
            </a:r>
            <a:r>
              <a:rPr lang="en-GB" dirty="0"/>
              <a:t>advice for sites on deployment. Create baseline version information for the storage systems. Identify necessary changes to supporting services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 smtClean="0"/>
              <a:t>Track </a:t>
            </a:r>
            <a:r>
              <a:rPr lang="en-GB" dirty="0"/>
              <a:t>and support the deployment on the infrastructure until the point where maintenance is transferred to standard experiment operations.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114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err="1" smtClean="0"/>
              <a:t>Twiki</a:t>
            </a:r>
            <a:r>
              <a:rPr lang="en-GB" dirty="0" smtClean="0"/>
              <a:t> &amp; </a:t>
            </a:r>
            <a:r>
              <a:rPr lang="en-GB" dirty="0" err="1" smtClean="0"/>
              <a:t>mailinglist</a:t>
            </a:r>
            <a:r>
              <a:rPr lang="en-GB" dirty="0" smtClean="0"/>
              <a:t> set up</a:t>
            </a:r>
          </a:p>
          <a:p>
            <a:pPr lvl="1"/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twiki.cern.ch/twiki/bin/view/LCG/HTTPDeployment</a:t>
            </a:r>
            <a:endParaRPr lang="en-GB" dirty="0"/>
          </a:p>
          <a:p>
            <a:r>
              <a:rPr lang="en-GB" dirty="0" smtClean="0"/>
              <a:t>Membership</a:t>
            </a:r>
          </a:p>
          <a:p>
            <a:pPr lvl="1"/>
            <a:r>
              <a:rPr lang="en-GB" dirty="0" smtClean="0"/>
              <a:t>Experiments </a:t>
            </a:r>
            <a:r>
              <a:rPr lang="en-GB" dirty="0"/>
              <a:t>- Atlas, CMS &amp; </a:t>
            </a:r>
            <a:r>
              <a:rPr lang="en-GB" dirty="0" err="1" smtClean="0"/>
              <a:t>LHCb</a:t>
            </a:r>
            <a:endParaRPr lang="en-GB" dirty="0" smtClean="0"/>
          </a:p>
          <a:p>
            <a:pPr lvl="1"/>
            <a:r>
              <a:rPr lang="en-GB" dirty="0" smtClean="0"/>
              <a:t>Sites/Infrastructures </a:t>
            </a:r>
            <a:r>
              <a:rPr lang="en-GB" dirty="0"/>
              <a:t>- ASGC, BNL, CERN, </a:t>
            </a:r>
            <a:r>
              <a:rPr lang="en-GB" dirty="0" err="1"/>
              <a:t>GridPP</a:t>
            </a:r>
            <a:r>
              <a:rPr lang="en-GB" dirty="0"/>
              <a:t>, KIT, PIC &amp; </a:t>
            </a:r>
            <a:r>
              <a:rPr lang="en-GB" dirty="0" smtClean="0"/>
              <a:t>TRIUMF</a:t>
            </a:r>
          </a:p>
          <a:p>
            <a:pPr lvl="1"/>
            <a:r>
              <a:rPr lang="en-GB" dirty="0" smtClean="0"/>
              <a:t>Storage </a:t>
            </a:r>
            <a:r>
              <a:rPr lang="en-GB" dirty="0"/>
              <a:t>systems - </a:t>
            </a:r>
            <a:r>
              <a:rPr lang="en-GB" dirty="0" err="1"/>
              <a:t>dCache</a:t>
            </a:r>
            <a:r>
              <a:rPr lang="en-GB" dirty="0"/>
              <a:t>, DPM, EOS, </a:t>
            </a:r>
            <a:r>
              <a:rPr lang="en-GB" dirty="0" err="1"/>
              <a:t>StorRM</a:t>
            </a:r>
            <a:r>
              <a:rPr lang="en-GB" dirty="0"/>
              <a:t>, </a:t>
            </a:r>
            <a:r>
              <a:rPr lang="en-GB" dirty="0" err="1" smtClean="0"/>
              <a:t>xrootd</a:t>
            </a:r>
            <a:endParaRPr lang="en-GB" dirty="0" smtClean="0"/>
          </a:p>
          <a:p>
            <a:pPr lvl="1"/>
            <a:r>
              <a:rPr lang="en-GB" dirty="0" smtClean="0"/>
              <a:t>WLCG monitoring </a:t>
            </a:r>
            <a:r>
              <a:rPr lang="en-GB" dirty="0"/>
              <a:t>is represented </a:t>
            </a:r>
            <a:endParaRPr lang="en-GB" dirty="0" smtClean="0"/>
          </a:p>
          <a:p>
            <a:r>
              <a:rPr lang="en-GB" dirty="0"/>
              <a:t>5</a:t>
            </a:r>
            <a:r>
              <a:rPr lang="en-GB" dirty="0" smtClean="0"/>
              <a:t> meetings have occurred</a:t>
            </a:r>
          </a:p>
          <a:p>
            <a:pPr lvl="1"/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– setup, scope</a:t>
            </a:r>
          </a:p>
          <a:p>
            <a:pPr lvl="1"/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– functional description of necessary interface</a:t>
            </a:r>
          </a:p>
          <a:p>
            <a:pPr lvl="1"/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– strategy for monitoring &amp; validation</a:t>
            </a:r>
          </a:p>
          <a:p>
            <a:pPr lvl="1"/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&amp; 5</a:t>
            </a:r>
            <a:r>
              <a:rPr lang="en-GB" baseline="30000" dirty="0" smtClean="0"/>
              <a:t>th</a:t>
            </a:r>
            <a:r>
              <a:rPr lang="en-GB" dirty="0" smtClean="0"/>
              <a:t> – finalising steps required to start contacting sites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819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Functionality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Full </a:t>
            </a:r>
            <a:r>
              <a:rPr lang="en-GB" dirty="0" smtClean="0"/>
              <a:t>text</a:t>
            </a:r>
          </a:p>
          <a:p>
            <a:pPr lvl="1"/>
            <a:r>
              <a:rPr lang="en-GB" dirty="0" smtClean="0"/>
              <a:t>https</a:t>
            </a:r>
            <a:r>
              <a:rPr lang="en-GB" dirty="0"/>
              <a:t>://</a:t>
            </a:r>
            <a:r>
              <a:rPr lang="en-GB" dirty="0" smtClean="0"/>
              <a:t>twiki.cern.ch/twiki/bin/view/LCG/HTTPTFStorageRecommendations</a:t>
            </a:r>
          </a:p>
          <a:p>
            <a:r>
              <a:rPr lang="en-GB" dirty="0" smtClean="0"/>
              <a:t>TOC</a:t>
            </a:r>
            <a:endParaRPr lang="en-GB" dirty="0"/>
          </a:p>
          <a:p>
            <a:pPr lvl="1"/>
            <a:r>
              <a:rPr lang="en-GB" dirty="0" smtClean="0"/>
              <a:t>Basic Methods</a:t>
            </a:r>
            <a:endParaRPr lang="en-GB" dirty="0"/>
          </a:p>
          <a:p>
            <a:pPr lvl="1"/>
            <a:r>
              <a:rPr lang="en-GB" dirty="0" smtClean="0"/>
              <a:t>Authentication </a:t>
            </a:r>
            <a:r>
              <a:rPr lang="en-GB" dirty="0"/>
              <a:t>and </a:t>
            </a:r>
            <a:r>
              <a:rPr lang="en-GB" dirty="0" smtClean="0"/>
              <a:t>Authorisation</a:t>
            </a:r>
            <a:endParaRPr lang="en-GB" dirty="0"/>
          </a:p>
          <a:p>
            <a:pPr lvl="1"/>
            <a:r>
              <a:rPr lang="en-GB" dirty="0" smtClean="0"/>
              <a:t>Space Reporting</a:t>
            </a:r>
            <a:endParaRPr lang="en-GB" dirty="0"/>
          </a:p>
          <a:p>
            <a:pPr lvl="1"/>
            <a:r>
              <a:rPr lang="en-GB" dirty="0" smtClean="0"/>
              <a:t>Checksums</a:t>
            </a:r>
            <a:endParaRPr lang="en-GB" dirty="0"/>
          </a:p>
          <a:p>
            <a:pPr lvl="1"/>
            <a:r>
              <a:rPr lang="en-GB" dirty="0" smtClean="0"/>
              <a:t>3rd </a:t>
            </a:r>
            <a:r>
              <a:rPr lang="en-GB" dirty="0"/>
              <a:t>party </a:t>
            </a:r>
            <a:r>
              <a:rPr lang="en-GB" dirty="0" smtClean="0"/>
              <a:t>copy</a:t>
            </a:r>
            <a:endParaRPr lang="en-GB" dirty="0"/>
          </a:p>
          <a:p>
            <a:pPr lvl="1"/>
            <a:r>
              <a:rPr lang="en-GB" dirty="0" smtClean="0"/>
              <a:t>ACL Management</a:t>
            </a:r>
          </a:p>
          <a:p>
            <a:pPr lvl="1"/>
            <a:r>
              <a:rPr lang="en-GB" dirty="0" smtClean="0"/>
              <a:t>Traffic Monitoring</a:t>
            </a:r>
          </a:p>
          <a:p>
            <a:pPr lvl="1"/>
            <a:r>
              <a:rPr lang="en-GB" dirty="0" smtClean="0"/>
              <a:t>BDII </a:t>
            </a:r>
            <a:r>
              <a:rPr lang="en-GB" dirty="0"/>
              <a:t>Integration 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660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 monitoring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Transfers and access using </a:t>
            </a:r>
            <a:r>
              <a:rPr lang="en-GB" dirty="0" err="1" smtClean="0"/>
              <a:t>gridftp</a:t>
            </a:r>
            <a:r>
              <a:rPr lang="en-GB" dirty="0" smtClean="0"/>
              <a:t> and </a:t>
            </a:r>
            <a:r>
              <a:rPr lang="en-GB" dirty="0" err="1" smtClean="0"/>
              <a:t>xroot</a:t>
            </a:r>
            <a:r>
              <a:rPr lang="en-GB" dirty="0" smtClean="0"/>
              <a:t> are currently monitored on the infrastructure</a:t>
            </a:r>
          </a:p>
          <a:p>
            <a:pPr lvl="1"/>
            <a:r>
              <a:rPr lang="en-GB" dirty="0"/>
              <a:t>http://dashb-wlcg-transfers.cern.ch/ui/#</a:t>
            </a:r>
            <a:endParaRPr lang="en-GB" dirty="0" smtClean="0"/>
          </a:p>
          <a:p>
            <a:r>
              <a:rPr lang="en-GB" dirty="0" smtClean="0"/>
              <a:t>HTTP will have to be represented here too.</a:t>
            </a:r>
          </a:p>
          <a:p>
            <a:r>
              <a:rPr lang="en-GB" dirty="0" smtClean="0"/>
              <a:t>The TF agreed on two valid approaches:</a:t>
            </a:r>
          </a:p>
          <a:p>
            <a:pPr lvl="1"/>
            <a:r>
              <a:rPr lang="en-GB" dirty="0" smtClean="0"/>
              <a:t>A </a:t>
            </a:r>
            <a:r>
              <a:rPr lang="en-GB" dirty="0"/>
              <a:t>properly formatted UDP stream, as implemented in the </a:t>
            </a:r>
            <a:r>
              <a:rPr lang="en-GB" dirty="0" err="1"/>
              <a:t>xrootd</a:t>
            </a:r>
            <a:r>
              <a:rPr lang="en-GB" dirty="0"/>
              <a:t> f-stream</a:t>
            </a:r>
            <a:r>
              <a:rPr lang="en-GB" dirty="0" smtClean="0"/>
              <a:t>. </a:t>
            </a:r>
          </a:p>
          <a:p>
            <a:pPr lvl="1"/>
            <a:r>
              <a:rPr lang="en-GB" dirty="0" smtClean="0"/>
              <a:t>Access </a:t>
            </a:r>
            <a:r>
              <a:rPr lang="en-GB" dirty="0"/>
              <a:t>summaries conforming to a documented </a:t>
            </a:r>
            <a:r>
              <a:rPr lang="en-GB" dirty="0" err="1"/>
              <a:t>json</a:t>
            </a:r>
            <a:r>
              <a:rPr lang="en-GB" dirty="0"/>
              <a:t> schema delivered over the messaging </a:t>
            </a:r>
            <a:r>
              <a:rPr lang="en-GB" dirty="0" smtClean="0"/>
              <a:t>system</a:t>
            </a:r>
          </a:p>
          <a:p>
            <a:pPr lvl="2"/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</a:t>
            </a:r>
            <a:r>
              <a:rPr lang="en-GB" dirty="0" smtClean="0">
                <a:hlinkClick r:id="rId2"/>
              </a:rPr>
              <a:t>wdtmon.web.cern.ch/wdtmon/dash/http.html</a:t>
            </a:r>
            <a:r>
              <a:rPr lang="en-GB" dirty="0" smtClean="0"/>
              <a:t> (under review)</a:t>
            </a:r>
            <a:endParaRPr lang="en-GB" dirty="0"/>
          </a:p>
          <a:p>
            <a:r>
              <a:rPr lang="en-GB" dirty="0"/>
              <a:t>DPM (and </a:t>
            </a:r>
            <a:r>
              <a:rPr lang="en-GB" dirty="0" err="1"/>
              <a:t>xrootd</a:t>
            </a:r>
            <a:r>
              <a:rPr lang="en-GB" dirty="0"/>
              <a:t> of course) support the </a:t>
            </a:r>
            <a:r>
              <a:rPr lang="en-GB" dirty="0" err="1"/>
              <a:t>xrootd</a:t>
            </a:r>
            <a:r>
              <a:rPr lang="en-GB" dirty="0"/>
              <a:t> f-stream solution. </a:t>
            </a:r>
            <a:r>
              <a:rPr lang="en-GB" dirty="0" err="1"/>
              <a:t>dCache</a:t>
            </a:r>
            <a:r>
              <a:rPr lang="en-GB" dirty="0"/>
              <a:t> and </a:t>
            </a:r>
            <a:r>
              <a:rPr lang="en-GB" dirty="0" err="1"/>
              <a:t>StoRM</a:t>
            </a:r>
            <a:r>
              <a:rPr lang="en-GB" dirty="0"/>
              <a:t> will consider their options.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404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Monitoring/Validation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shared probe has been provided for integration with the experiments’ SAM instances</a:t>
            </a:r>
          </a:p>
          <a:p>
            <a:r>
              <a:rPr lang="en-GB" dirty="0" smtClean="0"/>
              <a:t>Tests reflect the functionality identified as “required” by the TF (more detail in </a:t>
            </a:r>
            <a:r>
              <a:rPr lang="en-GB" dirty="0" err="1" smtClean="0"/>
              <a:t>twiki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Plus </a:t>
            </a:r>
            <a:r>
              <a:rPr lang="en-GB" dirty="0" smtClean="0"/>
              <a:t>auxiliary checks to aid operational debugging</a:t>
            </a:r>
          </a:p>
          <a:p>
            <a:pPr lvl="1"/>
            <a:r>
              <a:rPr lang="en-GB" dirty="0" smtClean="0"/>
              <a:t>A failed PUT, </a:t>
            </a:r>
            <a:r>
              <a:rPr lang="en-GB" dirty="0" err="1" smtClean="0"/>
              <a:t>ie</a:t>
            </a:r>
            <a:r>
              <a:rPr lang="en-GB" dirty="0" smtClean="0"/>
              <a:t> read-only access, is acceptable (</a:t>
            </a:r>
            <a:r>
              <a:rPr lang="en-GB" dirty="0" err="1" smtClean="0"/>
              <a:t>ie</a:t>
            </a:r>
            <a:r>
              <a:rPr lang="en-GB" dirty="0" smtClean="0"/>
              <a:t> green) but visible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10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Site validation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GGUS Support Unit and all the necessary lists have been set up</a:t>
            </a:r>
          </a:p>
          <a:p>
            <a:r>
              <a:rPr lang="en-GB" dirty="0" smtClean="0"/>
              <a:t>Monitoring is happening, fed by endpoint lists from the experiments</a:t>
            </a:r>
          </a:p>
          <a:p>
            <a:pPr lvl="1"/>
            <a:r>
              <a:rPr lang="en-GB" dirty="0" smtClean="0"/>
              <a:t>https</a:t>
            </a:r>
            <a:r>
              <a:rPr lang="en-GB" dirty="0"/>
              <a:t>://etf-atlas-preprod.cern.ch/etf/check_mk/index.py</a:t>
            </a:r>
          </a:p>
          <a:p>
            <a:pPr lvl="1"/>
            <a:r>
              <a:rPr lang="en-GB" dirty="0" smtClean="0"/>
              <a:t>https</a:t>
            </a:r>
            <a:r>
              <a:rPr lang="en-GB" dirty="0"/>
              <a:t>://</a:t>
            </a:r>
            <a:r>
              <a:rPr lang="en-GB" dirty="0" smtClean="0"/>
              <a:t>etf-lhcb-preprod.cern.ch/etf/check_mk/index.py</a:t>
            </a:r>
          </a:p>
          <a:p>
            <a:pPr lvl="2"/>
            <a:r>
              <a:rPr lang="en-GB" dirty="0" smtClean="0"/>
              <a:t>Above </a:t>
            </a:r>
            <a:r>
              <a:rPr lang="en-GB" dirty="0" err="1" smtClean="0"/>
              <a:t>LHCb</a:t>
            </a:r>
            <a:r>
              <a:rPr lang="en-GB" dirty="0" smtClean="0"/>
              <a:t> link may not yet be active…</a:t>
            </a:r>
          </a:p>
          <a:p>
            <a:r>
              <a:rPr lang="en-GB" dirty="0" smtClean="0"/>
              <a:t>An operational plan has been drawn up and some test tickets have been dispatched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07/12/2015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DPM Workshop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92477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677</TotalTime>
  <Words>816</Words>
  <Application>Microsoft Office PowerPoint</Application>
  <PresentationFormat>On-screen Show (4:3)</PresentationFormat>
  <Paragraphs>130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CERNCorporate4-3</vt:lpstr>
      <vt:lpstr>PowerPoint Presentation</vt:lpstr>
      <vt:lpstr>WLCG HTTP* Deployment TF DPM workshop</vt:lpstr>
      <vt:lpstr>Why?</vt:lpstr>
      <vt:lpstr>Mandate</vt:lpstr>
      <vt:lpstr>Status</vt:lpstr>
      <vt:lpstr>Functionality</vt:lpstr>
      <vt:lpstr>Access monitoring</vt:lpstr>
      <vt:lpstr>Monitoring/Validation</vt:lpstr>
      <vt:lpstr>Site validation</vt:lpstr>
      <vt:lpstr>A view of the LHCb endpoints</vt:lpstr>
      <vt:lpstr>Well done LAL!</vt:lpstr>
      <vt:lpstr>The DPM perspective</vt:lpstr>
      <vt:lpstr>DPM &amp; the HTTP TF</vt:lpstr>
      <vt:lpstr>Next Steps for the TF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Keeble</dc:creator>
  <cp:lastModifiedBy>Oliver Keeble</cp:lastModifiedBy>
  <cp:revision>49</cp:revision>
  <dcterms:created xsi:type="dcterms:W3CDTF">2015-09-07T09:50:00Z</dcterms:created>
  <dcterms:modified xsi:type="dcterms:W3CDTF">2015-12-07T13:04:40Z</dcterms:modified>
</cp:coreProperties>
</file>