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0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38FFE-1352-AB41-BC0C-196881538190}" type="datetimeFigureOut">
              <a:rPr lang="en-US" smtClean="0"/>
              <a:t>08/07/15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B3C3-8642-6A40-B2C7-CC19B67F9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023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38FFE-1352-AB41-BC0C-196881538190}" type="datetimeFigureOut">
              <a:rPr lang="en-US" smtClean="0"/>
              <a:t>08/07/15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B3C3-8642-6A40-B2C7-CC19B67F9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338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38FFE-1352-AB41-BC0C-196881538190}" type="datetimeFigureOut">
              <a:rPr lang="en-US" smtClean="0"/>
              <a:t>08/07/15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B3C3-8642-6A40-B2C7-CC19B67F9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28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38FFE-1352-AB41-BC0C-196881538190}" type="datetimeFigureOut">
              <a:rPr lang="en-US" smtClean="0"/>
              <a:t>08/07/15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B3C3-8642-6A40-B2C7-CC19B67F9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914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38FFE-1352-AB41-BC0C-196881538190}" type="datetimeFigureOut">
              <a:rPr lang="en-US" smtClean="0"/>
              <a:t>08/07/15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B3C3-8642-6A40-B2C7-CC19B67F9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0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38FFE-1352-AB41-BC0C-196881538190}" type="datetimeFigureOut">
              <a:rPr lang="en-US" smtClean="0"/>
              <a:t>08/07/15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B3C3-8642-6A40-B2C7-CC19B67F9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964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38FFE-1352-AB41-BC0C-196881538190}" type="datetimeFigureOut">
              <a:rPr lang="en-US" smtClean="0"/>
              <a:t>08/07/15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B3C3-8642-6A40-B2C7-CC19B67F9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06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38FFE-1352-AB41-BC0C-196881538190}" type="datetimeFigureOut">
              <a:rPr lang="en-US" smtClean="0"/>
              <a:t>08/07/15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B3C3-8642-6A40-B2C7-CC19B67F9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53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38FFE-1352-AB41-BC0C-196881538190}" type="datetimeFigureOut">
              <a:rPr lang="en-US" smtClean="0"/>
              <a:t>08/07/15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B3C3-8642-6A40-B2C7-CC19B67F9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38FFE-1352-AB41-BC0C-196881538190}" type="datetimeFigureOut">
              <a:rPr lang="en-US" smtClean="0"/>
              <a:t>08/07/15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B3C3-8642-6A40-B2C7-CC19B67F9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81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38FFE-1352-AB41-BC0C-196881538190}" type="datetimeFigureOut">
              <a:rPr lang="en-US" smtClean="0"/>
              <a:t>08/07/15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B3C3-8642-6A40-B2C7-CC19B67F9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21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38FFE-1352-AB41-BC0C-196881538190}" type="datetimeFigureOut">
              <a:rPr lang="en-US" smtClean="0"/>
              <a:t>08/07/15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6B3C3-8642-6A40-B2C7-CC19B67F9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677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rgo.egi.eu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GDB July 2015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Jeremy’s quick summary notes</a:t>
            </a:r>
          </a:p>
          <a:p>
            <a:r>
              <a:rPr lang="en-US" sz="1600" dirty="0" smtClean="0"/>
              <a:t>Also refer to the meeting minutes https://</a:t>
            </a:r>
            <a:r>
              <a:rPr lang="en-US" sz="1600" dirty="0" err="1" smtClean="0"/>
              <a:t>twiki.cern.ch</a:t>
            </a:r>
            <a:r>
              <a:rPr lang="en-US" sz="1600" dirty="0" smtClean="0"/>
              <a:t>/</a:t>
            </a:r>
            <a:r>
              <a:rPr lang="en-US" sz="1600" dirty="0" err="1" smtClean="0"/>
              <a:t>twiki</a:t>
            </a:r>
            <a:r>
              <a:rPr lang="en-US" sz="1600" dirty="0" smtClean="0"/>
              <a:t>/bin/view/LCG/GDBMeetingNotes20150708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53110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Topics review</a:t>
            </a:r>
          </a:p>
          <a:p>
            <a:r>
              <a:rPr lang="en-US" dirty="0" smtClean="0"/>
              <a:t>Meetings: Dates in </a:t>
            </a:r>
            <a:r>
              <a:rPr lang="en-US" dirty="0" err="1" smtClean="0"/>
              <a:t>indico</a:t>
            </a:r>
            <a:r>
              <a:rPr lang="en-US" dirty="0" smtClean="0"/>
              <a:t>. October a grid/cloud day co-</a:t>
            </a:r>
            <a:r>
              <a:rPr lang="en-US" dirty="0" err="1" smtClean="0"/>
              <a:t>organised</a:t>
            </a:r>
            <a:r>
              <a:rPr lang="en-US" dirty="0" smtClean="0"/>
              <a:t> with </a:t>
            </a:r>
            <a:r>
              <a:rPr lang="en-US" dirty="0" err="1" smtClean="0"/>
              <a:t>HEPiX</a:t>
            </a:r>
            <a:r>
              <a:rPr lang="en-US" dirty="0" smtClean="0"/>
              <a:t>.</a:t>
            </a:r>
          </a:p>
          <a:p>
            <a:r>
              <a:rPr lang="en-US" dirty="0" smtClean="0"/>
              <a:t>ARGUS: EL7/Java8 first tests no problems. PEPD problem identified at CERN.</a:t>
            </a:r>
          </a:p>
          <a:p>
            <a:r>
              <a:rPr lang="en-US" dirty="0" smtClean="0"/>
              <a:t>Multicore accounting: Good progress. Some (UK) sites not yet publishing. Please check.</a:t>
            </a:r>
          </a:p>
          <a:p>
            <a:r>
              <a:rPr lang="en-US" dirty="0" smtClean="0"/>
              <a:t>Workshop: ISCTE, Lisbon. First week February.</a:t>
            </a:r>
          </a:p>
          <a:p>
            <a:r>
              <a:rPr lang="en-US" dirty="0" smtClean="0"/>
              <a:t>Actions: </a:t>
            </a:r>
            <a:r>
              <a:rPr lang="en-US" dirty="0" smtClean="0">
                <a:solidFill>
                  <a:srgbClr val="FF0000"/>
                </a:solidFill>
              </a:rPr>
              <a:t>Machine/Job features needs testers</a:t>
            </a:r>
            <a:r>
              <a:rPr lang="en-US" dirty="0" smtClean="0"/>
              <a:t>. Security class 2 services list. Storage create protocol/implementation list.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226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identity federation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AARC (H2020). Issues identity federation – make it work! </a:t>
            </a:r>
          </a:p>
          <a:p>
            <a:r>
              <a:rPr lang="en-US" dirty="0" err="1" smtClean="0"/>
              <a:t>Sirtfi</a:t>
            </a:r>
            <a:r>
              <a:rPr lang="en-US" dirty="0" smtClean="0"/>
              <a:t>: Incident response for federations (CERN, </a:t>
            </a:r>
            <a:r>
              <a:rPr lang="en-US" dirty="0" err="1" smtClean="0"/>
              <a:t>InCommon</a:t>
            </a:r>
            <a:r>
              <a:rPr lang="en-US" dirty="0" smtClean="0"/>
              <a:t>, LIGO, Surfeit, </a:t>
            </a:r>
            <a:r>
              <a:rPr lang="en-US" dirty="0" err="1" smtClean="0"/>
              <a:t>Sunet</a:t>
            </a:r>
            <a:r>
              <a:rPr lang="en-US" dirty="0" smtClean="0"/>
              <a:t>). Register contacts in </a:t>
            </a:r>
            <a:r>
              <a:rPr lang="en-US" dirty="0" err="1" smtClean="0"/>
              <a:t>EduGain</a:t>
            </a:r>
            <a:r>
              <a:rPr lang="en-US" dirty="0" smtClean="0"/>
              <a:t>.</a:t>
            </a:r>
          </a:p>
          <a:p>
            <a:r>
              <a:rPr lang="en-US" dirty="0" smtClean="0"/>
              <a:t>WLCG pilot: Can authenticate without x509 and get x509 for backend services. More </a:t>
            </a:r>
            <a:r>
              <a:rPr lang="en-US" dirty="0" err="1" smtClean="0"/>
              <a:t>Vos</a:t>
            </a:r>
            <a:r>
              <a:rPr lang="en-US" dirty="0" smtClean="0"/>
              <a:t> welcome. User identity mapping complicated.</a:t>
            </a:r>
          </a:p>
          <a:p>
            <a:r>
              <a:rPr lang="en-US" dirty="0" smtClean="0"/>
              <a:t>Next steps: Several including lobbying for </a:t>
            </a:r>
            <a:r>
              <a:rPr lang="en-US" dirty="0" err="1" smtClean="0"/>
              <a:t>eduPersonUniqueID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029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from the front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Linux=Windows. </a:t>
            </a:r>
            <a:r>
              <a:rPr lang="en-US" dirty="0" err="1" smtClean="0"/>
              <a:t>Ie</a:t>
            </a:r>
            <a:r>
              <a:rPr lang="en-US" dirty="0" smtClean="0"/>
              <a:t>. Large attacks target both.</a:t>
            </a:r>
          </a:p>
          <a:p>
            <a:r>
              <a:rPr lang="en-US" dirty="0" smtClean="0"/>
              <a:t>Data Center compromises occur (admin credentials).</a:t>
            </a:r>
          </a:p>
          <a:p>
            <a:r>
              <a:rPr lang="en-US" dirty="0" smtClean="0"/>
              <a:t>Conferences being targeted. Take care with email links.</a:t>
            </a:r>
          </a:p>
          <a:p>
            <a:r>
              <a:rPr lang="en-US" dirty="0" smtClean="0"/>
              <a:t>Exploitation chain</a:t>
            </a:r>
          </a:p>
          <a:p>
            <a:r>
              <a:rPr lang="en-US" dirty="0" smtClean="0"/>
              <a:t>Competition between EK: </a:t>
            </a:r>
            <a:r>
              <a:rPr lang="en-US" dirty="0" err="1" smtClean="0"/>
              <a:t>eg</a:t>
            </a:r>
            <a:r>
              <a:rPr lang="en-US" dirty="0" smtClean="0"/>
              <a:t>. Angler EK</a:t>
            </a:r>
          </a:p>
          <a:p>
            <a:r>
              <a:rPr lang="en-US" dirty="0" err="1" smtClean="0"/>
              <a:t>Cryptolocker</a:t>
            </a:r>
            <a:r>
              <a:rPr lang="en-US" dirty="0" smtClean="0"/>
              <a:t>: Make backups!</a:t>
            </a:r>
          </a:p>
          <a:p>
            <a:r>
              <a:rPr lang="en-US" dirty="0" smtClean="0"/>
              <a:t>Raise the bar on dealing with adversary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157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Last update GDB June 2013.</a:t>
            </a:r>
          </a:p>
          <a:p>
            <a:r>
              <a:rPr lang="en-US" dirty="0" smtClean="0"/>
              <a:t>User AUP: </a:t>
            </a:r>
            <a:r>
              <a:rPr lang="en-US" dirty="0" err="1" smtClean="0"/>
              <a:t>generalise</a:t>
            </a:r>
            <a:r>
              <a:rPr lang="en-US" dirty="0" smtClean="0"/>
              <a:t>; acknowledgements; liability; new version few comments; data protection under advisement.</a:t>
            </a:r>
          </a:p>
          <a:p>
            <a:r>
              <a:rPr lang="en-US" dirty="0" smtClean="0"/>
              <a:t>VM endorsement and operation: use case.</a:t>
            </a:r>
          </a:p>
          <a:p>
            <a:r>
              <a:rPr lang="en-US" dirty="0" smtClean="0"/>
              <a:t>Personal data protection: have something on job accounting but need to expand to monitoring, logs etc.</a:t>
            </a:r>
          </a:p>
          <a:p>
            <a:r>
              <a:rPr lang="en-US" dirty="0" smtClean="0"/>
              <a:t>GEANT Data Protection Code of Conduct</a:t>
            </a:r>
          </a:p>
          <a:p>
            <a:r>
              <a:rPr lang="en-US" dirty="0" smtClean="0"/>
              <a:t>Transfer outside of the EU; evaluating the use of a single policy.</a:t>
            </a:r>
          </a:p>
          <a:p>
            <a:r>
              <a:rPr lang="en-US" dirty="0" smtClean="0"/>
              <a:t>Federated Identity and IGTF IOTA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716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Spring 2015 </a:t>
            </a:r>
            <a:r>
              <a:rPr lang="en-US" dirty="0" err="1" smtClean="0"/>
              <a:t>HEPiX</a:t>
            </a:r>
            <a:r>
              <a:rPr lang="en-US" dirty="0" smtClean="0"/>
              <a:t>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Reports on progress and plans</a:t>
            </a:r>
          </a:p>
          <a:p>
            <a:r>
              <a:rPr lang="en-US" dirty="0" smtClean="0"/>
              <a:t>134 registered participants. </a:t>
            </a:r>
          </a:p>
          <a:p>
            <a:r>
              <a:rPr lang="en-US" dirty="0" smtClean="0"/>
              <a:t>Tracks &amp; trends: security &amp; networking. </a:t>
            </a:r>
          </a:p>
          <a:p>
            <a:r>
              <a:rPr lang="en-US" dirty="0" smtClean="0"/>
              <a:t>Storage &amp; file systems: CEPH. Ethernet drives. Not simplifying</a:t>
            </a:r>
          </a:p>
          <a:p>
            <a:r>
              <a:rPr lang="en-US" dirty="0" smtClean="0"/>
              <a:t>Grids/clouds</a:t>
            </a:r>
          </a:p>
          <a:p>
            <a:r>
              <a:rPr lang="en-US" dirty="0" smtClean="0"/>
              <a:t>IT facilities/business continuity. </a:t>
            </a:r>
          </a:p>
          <a:p>
            <a:r>
              <a:rPr lang="en-US" dirty="0" smtClean="0"/>
              <a:t>Basic IT services: ELK, </a:t>
            </a:r>
            <a:r>
              <a:rPr lang="en-US" dirty="0" err="1" smtClean="0"/>
              <a:t>Kibana</a:t>
            </a:r>
            <a:r>
              <a:rPr lang="en-US" dirty="0" smtClean="0"/>
              <a:t>, Puppet….</a:t>
            </a:r>
          </a:p>
          <a:p>
            <a:r>
              <a:rPr lang="en-US" dirty="0" smtClean="0"/>
              <a:t>Site reports</a:t>
            </a:r>
          </a:p>
          <a:p>
            <a:r>
              <a:rPr lang="en-US" dirty="0" smtClean="0"/>
              <a:t>Next meeting: 12-16</a:t>
            </a:r>
            <a:r>
              <a:rPr lang="en-US" baseline="30000" dirty="0" smtClean="0"/>
              <a:t>th</a:t>
            </a:r>
            <a:r>
              <a:rPr lang="en-US" dirty="0" smtClean="0"/>
              <a:t> October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040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ARGO Service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Argoeu.github.io</a:t>
            </a:r>
            <a:r>
              <a:rPr lang="en-US" dirty="0" smtClean="0"/>
              <a:t> (GRNET)</a:t>
            </a:r>
          </a:p>
          <a:p>
            <a:r>
              <a:rPr lang="en-US" dirty="0" smtClean="0"/>
              <a:t>A flexible and scalable framework that replaces SAM. Status and avail for services.</a:t>
            </a:r>
          </a:p>
          <a:p>
            <a:r>
              <a:rPr lang="en-US" dirty="0" smtClean="0"/>
              <a:t>Customer defined profiles.</a:t>
            </a:r>
          </a:p>
          <a:p>
            <a:r>
              <a:rPr lang="en-US" dirty="0" smtClean="0"/>
              <a:t>Flexible deployment models. </a:t>
            </a:r>
          </a:p>
          <a:p>
            <a:r>
              <a:rPr lang="en-US" dirty="0" smtClean="0"/>
              <a:t>Site: </a:t>
            </a:r>
            <a:r>
              <a:rPr lang="en-US" dirty="0" smtClean="0">
                <a:hlinkClick r:id="rId2"/>
              </a:rPr>
              <a:t>http://argo.egi.eu</a:t>
            </a:r>
            <a:r>
              <a:rPr lang="en-US" dirty="0" smtClean="0"/>
              <a:t>. </a:t>
            </a:r>
          </a:p>
          <a:p>
            <a:r>
              <a:rPr lang="en-US" dirty="0" smtClean="0"/>
              <a:t>Open source development approach.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82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Review of exhaustion of addresses. Depends on definition.</a:t>
            </a:r>
          </a:p>
          <a:p>
            <a:r>
              <a:rPr lang="en-US" dirty="0" smtClean="0"/>
              <a:t>Some updates from the IPv6 group on site developments and experiment tests.</a:t>
            </a:r>
          </a:p>
          <a:p>
            <a:r>
              <a:rPr lang="en-US" dirty="0" err="1" smtClean="0"/>
              <a:t>Testbed</a:t>
            </a:r>
            <a:r>
              <a:rPr lang="en-US" dirty="0" smtClean="0"/>
              <a:t> data transfer issues often shows areas problematic </a:t>
            </a:r>
            <a:r>
              <a:rPr lang="en-US" dirty="0" err="1" smtClean="0"/>
              <a:t>eg</a:t>
            </a:r>
            <a:r>
              <a:rPr lang="en-US" dirty="0" smtClean="0"/>
              <a:t>. FTS3</a:t>
            </a:r>
          </a:p>
          <a:p>
            <a:r>
              <a:rPr lang="en-US" dirty="0" smtClean="0"/>
              <a:t>Work needed on (SAM3) monitoring to get it working with IPv6. Focus from September.</a:t>
            </a:r>
          </a:p>
          <a:p>
            <a:r>
              <a:rPr lang="en-US" dirty="0" smtClean="0"/>
              <a:t>Experiment IPv6 requirements.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198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EGI Cloud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Principles: Hybrid cloud federation. Multi tenant model.</a:t>
            </a:r>
          </a:p>
          <a:p>
            <a:r>
              <a:rPr lang="en-US" dirty="0" smtClean="0"/>
              <a:t>Services: AAI. Accounting. Monitoring. Registry. EGI endorsed VM. VM image management. Federated service management.</a:t>
            </a:r>
          </a:p>
          <a:p>
            <a:r>
              <a:rPr lang="en-US" dirty="0" smtClean="0"/>
              <a:t>Definitions: Cloud federation; realm; Community platform (examples given)</a:t>
            </a:r>
          </a:p>
          <a:p>
            <a:r>
              <a:rPr lang="en-US" dirty="0" smtClean="0"/>
              <a:t>Other integration efforts.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176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5879</TotalTime>
  <Words>535</Words>
  <Application>Microsoft Macintosh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GDB July 2015</vt:lpstr>
      <vt:lpstr>Introduction</vt:lpstr>
      <vt:lpstr>Update on identity federation</vt:lpstr>
      <vt:lpstr>News from the front</vt:lpstr>
      <vt:lpstr>Security policies</vt:lpstr>
      <vt:lpstr>Spring 2015 HEPiX meeting</vt:lpstr>
      <vt:lpstr>ARGO Service Monitoring</vt:lpstr>
      <vt:lpstr>IPv6</vt:lpstr>
      <vt:lpstr>EGI Cloud </vt:lpstr>
    </vt:vector>
  </TitlesOfParts>
  <Company>University of Cambridge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GDB July 2015</dc:title>
  <dc:creator>rMBP</dc:creator>
  <cp:lastModifiedBy>rMBP</cp:lastModifiedBy>
  <cp:revision>19</cp:revision>
  <dcterms:created xsi:type="dcterms:W3CDTF">2015-07-08T07:32:07Z</dcterms:created>
  <dcterms:modified xsi:type="dcterms:W3CDTF">2015-07-12T09:31:18Z</dcterms:modified>
</cp:coreProperties>
</file>