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338" r:id="rId3"/>
    <p:sldId id="334" r:id="rId4"/>
    <p:sldId id="339" r:id="rId5"/>
    <p:sldId id="345" r:id="rId6"/>
    <p:sldId id="341" r:id="rId7"/>
    <p:sldId id="344" r:id="rId8"/>
    <p:sldId id="333" r:id="rId9"/>
    <p:sldId id="340" r:id="rId10"/>
    <p:sldId id="337" r:id="rId11"/>
    <p:sldId id="342" r:id="rId12"/>
    <p:sldId id="276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8CF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7" autoAdjust="0"/>
    <p:restoredTop sz="94660"/>
  </p:normalViewPr>
  <p:slideViewPr>
    <p:cSldViewPr>
      <p:cViewPr>
        <p:scale>
          <a:sx n="112" d="100"/>
          <a:sy n="112" d="100"/>
        </p:scale>
        <p:origin x="-150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B011-D6C7-4054-99E2-0383501F0C45}" type="datetimeFigureOut">
              <a:rPr lang="el-GR" smtClean="0"/>
              <a:pPr/>
              <a:t>7/11/2011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F56B5-049C-41D1-A8B8-8D53932CF34A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8" descr="Logo CERN width=144,      height=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9600" y="0"/>
            <a:ext cx="85344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pic>
        <p:nvPicPr>
          <p:cNvPr id="9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5280" y="0"/>
            <a:ext cx="1490832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Logo CERN width=144,      height=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83568" y="0"/>
            <a:ext cx="8460432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 rot="-5400000">
            <a:off x="-2857500" y="3695700"/>
            <a:ext cx="594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lang="en-US" sz="1100" b="1" dirty="0">
                <a:solidFill>
                  <a:prstClr val="black"/>
                </a:solidFill>
              </a:rPr>
              <a:t>TE-MPE –EI, Circuit Modeling Meeting  </a:t>
            </a:r>
            <a:r>
              <a:rPr lang="en-US" sz="1100" b="1" dirty="0" smtClean="0">
                <a:solidFill>
                  <a:prstClr val="black"/>
                </a:solidFill>
              </a:rPr>
              <a:t>24</a:t>
            </a:r>
            <a:r>
              <a:rPr lang="en-US" sz="1100" dirty="0" smtClean="0">
                <a:solidFill>
                  <a:prstClr val="black"/>
                </a:solidFill>
              </a:rPr>
              <a:t>/10/2011</a:t>
            </a:r>
            <a:r>
              <a:rPr lang="en-US" sz="1100" dirty="0">
                <a:solidFill>
                  <a:prstClr val="black"/>
                </a:solidFill>
              </a:rPr>
              <a:t>, Antonopoulou </a:t>
            </a:r>
            <a:r>
              <a:rPr lang="en-US" sz="1100" dirty="0" smtClean="0">
                <a:solidFill>
                  <a:prstClr val="black"/>
                </a:solidFill>
              </a:rPr>
              <a:t>Evelina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1026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000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RD2 circuit</a:t>
            </a:r>
            <a:br>
              <a:rPr lang="en-US" dirty="0" smtClean="0"/>
            </a:br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590800" y="4876800"/>
            <a:ext cx="6400800" cy="1752600"/>
          </a:xfrm>
        </p:spPr>
        <p:txBody>
          <a:bodyPr/>
          <a:lstStyle/>
          <a:p>
            <a:pPr algn="r"/>
            <a:r>
              <a:rPr lang="en-US" dirty="0" smtClean="0"/>
              <a:t>Antonopoulou Evelina</a:t>
            </a:r>
          </a:p>
          <a:p>
            <a:pPr algn="r"/>
            <a:r>
              <a:rPr lang="en-US" dirty="0" smtClean="0"/>
              <a:t>October 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PSpice</a:t>
            </a:r>
            <a:r>
              <a:rPr lang="en-US" dirty="0" smtClean="0"/>
              <a:t> model of the modules of </a:t>
            </a:r>
            <a:br>
              <a:rPr lang="en-US" dirty="0" smtClean="0"/>
            </a:br>
            <a:r>
              <a:rPr lang="en-US" dirty="0" smtClean="0"/>
              <a:t>sub converter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467544" y="5445224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power converter is modeled with an ABM component: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time&lt; </a:t>
            </a:r>
            <a:r>
              <a:rPr lang="en-US" dirty="0" err="1" smtClean="0"/>
              <a:t>time_close</a:t>
            </a:r>
            <a:r>
              <a:rPr lang="en-US" dirty="0" smtClean="0"/>
              <a:t>: power converter 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time&gt; </a:t>
            </a:r>
            <a:r>
              <a:rPr lang="en-US" dirty="0" err="1" smtClean="0"/>
              <a:t>time_cloce</a:t>
            </a:r>
            <a:r>
              <a:rPr lang="en-US" dirty="0" smtClean="0"/>
              <a:t>: resistance</a:t>
            </a:r>
            <a:endParaRPr lang="el-GR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6247" y="5733256"/>
            <a:ext cx="1724025" cy="371475"/>
          </a:xfrm>
          <a:prstGeom prst="rect">
            <a:avLst/>
          </a:prstGeom>
          <a:noFill/>
        </p:spPr>
      </p:pic>
      <p:cxnSp>
        <p:nvCxnSpPr>
          <p:cNvPr id="11" name="10 - Ευθύγραμμο βέλος σύνδεσης"/>
          <p:cNvCxnSpPr/>
          <p:nvPr/>
        </p:nvCxnSpPr>
        <p:spPr>
          <a:xfrm>
            <a:off x="4572000" y="5949280"/>
            <a:ext cx="64807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- Ευθύγραμμο βέλος σύνδεσης"/>
          <p:cNvCxnSpPr/>
          <p:nvPr/>
        </p:nvCxnSpPr>
        <p:spPr>
          <a:xfrm>
            <a:off x="4572000" y="6165304"/>
            <a:ext cx="64807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0361" y="6047953"/>
            <a:ext cx="485775" cy="333375"/>
          </a:xfrm>
          <a:prstGeom prst="rect">
            <a:avLst/>
          </a:prstGeom>
          <a:noFill/>
        </p:spPr>
      </p:pic>
      <p:pic>
        <p:nvPicPr>
          <p:cNvPr id="13" name="Content Placeholder 12" descr="untitled.bmp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57200" y="2545911"/>
            <a:ext cx="8229600" cy="33108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A </a:t>
            </a:r>
            <a:r>
              <a:rPr lang="en-US" sz="1800" dirty="0" err="1" smtClean="0"/>
              <a:t>PSpice</a:t>
            </a:r>
            <a:r>
              <a:rPr lang="en-US" sz="1800" dirty="0" smtClean="0"/>
              <a:t> model of the RD2 circuit has been developed, in order to analyze the transients following the  FPA and quench of a magnet and to optimize the choice of the components.</a:t>
            </a:r>
          </a:p>
          <a:p>
            <a:r>
              <a:rPr lang="en-US" sz="1800" dirty="0" smtClean="0"/>
              <a:t>The system is simulated based on 3 different paths provided by Free-Wheeling Diodes providing a safe path for magnet current. The number of Free-Wheeling diodes (20x per card) depends on the converter type.</a:t>
            </a:r>
          </a:p>
          <a:p>
            <a:r>
              <a:rPr lang="en-US" sz="1800" dirty="0" smtClean="0"/>
              <a:t>The inaccuracy occurred, despite the correct  choice of the components and the parameters of the model, is due to the omission of the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path used to interlock and stop the converter, which is internal to it. </a:t>
            </a:r>
          </a:p>
          <a:p>
            <a:r>
              <a:rPr lang="en-US" sz="1800" dirty="0" smtClean="0"/>
              <a:t>The additional  group of the parallel diodes added in series to the main circuit may solve this inaccuracy. Under these circumstances, hopefully, the same </a:t>
            </a:r>
            <a:r>
              <a:rPr lang="en-US" sz="1800" dirty="0" err="1" smtClean="0"/>
              <a:t>PSpice</a:t>
            </a:r>
            <a:r>
              <a:rPr lang="en-US" sz="1800" dirty="0" smtClean="0"/>
              <a:t> model will be sufficient to approach quite precisely the measurements recorded by the </a:t>
            </a:r>
            <a:r>
              <a:rPr lang="en-US" sz="1800" dirty="0" err="1" smtClean="0"/>
              <a:t>PM_Browser</a:t>
            </a:r>
            <a:r>
              <a:rPr lang="en-US" sz="1800" dirty="0" smtClean="0"/>
              <a:t>.</a:t>
            </a:r>
          </a:p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3849291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fr-FR" sz="2400" dirty="0" smtClean="0"/>
              <a:t>Merci beaucoup pour votre attention</a:t>
            </a:r>
          </a:p>
          <a:p>
            <a:pPr algn="r">
              <a:buNone/>
            </a:pPr>
            <a:r>
              <a:rPr lang="el-GR" sz="2400" dirty="0" smtClean="0"/>
              <a:t>Ευχαριστώ για την προσοχή σας</a:t>
            </a:r>
            <a:endParaRPr lang="en-US" sz="2400" dirty="0" smtClean="0"/>
          </a:p>
          <a:p>
            <a:pPr algn="r">
              <a:buNone/>
            </a:pPr>
            <a:r>
              <a:rPr lang="en-US" sz="2400" dirty="0" smtClean="0"/>
              <a:t>Grazie per la </a:t>
            </a:r>
            <a:r>
              <a:rPr lang="en-US" sz="2400" dirty="0" err="1" smtClean="0"/>
              <a:t>vostra</a:t>
            </a:r>
            <a:r>
              <a:rPr lang="en-US" sz="2400" dirty="0" smtClean="0"/>
              <a:t> </a:t>
            </a:r>
            <a:r>
              <a:rPr lang="en-US" sz="2400" dirty="0" err="1" smtClean="0"/>
              <a:t>attenzione</a:t>
            </a:r>
            <a:endParaRPr lang="en-US" sz="2400" dirty="0" smtClean="0"/>
          </a:p>
          <a:p>
            <a:pPr algn="r">
              <a:buNone/>
            </a:pPr>
            <a:r>
              <a:rPr lang="en-US" sz="2400" dirty="0" smtClean="0"/>
              <a:t>Thank you for your attention</a:t>
            </a:r>
          </a:p>
          <a:p>
            <a:pPr algn="r">
              <a:buNone/>
            </a:pPr>
            <a:r>
              <a:rPr lang="nl-NL" sz="2400" dirty="0" smtClean="0"/>
              <a:t>Dank u voor uw aandacht</a:t>
            </a:r>
          </a:p>
          <a:p>
            <a:pPr algn="r">
              <a:buNone/>
            </a:pPr>
            <a:r>
              <a:rPr lang="en-US" sz="2400" dirty="0" err="1" smtClean="0"/>
              <a:t>Köszönöm</a:t>
            </a:r>
            <a:r>
              <a:rPr lang="en-US" sz="2400" dirty="0" smtClean="0"/>
              <a:t> a </a:t>
            </a:r>
            <a:r>
              <a:rPr lang="en-US" sz="2400" dirty="0" err="1" smtClean="0"/>
              <a:t>figyelmet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2123544"/>
          <a:ext cx="3610744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72"/>
                <a:gridCol w="1805372"/>
              </a:tblGrid>
              <a:tr h="29843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General</a:t>
                      </a:r>
                      <a:r>
                        <a:rPr lang="en-US" baseline="0" dirty="0" smtClean="0"/>
                        <a:t>  Characteristics</a:t>
                      </a:r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IPD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Circuit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RD2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of circuit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I_max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4670A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Converter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RPHGB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Magnet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MBRC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of magnet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4 - Θέση περιεχομένου"/>
          <p:cNvGraphicFramePr>
            <a:graphicFrameLocks/>
          </p:cNvGraphicFramePr>
          <p:nvPr/>
        </p:nvGraphicFramePr>
        <p:xfrm>
          <a:off x="4993704" y="2679804"/>
          <a:ext cx="3610744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72"/>
                <a:gridCol w="1805372"/>
              </a:tblGrid>
              <a:tr h="2984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Powering Subsector </a:t>
                      </a:r>
                      <a:r>
                        <a:rPr lang="en-US" sz="1800" b="1" i="0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ML2</a:t>
                      </a:r>
                      <a:endParaRPr lang="el-GR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latin typeface="+mn-lt"/>
                        </a:rPr>
                        <a:t>I Nominal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latin typeface="+mn-lt"/>
                        </a:rPr>
                        <a:t>6000 A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latin typeface="+mn-lt"/>
                        </a:rPr>
                        <a:t>R 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</a:t>
                      </a:r>
                      <a:r>
                        <a:rPr lang="en-US" b="0" dirty="0" smtClean="0">
                          <a:latin typeface="+mn-lt"/>
                        </a:rPr>
                        <a:t> Measured</a:t>
                      </a:r>
                      <a:endParaRPr lang="en-US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latin typeface="+mn-lt"/>
                        </a:rPr>
                        <a:t>0.000630</a:t>
                      </a:r>
                      <a:r>
                        <a:rPr lang="en-US" b="0" dirty="0">
                          <a:latin typeface="+mn-lt"/>
                        </a:rPr>
                        <a:t> Ohm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latin typeface="+mn-lt"/>
                        </a:rPr>
                        <a:t>L tot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latin typeface="+mn-lt"/>
                        </a:rPr>
                        <a:t>0.052</a:t>
                      </a:r>
                      <a:r>
                        <a:rPr lang="en-US" b="0" dirty="0">
                          <a:latin typeface="+mn-lt"/>
                        </a:rPr>
                        <a:t> H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latin typeface="+mn-lt"/>
                        </a:rPr>
                        <a:t>max(</a:t>
                      </a:r>
                      <a:r>
                        <a:rPr lang="en-US" b="0" dirty="0" err="1">
                          <a:latin typeface="+mn-lt"/>
                        </a:rPr>
                        <a:t>di</a:t>
                      </a:r>
                      <a:r>
                        <a:rPr lang="en-US" b="0" dirty="0">
                          <a:latin typeface="+mn-lt"/>
                        </a:rPr>
                        <a:t>/</a:t>
                      </a:r>
                      <a:r>
                        <a:rPr lang="en-US" b="0" dirty="0" err="1">
                          <a:latin typeface="+mn-lt"/>
                        </a:rPr>
                        <a:t>dt</a:t>
                      </a:r>
                      <a:r>
                        <a:rPr lang="en-US" b="0" dirty="0">
                          <a:latin typeface="+mn-lt"/>
                        </a:rPr>
                        <a:t>) :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latin typeface="+mn-lt"/>
                        </a:rPr>
                        <a:t>18.147 A/s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27" descr="sim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40768"/>
            <a:ext cx="8229600" cy="511256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PSpice</a:t>
            </a:r>
            <a:r>
              <a:rPr lang="en-US" dirty="0" smtClean="0"/>
              <a:t> Model-Circuit Configuration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7" name="16 - Ομάδα"/>
          <p:cNvGrpSpPr/>
          <p:nvPr/>
        </p:nvGrpSpPr>
        <p:grpSpPr>
          <a:xfrm>
            <a:off x="2555776" y="1844824"/>
            <a:ext cx="1800200" cy="1296144"/>
            <a:chOff x="2555776" y="1988840"/>
            <a:chExt cx="1800200" cy="1296144"/>
          </a:xfrm>
        </p:grpSpPr>
        <p:sp>
          <p:nvSpPr>
            <p:cNvPr id="6" name="5 - TextBox"/>
            <p:cNvSpPr txBox="1"/>
            <p:nvPr/>
          </p:nvSpPr>
          <p:spPr>
            <a:xfrm>
              <a:off x="2843808" y="1988840"/>
              <a:ext cx="1368152" cy="60016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Rack Free-Wheeling Schottky Diodes</a:t>
              </a:r>
            </a:p>
            <a:p>
              <a:r>
                <a:rPr lang="en-US" sz="1100" dirty="0" smtClean="0"/>
                <a:t>Modules [2x20]</a:t>
              </a:r>
            </a:p>
          </p:txBody>
        </p:sp>
        <p:cxnSp>
          <p:nvCxnSpPr>
            <p:cNvPr id="9" name="8 - Ευθεία γραμμή σύνδεσης"/>
            <p:cNvCxnSpPr/>
            <p:nvPr/>
          </p:nvCxnSpPr>
          <p:spPr>
            <a:xfrm>
              <a:off x="3491880" y="2564904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- Ευθεία γραμμή σύνδεσης"/>
            <p:cNvCxnSpPr/>
            <p:nvPr/>
          </p:nvCxnSpPr>
          <p:spPr>
            <a:xfrm>
              <a:off x="2555776" y="2924944"/>
              <a:ext cx="1800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- Ευθύγραμμο βέλος σύνδεσης"/>
            <p:cNvCxnSpPr/>
            <p:nvPr/>
          </p:nvCxnSpPr>
          <p:spPr>
            <a:xfrm>
              <a:off x="2555776" y="2924944"/>
              <a:ext cx="0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- Ευθύγραμμο βέλος σύνδεσης"/>
            <p:cNvCxnSpPr/>
            <p:nvPr/>
          </p:nvCxnSpPr>
          <p:spPr>
            <a:xfrm>
              <a:off x="4355976" y="2924944"/>
              <a:ext cx="0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15 - Ομάδα"/>
          <p:cNvGrpSpPr/>
          <p:nvPr/>
        </p:nvGrpSpPr>
        <p:grpSpPr>
          <a:xfrm>
            <a:off x="5076056" y="1988840"/>
            <a:ext cx="1152128" cy="1152128"/>
            <a:chOff x="5076056" y="1988840"/>
            <a:chExt cx="1152128" cy="1152128"/>
          </a:xfrm>
        </p:grpSpPr>
        <p:sp>
          <p:nvSpPr>
            <p:cNvPr id="7" name="6 - TextBox"/>
            <p:cNvSpPr txBox="1"/>
            <p:nvPr/>
          </p:nvSpPr>
          <p:spPr>
            <a:xfrm>
              <a:off x="5076056" y="1988840"/>
              <a:ext cx="1152128" cy="76944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Rack Additional</a:t>
              </a:r>
            </a:p>
            <a:p>
              <a:r>
                <a:rPr lang="en-US" sz="1100" dirty="0" smtClean="0"/>
                <a:t> Free-Wheeling Schottky Diodes</a:t>
              </a:r>
            </a:p>
            <a:p>
              <a:r>
                <a:rPr lang="en-US" sz="1100" dirty="0" smtClean="0"/>
                <a:t>Modules [x1]</a:t>
              </a:r>
            </a:p>
          </p:txBody>
        </p:sp>
        <p:cxnSp>
          <p:nvCxnSpPr>
            <p:cNvPr id="15" name="14 - Ευθύγραμμο βέλος σύνδεσης"/>
            <p:cNvCxnSpPr/>
            <p:nvPr/>
          </p:nvCxnSpPr>
          <p:spPr>
            <a:xfrm>
              <a:off x="5652120" y="2780928"/>
              <a:ext cx="0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19 - Ομάδα"/>
          <p:cNvGrpSpPr/>
          <p:nvPr/>
        </p:nvGrpSpPr>
        <p:grpSpPr>
          <a:xfrm>
            <a:off x="6948264" y="1367190"/>
            <a:ext cx="648072" cy="621650"/>
            <a:chOff x="6948264" y="1151166"/>
            <a:chExt cx="648072" cy="621650"/>
          </a:xfrm>
        </p:grpSpPr>
        <p:sp>
          <p:nvSpPr>
            <p:cNvPr id="18" name="17 - TextBox"/>
            <p:cNvSpPr txBox="1"/>
            <p:nvPr/>
          </p:nvSpPr>
          <p:spPr>
            <a:xfrm>
              <a:off x="6948264" y="1151166"/>
              <a:ext cx="648072" cy="2616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magnet</a:t>
              </a:r>
              <a:endParaRPr lang="el-GR" sz="1100" dirty="0"/>
            </a:p>
          </p:txBody>
        </p:sp>
        <p:cxnSp>
          <p:nvCxnSpPr>
            <p:cNvPr id="19" name="18 - Ευθύγραμμο βέλος σύνδεσης"/>
            <p:cNvCxnSpPr/>
            <p:nvPr/>
          </p:nvCxnSpPr>
          <p:spPr>
            <a:xfrm>
              <a:off x="7308304" y="1412776"/>
              <a:ext cx="0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24 - Ομάδα"/>
          <p:cNvGrpSpPr/>
          <p:nvPr/>
        </p:nvGrpSpPr>
        <p:grpSpPr>
          <a:xfrm>
            <a:off x="1475656" y="5805264"/>
            <a:ext cx="1440160" cy="261610"/>
            <a:chOff x="1691680" y="5794231"/>
            <a:chExt cx="1440160" cy="261610"/>
          </a:xfrm>
        </p:grpSpPr>
        <p:sp>
          <p:nvSpPr>
            <p:cNvPr id="22" name="21 - TextBox"/>
            <p:cNvSpPr txBox="1"/>
            <p:nvPr/>
          </p:nvSpPr>
          <p:spPr>
            <a:xfrm>
              <a:off x="2123728" y="5794231"/>
              <a:ext cx="1008112" cy="2616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err="1" smtClean="0"/>
                <a:t>Earthing</a:t>
              </a:r>
              <a:r>
                <a:rPr lang="en-US" sz="1100" dirty="0" smtClean="0"/>
                <a:t> point</a:t>
              </a:r>
              <a:endParaRPr lang="el-GR" sz="1100" dirty="0"/>
            </a:p>
          </p:txBody>
        </p:sp>
        <p:cxnSp>
          <p:nvCxnSpPr>
            <p:cNvPr id="23" name="22 - Ευθύγραμμο βέλος σύνδεσης"/>
            <p:cNvCxnSpPr/>
            <p:nvPr/>
          </p:nvCxnSpPr>
          <p:spPr>
            <a:xfrm flipH="1">
              <a:off x="1691680" y="5949280"/>
              <a:ext cx="43204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6084168" y="3356992"/>
            <a:ext cx="2160240" cy="1197714"/>
            <a:chOff x="6084168" y="3356992"/>
            <a:chExt cx="2160240" cy="1197714"/>
          </a:xfrm>
        </p:grpSpPr>
        <p:sp>
          <p:nvSpPr>
            <p:cNvPr id="27" name="26 - TextBox"/>
            <p:cNvSpPr txBox="1"/>
            <p:nvPr/>
          </p:nvSpPr>
          <p:spPr>
            <a:xfrm>
              <a:off x="6948264" y="4293096"/>
              <a:ext cx="619269" cy="2616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R cable</a:t>
              </a:r>
              <a:endParaRPr lang="el-GR" sz="1100" dirty="0"/>
            </a:p>
          </p:txBody>
        </p:sp>
        <p:cxnSp>
          <p:nvCxnSpPr>
            <p:cNvPr id="29" name="28 - Ευθεία γραμμή σύνδεσης"/>
            <p:cNvCxnSpPr/>
            <p:nvPr/>
          </p:nvCxnSpPr>
          <p:spPr>
            <a:xfrm>
              <a:off x="7236296" y="3861048"/>
              <a:ext cx="0" cy="4320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- Ευθεία γραμμή σύνδεσης"/>
            <p:cNvCxnSpPr/>
            <p:nvPr/>
          </p:nvCxnSpPr>
          <p:spPr>
            <a:xfrm>
              <a:off x="6084168" y="3861048"/>
              <a:ext cx="21602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- Ευθύγραμμο βέλος σύνδεσης"/>
            <p:cNvCxnSpPr/>
            <p:nvPr/>
          </p:nvCxnSpPr>
          <p:spPr>
            <a:xfrm flipV="1">
              <a:off x="6084168" y="3356992"/>
              <a:ext cx="0" cy="5040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- Ευθύγραμμο βέλος σύνδεσης"/>
            <p:cNvCxnSpPr/>
            <p:nvPr/>
          </p:nvCxnSpPr>
          <p:spPr>
            <a:xfrm flipV="1">
              <a:off x="8244408" y="3356992"/>
              <a:ext cx="0" cy="5040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b-circuit_event20110514_Current in pc + crowbar_A_sim1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9536" y="1042416"/>
            <a:ext cx="7314596" cy="5485947"/>
          </a:xfrm>
        </p:spPr>
      </p:pic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1835696" y="1484784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RD2.L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090928-195107.700_RPHF.UA23.RD2.L2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b-circuit_event20110514_Currents_sim1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9535" y="1042416"/>
            <a:ext cx="7314596" cy="548594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b-circuit_event20110514_voltage across the crowbar_sim1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9536" y="1042416"/>
            <a:ext cx="7314596" cy="5485947"/>
          </a:xfrm>
        </p:spPr>
      </p:pic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4644008" y="1484784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RD2.L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090928-195107.700_RPHF.UA23.RD2.L2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b-circuit_event20110514_Currents_sim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9536" y="1042416"/>
            <a:ext cx="7314596" cy="5485947"/>
          </a:xfrm>
        </p:spPr>
      </p:pic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4644008" y="1484784"/>
            <a:ext cx="280831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Simulation: RD2.L</a:t>
            </a:r>
            <a:r>
              <a:rPr lang="el-GR" sz="900" dirty="0" smtClean="0"/>
              <a:t>2</a:t>
            </a:r>
            <a:endParaRPr lang="en-US" sz="900" dirty="0" smtClean="0"/>
          </a:p>
          <a:p>
            <a:r>
              <a:rPr lang="en-US" sz="900" dirty="0" err="1" smtClean="0"/>
              <a:t>PM_Browser</a:t>
            </a:r>
            <a:r>
              <a:rPr lang="en-US" sz="900" dirty="0" smtClean="0"/>
              <a:t> event: </a:t>
            </a:r>
          </a:p>
          <a:p>
            <a:r>
              <a:rPr lang="en-US" sz="900" dirty="0" smtClean="0"/>
              <a:t>080806-085706.460_RPHF.UA23.RD2.L2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 Configuration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6 - Θέση περιεχομένου" descr="dik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5713" b="36249"/>
          <a:stretch>
            <a:fillRect/>
          </a:stretch>
        </p:blipFill>
        <p:spPr>
          <a:xfrm>
            <a:off x="502473" y="2132856"/>
            <a:ext cx="8317999" cy="2952328"/>
          </a:xfrm>
        </p:spPr>
      </p:pic>
      <p:cxnSp>
        <p:nvCxnSpPr>
          <p:cNvPr id="9" name="8 - Ευθεία γραμμή σύνδεσης"/>
          <p:cNvCxnSpPr/>
          <p:nvPr/>
        </p:nvCxnSpPr>
        <p:spPr>
          <a:xfrm>
            <a:off x="1115616" y="2996952"/>
            <a:ext cx="684076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- Ευθεία γραμμή σύνδεσης"/>
          <p:cNvCxnSpPr/>
          <p:nvPr/>
        </p:nvCxnSpPr>
        <p:spPr>
          <a:xfrm>
            <a:off x="1115616" y="3861048"/>
            <a:ext cx="684076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- Ευθεία γραμμή σύνδεσης"/>
          <p:cNvCxnSpPr/>
          <p:nvPr/>
        </p:nvCxnSpPr>
        <p:spPr>
          <a:xfrm flipH="1" flipV="1">
            <a:off x="1115616" y="2996952"/>
            <a:ext cx="8384" cy="86409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- Ευθεία γραμμή σύνδεσης"/>
          <p:cNvCxnSpPr/>
          <p:nvPr/>
        </p:nvCxnSpPr>
        <p:spPr>
          <a:xfrm flipH="1" flipV="1">
            <a:off x="7956376" y="2996952"/>
            <a:ext cx="8384" cy="86409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1115616" y="2996952"/>
            <a:ext cx="684076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- Ευθεία γραμμή σύνδεσης"/>
          <p:cNvCxnSpPr/>
          <p:nvPr/>
        </p:nvCxnSpPr>
        <p:spPr>
          <a:xfrm flipH="1" flipV="1">
            <a:off x="7956376" y="2996952"/>
            <a:ext cx="8384" cy="86409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- Ευθεία γραμμή σύνδεσης"/>
          <p:cNvCxnSpPr/>
          <p:nvPr/>
        </p:nvCxnSpPr>
        <p:spPr>
          <a:xfrm>
            <a:off x="1115616" y="3861048"/>
            <a:ext cx="684076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- Ευθεία γραμμή σύνδεσης"/>
          <p:cNvCxnSpPr/>
          <p:nvPr/>
        </p:nvCxnSpPr>
        <p:spPr>
          <a:xfrm flipH="1" flipV="1">
            <a:off x="6156176" y="3068960"/>
            <a:ext cx="8384" cy="86409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- Ευθεία γραμμή σύνδεσης"/>
          <p:cNvCxnSpPr/>
          <p:nvPr/>
        </p:nvCxnSpPr>
        <p:spPr>
          <a:xfrm flipH="1" flipV="1">
            <a:off x="4635624" y="2996952"/>
            <a:ext cx="8384" cy="86409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- Ευθεία γραμμή σύνδεσης"/>
          <p:cNvCxnSpPr/>
          <p:nvPr/>
        </p:nvCxnSpPr>
        <p:spPr>
          <a:xfrm flipH="1" flipV="1">
            <a:off x="4275584" y="2996952"/>
            <a:ext cx="8384" cy="86409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- Ευθεία γραμμή σύνδεσης"/>
          <p:cNvCxnSpPr/>
          <p:nvPr/>
        </p:nvCxnSpPr>
        <p:spPr>
          <a:xfrm flipH="1" flipV="1">
            <a:off x="1115616" y="2996952"/>
            <a:ext cx="8384" cy="86409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- Ευθεία γραμμή σύνδεσης"/>
          <p:cNvCxnSpPr/>
          <p:nvPr/>
        </p:nvCxnSpPr>
        <p:spPr>
          <a:xfrm flipH="1" flipV="1">
            <a:off x="1115616" y="3861048"/>
            <a:ext cx="8384" cy="86409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- Ευθεία γραμμή σύνδεσης"/>
          <p:cNvCxnSpPr/>
          <p:nvPr/>
        </p:nvCxnSpPr>
        <p:spPr>
          <a:xfrm>
            <a:off x="1115616" y="4725144"/>
            <a:ext cx="64807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- Ευθεία γραμμή σύνδεσης"/>
          <p:cNvCxnSpPr/>
          <p:nvPr/>
        </p:nvCxnSpPr>
        <p:spPr>
          <a:xfrm flipV="1">
            <a:off x="1763688" y="2996952"/>
            <a:ext cx="0" cy="17281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 Converter Configuration </a:t>
            </a:r>
            <a:r>
              <a:rPr lang="en-US" sz="1800" dirty="0" smtClean="0"/>
              <a:t>(output module) </a:t>
            </a:r>
            <a:endParaRPr lang="el-GR" sz="1800" dirty="0"/>
          </a:p>
        </p:txBody>
      </p:sp>
      <p:pic>
        <p:nvPicPr>
          <p:cNvPr id="5" name="4 - Θέση περιεχομένου" descr="Χωρίς τίτλο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3151"/>
          <a:stretch>
            <a:fillRect/>
          </a:stretch>
        </p:blipFill>
        <p:spPr>
          <a:xfrm>
            <a:off x="1835696" y="1916832"/>
            <a:ext cx="5976664" cy="4941168"/>
          </a:xfrm>
        </p:spPr>
      </p:pic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6 - Ευθεία γραμμή σύνδεσης"/>
          <p:cNvCxnSpPr/>
          <p:nvPr/>
        </p:nvCxnSpPr>
        <p:spPr>
          <a:xfrm>
            <a:off x="2915816" y="2708920"/>
            <a:ext cx="1872208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- Ευθεία γραμμή σύνδεσης"/>
          <p:cNvCxnSpPr/>
          <p:nvPr/>
        </p:nvCxnSpPr>
        <p:spPr>
          <a:xfrm>
            <a:off x="2987824" y="3212976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- Ευθεία γραμμή σύνδεσης"/>
          <p:cNvCxnSpPr/>
          <p:nvPr/>
        </p:nvCxnSpPr>
        <p:spPr>
          <a:xfrm>
            <a:off x="2987824" y="3645024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- Ευθεία γραμμή σύνδεσης"/>
          <p:cNvCxnSpPr/>
          <p:nvPr/>
        </p:nvCxnSpPr>
        <p:spPr>
          <a:xfrm>
            <a:off x="2987824" y="4149080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- Ευθεία γραμμή σύνδεσης"/>
          <p:cNvCxnSpPr/>
          <p:nvPr/>
        </p:nvCxnSpPr>
        <p:spPr>
          <a:xfrm>
            <a:off x="2987824" y="4653136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- Ευθεία γραμμή σύνδεσης"/>
          <p:cNvCxnSpPr/>
          <p:nvPr/>
        </p:nvCxnSpPr>
        <p:spPr>
          <a:xfrm>
            <a:off x="2987824" y="5085184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- Ευθεία γραμμή σύνδεσης"/>
          <p:cNvCxnSpPr/>
          <p:nvPr/>
        </p:nvCxnSpPr>
        <p:spPr>
          <a:xfrm>
            <a:off x="2987824" y="5589240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- Ευθεία γραμμή σύνδεσης"/>
          <p:cNvCxnSpPr/>
          <p:nvPr/>
        </p:nvCxnSpPr>
        <p:spPr>
          <a:xfrm>
            <a:off x="2987824" y="6021288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- Ευθεία γραμμή σύνδεσης"/>
          <p:cNvCxnSpPr/>
          <p:nvPr/>
        </p:nvCxnSpPr>
        <p:spPr>
          <a:xfrm>
            <a:off x="4788024" y="2708920"/>
            <a:ext cx="288032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- Ευθεία γραμμή σύνδεσης"/>
          <p:cNvCxnSpPr/>
          <p:nvPr/>
        </p:nvCxnSpPr>
        <p:spPr>
          <a:xfrm>
            <a:off x="4788024" y="3645024"/>
            <a:ext cx="288032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- Ευθεία γραμμή σύνδεσης"/>
          <p:cNvCxnSpPr/>
          <p:nvPr/>
        </p:nvCxnSpPr>
        <p:spPr>
          <a:xfrm>
            <a:off x="4788024" y="4653136"/>
            <a:ext cx="288032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- Ευθεία γραμμή σύνδεσης"/>
          <p:cNvCxnSpPr/>
          <p:nvPr/>
        </p:nvCxnSpPr>
        <p:spPr>
          <a:xfrm>
            <a:off x="4788024" y="5589240"/>
            <a:ext cx="288032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- Ευθεία γραμμή σύνδεσης"/>
          <p:cNvCxnSpPr/>
          <p:nvPr/>
        </p:nvCxnSpPr>
        <p:spPr>
          <a:xfrm flipV="1">
            <a:off x="4788024" y="5805264"/>
            <a:ext cx="288032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- Ευθεία γραμμή σύνδεσης"/>
          <p:cNvCxnSpPr/>
          <p:nvPr/>
        </p:nvCxnSpPr>
        <p:spPr>
          <a:xfrm flipV="1">
            <a:off x="4788024" y="4869160"/>
            <a:ext cx="288032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- Ευθεία γραμμή σύνδεσης"/>
          <p:cNvCxnSpPr/>
          <p:nvPr/>
        </p:nvCxnSpPr>
        <p:spPr>
          <a:xfrm flipV="1">
            <a:off x="4788024" y="3861048"/>
            <a:ext cx="288032" cy="28803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- Ευθεία γραμμή σύνδεσης"/>
          <p:cNvCxnSpPr/>
          <p:nvPr/>
        </p:nvCxnSpPr>
        <p:spPr>
          <a:xfrm flipV="1">
            <a:off x="4788024" y="2924944"/>
            <a:ext cx="288032" cy="28803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- Ευθεία γραμμή σύνδεσης"/>
          <p:cNvCxnSpPr/>
          <p:nvPr/>
        </p:nvCxnSpPr>
        <p:spPr>
          <a:xfrm>
            <a:off x="5076056" y="2924944"/>
            <a:ext cx="288032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- Ευθεία γραμμή σύνδεσης"/>
          <p:cNvCxnSpPr/>
          <p:nvPr/>
        </p:nvCxnSpPr>
        <p:spPr>
          <a:xfrm>
            <a:off x="5076056" y="3861048"/>
            <a:ext cx="288032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- Ευθεία γραμμή σύνδεσης"/>
          <p:cNvCxnSpPr/>
          <p:nvPr/>
        </p:nvCxnSpPr>
        <p:spPr>
          <a:xfrm>
            <a:off x="5076056" y="4869160"/>
            <a:ext cx="288032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- Ευθεία γραμμή σύνδεσης"/>
          <p:cNvCxnSpPr/>
          <p:nvPr/>
        </p:nvCxnSpPr>
        <p:spPr>
          <a:xfrm>
            <a:off x="5076056" y="5805264"/>
            <a:ext cx="288032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- Ευθεία γραμμή σύνδεσης"/>
          <p:cNvCxnSpPr/>
          <p:nvPr/>
        </p:nvCxnSpPr>
        <p:spPr>
          <a:xfrm>
            <a:off x="5364088" y="2924944"/>
            <a:ext cx="0" cy="43204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- Ευθεία γραμμή σύνδεσης"/>
          <p:cNvCxnSpPr/>
          <p:nvPr/>
        </p:nvCxnSpPr>
        <p:spPr>
          <a:xfrm>
            <a:off x="5364088" y="4869160"/>
            <a:ext cx="0" cy="43204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- Ευθεία γραμμή σύνδεσης"/>
          <p:cNvCxnSpPr/>
          <p:nvPr/>
        </p:nvCxnSpPr>
        <p:spPr>
          <a:xfrm>
            <a:off x="5364088" y="3356992"/>
            <a:ext cx="0" cy="50405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- Ευθεία γραμμή σύνδεσης"/>
          <p:cNvCxnSpPr/>
          <p:nvPr/>
        </p:nvCxnSpPr>
        <p:spPr>
          <a:xfrm>
            <a:off x="5364088" y="5301208"/>
            <a:ext cx="0" cy="50405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- Ευθεία γραμμή σύνδεσης"/>
          <p:cNvCxnSpPr/>
          <p:nvPr/>
        </p:nvCxnSpPr>
        <p:spPr>
          <a:xfrm flipH="1">
            <a:off x="5364088" y="3356992"/>
            <a:ext cx="792088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- Ευθεία γραμμή σύνδεσης"/>
          <p:cNvCxnSpPr/>
          <p:nvPr/>
        </p:nvCxnSpPr>
        <p:spPr>
          <a:xfrm flipH="1">
            <a:off x="5364088" y="5301208"/>
            <a:ext cx="792088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- Ευθεία γραμμή σύνδεσης"/>
          <p:cNvCxnSpPr/>
          <p:nvPr/>
        </p:nvCxnSpPr>
        <p:spPr>
          <a:xfrm flipV="1">
            <a:off x="6156176" y="3356992"/>
            <a:ext cx="0" cy="108012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- Ευθεία γραμμή σύνδεσης"/>
          <p:cNvCxnSpPr/>
          <p:nvPr/>
        </p:nvCxnSpPr>
        <p:spPr>
          <a:xfrm flipV="1">
            <a:off x="6156176" y="4437112"/>
            <a:ext cx="0" cy="86409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- Ευθεία γραμμή σύνδεσης"/>
          <p:cNvCxnSpPr/>
          <p:nvPr/>
        </p:nvCxnSpPr>
        <p:spPr>
          <a:xfrm flipH="1">
            <a:off x="6156176" y="4437112"/>
            <a:ext cx="576064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- Ευθεία γραμμή σύνδεσης"/>
          <p:cNvCxnSpPr/>
          <p:nvPr/>
        </p:nvCxnSpPr>
        <p:spPr>
          <a:xfrm flipH="1">
            <a:off x="6228184" y="4581128"/>
            <a:ext cx="432048" cy="838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- Ευθεία γραμμή σύνδεσης"/>
          <p:cNvCxnSpPr/>
          <p:nvPr/>
        </p:nvCxnSpPr>
        <p:spPr>
          <a:xfrm flipV="1">
            <a:off x="6228184" y="4581128"/>
            <a:ext cx="0" cy="93610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- Ευθεία γραμμή σύνδεσης"/>
          <p:cNvCxnSpPr/>
          <p:nvPr/>
        </p:nvCxnSpPr>
        <p:spPr>
          <a:xfrm flipV="1">
            <a:off x="6228184" y="3573016"/>
            <a:ext cx="0" cy="100811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- Ευθεία γραμμή σύνδεσης"/>
          <p:cNvCxnSpPr/>
          <p:nvPr/>
        </p:nvCxnSpPr>
        <p:spPr>
          <a:xfrm flipH="1">
            <a:off x="5436096" y="3573016"/>
            <a:ext cx="792088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- Ευθεία γραμμή σύνδεσης"/>
          <p:cNvCxnSpPr/>
          <p:nvPr/>
        </p:nvCxnSpPr>
        <p:spPr>
          <a:xfrm flipH="1">
            <a:off x="5436096" y="5517232"/>
            <a:ext cx="792088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- Ευθεία γραμμή σύνδεσης"/>
          <p:cNvCxnSpPr/>
          <p:nvPr/>
        </p:nvCxnSpPr>
        <p:spPr>
          <a:xfrm>
            <a:off x="5436096" y="3573016"/>
            <a:ext cx="0" cy="50405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- Ευθεία γραμμή σύνδεσης"/>
          <p:cNvCxnSpPr/>
          <p:nvPr/>
        </p:nvCxnSpPr>
        <p:spPr>
          <a:xfrm>
            <a:off x="5436096" y="5517232"/>
            <a:ext cx="0" cy="50405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- Ευθεία γραμμή σύνδεσης"/>
          <p:cNvCxnSpPr/>
          <p:nvPr/>
        </p:nvCxnSpPr>
        <p:spPr>
          <a:xfrm>
            <a:off x="5436096" y="3140968"/>
            <a:ext cx="0" cy="43204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- Ευθεία γραμμή σύνδεσης"/>
          <p:cNvCxnSpPr/>
          <p:nvPr/>
        </p:nvCxnSpPr>
        <p:spPr>
          <a:xfrm>
            <a:off x="5436096" y="5013176"/>
            <a:ext cx="0" cy="50405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- Ευθεία γραμμή σύνδεσης"/>
          <p:cNvCxnSpPr/>
          <p:nvPr/>
        </p:nvCxnSpPr>
        <p:spPr>
          <a:xfrm>
            <a:off x="5076056" y="3140968"/>
            <a:ext cx="36004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- Ευθεία γραμμή σύνδεσης"/>
          <p:cNvCxnSpPr/>
          <p:nvPr/>
        </p:nvCxnSpPr>
        <p:spPr>
          <a:xfrm>
            <a:off x="5076056" y="4077072"/>
            <a:ext cx="36004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78 - Ευθεία γραμμή σύνδεσης"/>
          <p:cNvCxnSpPr/>
          <p:nvPr/>
        </p:nvCxnSpPr>
        <p:spPr>
          <a:xfrm>
            <a:off x="5076056" y="5013176"/>
            <a:ext cx="36004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79 - Ευθεία γραμμή σύνδεσης"/>
          <p:cNvCxnSpPr/>
          <p:nvPr/>
        </p:nvCxnSpPr>
        <p:spPr>
          <a:xfrm>
            <a:off x="5076056" y="6021288"/>
            <a:ext cx="36004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82 - Ευθεία γραμμή σύνδεσης"/>
          <p:cNvCxnSpPr/>
          <p:nvPr/>
        </p:nvCxnSpPr>
        <p:spPr>
          <a:xfrm>
            <a:off x="4716016" y="2852936"/>
            <a:ext cx="360040" cy="28803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- Ευθεία γραμμή σύνδεσης"/>
          <p:cNvCxnSpPr/>
          <p:nvPr/>
        </p:nvCxnSpPr>
        <p:spPr>
          <a:xfrm>
            <a:off x="4716016" y="3789040"/>
            <a:ext cx="360040" cy="28803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- Ευθεία γραμμή σύνδεσης"/>
          <p:cNvCxnSpPr/>
          <p:nvPr/>
        </p:nvCxnSpPr>
        <p:spPr>
          <a:xfrm>
            <a:off x="4788024" y="4797152"/>
            <a:ext cx="288032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- Ευθεία γραμμή σύνδεσης"/>
          <p:cNvCxnSpPr/>
          <p:nvPr/>
        </p:nvCxnSpPr>
        <p:spPr>
          <a:xfrm>
            <a:off x="4716016" y="5733256"/>
            <a:ext cx="360040" cy="28803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- Ευθεία γραμμή σύνδεσης"/>
          <p:cNvCxnSpPr/>
          <p:nvPr/>
        </p:nvCxnSpPr>
        <p:spPr>
          <a:xfrm flipV="1">
            <a:off x="4788024" y="6021288"/>
            <a:ext cx="288032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87 - Ευθεία γραμμή σύνδεσης"/>
          <p:cNvCxnSpPr/>
          <p:nvPr/>
        </p:nvCxnSpPr>
        <p:spPr>
          <a:xfrm flipV="1">
            <a:off x="4788024" y="5013176"/>
            <a:ext cx="288032" cy="28803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- Ευθεία γραμμή σύνδεσης"/>
          <p:cNvCxnSpPr/>
          <p:nvPr/>
        </p:nvCxnSpPr>
        <p:spPr>
          <a:xfrm flipV="1">
            <a:off x="4788024" y="4077072"/>
            <a:ext cx="288032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89 - Ευθεία γραμμή σύνδεσης"/>
          <p:cNvCxnSpPr/>
          <p:nvPr/>
        </p:nvCxnSpPr>
        <p:spPr>
          <a:xfrm flipV="1">
            <a:off x="4716016" y="3140968"/>
            <a:ext cx="360040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121 - Ευθεία γραμμή σύνδεσης"/>
          <p:cNvCxnSpPr/>
          <p:nvPr/>
        </p:nvCxnSpPr>
        <p:spPr>
          <a:xfrm>
            <a:off x="2915816" y="2852936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122 - Ευθεία γραμμή σύνδεσης"/>
          <p:cNvCxnSpPr/>
          <p:nvPr/>
        </p:nvCxnSpPr>
        <p:spPr>
          <a:xfrm>
            <a:off x="2987824" y="3356992"/>
            <a:ext cx="1728192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123 - Ευθεία γραμμή σύνδεσης"/>
          <p:cNvCxnSpPr/>
          <p:nvPr/>
        </p:nvCxnSpPr>
        <p:spPr>
          <a:xfrm>
            <a:off x="2987824" y="3789040"/>
            <a:ext cx="1728192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124 - Ευθεία γραμμή σύνδεσης"/>
          <p:cNvCxnSpPr/>
          <p:nvPr/>
        </p:nvCxnSpPr>
        <p:spPr>
          <a:xfrm>
            <a:off x="2987824" y="4293096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125 - Ευθεία γραμμή σύνδεσης"/>
          <p:cNvCxnSpPr/>
          <p:nvPr/>
        </p:nvCxnSpPr>
        <p:spPr>
          <a:xfrm>
            <a:off x="2987824" y="4797152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126 - Ευθεία γραμμή σύνδεσης"/>
          <p:cNvCxnSpPr/>
          <p:nvPr/>
        </p:nvCxnSpPr>
        <p:spPr>
          <a:xfrm>
            <a:off x="2987824" y="5301208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127 - Ευθεία γραμμή σύνδεσης"/>
          <p:cNvCxnSpPr/>
          <p:nvPr/>
        </p:nvCxnSpPr>
        <p:spPr>
          <a:xfrm>
            <a:off x="2987824" y="5733256"/>
            <a:ext cx="1728192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128 - Ευθεία γραμμή σύνδεσης"/>
          <p:cNvCxnSpPr/>
          <p:nvPr/>
        </p:nvCxnSpPr>
        <p:spPr>
          <a:xfrm>
            <a:off x="2987824" y="6237312"/>
            <a:ext cx="1800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130 - Ευθεία γραμμή σύνδεσης"/>
          <p:cNvCxnSpPr/>
          <p:nvPr/>
        </p:nvCxnSpPr>
        <p:spPr>
          <a:xfrm flipV="1">
            <a:off x="2915816" y="2708920"/>
            <a:ext cx="0" cy="14401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134 - Ευθεία γραμμή σύνδεσης"/>
          <p:cNvCxnSpPr/>
          <p:nvPr/>
        </p:nvCxnSpPr>
        <p:spPr>
          <a:xfrm flipV="1">
            <a:off x="2987824" y="3212976"/>
            <a:ext cx="0" cy="14401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137 - Ευθεία γραμμή σύνδεσης"/>
          <p:cNvCxnSpPr/>
          <p:nvPr/>
        </p:nvCxnSpPr>
        <p:spPr>
          <a:xfrm flipV="1">
            <a:off x="2987824" y="3645024"/>
            <a:ext cx="0" cy="14401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139 - Ευθεία γραμμή σύνδεσης"/>
          <p:cNvCxnSpPr/>
          <p:nvPr/>
        </p:nvCxnSpPr>
        <p:spPr>
          <a:xfrm flipV="1">
            <a:off x="2987824" y="4149080"/>
            <a:ext cx="0" cy="14401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140 - Ευθεία γραμμή σύνδεσης"/>
          <p:cNvCxnSpPr/>
          <p:nvPr/>
        </p:nvCxnSpPr>
        <p:spPr>
          <a:xfrm flipV="1">
            <a:off x="2987824" y="4653136"/>
            <a:ext cx="0" cy="14401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141 - Ευθεία γραμμή σύνδεσης"/>
          <p:cNvCxnSpPr/>
          <p:nvPr/>
        </p:nvCxnSpPr>
        <p:spPr>
          <a:xfrm flipV="1">
            <a:off x="2987824" y="5085184"/>
            <a:ext cx="0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143 - Ευθεία γραμμή σύνδεσης"/>
          <p:cNvCxnSpPr/>
          <p:nvPr/>
        </p:nvCxnSpPr>
        <p:spPr>
          <a:xfrm flipV="1">
            <a:off x="2987824" y="5589240"/>
            <a:ext cx="0" cy="14401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147 - Ευθεία γραμμή σύνδεσης"/>
          <p:cNvCxnSpPr/>
          <p:nvPr/>
        </p:nvCxnSpPr>
        <p:spPr>
          <a:xfrm flipV="1">
            <a:off x="2987824" y="6021288"/>
            <a:ext cx="0" cy="2160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149 - Ευθεία γραμμή σύνδεσης"/>
          <p:cNvCxnSpPr/>
          <p:nvPr/>
        </p:nvCxnSpPr>
        <p:spPr>
          <a:xfrm>
            <a:off x="2915816" y="2708920"/>
            <a:ext cx="187220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150 - Ευθεία γραμμή σύνδεσης"/>
          <p:cNvCxnSpPr/>
          <p:nvPr/>
        </p:nvCxnSpPr>
        <p:spPr>
          <a:xfrm>
            <a:off x="2987824" y="3212976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151 - Ευθεία γραμμή σύνδεσης"/>
          <p:cNvCxnSpPr/>
          <p:nvPr/>
        </p:nvCxnSpPr>
        <p:spPr>
          <a:xfrm>
            <a:off x="2987824" y="3645024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152 - Ευθεία γραμμή σύνδεσης"/>
          <p:cNvCxnSpPr/>
          <p:nvPr/>
        </p:nvCxnSpPr>
        <p:spPr>
          <a:xfrm>
            <a:off x="2987824" y="4149080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153 - Ευθεία γραμμή σύνδεσης"/>
          <p:cNvCxnSpPr/>
          <p:nvPr/>
        </p:nvCxnSpPr>
        <p:spPr>
          <a:xfrm>
            <a:off x="2987824" y="4653136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154 - Ευθεία γραμμή σύνδεσης"/>
          <p:cNvCxnSpPr/>
          <p:nvPr/>
        </p:nvCxnSpPr>
        <p:spPr>
          <a:xfrm>
            <a:off x="2987824" y="5085184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155 - Ευθεία γραμμή σύνδεσης"/>
          <p:cNvCxnSpPr/>
          <p:nvPr/>
        </p:nvCxnSpPr>
        <p:spPr>
          <a:xfrm>
            <a:off x="2987824" y="5589240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156 - Ευθεία γραμμή σύνδεσης"/>
          <p:cNvCxnSpPr/>
          <p:nvPr/>
        </p:nvCxnSpPr>
        <p:spPr>
          <a:xfrm>
            <a:off x="2987824" y="6021288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157 - Ευθεία γραμμή σύνδεσης"/>
          <p:cNvCxnSpPr/>
          <p:nvPr/>
        </p:nvCxnSpPr>
        <p:spPr>
          <a:xfrm>
            <a:off x="4788024" y="2708920"/>
            <a:ext cx="288032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158 - Ευθεία γραμμή σύνδεσης"/>
          <p:cNvCxnSpPr/>
          <p:nvPr/>
        </p:nvCxnSpPr>
        <p:spPr>
          <a:xfrm>
            <a:off x="4788024" y="3645024"/>
            <a:ext cx="288032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159 - Ευθεία γραμμή σύνδεσης"/>
          <p:cNvCxnSpPr/>
          <p:nvPr/>
        </p:nvCxnSpPr>
        <p:spPr>
          <a:xfrm>
            <a:off x="4788024" y="4653136"/>
            <a:ext cx="288032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160 - Ευθεία γραμμή σύνδεσης"/>
          <p:cNvCxnSpPr/>
          <p:nvPr/>
        </p:nvCxnSpPr>
        <p:spPr>
          <a:xfrm>
            <a:off x="4788024" y="5589240"/>
            <a:ext cx="288032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161 - Ευθεία γραμμή σύνδεσης"/>
          <p:cNvCxnSpPr/>
          <p:nvPr/>
        </p:nvCxnSpPr>
        <p:spPr>
          <a:xfrm flipV="1">
            <a:off x="4788024" y="5805264"/>
            <a:ext cx="288032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162 - Ευθεία γραμμή σύνδεσης"/>
          <p:cNvCxnSpPr/>
          <p:nvPr/>
        </p:nvCxnSpPr>
        <p:spPr>
          <a:xfrm flipV="1">
            <a:off x="4788024" y="4869160"/>
            <a:ext cx="288032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163 - Ευθεία γραμμή σύνδεσης"/>
          <p:cNvCxnSpPr/>
          <p:nvPr/>
        </p:nvCxnSpPr>
        <p:spPr>
          <a:xfrm flipV="1">
            <a:off x="4788024" y="3861048"/>
            <a:ext cx="288032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164 - Ευθεία γραμμή σύνδεσης"/>
          <p:cNvCxnSpPr/>
          <p:nvPr/>
        </p:nvCxnSpPr>
        <p:spPr>
          <a:xfrm flipV="1">
            <a:off x="4788024" y="2924944"/>
            <a:ext cx="288032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165 - Ευθεία γραμμή σύνδεσης"/>
          <p:cNvCxnSpPr/>
          <p:nvPr/>
        </p:nvCxnSpPr>
        <p:spPr>
          <a:xfrm>
            <a:off x="5076056" y="2924944"/>
            <a:ext cx="28803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166 - Ευθεία γραμμή σύνδεσης"/>
          <p:cNvCxnSpPr/>
          <p:nvPr/>
        </p:nvCxnSpPr>
        <p:spPr>
          <a:xfrm>
            <a:off x="5076056" y="3861048"/>
            <a:ext cx="28803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167 - Ευθεία γραμμή σύνδεσης"/>
          <p:cNvCxnSpPr/>
          <p:nvPr/>
        </p:nvCxnSpPr>
        <p:spPr>
          <a:xfrm>
            <a:off x="5076056" y="4869160"/>
            <a:ext cx="28803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168 - Ευθεία γραμμή σύνδεσης"/>
          <p:cNvCxnSpPr/>
          <p:nvPr/>
        </p:nvCxnSpPr>
        <p:spPr>
          <a:xfrm>
            <a:off x="5076056" y="5805264"/>
            <a:ext cx="28803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169 - Ευθεία γραμμή σύνδεσης"/>
          <p:cNvCxnSpPr/>
          <p:nvPr/>
        </p:nvCxnSpPr>
        <p:spPr>
          <a:xfrm>
            <a:off x="5364088" y="2924944"/>
            <a:ext cx="0" cy="43204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170 - Ευθεία γραμμή σύνδεσης"/>
          <p:cNvCxnSpPr/>
          <p:nvPr/>
        </p:nvCxnSpPr>
        <p:spPr>
          <a:xfrm>
            <a:off x="5364088" y="4869160"/>
            <a:ext cx="0" cy="43204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171 - Ευθεία γραμμή σύνδεσης"/>
          <p:cNvCxnSpPr/>
          <p:nvPr/>
        </p:nvCxnSpPr>
        <p:spPr>
          <a:xfrm>
            <a:off x="5364088" y="3356992"/>
            <a:ext cx="0" cy="50405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172 - Ευθεία γραμμή σύνδεσης"/>
          <p:cNvCxnSpPr/>
          <p:nvPr/>
        </p:nvCxnSpPr>
        <p:spPr>
          <a:xfrm>
            <a:off x="5364088" y="5301208"/>
            <a:ext cx="0" cy="50405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173 - Ευθεία γραμμή σύνδεσης"/>
          <p:cNvCxnSpPr/>
          <p:nvPr/>
        </p:nvCxnSpPr>
        <p:spPr>
          <a:xfrm flipH="1">
            <a:off x="5364088" y="3356992"/>
            <a:ext cx="79208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174 - Ευθεία γραμμή σύνδεσης"/>
          <p:cNvCxnSpPr/>
          <p:nvPr/>
        </p:nvCxnSpPr>
        <p:spPr>
          <a:xfrm flipH="1">
            <a:off x="5364088" y="5301208"/>
            <a:ext cx="79208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175 - Ευθεία γραμμή σύνδεσης"/>
          <p:cNvCxnSpPr/>
          <p:nvPr/>
        </p:nvCxnSpPr>
        <p:spPr>
          <a:xfrm flipV="1">
            <a:off x="6156176" y="3356992"/>
            <a:ext cx="0" cy="108012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176 - Ευθεία γραμμή σύνδεσης"/>
          <p:cNvCxnSpPr/>
          <p:nvPr/>
        </p:nvCxnSpPr>
        <p:spPr>
          <a:xfrm flipV="1">
            <a:off x="6156176" y="4437112"/>
            <a:ext cx="0" cy="86409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177 - Ευθεία γραμμή σύνδεσης"/>
          <p:cNvCxnSpPr/>
          <p:nvPr/>
        </p:nvCxnSpPr>
        <p:spPr>
          <a:xfrm flipH="1">
            <a:off x="6156176" y="4437112"/>
            <a:ext cx="57606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178 - Ευθεία γραμμή σύνδεσης"/>
          <p:cNvCxnSpPr/>
          <p:nvPr/>
        </p:nvCxnSpPr>
        <p:spPr>
          <a:xfrm flipH="1">
            <a:off x="6228184" y="4581128"/>
            <a:ext cx="432048" cy="838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179 - Ευθεία γραμμή σύνδεσης"/>
          <p:cNvCxnSpPr/>
          <p:nvPr/>
        </p:nvCxnSpPr>
        <p:spPr>
          <a:xfrm flipV="1">
            <a:off x="6228184" y="4581128"/>
            <a:ext cx="0" cy="93610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180 - Ευθεία γραμμή σύνδεσης"/>
          <p:cNvCxnSpPr/>
          <p:nvPr/>
        </p:nvCxnSpPr>
        <p:spPr>
          <a:xfrm flipV="1">
            <a:off x="6228184" y="3573016"/>
            <a:ext cx="0" cy="100811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181 - Ευθεία γραμμή σύνδεσης"/>
          <p:cNvCxnSpPr/>
          <p:nvPr/>
        </p:nvCxnSpPr>
        <p:spPr>
          <a:xfrm flipH="1">
            <a:off x="5436096" y="3573016"/>
            <a:ext cx="79208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182 - Ευθεία γραμμή σύνδεσης"/>
          <p:cNvCxnSpPr/>
          <p:nvPr/>
        </p:nvCxnSpPr>
        <p:spPr>
          <a:xfrm flipH="1">
            <a:off x="5436096" y="5517232"/>
            <a:ext cx="79208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183 - Ευθεία γραμμή σύνδεσης"/>
          <p:cNvCxnSpPr/>
          <p:nvPr/>
        </p:nvCxnSpPr>
        <p:spPr>
          <a:xfrm>
            <a:off x="5436096" y="3573016"/>
            <a:ext cx="0" cy="50405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184 - Ευθεία γραμμή σύνδεσης"/>
          <p:cNvCxnSpPr/>
          <p:nvPr/>
        </p:nvCxnSpPr>
        <p:spPr>
          <a:xfrm>
            <a:off x="5436096" y="5517232"/>
            <a:ext cx="0" cy="50405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185 - Ευθεία γραμμή σύνδεσης"/>
          <p:cNvCxnSpPr/>
          <p:nvPr/>
        </p:nvCxnSpPr>
        <p:spPr>
          <a:xfrm>
            <a:off x="5436096" y="3140968"/>
            <a:ext cx="0" cy="43204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186 - Ευθεία γραμμή σύνδεσης"/>
          <p:cNvCxnSpPr/>
          <p:nvPr/>
        </p:nvCxnSpPr>
        <p:spPr>
          <a:xfrm>
            <a:off x="5436096" y="5013176"/>
            <a:ext cx="0" cy="50405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187 - Ευθεία γραμμή σύνδεσης"/>
          <p:cNvCxnSpPr/>
          <p:nvPr/>
        </p:nvCxnSpPr>
        <p:spPr>
          <a:xfrm>
            <a:off x="5076056" y="3140968"/>
            <a:ext cx="36004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188 - Ευθεία γραμμή σύνδεσης"/>
          <p:cNvCxnSpPr/>
          <p:nvPr/>
        </p:nvCxnSpPr>
        <p:spPr>
          <a:xfrm>
            <a:off x="5076056" y="4077072"/>
            <a:ext cx="36004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189 - Ευθεία γραμμή σύνδεσης"/>
          <p:cNvCxnSpPr/>
          <p:nvPr/>
        </p:nvCxnSpPr>
        <p:spPr>
          <a:xfrm>
            <a:off x="5076056" y="5013176"/>
            <a:ext cx="36004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190 - Ευθεία γραμμή σύνδεσης"/>
          <p:cNvCxnSpPr/>
          <p:nvPr/>
        </p:nvCxnSpPr>
        <p:spPr>
          <a:xfrm>
            <a:off x="5076056" y="6021288"/>
            <a:ext cx="36004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191 - Ευθεία γραμμή σύνδεσης"/>
          <p:cNvCxnSpPr/>
          <p:nvPr/>
        </p:nvCxnSpPr>
        <p:spPr>
          <a:xfrm>
            <a:off x="4716016" y="2852936"/>
            <a:ext cx="360040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192 - Ευθεία γραμμή σύνδεσης"/>
          <p:cNvCxnSpPr/>
          <p:nvPr/>
        </p:nvCxnSpPr>
        <p:spPr>
          <a:xfrm>
            <a:off x="4716016" y="3789040"/>
            <a:ext cx="360040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193 - Ευθεία γραμμή σύνδεσης"/>
          <p:cNvCxnSpPr/>
          <p:nvPr/>
        </p:nvCxnSpPr>
        <p:spPr>
          <a:xfrm>
            <a:off x="4788024" y="4797152"/>
            <a:ext cx="288032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194 - Ευθεία γραμμή σύνδεσης"/>
          <p:cNvCxnSpPr/>
          <p:nvPr/>
        </p:nvCxnSpPr>
        <p:spPr>
          <a:xfrm>
            <a:off x="4716016" y="5733256"/>
            <a:ext cx="360040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195 - Ευθεία γραμμή σύνδεσης"/>
          <p:cNvCxnSpPr/>
          <p:nvPr/>
        </p:nvCxnSpPr>
        <p:spPr>
          <a:xfrm flipV="1">
            <a:off x="4788024" y="6021288"/>
            <a:ext cx="288032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196 - Ευθεία γραμμή σύνδεσης"/>
          <p:cNvCxnSpPr/>
          <p:nvPr/>
        </p:nvCxnSpPr>
        <p:spPr>
          <a:xfrm flipV="1">
            <a:off x="4788024" y="5013176"/>
            <a:ext cx="288032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197 - Ευθεία γραμμή σύνδεσης"/>
          <p:cNvCxnSpPr/>
          <p:nvPr/>
        </p:nvCxnSpPr>
        <p:spPr>
          <a:xfrm flipV="1">
            <a:off x="4788024" y="4077072"/>
            <a:ext cx="288032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198 - Ευθεία γραμμή σύνδεσης"/>
          <p:cNvCxnSpPr/>
          <p:nvPr/>
        </p:nvCxnSpPr>
        <p:spPr>
          <a:xfrm flipV="1">
            <a:off x="4716016" y="3140968"/>
            <a:ext cx="360040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199 - Ευθεία γραμμή σύνδεσης"/>
          <p:cNvCxnSpPr/>
          <p:nvPr/>
        </p:nvCxnSpPr>
        <p:spPr>
          <a:xfrm>
            <a:off x="2915816" y="2852936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200 - Ευθεία γραμμή σύνδεσης"/>
          <p:cNvCxnSpPr/>
          <p:nvPr/>
        </p:nvCxnSpPr>
        <p:spPr>
          <a:xfrm>
            <a:off x="2987824" y="3356992"/>
            <a:ext cx="172819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201 - Ευθεία γραμμή σύνδεσης"/>
          <p:cNvCxnSpPr/>
          <p:nvPr/>
        </p:nvCxnSpPr>
        <p:spPr>
          <a:xfrm>
            <a:off x="2987824" y="3789040"/>
            <a:ext cx="172819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202 - Ευθεία γραμμή σύνδεσης"/>
          <p:cNvCxnSpPr/>
          <p:nvPr/>
        </p:nvCxnSpPr>
        <p:spPr>
          <a:xfrm>
            <a:off x="2987824" y="4293096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203 - Ευθεία γραμμή σύνδεσης"/>
          <p:cNvCxnSpPr/>
          <p:nvPr/>
        </p:nvCxnSpPr>
        <p:spPr>
          <a:xfrm>
            <a:off x="2987824" y="4797152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204 - Ευθεία γραμμή σύνδεσης"/>
          <p:cNvCxnSpPr/>
          <p:nvPr/>
        </p:nvCxnSpPr>
        <p:spPr>
          <a:xfrm>
            <a:off x="2987824" y="5301208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205 - Ευθεία γραμμή σύνδεσης"/>
          <p:cNvCxnSpPr/>
          <p:nvPr/>
        </p:nvCxnSpPr>
        <p:spPr>
          <a:xfrm>
            <a:off x="2987824" y="5733256"/>
            <a:ext cx="172819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206 - Ευθεία γραμμή σύνδεσης"/>
          <p:cNvCxnSpPr/>
          <p:nvPr/>
        </p:nvCxnSpPr>
        <p:spPr>
          <a:xfrm>
            <a:off x="2987824" y="6237312"/>
            <a:ext cx="1800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207 - Ευθεία γραμμή σύνδεσης"/>
          <p:cNvCxnSpPr/>
          <p:nvPr/>
        </p:nvCxnSpPr>
        <p:spPr>
          <a:xfrm flipV="1">
            <a:off x="2915816" y="2708920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208 - Ευθεία γραμμή σύνδεσης"/>
          <p:cNvCxnSpPr/>
          <p:nvPr/>
        </p:nvCxnSpPr>
        <p:spPr>
          <a:xfrm flipV="1">
            <a:off x="2987824" y="3212976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209 - Ευθεία γραμμή σύνδεσης"/>
          <p:cNvCxnSpPr/>
          <p:nvPr/>
        </p:nvCxnSpPr>
        <p:spPr>
          <a:xfrm flipV="1">
            <a:off x="2987824" y="3645024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210 - Ευθεία γραμμή σύνδεσης"/>
          <p:cNvCxnSpPr/>
          <p:nvPr/>
        </p:nvCxnSpPr>
        <p:spPr>
          <a:xfrm flipV="1">
            <a:off x="2987824" y="4149080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211 - Ευθεία γραμμή σύνδεσης"/>
          <p:cNvCxnSpPr/>
          <p:nvPr/>
        </p:nvCxnSpPr>
        <p:spPr>
          <a:xfrm flipV="1">
            <a:off x="2987824" y="4653136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212 - Ευθεία γραμμή σύνδεσης"/>
          <p:cNvCxnSpPr/>
          <p:nvPr/>
        </p:nvCxnSpPr>
        <p:spPr>
          <a:xfrm flipV="1">
            <a:off x="2987824" y="5085184"/>
            <a:ext cx="0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213 - Ευθεία γραμμή σύνδεσης"/>
          <p:cNvCxnSpPr/>
          <p:nvPr/>
        </p:nvCxnSpPr>
        <p:spPr>
          <a:xfrm flipV="1">
            <a:off x="2987824" y="5589240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214 - Ευθεία γραμμή σύνδεσης"/>
          <p:cNvCxnSpPr/>
          <p:nvPr/>
        </p:nvCxnSpPr>
        <p:spPr>
          <a:xfrm flipV="1">
            <a:off x="2987824" y="6021288"/>
            <a:ext cx="0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215 - Ευθεία γραμμή σύνδεσης"/>
          <p:cNvCxnSpPr/>
          <p:nvPr/>
        </p:nvCxnSpPr>
        <p:spPr>
          <a:xfrm flipV="1">
            <a:off x="2915816" y="2861320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216 - Ευθεία γραμμή σύνδεσης"/>
          <p:cNvCxnSpPr/>
          <p:nvPr/>
        </p:nvCxnSpPr>
        <p:spPr>
          <a:xfrm flipV="1">
            <a:off x="2987824" y="3365376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217 - Ευθεία γραμμή σύνδεσης"/>
          <p:cNvCxnSpPr/>
          <p:nvPr/>
        </p:nvCxnSpPr>
        <p:spPr>
          <a:xfrm flipV="1">
            <a:off x="2987824" y="3797424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218 - Ευθεία γραμμή σύνδεσης"/>
          <p:cNvCxnSpPr/>
          <p:nvPr/>
        </p:nvCxnSpPr>
        <p:spPr>
          <a:xfrm flipV="1">
            <a:off x="2987824" y="4301480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219 - Ευθεία γραμμή σύνδεσης"/>
          <p:cNvCxnSpPr/>
          <p:nvPr/>
        </p:nvCxnSpPr>
        <p:spPr>
          <a:xfrm flipV="1">
            <a:off x="2987824" y="4805536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220 - Ευθεία γραμμή σύνδεσης"/>
          <p:cNvCxnSpPr/>
          <p:nvPr/>
        </p:nvCxnSpPr>
        <p:spPr>
          <a:xfrm flipV="1">
            <a:off x="2987824" y="5237584"/>
            <a:ext cx="0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221 - Ευθεία γραμμή σύνδεσης"/>
          <p:cNvCxnSpPr/>
          <p:nvPr/>
        </p:nvCxnSpPr>
        <p:spPr>
          <a:xfrm flipV="1">
            <a:off x="2987824" y="5741640"/>
            <a:ext cx="0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222 - Ευθεία γραμμή σύνδεσης"/>
          <p:cNvCxnSpPr/>
          <p:nvPr/>
        </p:nvCxnSpPr>
        <p:spPr>
          <a:xfrm flipV="1">
            <a:off x="2987824" y="6173688"/>
            <a:ext cx="0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223 - Ευθεία γραμμή σύνδεσης"/>
          <p:cNvCxnSpPr/>
          <p:nvPr/>
        </p:nvCxnSpPr>
        <p:spPr>
          <a:xfrm flipH="1">
            <a:off x="2915816" y="2996952"/>
            <a:ext cx="504056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226 - Ευθεία γραμμή σύνδεσης"/>
          <p:cNvCxnSpPr/>
          <p:nvPr/>
        </p:nvCxnSpPr>
        <p:spPr>
          <a:xfrm flipH="1">
            <a:off x="2987824" y="3501008"/>
            <a:ext cx="43204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228 - Ευθεία γραμμή σύνδεσης"/>
          <p:cNvCxnSpPr/>
          <p:nvPr/>
        </p:nvCxnSpPr>
        <p:spPr>
          <a:xfrm flipH="1">
            <a:off x="2987824" y="3933056"/>
            <a:ext cx="43204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229 - Ευθεία γραμμή σύνδεσης"/>
          <p:cNvCxnSpPr/>
          <p:nvPr/>
        </p:nvCxnSpPr>
        <p:spPr>
          <a:xfrm flipH="1">
            <a:off x="2987824" y="4437112"/>
            <a:ext cx="43204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230 - Ευθεία γραμμή σύνδεσης"/>
          <p:cNvCxnSpPr/>
          <p:nvPr/>
        </p:nvCxnSpPr>
        <p:spPr>
          <a:xfrm flipH="1">
            <a:off x="2987824" y="4941168"/>
            <a:ext cx="43204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231 - Ευθεία γραμμή σύνδεσης"/>
          <p:cNvCxnSpPr/>
          <p:nvPr/>
        </p:nvCxnSpPr>
        <p:spPr>
          <a:xfrm flipH="1">
            <a:off x="2987824" y="5445224"/>
            <a:ext cx="43204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232 - Ευθεία γραμμή σύνδεσης"/>
          <p:cNvCxnSpPr/>
          <p:nvPr/>
        </p:nvCxnSpPr>
        <p:spPr>
          <a:xfrm flipH="1">
            <a:off x="2987824" y="5877272"/>
            <a:ext cx="43204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233 - Ευθεία γραμμή σύνδεσης"/>
          <p:cNvCxnSpPr/>
          <p:nvPr/>
        </p:nvCxnSpPr>
        <p:spPr>
          <a:xfrm flipH="1">
            <a:off x="2987824" y="6381328"/>
            <a:ext cx="43204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234 - Ευθεία γραμμή σύνδεσης"/>
          <p:cNvCxnSpPr/>
          <p:nvPr/>
        </p:nvCxnSpPr>
        <p:spPr>
          <a:xfrm flipH="1" flipV="1">
            <a:off x="3419872" y="6021288"/>
            <a:ext cx="8384" cy="3684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237 - Ευθεία γραμμή σύνδεσης"/>
          <p:cNvCxnSpPr/>
          <p:nvPr/>
        </p:nvCxnSpPr>
        <p:spPr>
          <a:xfrm flipH="1" flipV="1">
            <a:off x="3419872" y="5589240"/>
            <a:ext cx="8384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239 - Ευθεία γραμμή σύνδεσης"/>
          <p:cNvCxnSpPr/>
          <p:nvPr/>
        </p:nvCxnSpPr>
        <p:spPr>
          <a:xfrm flipH="1" flipV="1">
            <a:off x="3419872" y="5085184"/>
            <a:ext cx="8384" cy="36004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241 - Ευθεία γραμμή σύνδεσης"/>
          <p:cNvCxnSpPr/>
          <p:nvPr/>
        </p:nvCxnSpPr>
        <p:spPr>
          <a:xfrm flipV="1">
            <a:off x="3419872" y="4653136"/>
            <a:ext cx="0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243 - Ευθεία γραμμή σύνδεσης"/>
          <p:cNvCxnSpPr/>
          <p:nvPr/>
        </p:nvCxnSpPr>
        <p:spPr>
          <a:xfrm flipV="1">
            <a:off x="3419872" y="4149080"/>
            <a:ext cx="0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244 - Ευθεία γραμμή σύνδεσης"/>
          <p:cNvCxnSpPr/>
          <p:nvPr/>
        </p:nvCxnSpPr>
        <p:spPr>
          <a:xfrm flipV="1">
            <a:off x="3419872" y="3645024"/>
            <a:ext cx="0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245 - Ευθεία γραμμή σύνδεσης"/>
          <p:cNvCxnSpPr/>
          <p:nvPr/>
        </p:nvCxnSpPr>
        <p:spPr>
          <a:xfrm flipV="1">
            <a:off x="3419872" y="3212976"/>
            <a:ext cx="0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246 - Ευθεία γραμμή σύνδεσης"/>
          <p:cNvCxnSpPr/>
          <p:nvPr/>
        </p:nvCxnSpPr>
        <p:spPr>
          <a:xfrm flipV="1">
            <a:off x="3419872" y="2708920"/>
            <a:ext cx="0" cy="288032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000"/>
                            </p:stCondLst>
                            <p:childTnLst>
                              <p:par>
                                <p:cTn id="10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000"/>
                            </p:stCondLst>
                            <p:childTnLst>
                              <p:par>
                                <p:cTn id="10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4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0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6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2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5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8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1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4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0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5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8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4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0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3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6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1000"/>
                            </p:stCondLst>
                            <p:childTnLst>
                              <p:par>
                                <p:cTn id="2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7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0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3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6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2000"/>
                            </p:stCondLst>
                            <p:childTnLst>
                              <p:par>
                                <p:cTn id="25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0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3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6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9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3000"/>
                            </p:stCondLst>
                            <p:childTnLst>
                              <p:par>
                                <p:cTn id="27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3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6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000"/>
                            </p:stCondLst>
                            <p:childTnLst>
                              <p:par>
                                <p:cTn id="27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0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3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5000"/>
                            </p:stCondLst>
                            <p:childTnLst>
                              <p:par>
                                <p:cTn id="28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7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6000"/>
                            </p:stCondLst>
                            <p:childTnLst>
                              <p:par>
                                <p:cTn id="28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91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7000"/>
                            </p:stCondLst>
                            <p:childTnLst>
                              <p:par>
                                <p:cTn id="29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8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2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5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9000"/>
                            </p:stCondLst>
                            <p:childTnLst>
                              <p:par>
                                <p:cTn id="30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9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2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5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8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2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5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8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1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2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5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8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61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64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67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0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3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7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0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3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6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9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2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5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8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1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4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7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0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3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6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9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2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6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2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5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8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1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4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7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1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4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7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0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3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6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9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2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QA section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RD2 circuit configuration</Topics>
  </documentManagement>
</p:properties>
</file>

<file path=customXml/itemProps1.xml><?xml version="1.0" encoding="utf-8"?>
<ds:datastoreItem xmlns:ds="http://schemas.openxmlformats.org/officeDocument/2006/customXml" ds:itemID="{A8CE057A-A52B-4379-96AB-E3729E47186D}"/>
</file>

<file path=customXml/itemProps2.xml><?xml version="1.0" encoding="utf-8"?>
<ds:datastoreItem xmlns:ds="http://schemas.openxmlformats.org/officeDocument/2006/customXml" ds:itemID="{2CC586DA-B06C-422B-9C77-2CA2CA37D932}"/>
</file>

<file path=customXml/itemProps3.xml><?xml version="1.0" encoding="utf-8"?>
<ds:datastoreItem xmlns:ds="http://schemas.openxmlformats.org/officeDocument/2006/customXml" ds:itemID="{F4E6F74C-2379-45FF-97EC-836FE45B6AC7}"/>
</file>

<file path=docProps/app.xml><?xml version="1.0" encoding="utf-8"?>
<Properties xmlns="http://schemas.openxmlformats.org/officeDocument/2006/extended-properties" xmlns:vt="http://schemas.openxmlformats.org/officeDocument/2006/docPropsVTypes">
  <TotalTime>2406</TotalTime>
  <Words>312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ELQA section PPT Template</vt:lpstr>
      <vt:lpstr>RD2 circuit Configuration</vt:lpstr>
      <vt:lpstr>Slide 2</vt:lpstr>
      <vt:lpstr>PSpice Model-Circuit Configuration</vt:lpstr>
      <vt:lpstr>Slide 4</vt:lpstr>
      <vt:lpstr>Slide 5</vt:lpstr>
      <vt:lpstr>Slide 6</vt:lpstr>
      <vt:lpstr>Slide 7</vt:lpstr>
      <vt:lpstr>Circuit Configuration</vt:lpstr>
      <vt:lpstr>Sub Converter Configuration (output module) </vt:lpstr>
      <vt:lpstr>PSpice model of the modules of  sub converter</vt:lpstr>
      <vt:lpstr>Conclusion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RD2 circuit configuration</dc:title>
  <dc:creator>Εvelina</dc:creator>
  <cp:lastModifiedBy>eantonop</cp:lastModifiedBy>
  <cp:revision>246</cp:revision>
  <dcterms:created xsi:type="dcterms:W3CDTF">2011-07-28T20:26:47Z</dcterms:created>
  <dcterms:modified xsi:type="dcterms:W3CDTF">2011-11-07T13:25:17Z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