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260" r:id="rId7"/>
    <p:sldId id="297" r:id="rId8"/>
    <p:sldId id="298" r:id="rId9"/>
    <p:sldId id="299" r:id="rId10"/>
    <p:sldId id="300" r:id="rId11"/>
    <p:sldId id="303" r:id="rId12"/>
    <p:sldId id="305" r:id="rId13"/>
    <p:sldId id="306" r:id="rId14"/>
    <p:sldId id="307" r:id="rId15"/>
    <p:sldId id="308" r:id="rId16"/>
    <p:sldId id="309" r:id="rId17"/>
    <p:sldId id="310" r:id="rId18"/>
    <p:sldId id="291" r:id="rId19"/>
    <p:sldId id="312" r:id="rId20"/>
    <p:sldId id="285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51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4" autoAdjust="0"/>
    <p:restoredTop sz="78947" autoAdjust="0"/>
  </p:normalViewPr>
  <p:slideViewPr>
    <p:cSldViewPr>
      <p:cViewPr>
        <p:scale>
          <a:sx n="100" d="100"/>
          <a:sy n="100" d="100"/>
        </p:scale>
        <p:origin x="-1932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699EC-2071-470F-8086-23F6D9C0B2B8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2F488-C71C-4AB4-8153-6E9CC68D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04/08/2011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Inner Triplet System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3068960"/>
            <a:ext cx="3880520" cy="2376264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Recap</a:t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Thermal model of magnets</a:t>
            </a: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	 </a:t>
            </a: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 circuit event list</a:t>
            </a: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Quench analysis/simulations</a:t>
            </a: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Interesting anomalies</a:t>
            </a: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Further </a:t>
            </a: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work</a:t>
            </a:r>
          </a:p>
          <a:p>
            <a:pPr algn="r">
              <a:spcBef>
                <a:spcPts val="0"/>
              </a:spcBef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algn="r">
              <a:spcBef>
                <a:spcPts val="0"/>
              </a:spcBef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TE-MPE-PE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RQX Event List - Normal Operation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2664296" cy="648072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Quenches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27584" y="1988840"/>
            <a:ext cx="2664296" cy="648072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Other faults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475656" y="2544864"/>
          <a:ext cx="6408713" cy="2972369"/>
        </p:xfrm>
        <a:graphic>
          <a:graphicData uri="http://schemas.openxmlformats.org/drawingml/2006/table">
            <a:tbl>
              <a:tblPr/>
              <a:tblGrid>
                <a:gridCol w="2272829"/>
                <a:gridCol w="1539294"/>
                <a:gridCol w="2596590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Event 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timestamp.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Circuit Name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20-JUN-10 11.25.00.511570 PM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collimator 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adjustement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of TCTVB.4R8/TCT.IP8.B2.2.V, beam losses behind collimator, beam dumped by BLMQI.03R8.B1I30_MQXA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06-NOV-10 09.59.05.166234 AM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Triplet R8 PC fault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24-APR-11 04.37.31.278106 PM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Outgassing of the gauges near triplet R8 (S81) due to the cryo problem of the previous week (hypothesis). Clean dump with high current and trains of 72b at 3.5 TeV.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30-APR-11 02.45.02.389540 AM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RQX.R2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Vacuum spike close to the triplet in R2. VAC suspects however more 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localised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spikes than seen previously in R8 (still to be fully understood). Clean dump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02-JUN-11 09.50.17.680917 PM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RQX.L8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UFO on B1 in triplet MQXA 1L8, still quite far below threshold for LHC BLMs.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07-JUN-11 07.28.40.003255 AM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RQX.R1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Powering Failure from triplet R1 due to bad current reading on RTQX2.R1. Bug in FGC which later was fixed. Losses in dump region, also on Q4.L6 and R6 (factor 2 above threshold in the 40us RS). Dump otherwise clean.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475656" y="1412776"/>
          <a:ext cx="5328592" cy="360040"/>
        </p:xfrm>
        <a:graphic>
          <a:graphicData uri="http://schemas.openxmlformats.org/drawingml/2006/table">
            <a:tbl>
              <a:tblPr/>
              <a:tblGrid>
                <a:gridCol w="2149847"/>
                <a:gridCol w="1456004"/>
                <a:gridCol w="1136144"/>
                <a:gridCol w="586597"/>
              </a:tblGrid>
              <a:tr h="1735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Event timestamp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Circuit Name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Current (RQX)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28-JUL-11 18.03.00.511570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PM</a:t>
                      </a: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RQX.L2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460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009" marR="7009" marT="70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Notched Right Arrow 19"/>
          <p:cNvSpPr/>
          <p:nvPr/>
        </p:nvSpPr>
        <p:spPr>
          <a:xfrm rot="11441662">
            <a:off x="5596704" y="1812808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21585615">
            <a:off x="6229527" y="1844123"/>
            <a:ext cx="230306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Only one? Let me explain...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Circuit Analysis During Quench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08720"/>
            <a:ext cx="7704856" cy="1656184"/>
          </a:xfrm>
        </p:spPr>
        <p:txBody>
          <a:bodyPr>
            <a:normAutofit fontScale="85000" lnSpcReduction="10000"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During a quench the magnets stop being superconductive and, due to the inherent increase in resistance, the flow of current is forced to pass through both the FWD and FWT path creating a Fast Abort Loop.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 the Inner Triplet System, any quench detection or QPS trigger shutdowns the power converters, triggers the FWT and fires the heaters for the full length of 4 magnets.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2564904"/>
            <a:ext cx="6342937" cy="3741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Quench Analysis/Simulations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86409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Focusing on PLI3.f6, due to it being widely accessible for all circuits and comfort in the knowledge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 results are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as expected.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5196743" cy="4057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772816"/>
            <a:ext cx="5417681" cy="3907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Notched Right Arrow 14"/>
          <p:cNvSpPr/>
          <p:nvPr/>
        </p:nvSpPr>
        <p:spPr>
          <a:xfrm rot="7500707">
            <a:off x="1637881" y="2369220"/>
            <a:ext cx="1013544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Notched Right Arrow 16"/>
          <p:cNvSpPr/>
          <p:nvPr/>
        </p:nvSpPr>
        <p:spPr>
          <a:xfrm rot="398746">
            <a:off x="2783529" y="1935226"/>
            <a:ext cx="1579374" cy="294390"/>
          </a:xfrm>
          <a:prstGeom prst="notchedRightArrow">
            <a:avLst>
              <a:gd name="adj1" fmla="val 56134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21585615">
            <a:off x="1030892" y="1784245"/>
            <a:ext cx="2029126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Change in time constant as RTQX2 hits 0A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8" name="Notched Right Arrow 17"/>
          <p:cNvSpPr/>
          <p:nvPr/>
        </p:nvSpPr>
        <p:spPr>
          <a:xfrm rot="8890585">
            <a:off x="1837132" y="4519940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Notched Right Arrow 19"/>
          <p:cNvSpPr/>
          <p:nvPr/>
        </p:nvSpPr>
        <p:spPr>
          <a:xfrm rot="800100">
            <a:off x="3221153" y="4359502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21585615">
            <a:off x="1908466" y="4153897"/>
            <a:ext cx="230306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RTQX2 2kA to 0A in &lt;500ms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1" name="Notched Right Arrow 20"/>
          <p:cNvSpPr/>
          <p:nvPr/>
        </p:nvSpPr>
        <p:spPr>
          <a:xfrm rot="8890585">
            <a:off x="5725564" y="3079780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21585615">
            <a:off x="5796898" y="2575238"/>
            <a:ext cx="230306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Almost all current is forced into the FWT and FWD paths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3" name="Notched Right Arrow 22"/>
          <p:cNvSpPr/>
          <p:nvPr/>
        </p:nvSpPr>
        <p:spPr>
          <a:xfrm rot="9672378">
            <a:off x="1930557" y="5470665"/>
            <a:ext cx="921545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3145">
            <a:off x="2483936" y="5374270"/>
            <a:ext cx="230306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Negative current in RTQX2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Quench Analysis/Simulations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136904" cy="108012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weeps show the effects of the most influential parameters. Those chosen are parameters which different between the inner and outer coil layers.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7544" y="5301208"/>
            <a:ext cx="8064896" cy="864096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Conclusion: I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would deem it necessary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to model the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inner and outer coils separately. (yes, that means 8 separate thermal models circuits… ) 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88840"/>
            <a:ext cx="4205288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Notched Right Arrow 15"/>
          <p:cNvSpPr/>
          <p:nvPr/>
        </p:nvSpPr>
        <p:spPr>
          <a:xfrm rot="9672378">
            <a:off x="4154460" y="2899951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3145">
            <a:off x="5005969" y="2425703"/>
            <a:ext cx="2303067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Varying parameters that differ from inner to outer coil gives drastic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differnces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Interesting </a:t>
            </a: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Anomalies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752528" cy="3729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36912"/>
            <a:ext cx="4896544" cy="385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Notched Right Arrow 11"/>
          <p:cNvSpPr/>
          <p:nvPr/>
        </p:nvSpPr>
        <p:spPr>
          <a:xfrm rot="11424378">
            <a:off x="2356185" y="3322061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Notched Right Arrow 13"/>
          <p:cNvSpPr/>
          <p:nvPr/>
        </p:nvSpPr>
        <p:spPr>
          <a:xfrm rot="3030379">
            <a:off x="3907297" y="4190106"/>
            <a:ext cx="2298042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21585615">
            <a:off x="2827952" y="3017343"/>
            <a:ext cx="2303067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RTQX2 path is force negative beyond that of the maximum reverse current of the diodes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Interesting </a:t>
            </a: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Anomalies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4551412" cy="3291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Notched Right Arrow 9"/>
          <p:cNvSpPr/>
          <p:nvPr/>
        </p:nvSpPr>
        <p:spPr>
          <a:xfrm rot="11424378">
            <a:off x="3436307" y="5410292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1585615">
            <a:off x="3908074" y="4967075"/>
            <a:ext cx="2303067" cy="120032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RTQX2 path is forced negative far beyond that of the maximum reverse current of the diodes.  &lt; -1kA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124744"/>
            <a:ext cx="4896544" cy="3524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Notched Right Arrow 12"/>
          <p:cNvSpPr/>
          <p:nvPr/>
        </p:nvSpPr>
        <p:spPr>
          <a:xfrm rot="1226105">
            <a:off x="3292289" y="2385957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21585615">
            <a:off x="1478158" y="1207083"/>
            <a:ext cx="2303067" cy="1477328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Successfully modelled (by accident). Fault caused due to not firing the FWTs or having a fault in the FWD path.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Interesting </a:t>
            </a: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Anomalies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1366"/>
            <a:ext cx="4608512" cy="3778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830538"/>
            <a:ext cx="5256584" cy="365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Notched Right Arrow 7"/>
          <p:cNvSpPr/>
          <p:nvPr/>
        </p:nvSpPr>
        <p:spPr>
          <a:xfrm rot="11424378">
            <a:off x="4102734" y="5101167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1585615">
            <a:off x="4574501" y="4934949"/>
            <a:ext cx="230306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Wavering near the end as RQX tails of to 0A.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0" name="Notched Right Arrow 9"/>
          <p:cNvSpPr/>
          <p:nvPr/>
        </p:nvSpPr>
        <p:spPr>
          <a:xfrm rot="823172">
            <a:off x="3941225" y="2131051"/>
            <a:ext cx="1234650" cy="294390"/>
          </a:xfrm>
          <a:prstGeom prst="notchedRightArrow">
            <a:avLst>
              <a:gd name="adj1" fmla="val 46398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1585615">
            <a:off x="2413102" y="1849640"/>
            <a:ext cx="230306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Huge oscillations in RQX path. Quench recovery??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Further Work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70916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Test and compare other thermal model equivalent (rectangle cable approximation)</a:t>
            </a: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Implement separate thermal model circuits for inner/outer coils for both magnet types.</a:t>
            </a: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Find more quench events, preferably at high current with all 3 PCs active.</a:t>
            </a: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Accurately model/analyse said quench events.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Take my girlfriend to Paris for her birthday...</a:t>
            </a: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ANY QUESTIONS?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40" y="3068960"/>
            <a:ext cx="3592488" cy="175260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 algn="r"/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endParaRPr lang="en-GB" sz="2400" b="1" i="1" dirty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TE-MPE-PE</a:t>
            </a:r>
            <a:endParaRPr lang="en-GB" dirty="0">
              <a:effectLst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04048" y="3212976"/>
            <a:ext cx="3592488" cy="2088232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Thank you for listening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Thanks</a:t>
            </a: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to...</a:t>
            </a: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/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</a:t>
            </a: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Emmanuele</a:t>
            </a: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</a:t>
            </a: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Ravaioli</a:t>
            </a:r>
            <a:endParaRPr kumimoji="0" lang="en-GB" sz="2400" b="1" i="1" u="none" strike="noStrike" kern="1200" cap="none" spc="0" normalizeH="0" noProof="0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Andrea </a:t>
            </a:r>
            <a:r>
              <a:rPr lang="en-GB" sz="2400" b="1" i="1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Musso</a:t>
            </a: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Recap</a:t>
            </a:r>
            <a:endParaRPr lang="en-GB" sz="3600" dirty="0"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936104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Last presentation found </a:t>
            </a:r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 basic model accurate when comparing with PM data to within 0.08% with 2 Power converters and within &lt;1% with all 3 power converters, at high current. This was deemed acceptable and the implementing the thermal model was to implemented.</a:t>
            </a:r>
          </a:p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 model was only tested against RQX.R5 at the time, however other circuits have since been tested, changing only the main parameters, giving the same model accuracy.</a:t>
            </a:r>
            <a:endParaRPr lang="en-GB" sz="2400" b="1" i="1" dirty="0" smtClean="0">
              <a:ln w="3175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sz="2400" b="1" i="1" dirty="0" smtClean="0">
              <a:ln w="3175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07/09/11</a:t>
            </a: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Thermal Model of Magnets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11560" y="908720"/>
            <a:ext cx="3384376" cy="5184576"/>
          </a:xfrm>
          <a:prstGeom prst="rect">
            <a:avLst/>
          </a:prstGeom>
        </p:spPr>
        <p:txBody>
          <a:bodyPr vert="horz">
            <a:normAutofit lnSpcReduction="10000"/>
            <a:scene3d>
              <a:camera prst="obliqueBottomRight"/>
              <a:lightRig rig="threePt" dir="t"/>
            </a:scene3d>
          </a:bodyPr>
          <a:lstStyle/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Use of ABM components instead of standard ideal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inductors.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The ABMs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, as mentioned in a previous presentation, can be programmed with nearly any equation.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lever use of similar equations make it possible to represent thermal effects as electrical equivalents. e.g. a voltages/currents representing impedances.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29000" contrast="52000"/>
          </a:blip>
          <a:srcRect/>
          <a:stretch>
            <a:fillRect/>
          </a:stretch>
        </p:blipFill>
        <p:spPr bwMode="auto">
          <a:xfrm>
            <a:off x="4139952" y="1052736"/>
            <a:ext cx="4483044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Notched Right Arrow 26"/>
          <p:cNvSpPr/>
          <p:nvPr/>
        </p:nvSpPr>
        <p:spPr>
          <a:xfrm rot="8543588">
            <a:off x="6092083" y="1415700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 rot="21585615">
            <a:off x="6730647" y="983126"/>
            <a:ext cx="201529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for resistance equiv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9" name="Notched Right Arrow 28"/>
          <p:cNvSpPr/>
          <p:nvPr/>
        </p:nvSpPr>
        <p:spPr>
          <a:xfrm rot="8543588">
            <a:off x="6382472" y="3433741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 rot="21585615">
            <a:off x="6996992" y="3001167"/>
            <a:ext cx="206338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for inductance equiv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Thermal Model of Magnets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11560" y="4797152"/>
            <a:ext cx="8229600" cy="648072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All equations calculated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using an array of ABM components…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7000" contrast="52000"/>
          </a:blip>
          <a:srcRect/>
          <a:stretch>
            <a:fillRect/>
          </a:stretch>
        </p:blipFill>
        <p:spPr bwMode="auto">
          <a:xfrm>
            <a:off x="611560" y="1268760"/>
            <a:ext cx="7822013" cy="339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Thermal Model of Magnets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3000" contrast="63000"/>
          </a:blip>
          <a:srcRect/>
          <a:stretch>
            <a:fillRect/>
          </a:stretch>
        </p:blipFill>
        <p:spPr bwMode="auto">
          <a:xfrm>
            <a:off x="2915816" y="1052736"/>
            <a:ext cx="3449944" cy="5196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Notched Right Arrow 13"/>
          <p:cNvSpPr/>
          <p:nvPr/>
        </p:nvSpPr>
        <p:spPr>
          <a:xfrm rot="8543588">
            <a:off x="4795938" y="1487708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21585615">
            <a:off x="5472342" y="1055133"/>
            <a:ext cx="2659702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Thermal model circuit as previous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6" name="Notched Right Arrow 15"/>
          <p:cNvSpPr/>
          <p:nvPr/>
        </p:nvSpPr>
        <p:spPr>
          <a:xfrm rot="2406157">
            <a:off x="2694169" y="2082206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21585615">
            <a:off x="324866" y="1424998"/>
            <a:ext cx="3206181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with equations to model Electrical resistance. Takes into account the ratio of Cu/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NbTi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8" name="Notched Right Arrow 17"/>
          <p:cNvSpPr/>
          <p:nvPr/>
        </p:nvSpPr>
        <p:spPr>
          <a:xfrm rot="12306131">
            <a:off x="4771956" y="3191696"/>
            <a:ext cx="1662584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21585615">
            <a:off x="5437434" y="3147673"/>
            <a:ext cx="3206181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with equations to model Thermal resistance.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0" name="Notched Right Arrow 19"/>
          <p:cNvSpPr/>
          <p:nvPr/>
        </p:nvSpPr>
        <p:spPr>
          <a:xfrm rot="20186286">
            <a:off x="2401294" y="3677020"/>
            <a:ext cx="1662584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Notched Right Arrow 21"/>
          <p:cNvSpPr/>
          <p:nvPr/>
        </p:nvSpPr>
        <p:spPr>
          <a:xfrm>
            <a:off x="2411760" y="4077072"/>
            <a:ext cx="1662584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21585615">
            <a:off x="254017" y="3507710"/>
            <a:ext cx="3206181" cy="120032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with equations to model Thermal capacitance. The array of components contain formulae to account for current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regions.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3" name="Notched Right Arrow 22"/>
          <p:cNvSpPr/>
          <p:nvPr/>
        </p:nvSpPr>
        <p:spPr>
          <a:xfrm rot="10315494">
            <a:off x="4362207" y="5128490"/>
            <a:ext cx="1662584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21585615">
            <a:off x="5221410" y="4731850"/>
            <a:ext cx="3206181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with equations to model Insulation resistance.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0" name="Notched Right Arrow 29"/>
          <p:cNvSpPr/>
          <p:nvPr/>
        </p:nvSpPr>
        <p:spPr>
          <a:xfrm rot="956327">
            <a:off x="1844159" y="5523831"/>
            <a:ext cx="1662584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 rot="21585615">
            <a:off x="539735" y="5096335"/>
            <a:ext cx="2694355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with equations for Magnetic Transfer function, Magnetic Field and Inductance.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2" name="Notched Right Arrow 31"/>
          <p:cNvSpPr/>
          <p:nvPr/>
        </p:nvSpPr>
        <p:spPr>
          <a:xfrm rot="8543588">
            <a:off x="5804050" y="2135781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 rot="21585615">
            <a:off x="6230684" y="1562452"/>
            <a:ext cx="2707791" cy="120032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 factor operations. These determine % of cable which has risen in temperature above 1.9K during a quench. 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Schematic Updates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41000" contrast="49000"/>
          </a:blip>
          <a:srcRect/>
          <a:stretch>
            <a:fillRect/>
          </a:stretch>
        </p:blipFill>
        <p:spPr bwMode="auto">
          <a:xfrm>
            <a:off x="539552" y="839714"/>
            <a:ext cx="8136904" cy="552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Notched Right Arrow 12"/>
          <p:cNvSpPr/>
          <p:nvPr/>
        </p:nvSpPr>
        <p:spPr>
          <a:xfrm rot="5095289">
            <a:off x="3923870" y="3004365"/>
            <a:ext cx="1156317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21585615">
            <a:off x="3355408" y="2284424"/>
            <a:ext cx="2800935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Many new parameters relating to the thermal model of the magnets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5" name="Notched Right Arrow 14"/>
          <p:cNvSpPr/>
          <p:nvPr/>
        </p:nvSpPr>
        <p:spPr>
          <a:xfrm rot="17813268">
            <a:off x="4922586" y="5109372"/>
            <a:ext cx="1526815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21585615">
            <a:off x="3565228" y="5524621"/>
            <a:ext cx="2878845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controls for initiating quenches and specifying a desired Q factor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9" name="Notched Right Arrow 18"/>
          <p:cNvSpPr/>
          <p:nvPr/>
        </p:nvSpPr>
        <p:spPr>
          <a:xfrm rot="8504260">
            <a:off x="1220751" y="5120154"/>
            <a:ext cx="1210646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Notched Right Arrow 17"/>
          <p:cNvSpPr/>
          <p:nvPr/>
        </p:nvSpPr>
        <p:spPr>
          <a:xfrm rot="12439353">
            <a:off x="1098010" y="4483062"/>
            <a:ext cx="1526815" cy="29439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21585615">
            <a:off x="2052173" y="4454167"/>
            <a:ext cx="1656824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ABM components to model each of the 4 magnets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Schematic Updates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19000" contrast="34000"/>
          </a:blip>
          <a:srcRect/>
          <a:stretch>
            <a:fillRect/>
          </a:stretch>
        </p:blipFill>
        <p:spPr bwMode="auto">
          <a:xfrm>
            <a:off x="467544" y="980728"/>
            <a:ext cx="8208912" cy="4380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55576" y="5661248"/>
            <a:ext cx="7488832" cy="50405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At maximum zoom out of software… still doesn’t fit….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 rot="21585615">
            <a:off x="1117537" y="1487500"/>
            <a:ext cx="2014429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Each magnet has its own corresponding thermal model circuit.</a:t>
            </a:r>
          </a:p>
        </p:txBody>
      </p:sp>
      <p:sp>
        <p:nvSpPr>
          <p:cNvPr id="15" name="TextBox 14"/>
          <p:cNvSpPr txBox="1"/>
          <p:nvPr/>
        </p:nvSpPr>
        <p:spPr>
          <a:xfrm rot="21585615">
            <a:off x="2268516" y="2565784"/>
            <a:ext cx="42161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Q1</a:t>
            </a:r>
          </a:p>
        </p:txBody>
      </p:sp>
      <p:sp>
        <p:nvSpPr>
          <p:cNvPr id="16" name="TextBox 15"/>
          <p:cNvSpPr txBox="1"/>
          <p:nvPr/>
        </p:nvSpPr>
        <p:spPr>
          <a:xfrm rot="21585615">
            <a:off x="7957146" y="2565784"/>
            <a:ext cx="42161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Q3</a:t>
            </a:r>
          </a:p>
        </p:txBody>
      </p:sp>
      <p:sp>
        <p:nvSpPr>
          <p:cNvPr id="17" name="TextBox 16"/>
          <p:cNvSpPr txBox="1"/>
          <p:nvPr/>
        </p:nvSpPr>
        <p:spPr>
          <a:xfrm rot="21585615">
            <a:off x="4140722" y="2565615"/>
            <a:ext cx="50315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Q2a</a:t>
            </a:r>
          </a:p>
        </p:txBody>
      </p:sp>
      <p:sp>
        <p:nvSpPr>
          <p:cNvPr id="18" name="TextBox 17"/>
          <p:cNvSpPr txBox="1"/>
          <p:nvPr/>
        </p:nvSpPr>
        <p:spPr>
          <a:xfrm rot="21585615">
            <a:off x="6156947" y="2565614"/>
            <a:ext cx="50315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Q2b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Thermal Model Parameters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2232248" cy="50405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MQXA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(KEK)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899592" y="1412776"/>
          <a:ext cx="3111500" cy="1891665"/>
        </p:xfrm>
        <a:graphic>
          <a:graphicData uri="http://schemas.openxmlformats.org/drawingml/2006/table">
            <a:tbl>
              <a:tblPr/>
              <a:tblGrid>
                <a:gridCol w="1282700"/>
                <a:gridCol w="609600"/>
                <a:gridCol w="609600"/>
                <a:gridCol w="609600"/>
              </a:tblGrid>
              <a:tr h="11849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MQXA Parameters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inner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outer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Total wire length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~1550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~1650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Diameter of strand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No. Strands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Insulation Thickness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Inductance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90.7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Transfer function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Ratio Cu/NbTi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RRR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932040" y="1412776"/>
          <a:ext cx="3111500" cy="1905000"/>
        </p:xfrm>
        <a:graphic>
          <a:graphicData uri="http://schemas.openxmlformats.org/drawingml/2006/table">
            <a:tbl>
              <a:tblPr/>
              <a:tblGrid>
                <a:gridCol w="12827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MQXB Parameters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inner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outer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Total wire length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Diameter of strand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No. Strands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Insulation Thickness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Inductance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90.7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Transfer function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Ratio Cu/NbTi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RRR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5292080" y="908720"/>
            <a:ext cx="2664296" cy="576064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MQXB (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Fermilab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)</a:t>
            </a:r>
          </a:p>
        </p:txBody>
      </p:sp>
      <p:pic>
        <p:nvPicPr>
          <p:cNvPr id="17" name="Picture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573016"/>
            <a:ext cx="2581275" cy="267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573016"/>
            <a:ext cx="2689225" cy="2633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RQX Event List - Commissioning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2664296" cy="648072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Quenches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TE-MPE-PE 07/09/11</a:t>
            </a:r>
            <a:endParaRPr lang="en-GB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27584" y="4005064"/>
            <a:ext cx="2664296" cy="648072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Other faults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1268760"/>
          <a:ext cx="6480721" cy="2627725"/>
        </p:xfrm>
        <a:graphic>
          <a:graphicData uri="http://schemas.openxmlformats.org/drawingml/2006/table">
            <a:tbl>
              <a:tblPr/>
              <a:tblGrid>
                <a:gridCol w="1631420"/>
                <a:gridCol w="953803"/>
                <a:gridCol w="1608940"/>
                <a:gridCol w="1143279"/>
                <a:gridCol w="1143279"/>
              </a:tblGrid>
              <a:tr h="1447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Event timestamp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Circuit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Test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Current (RQX)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12-FEB-11 11.51.33.053000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PIC2 CIRCUIT QUENCH VIA QPS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11-FEB-11 06.54.06.782000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PIC2 CIRCUIT QUENCH VIA QPS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11-FEB-11 05.19.26.040000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PIC2 CIRCUIT QUENCH VIA QPS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10-FEB-11 06.43.42.152000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RQX.L5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PIC2 CIRCUIT QUENCH VIA QPS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09-FEB-11 05.22.42.239000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PIC2 CIRCUIT QUENCH VIA QPS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05-NOV-09 08.37.25.198000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PLI3.f6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16-SEP-08 07.08.43.244000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PLI3.f6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30-AUG-08 02.10.59.934000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RQX.R1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PLI3.f6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26-AUG-08 05.26.58.105000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PLI3.f6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07-AUG-08 08.18.05.087000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PLI3.f6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043608" y="4365104"/>
          <a:ext cx="4140200" cy="1861185"/>
        </p:xfrm>
        <a:graphic>
          <a:graphicData uri="http://schemas.openxmlformats.org/drawingml/2006/table">
            <a:tbl>
              <a:tblPr/>
              <a:tblGrid>
                <a:gridCol w="1610430"/>
                <a:gridCol w="941531"/>
                <a:gridCol w="158823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Event timestamp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Circuit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Test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06-NOV-10 02.41.51.826000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06-NOV-10 11.46.56.903000 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16-FEB-10 06.17.26.023000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16-FEB-10 06.15.19.960000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16-FEB-10 03.57.03.739000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16-FEB-10 12.28.18.267000 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PNO.d16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06-FEB-10 04.09.40.656000 PM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RQX.R2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PNO.d14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opics xmlns="70d9f1ca-673f-4054-a660-f2f9ec090122">Recap
Thermal model of magnets
RQX circuit event list
Quench analysis/simulations
Interesting Anomanlies
Further work</Topic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DC13EB-19A2-4A2D-9BB3-8106A34D58EF}"/>
</file>

<file path=customXml/itemProps2.xml><?xml version="1.0" encoding="utf-8"?>
<ds:datastoreItem xmlns:ds="http://schemas.openxmlformats.org/officeDocument/2006/customXml" ds:itemID="{ABAF6C22-AB17-4A15-9C50-849D9A558ABC}"/>
</file>

<file path=customXml/itemProps3.xml><?xml version="1.0" encoding="utf-8"?>
<ds:datastoreItem xmlns:ds="http://schemas.openxmlformats.org/officeDocument/2006/customXml" ds:itemID="{F71F7C6F-9334-4451-903F-C64CF4D1174A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3486</TotalTime>
  <Words>1244</Words>
  <Application>Microsoft Office PowerPoint</Application>
  <PresentationFormat>On-screen Show (4:3)</PresentationFormat>
  <Paragraphs>303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Inner Triplet System</vt:lpstr>
      <vt:lpstr>Recap</vt:lpstr>
      <vt:lpstr>Thermal Model of Magnets</vt:lpstr>
      <vt:lpstr>Thermal Model of Magnets</vt:lpstr>
      <vt:lpstr>Thermal Model of Magnets</vt:lpstr>
      <vt:lpstr>Schematic Updates</vt:lpstr>
      <vt:lpstr>Schematic Updates</vt:lpstr>
      <vt:lpstr>Thermal Model Parameters</vt:lpstr>
      <vt:lpstr>RQX Event List - Commissioning</vt:lpstr>
      <vt:lpstr>RQX Event List - Normal Operation</vt:lpstr>
      <vt:lpstr>Circuit Analysis During Quench</vt:lpstr>
      <vt:lpstr>Quench Analysis/Simulations</vt:lpstr>
      <vt:lpstr>Quench Analysis/Simulations</vt:lpstr>
      <vt:lpstr>Interesting Anomalies</vt:lpstr>
      <vt:lpstr>Interesting Anomalies</vt:lpstr>
      <vt:lpstr>Interesting Anomalies</vt:lpstr>
      <vt:lpstr>Further Work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Triplet System</dc:title>
  <dc:creator>Scott Rowan</dc:creator>
  <cp:lastModifiedBy>srowan</cp:lastModifiedBy>
  <cp:revision>313</cp:revision>
  <dcterms:created xsi:type="dcterms:W3CDTF">2011-06-20T17:20:31Z</dcterms:created>
  <dcterms:modified xsi:type="dcterms:W3CDTF">2011-09-07T07:46:14Z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