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6" r:id="rId5"/>
  </p:sldMasterIdLst>
  <p:notesMasterIdLst>
    <p:notesMasterId r:id="rId45"/>
  </p:notesMasterIdLst>
  <p:handoutMasterIdLst>
    <p:handoutMasterId r:id="rId46"/>
  </p:handoutMasterIdLst>
  <p:sldIdLst>
    <p:sldId id="256" r:id="rId6"/>
    <p:sldId id="305" r:id="rId7"/>
    <p:sldId id="284" r:id="rId8"/>
    <p:sldId id="308" r:id="rId9"/>
    <p:sldId id="309" r:id="rId10"/>
    <p:sldId id="286" r:id="rId11"/>
    <p:sldId id="289" r:id="rId12"/>
    <p:sldId id="310" r:id="rId13"/>
    <p:sldId id="311" r:id="rId14"/>
    <p:sldId id="317" r:id="rId15"/>
    <p:sldId id="319" r:id="rId16"/>
    <p:sldId id="320" r:id="rId17"/>
    <p:sldId id="321" r:id="rId18"/>
    <p:sldId id="322" r:id="rId19"/>
    <p:sldId id="323" r:id="rId20"/>
    <p:sldId id="325" r:id="rId21"/>
    <p:sldId id="326" r:id="rId22"/>
    <p:sldId id="327" r:id="rId23"/>
    <p:sldId id="328" r:id="rId24"/>
    <p:sldId id="329" r:id="rId25"/>
    <p:sldId id="330" r:id="rId26"/>
    <p:sldId id="296" r:id="rId27"/>
    <p:sldId id="312" r:id="rId28"/>
    <p:sldId id="313" r:id="rId29"/>
    <p:sldId id="315" r:id="rId30"/>
    <p:sldId id="299" r:id="rId31"/>
    <p:sldId id="336" r:id="rId32"/>
    <p:sldId id="337" r:id="rId33"/>
    <p:sldId id="338" r:id="rId34"/>
    <p:sldId id="339" r:id="rId35"/>
    <p:sldId id="340" r:id="rId36"/>
    <p:sldId id="341" r:id="rId37"/>
    <p:sldId id="283" r:id="rId38"/>
    <p:sldId id="292" r:id="rId39"/>
    <p:sldId id="331" r:id="rId40"/>
    <p:sldId id="332" r:id="rId41"/>
    <p:sldId id="333" r:id="rId42"/>
    <p:sldId id="334" r:id="rId43"/>
    <p:sldId id="335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F4F8"/>
    <a:srgbClr val="66FF66"/>
    <a:srgbClr val="FF66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52" autoAdjust="0"/>
    <p:restoredTop sz="94660"/>
  </p:normalViewPr>
  <p:slideViewPr>
    <p:cSldViewPr>
      <p:cViewPr varScale="1">
        <p:scale>
          <a:sx n="74" d="100"/>
          <a:sy n="74" d="100"/>
        </p:scale>
        <p:origin x="12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cernbox\presentations\1507_debriefing-MBHSP102\MBHSP102_prep\1507_MBHSP102-SG_ANA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cernbox\presentations\1507_debriefing-MBHSP102\MBHSP102_prep\1507_MBHSP102-SG_ANA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cernbox\presentations\1507_debriefing-MBHSP102\MBHSP102_prep\1507_MBHSP102-SG_ANA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cernbox\presentations\1507_debriefing-MBHSP102\MBHSP102_prep\1507_MBHSP102-SG_A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Quench #1 8kA traction Collars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'Q1'!$AG$3</c:f>
              <c:strCache>
                <c:ptCount val="1"/>
                <c:pt idx="0">
                  <c:v>CCS1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'Q1'!$AG$4:$AG$195</c:f>
              <c:numCache>
                <c:formatCode>General</c:formatCode>
                <c:ptCount val="192"/>
                <c:pt idx="0">
                  <c:v>-102.121775</c:v>
                </c:pt>
                <c:pt idx="1">
                  <c:v>-102.12715</c:v>
                </c:pt>
                <c:pt idx="2">
                  <c:v>-101.964825</c:v>
                </c:pt>
                <c:pt idx="3">
                  <c:v>-101.921825</c:v>
                </c:pt>
                <c:pt idx="4">
                  <c:v>-101.870225</c:v>
                </c:pt>
                <c:pt idx="5">
                  <c:v>-101.7595</c:v>
                </c:pt>
                <c:pt idx="6">
                  <c:v>-101.721875</c:v>
                </c:pt>
                <c:pt idx="7">
                  <c:v>-101.61114999999999</c:v>
                </c:pt>
                <c:pt idx="8">
                  <c:v>-101.4413</c:v>
                </c:pt>
                <c:pt idx="9">
                  <c:v>-101.27575</c:v>
                </c:pt>
                <c:pt idx="10">
                  <c:v>-101.22414999999999</c:v>
                </c:pt>
                <c:pt idx="11">
                  <c:v>-101.134925</c:v>
                </c:pt>
                <c:pt idx="12">
                  <c:v>-101.10482500000001</c:v>
                </c:pt>
                <c:pt idx="13">
                  <c:v>-101.066125</c:v>
                </c:pt>
                <c:pt idx="14">
                  <c:v>-100.83284999999999</c:v>
                </c:pt>
                <c:pt idx="15">
                  <c:v>-100.66515</c:v>
                </c:pt>
                <c:pt idx="16">
                  <c:v>-100.5985</c:v>
                </c:pt>
                <c:pt idx="17">
                  <c:v>-100.461975</c:v>
                </c:pt>
                <c:pt idx="18">
                  <c:v>-100.43295000000001</c:v>
                </c:pt>
                <c:pt idx="19">
                  <c:v>-100.386725</c:v>
                </c:pt>
                <c:pt idx="20">
                  <c:v>-100.201825</c:v>
                </c:pt>
                <c:pt idx="21">
                  <c:v>-100.16204999999999</c:v>
                </c:pt>
                <c:pt idx="22">
                  <c:v>-99.972849999999994</c:v>
                </c:pt>
                <c:pt idx="23">
                  <c:v>-99.932000000000002</c:v>
                </c:pt>
                <c:pt idx="24">
                  <c:v>-99.764300000000006</c:v>
                </c:pt>
                <c:pt idx="25">
                  <c:v>-99.686899999999994</c:v>
                </c:pt>
                <c:pt idx="26">
                  <c:v>-97.087549999999993</c:v>
                </c:pt>
                <c:pt idx="27">
                  <c:v>-96.838149999999999</c:v>
                </c:pt>
                <c:pt idx="28">
                  <c:v>-96.682275000000004</c:v>
                </c:pt>
                <c:pt idx="29">
                  <c:v>-96.490602499999994</c:v>
                </c:pt>
                <c:pt idx="30">
                  <c:v>-96.283987499999995</c:v>
                </c:pt>
                <c:pt idx="31">
                  <c:v>-95.956649999999996</c:v>
                </c:pt>
                <c:pt idx="32">
                  <c:v>-95.641997500000002</c:v>
                </c:pt>
                <c:pt idx="33">
                  <c:v>-95.606522499999997</c:v>
                </c:pt>
                <c:pt idx="34">
                  <c:v>-95.264027499999997</c:v>
                </c:pt>
                <c:pt idx="35">
                  <c:v>-95.132985000000005</c:v>
                </c:pt>
                <c:pt idx="36">
                  <c:v>-94.874286249999997</c:v>
                </c:pt>
                <c:pt idx="37">
                  <c:v>-94.716745000000003</c:v>
                </c:pt>
                <c:pt idx="38">
                  <c:v>-94.455842500000003</c:v>
                </c:pt>
                <c:pt idx="39">
                  <c:v>-94.095179999999999</c:v>
                </c:pt>
                <c:pt idx="40">
                  <c:v>-93.923609999999996</c:v>
                </c:pt>
                <c:pt idx="41">
                  <c:v>-93.726669999999999</c:v>
                </c:pt>
                <c:pt idx="42">
                  <c:v>-93.449534999999997</c:v>
                </c:pt>
                <c:pt idx="43">
                  <c:v>-93.135850000000005</c:v>
                </c:pt>
                <c:pt idx="44">
                  <c:v>-92.904724999999999</c:v>
                </c:pt>
                <c:pt idx="45">
                  <c:v>-92.646725000000004</c:v>
                </c:pt>
                <c:pt idx="46">
                  <c:v>-92.498374999999996</c:v>
                </c:pt>
                <c:pt idx="47">
                  <c:v>-92.24145</c:v>
                </c:pt>
                <c:pt idx="48">
                  <c:v>-91.843699999999998</c:v>
                </c:pt>
                <c:pt idx="49">
                  <c:v>-91.681375000000003</c:v>
                </c:pt>
                <c:pt idx="50">
                  <c:v>-91.321250000000006</c:v>
                </c:pt>
                <c:pt idx="51">
                  <c:v>-90.909525000000002</c:v>
                </c:pt>
                <c:pt idx="52">
                  <c:v>-90.535425000000004</c:v>
                </c:pt>
                <c:pt idx="53">
                  <c:v>-90.268825000000007</c:v>
                </c:pt>
                <c:pt idx="54">
                  <c:v>-90.136600000000001</c:v>
                </c:pt>
                <c:pt idx="55">
                  <c:v>-89.819474999999997</c:v>
                </c:pt>
                <c:pt idx="56">
                  <c:v>-89.501275000000007</c:v>
                </c:pt>
                <c:pt idx="57">
                  <c:v>-89.377650000000003</c:v>
                </c:pt>
                <c:pt idx="58">
                  <c:v>-89.108900000000006</c:v>
                </c:pt>
                <c:pt idx="59">
                  <c:v>-88.816500000000005</c:v>
                </c:pt>
                <c:pt idx="60">
                  <c:v>-88.546674999999993</c:v>
                </c:pt>
                <c:pt idx="61">
                  <c:v>-88.364999999999995</c:v>
                </c:pt>
                <c:pt idx="62">
                  <c:v>-88.077974999999995</c:v>
                </c:pt>
                <c:pt idx="63">
                  <c:v>-88.104849999999999</c:v>
                </c:pt>
                <c:pt idx="64">
                  <c:v>-87.785574999999994</c:v>
                </c:pt>
                <c:pt idx="65">
                  <c:v>-87.580250000000007</c:v>
                </c:pt>
                <c:pt idx="66">
                  <c:v>-87.587774999999993</c:v>
                </c:pt>
                <c:pt idx="67">
                  <c:v>-87.245925</c:v>
                </c:pt>
                <c:pt idx="68">
                  <c:v>-86.843874999999997</c:v>
                </c:pt>
                <c:pt idx="69">
                  <c:v>-86.105350000000001</c:v>
                </c:pt>
                <c:pt idx="70">
                  <c:v>-85.221699999999998</c:v>
                </c:pt>
                <c:pt idx="71">
                  <c:v>-84.838999999999999</c:v>
                </c:pt>
                <c:pt idx="72">
                  <c:v>-84.283225000000002</c:v>
                </c:pt>
                <c:pt idx="73">
                  <c:v>-83.557599999999994</c:v>
                </c:pt>
                <c:pt idx="74">
                  <c:v>-83.536100000000005</c:v>
                </c:pt>
                <c:pt idx="75">
                  <c:v>-82.677175000000005</c:v>
                </c:pt>
                <c:pt idx="76">
                  <c:v>-81.673124999999999</c:v>
                </c:pt>
                <c:pt idx="77">
                  <c:v>-80.471275000000006</c:v>
                </c:pt>
                <c:pt idx="78">
                  <c:v>-79.963875000000002</c:v>
                </c:pt>
                <c:pt idx="79">
                  <c:v>-79.431749999999994</c:v>
                </c:pt>
                <c:pt idx="80">
                  <c:v>-78.557775000000007</c:v>
                </c:pt>
                <c:pt idx="81">
                  <c:v>-78.393299999999996</c:v>
                </c:pt>
                <c:pt idx="82">
                  <c:v>-78.373949999999994</c:v>
                </c:pt>
                <c:pt idx="83">
                  <c:v>-78.179374999999993</c:v>
                </c:pt>
                <c:pt idx="84">
                  <c:v>-80.921700000000001</c:v>
                </c:pt>
                <c:pt idx="85">
                  <c:v>-81.377499999999998</c:v>
                </c:pt>
                <c:pt idx="86">
                  <c:v>-81.275374999999997</c:v>
                </c:pt>
                <c:pt idx="87">
                  <c:v>-80.770124999999993</c:v>
                </c:pt>
                <c:pt idx="88">
                  <c:v>-74.699600000000004</c:v>
                </c:pt>
                <c:pt idx="89">
                  <c:v>-71.288624999999996</c:v>
                </c:pt>
                <c:pt idx="90">
                  <c:v>-70.649000000000001</c:v>
                </c:pt>
                <c:pt idx="91">
                  <c:v>-70.372725000000003</c:v>
                </c:pt>
                <c:pt idx="92">
                  <c:v>-70.051299999999998</c:v>
                </c:pt>
                <c:pt idx="93">
                  <c:v>-69.670749999999998</c:v>
                </c:pt>
                <c:pt idx="94">
                  <c:v>-70.447975</c:v>
                </c:pt>
                <c:pt idx="95">
                  <c:v>-69.036500000000004</c:v>
                </c:pt>
                <c:pt idx="96">
                  <c:v>-68.636600000000001</c:v>
                </c:pt>
                <c:pt idx="97">
                  <c:v>-68.478575000000006</c:v>
                </c:pt>
                <c:pt idx="98">
                  <c:v>-68.306574999999995</c:v>
                </c:pt>
                <c:pt idx="99">
                  <c:v>-69.312775000000002</c:v>
                </c:pt>
                <c:pt idx="100">
                  <c:v>-68.628</c:v>
                </c:pt>
                <c:pt idx="101">
                  <c:v>-65.941575</c:v>
                </c:pt>
                <c:pt idx="102">
                  <c:v>-64.983750000000001</c:v>
                </c:pt>
                <c:pt idx="103">
                  <c:v>-64.834325000000007</c:v>
                </c:pt>
                <c:pt idx="104">
                  <c:v>-64.619325000000003</c:v>
                </c:pt>
                <c:pt idx="105">
                  <c:v>-64.301124999999999</c:v>
                </c:pt>
                <c:pt idx="106">
                  <c:v>-63.784050000000001</c:v>
                </c:pt>
                <c:pt idx="107">
                  <c:v>-64.914950000000005</c:v>
                </c:pt>
                <c:pt idx="108">
                  <c:v>-65.221324999999993</c:v>
                </c:pt>
                <c:pt idx="109">
                  <c:v>-65.808274999999995</c:v>
                </c:pt>
                <c:pt idx="110">
                  <c:v>-64.215125</c:v>
                </c:pt>
                <c:pt idx="111">
                  <c:v>-64.664474999999996</c:v>
                </c:pt>
                <c:pt idx="112">
                  <c:v>-63.306750000000001</c:v>
                </c:pt>
                <c:pt idx="113">
                  <c:v>-62.9649</c:v>
                </c:pt>
                <c:pt idx="114">
                  <c:v>-63.159475</c:v>
                </c:pt>
                <c:pt idx="115">
                  <c:v>-63.182049999999997</c:v>
                </c:pt>
                <c:pt idx="116">
                  <c:v>-62.682175000000001</c:v>
                </c:pt>
                <c:pt idx="117">
                  <c:v>-62.366124999999997</c:v>
                </c:pt>
                <c:pt idx="118">
                  <c:v>-61.843674999999998</c:v>
                </c:pt>
                <c:pt idx="119">
                  <c:v>-61.507199999999997</c:v>
                </c:pt>
                <c:pt idx="120">
                  <c:v>-61.014850000000003</c:v>
                </c:pt>
                <c:pt idx="121">
                  <c:v>-60.287075000000002</c:v>
                </c:pt>
                <c:pt idx="122">
                  <c:v>-59.361499999999999</c:v>
                </c:pt>
                <c:pt idx="123">
                  <c:v>-58.902475000000003</c:v>
                </c:pt>
                <c:pt idx="124">
                  <c:v>-57.643650000000001</c:v>
                </c:pt>
                <c:pt idx="125">
                  <c:v>-57.410375000000002</c:v>
                </c:pt>
                <c:pt idx="126">
                  <c:v>-57.749000000000002</c:v>
                </c:pt>
                <c:pt idx="127">
                  <c:v>-55.084074999999999</c:v>
                </c:pt>
                <c:pt idx="128">
                  <c:v>-55.543100000000003</c:v>
                </c:pt>
                <c:pt idx="129">
                  <c:v>-54.61</c:v>
                </c:pt>
                <c:pt idx="130">
                  <c:v>-53.789774999999999</c:v>
                </c:pt>
                <c:pt idx="131">
                  <c:v>-53.596274999999999</c:v>
                </c:pt>
                <c:pt idx="132">
                  <c:v>-51.522599999999997</c:v>
                </c:pt>
                <c:pt idx="133">
                  <c:v>-50.699150000000003</c:v>
                </c:pt>
                <c:pt idx="134">
                  <c:v>-49.934824999999996</c:v>
                </c:pt>
                <c:pt idx="135">
                  <c:v>-47.837499999999999</c:v>
                </c:pt>
                <c:pt idx="136">
                  <c:v>-49.404850000000003</c:v>
                </c:pt>
                <c:pt idx="137">
                  <c:v>-47.766550000000002</c:v>
                </c:pt>
                <c:pt idx="138">
                  <c:v>-52.113849999999999</c:v>
                </c:pt>
                <c:pt idx="139">
                  <c:v>-51.724699999999999</c:v>
                </c:pt>
                <c:pt idx="140">
                  <c:v>-52.155774999999998</c:v>
                </c:pt>
                <c:pt idx="141">
                  <c:v>-50.053075</c:v>
                </c:pt>
                <c:pt idx="142">
                  <c:v>-50.780850000000001</c:v>
                </c:pt>
                <c:pt idx="143">
                  <c:v>-49.587600000000002</c:v>
                </c:pt>
                <c:pt idx="144">
                  <c:v>-49.4758</c:v>
                </c:pt>
                <c:pt idx="145">
                  <c:v>-49.368299999999998</c:v>
                </c:pt>
                <c:pt idx="146">
                  <c:v>-47.934249999999999</c:v>
                </c:pt>
                <c:pt idx="147">
                  <c:v>-47.535424999999996</c:v>
                </c:pt>
                <c:pt idx="148">
                  <c:v>-50.055225</c:v>
                </c:pt>
                <c:pt idx="149">
                  <c:v>-48.723300000000002</c:v>
                </c:pt>
                <c:pt idx="150">
                  <c:v>-50.078874999999996</c:v>
                </c:pt>
                <c:pt idx="151">
                  <c:v>-48.8523</c:v>
                </c:pt>
                <c:pt idx="152">
                  <c:v>-48.70825</c:v>
                </c:pt>
                <c:pt idx="153">
                  <c:v>-48.270724999999999</c:v>
                </c:pt>
                <c:pt idx="154">
                  <c:v>-46.724874999999997</c:v>
                </c:pt>
                <c:pt idx="155">
                  <c:v>-46.590499999999999</c:v>
                </c:pt>
                <c:pt idx="156">
                  <c:v>-45.657400000000003</c:v>
                </c:pt>
                <c:pt idx="157">
                  <c:v>-46.130400000000002</c:v>
                </c:pt>
                <c:pt idx="158">
                  <c:v>-45.906799999999997</c:v>
                </c:pt>
                <c:pt idx="159">
                  <c:v>-45.553125000000001</c:v>
                </c:pt>
                <c:pt idx="160">
                  <c:v>-45.039275000000004</c:v>
                </c:pt>
                <c:pt idx="161">
                  <c:v>-44.352350000000001</c:v>
                </c:pt>
                <c:pt idx="162">
                  <c:v>-43.176299999999998</c:v>
                </c:pt>
                <c:pt idx="163">
                  <c:v>-44.230874999999997</c:v>
                </c:pt>
                <c:pt idx="164">
                  <c:v>-44.427599999999998</c:v>
                </c:pt>
                <c:pt idx="165">
                  <c:v>-42.95055</c:v>
                </c:pt>
                <c:pt idx="166">
                  <c:v>-44.754399999999997</c:v>
                </c:pt>
                <c:pt idx="167">
                  <c:v>-45.082275000000003</c:v>
                </c:pt>
                <c:pt idx="168">
                  <c:v>-47.854162500000001</c:v>
                </c:pt>
                <c:pt idx="169">
                  <c:v>-51.613975000000003</c:v>
                </c:pt>
                <c:pt idx="170">
                  <c:v>-41.434800000000003</c:v>
                </c:pt>
                <c:pt idx="171">
                  <c:v>-48.022399999999998</c:v>
                </c:pt>
                <c:pt idx="172">
                  <c:v>-58.059674999999999</c:v>
                </c:pt>
                <c:pt idx="173">
                  <c:v>-66.832750000000004</c:v>
                </c:pt>
                <c:pt idx="174">
                  <c:v>-66.156575000000004</c:v>
                </c:pt>
                <c:pt idx="175">
                  <c:v>-66.4221</c:v>
                </c:pt>
                <c:pt idx="176">
                  <c:v>-67.709950000000006</c:v>
                </c:pt>
                <c:pt idx="177">
                  <c:v>-65.858800000000002</c:v>
                </c:pt>
                <c:pt idx="178">
                  <c:v>-67.898075000000006</c:v>
                </c:pt>
                <c:pt idx="179">
                  <c:v>-68.503299999999996</c:v>
                </c:pt>
                <c:pt idx="180">
                  <c:v>-69.427800000000005</c:v>
                </c:pt>
                <c:pt idx="181">
                  <c:v>-69.29665</c:v>
                </c:pt>
                <c:pt idx="182">
                  <c:v>-69.489075</c:v>
                </c:pt>
                <c:pt idx="183">
                  <c:v>-70.580200000000005</c:v>
                </c:pt>
                <c:pt idx="184">
                  <c:v>-68.621549999999999</c:v>
                </c:pt>
                <c:pt idx="185">
                  <c:v>-71.720775000000003</c:v>
                </c:pt>
                <c:pt idx="186">
                  <c:v>-67.487425000000002</c:v>
                </c:pt>
                <c:pt idx="187">
                  <c:v>-60.264499999999998</c:v>
                </c:pt>
                <c:pt idx="188">
                  <c:v>-64.677374999999998</c:v>
                </c:pt>
                <c:pt idx="189">
                  <c:v>-54.591724999999997</c:v>
                </c:pt>
                <c:pt idx="190">
                  <c:v>-52.868499999999997</c:v>
                </c:pt>
                <c:pt idx="191">
                  <c:v>-50.407825000000003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1"/>
          <c:order val="1"/>
          <c:tx>
            <c:strRef>
              <c:f>'Q1'!$AH$3</c:f>
              <c:strCache>
                <c:ptCount val="1"/>
                <c:pt idx="0">
                  <c:v>CCS2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5B9BD5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'Q1'!$AH$4:$AH$195</c:f>
              <c:numCache>
                <c:formatCode>General</c:formatCode>
                <c:ptCount val="192"/>
                <c:pt idx="0">
                  <c:v>-121.27075000000001</c:v>
                </c:pt>
                <c:pt idx="1">
                  <c:v>-121.18367499999999</c:v>
                </c:pt>
                <c:pt idx="2">
                  <c:v>-121.07402500000001</c:v>
                </c:pt>
                <c:pt idx="3">
                  <c:v>-121.003075</c:v>
                </c:pt>
                <c:pt idx="4">
                  <c:v>-120.97297500000001</c:v>
                </c:pt>
                <c:pt idx="5">
                  <c:v>-120.80312499999999</c:v>
                </c:pt>
                <c:pt idx="6">
                  <c:v>-120.719275</c:v>
                </c:pt>
                <c:pt idx="7">
                  <c:v>-120.60209999999999</c:v>
                </c:pt>
                <c:pt idx="8">
                  <c:v>-120.38925</c:v>
                </c:pt>
                <c:pt idx="9">
                  <c:v>-120.23122499999999</c:v>
                </c:pt>
                <c:pt idx="10">
                  <c:v>-120.12802499999999</c:v>
                </c:pt>
                <c:pt idx="11">
                  <c:v>-120.04095</c:v>
                </c:pt>
                <c:pt idx="12">
                  <c:v>-119.96785</c:v>
                </c:pt>
                <c:pt idx="13">
                  <c:v>-119.8152</c:v>
                </c:pt>
                <c:pt idx="14">
                  <c:v>-119.64857499999999</c:v>
                </c:pt>
                <c:pt idx="15">
                  <c:v>-119.46475</c:v>
                </c:pt>
                <c:pt idx="16">
                  <c:v>-119.34865000000001</c:v>
                </c:pt>
                <c:pt idx="17">
                  <c:v>-119.16482499999999</c:v>
                </c:pt>
                <c:pt idx="18">
                  <c:v>-119.085275</c:v>
                </c:pt>
                <c:pt idx="19">
                  <c:v>-118.9509</c:v>
                </c:pt>
                <c:pt idx="20">
                  <c:v>-118.7015</c:v>
                </c:pt>
                <c:pt idx="21">
                  <c:v>-118.66065</c:v>
                </c:pt>
                <c:pt idx="22">
                  <c:v>-118.40587499999999</c:v>
                </c:pt>
                <c:pt idx="23">
                  <c:v>-118.37255</c:v>
                </c:pt>
                <c:pt idx="24">
                  <c:v>-118.1726</c:v>
                </c:pt>
                <c:pt idx="25">
                  <c:v>-118.0436</c:v>
                </c:pt>
                <c:pt idx="26">
                  <c:v>-117.19005</c:v>
                </c:pt>
                <c:pt idx="27">
                  <c:v>-116.98365</c:v>
                </c:pt>
                <c:pt idx="28">
                  <c:v>-116.91915</c:v>
                </c:pt>
                <c:pt idx="29">
                  <c:v>-116.72565</c:v>
                </c:pt>
                <c:pt idx="30">
                  <c:v>-116.55687500000001</c:v>
                </c:pt>
                <c:pt idx="31">
                  <c:v>-116.333275</c:v>
                </c:pt>
                <c:pt idx="32">
                  <c:v>-116.055925</c:v>
                </c:pt>
                <c:pt idx="33">
                  <c:v>-115.99894999999999</c:v>
                </c:pt>
                <c:pt idx="34">
                  <c:v>-115.70977499999999</c:v>
                </c:pt>
                <c:pt idx="35">
                  <c:v>-115.584</c:v>
                </c:pt>
                <c:pt idx="36">
                  <c:v>-115.33244999999999</c:v>
                </c:pt>
                <c:pt idx="37">
                  <c:v>-115.154</c:v>
                </c:pt>
                <c:pt idx="38">
                  <c:v>-114.9863</c:v>
                </c:pt>
                <c:pt idx="39">
                  <c:v>-114.6853</c:v>
                </c:pt>
                <c:pt idx="40">
                  <c:v>-114.56489999999999</c:v>
                </c:pt>
                <c:pt idx="41">
                  <c:v>-114.36387499999999</c:v>
                </c:pt>
                <c:pt idx="42">
                  <c:v>-114.019875</c:v>
                </c:pt>
                <c:pt idx="43">
                  <c:v>-113.80165</c:v>
                </c:pt>
                <c:pt idx="44">
                  <c:v>-113.49957499999999</c:v>
                </c:pt>
                <c:pt idx="45">
                  <c:v>-113.144825</c:v>
                </c:pt>
                <c:pt idx="46">
                  <c:v>-112.856725</c:v>
                </c:pt>
                <c:pt idx="47">
                  <c:v>-112.64279999999999</c:v>
                </c:pt>
                <c:pt idx="48">
                  <c:v>-112.28805</c:v>
                </c:pt>
                <c:pt idx="49">
                  <c:v>-112.16012499999999</c:v>
                </c:pt>
                <c:pt idx="50">
                  <c:v>-111.940825</c:v>
                </c:pt>
                <c:pt idx="51">
                  <c:v>-111.657025</c:v>
                </c:pt>
                <c:pt idx="52">
                  <c:v>-111.371075</c:v>
                </c:pt>
                <c:pt idx="53">
                  <c:v>-111.19047500000001</c:v>
                </c:pt>
                <c:pt idx="54">
                  <c:v>-110.99590000000001</c:v>
                </c:pt>
                <c:pt idx="55">
                  <c:v>-110.71102500000001</c:v>
                </c:pt>
                <c:pt idx="56">
                  <c:v>-110.43904999999999</c:v>
                </c:pt>
                <c:pt idx="57">
                  <c:v>-110.25415</c:v>
                </c:pt>
                <c:pt idx="58">
                  <c:v>-110.025175</c:v>
                </c:pt>
                <c:pt idx="59">
                  <c:v>-109.739225</c:v>
                </c:pt>
                <c:pt idx="60">
                  <c:v>-109.4522</c:v>
                </c:pt>
                <c:pt idx="61">
                  <c:v>-109.28234999999999</c:v>
                </c:pt>
                <c:pt idx="62">
                  <c:v>-109.0265</c:v>
                </c:pt>
                <c:pt idx="63">
                  <c:v>-108.855575</c:v>
                </c:pt>
                <c:pt idx="64">
                  <c:v>-108.578225</c:v>
                </c:pt>
                <c:pt idx="65">
                  <c:v>-108.36</c:v>
                </c:pt>
                <c:pt idx="66">
                  <c:v>-108.152525</c:v>
                </c:pt>
                <c:pt idx="67">
                  <c:v>-107.821425</c:v>
                </c:pt>
                <c:pt idx="68">
                  <c:v>-107.473125</c:v>
                </c:pt>
                <c:pt idx="69">
                  <c:v>-107.17427499999999</c:v>
                </c:pt>
                <c:pt idx="70">
                  <c:v>-106.98507499999999</c:v>
                </c:pt>
                <c:pt idx="71">
                  <c:v>-106.7647</c:v>
                </c:pt>
                <c:pt idx="72">
                  <c:v>-106.5196</c:v>
                </c:pt>
                <c:pt idx="73">
                  <c:v>-106.12077499999999</c:v>
                </c:pt>
                <c:pt idx="74">
                  <c:v>-105.92942499999999</c:v>
                </c:pt>
                <c:pt idx="75">
                  <c:v>-105.613375</c:v>
                </c:pt>
                <c:pt idx="76">
                  <c:v>-105.178</c:v>
                </c:pt>
                <c:pt idx="77">
                  <c:v>-104.6405</c:v>
                </c:pt>
                <c:pt idx="78">
                  <c:v>-104.243825</c:v>
                </c:pt>
                <c:pt idx="79">
                  <c:v>-103.936375</c:v>
                </c:pt>
                <c:pt idx="80">
                  <c:v>-103.69772500000001</c:v>
                </c:pt>
                <c:pt idx="81">
                  <c:v>-103.76545</c:v>
                </c:pt>
                <c:pt idx="82">
                  <c:v>-103.53002499999999</c:v>
                </c:pt>
                <c:pt idx="83">
                  <c:v>-103.263425</c:v>
                </c:pt>
                <c:pt idx="84">
                  <c:v>-103.31717500000001</c:v>
                </c:pt>
                <c:pt idx="85">
                  <c:v>-103.33329999999999</c:v>
                </c:pt>
                <c:pt idx="86">
                  <c:v>-102.82805</c:v>
                </c:pt>
                <c:pt idx="87">
                  <c:v>-102.4819</c:v>
                </c:pt>
                <c:pt idx="88">
                  <c:v>-93.377724999999998</c:v>
                </c:pt>
                <c:pt idx="89">
                  <c:v>-92.795074999999997</c:v>
                </c:pt>
                <c:pt idx="90">
                  <c:v>-92.264025000000004</c:v>
                </c:pt>
                <c:pt idx="91">
                  <c:v>-91.961950000000002</c:v>
                </c:pt>
                <c:pt idx="92">
                  <c:v>-91.565275</c:v>
                </c:pt>
                <c:pt idx="93">
                  <c:v>-91.321250000000006</c:v>
                </c:pt>
                <c:pt idx="94">
                  <c:v>-91.554524999999998</c:v>
                </c:pt>
                <c:pt idx="95">
                  <c:v>-90.444050000000004</c:v>
                </c:pt>
                <c:pt idx="96">
                  <c:v>-90.126925</c:v>
                </c:pt>
                <c:pt idx="97">
                  <c:v>-89.781850000000006</c:v>
                </c:pt>
                <c:pt idx="98">
                  <c:v>-89.493750000000006</c:v>
                </c:pt>
                <c:pt idx="99">
                  <c:v>-89.515249999999995</c:v>
                </c:pt>
                <c:pt idx="100">
                  <c:v>-89.114275000000006</c:v>
                </c:pt>
                <c:pt idx="101">
                  <c:v>-88.531625000000005</c:v>
                </c:pt>
                <c:pt idx="102">
                  <c:v>-88.141400000000004</c:v>
                </c:pt>
                <c:pt idx="103">
                  <c:v>-87.422224999999997</c:v>
                </c:pt>
                <c:pt idx="104">
                  <c:v>-86.763249999999999</c:v>
                </c:pt>
                <c:pt idx="105">
                  <c:v>-86.108575000000002</c:v>
                </c:pt>
                <c:pt idx="106">
                  <c:v>-85.728025000000002</c:v>
                </c:pt>
                <c:pt idx="107">
                  <c:v>-85.943025000000006</c:v>
                </c:pt>
                <c:pt idx="108">
                  <c:v>-85.730175000000003</c:v>
                </c:pt>
                <c:pt idx="109">
                  <c:v>-85.721575000000001</c:v>
                </c:pt>
                <c:pt idx="110">
                  <c:v>-83.689824999999999</c:v>
                </c:pt>
                <c:pt idx="111">
                  <c:v>-83.904825000000002</c:v>
                </c:pt>
                <c:pt idx="112">
                  <c:v>-83.221125000000001</c:v>
                </c:pt>
                <c:pt idx="113">
                  <c:v>-82.811549999999997</c:v>
                </c:pt>
                <c:pt idx="114">
                  <c:v>-80.493849999999995</c:v>
                </c:pt>
                <c:pt idx="115">
                  <c:v>-75.648825000000002</c:v>
                </c:pt>
                <c:pt idx="116">
                  <c:v>-75.580025000000006</c:v>
                </c:pt>
                <c:pt idx="117">
                  <c:v>-75.112399999999994</c:v>
                </c:pt>
                <c:pt idx="118">
                  <c:v>-74.811400000000006</c:v>
                </c:pt>
                <c:pt idx="119">
                  <c:v>-74.287875</c:v>
                </c:pt>
                <c:pt idx="120">
                  <c:v>-73.826700000000002</c:v>
                </c:pt>
                <c:pt idx="121">
                  <c:v>-73.268775000000005</c:v>
                </c:pt>
                <c:pt idx="122">
                  <c:v>-72.409850000000006</c:v>
                </c:pt>
                <c:pt idx="123">
                  <c:v>-71.421925000000002</c:v>
                </c:pt>
                <c:pt idx="124">
                  <c:v>-71.159625000000005</c:v>
                </c:pt>
                <c:pt idx="125">
                  <c:v>-70.708124999999995</c:v>
                </c:pt>
                <c:pt idx="126">
                  <c:v>-69.784700000000001</c:v>
                </c:pt>
                <c:pt idx="127">
                  <c:v>-65.500825000000006</c:v>
                </c:pt>
                <c:pt idx="128">
                  <c:v>-65.242824999999996</c:v>
                </c:pt>
                <c:pt idx="129">
                  <c:v>-64.673074999999997</c:v>
                </c:pt>
                <c:pt idx="130">
                  <c:v>-64.175349999999995</c:v>
                </c:pt>
                <c:pt idx="131">
                  <c:v>-63.529274999999998</c:v>
                </c:pt>
                <c:pt idx="132">
                  <c:v>-62.466099999999997</c:v>
                </c:pt>
                <c:pt idx="133">
                  <c:v>-61.601799999999997</c:v>
                </c:pt>
                <c:pt idx="134">
                  <c:v>-61.06</c:v>
                </c:pt>
                <c:pt idx="135">
                  <c:v>-58.966974999999998</c:v>
                </c:pt>
                <c:pt idx="136">
                  <c:v>-57.588825</c:v>
                </c:pt>
                <c:pt idx="137">
                  <c:v>-56.68045</c:v>
                </c:pt>
                <c:pt idx="138">
                  <c:v>-55.66995</c:v>
                </c:pt>
                <c:pt idx="139">
                  <c:v>-55.180824999999999</c:v>
                </c:pt>
                <c:pt idx="140">
                  <c:v>-54.32405</c:v>
                </c:pt>
                <c:pt idx="141">
                  <c:v>-51.904654999999998</c:v>
                </c:pt>
                <c:pt idx="142">
                  <c:v>-51.276231500000002</c:v>
                </c:pt>
                <c:pt idx="143">
                  <c:v>-50.921675</c:v>
                </c:pt>
                <c:pt idx="144">
                  <c:v>-49.866992500000002</c:v>
                </c:pt>
                <c:pt idx="145">
                  <c:v>-49.583945</c:v>
                </c:pt>
                <c:pt idx="146">
                  <c:v>-49.137174999999999</c:v>
                </c:pt>
                <c:pt idx="147">
                  <c:v>-48.175049999999999</c:v>
                </c:pt>
                <c:pt idx="148">
                  <c:v>-48.056800000000003</c:v>
                </c:pt>
                <c:pt idx="149">
                  <c:v>-46.513100000000001</c:v>
                </c:pt>
                <c:pt idx="150">
                  <c:v>-43.755724999999998</c:v>
                </c:pt>
                <c:pt idx="151">
                  <c:v>-43.199950000000001</c:v>
                </c:pt>
                <c:pt idx="152">
                  <c:v>-42.823700000000002</c:v>
                </c:pt>
                <c:pt idx="153">
                  <c:v>-42.3292</c:v>
                </c:pt>
                <c:pt idx="154">
                  <c:v>-41.111224999999997</c:v>
                </c:pt>
                <c:pt idx="155">
                  <c:v>-40.365175000000001</c:v>
                </c:pt>
                <c:pt idx="156">
                  <c:v>-38.429099999999998</c:v>
                </c:pt>
                <c:pt idx="157">
                  <c:v>-38.288274999999999</c:v>
                </c:pt>
                <c:pt idx="158">
                  <c:v>-37.902349999999998</c:v>
                </c:pt>
                <c:pt idx="159">
                  <c:v>-37.570174999999999</c:v>
                </c:pt>
                <c:pt idx="160">
                  <c:v>-37.172424999999997</c:v>
                </c:pt>
                <c:pt idx="161">
                  <c:v>-36.405949999999997</c:v>
                </c:pt>
                <c:pt idx="162">
                  <c:v>-35.487900000000003</c:v>
                </c:pt>
                <c:pt idx="163">
                  <c:v>-35.121324999999999</c:v>
                </c:pt>
                <c:pt idx="164">
                  <c:v>-35.207324999999997</c:v>
                </c:pt>
                <c:pt idx="165">
                  <c:v>-34.344099999999997</c:v>
                </c:pt>
                <c:pt idx="166">
                  <c:v>-34.283900000000003</c:v>
                </c:pt>
                <c:pt idx="167">
                  <c:v>-33.455075000000001</c:v>
                </c:pt>
                <c:pt idx="168">
                  <c:v>-32.7746</c:v>
                </c:pt>
                <c:pt idx="169">
                  <c:v>-32.487575</c:v>
                </c:pt>
                <c:pt idx="170">
                  <c:v>-28.611125000000001</c:v>
                </c:pt>
                <c:pt idx="171">
                  <c:v>-28.540175000000001</c:v>
                </c:pt>
                <c:pt idx="172">
                  <c:v>-28.828275000000001</c:v>
                </c:pt>
                <c:pt idx="173">
                  <c:v>-29.815124999999998</c:v>
                </c:pt>
                <c:pt idx="174">
                  <c:v>-29.315249999999999</c:v>
                </c:pt>
                <c:pt idx="175">
                  <c:v>-28.989525</c:v>
                </c:pt>
                <c:pt idx="176">
                  <c:v>-28.038150000000002</c:v>
                </c:pt>
                <c:pt idx="177">
                  <c:v>-28.584250000000001</c:v>
                </c:pt>
                <c:pt idx="178">
                  <c:v>-27.953225</c:v>
                </c:pt>
                <c:pt idx="179">
                  <c:v>-26.835225000000001</c:v>
                </c:pt>
                <c:pt idx="180">
                  <c:v>-27.035174999999999</c:v>
                </c:pt>
                <c:pt idx="181">
                  <c:v>-26.858875000000001</c:v>
                </c:pt>
                <c:pt idx="182">
                  <c:v>-26.006399999999999</c:v>
                </c:pt>
                <c:pt idx="183">
                  <c:v>-26.066600000000001</c:v>
                </c:pt>
                <c:pt idx="184">
                  <c:v>-26.954550000000001</c:v>
                </c:pt>
                <c:pt idx="185">
                  <c:v>-27.128699999999998</c:v>
                </c:pt>
                <c:pt idx="186">
                  <c:v>-27.588799999999999</c:v>
                </c:pt>
                <c:pt idx="187">
                  <c:v>-26.66</c:v>
                </c:pt>
                <c:pt idx="188">
                  <c:v>-26.196674999999999</c:v>
                </c:pt>
                <c:pt idx="189">
                  <c:v>-24.628250000000001</c:v>
                </c:pt>
                <c:pt idx="190">
                  <c:v>-23.498425000000001</c:v>
                </c:pt>
                <c:pt idx="191">
                  <c:v>-22.297650000000001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2"/>
          <c:order val="2"/>
          <c:tx>
            <c:strRef>
              <c:f>'Q1'!$AI$3</c:f>
              <c:strCache>
                <c:ptCount val="1"/>
                <c:pt idx="0">
                  <c:v>CCS3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'Q1'!$AI$4:$AI$195</c:f>
              <c:numCache>
                <c:formatCode>General</c:formatCode>
                <c:ptCount val="192"/>
                <c:pt idx="0">
                  <c:v>-84.672375000000002</c:v>
                </c:pt>
                <c:pt idx="1">
                  <c:v>-84.661625000000001</c:v>
                </c:pt>
                <c:pt idx="2">
                  <c:v>-84.543374999999997</c:v>
                </c:pt>
                <c:pt idx="3">
                  <c:v>-84.499300000000005</c:v>
                </c:pt>
                <c:pt idx="4">
                  <c:v>-84.427274999999995</c:v>
                </c:pt>
                <c:pt idx="5">
                  <c:v>-84.376750000000001</c:v>
                </c:pt>
                <c:pt idx="6">
                  <c:v>-84.281075000000001</c:v>
                </c:pt>
                <c:pt idx="7">
                  <c:v>-84.225174999999993</c:v>
                </c:pt>
                <c:pt idx="8">
                  <c:v>-84.083275</c:v>
                </c:pt>
                <c:pt idx="9">
                  <c:v>-84.002650000000003</c:v>
                </c:pt>
                <c:pt idx="10">
                  <c:v>-83.912350000000004</c:v>
                </c:pt>
                <c:pt idx="11">
                  <c:v>-83.781199999999998</c:v>
                </c:pt>
                <c:pt idx="12">
                  <c:v>-83.730675000000005</c:v>
                </c:pt>
                <c:pt idx="13">
                  <c:v>-83.632850000000005</c:v>
                </c:pt>
                <c:pt idx="14">
                  <c:v>-83.506</c:v>
                </c:pt>
                <c:pt idx="15">
                  <c:v>-83.462999999999994</c:v>
                </c:pt>
                <c:pt idx="16">
                  <c:v>-83.450100000000006</c:v>
                </c:pt>
                <c:pt idx="17">
                  <c:v>-83.430750000000003</c:v>
                </c:pt>
                <c:pt idx="18">
                  <c:v>-83.433975000000004</c:v>
                </c:pt>
                <c:pt idx="19">
                  <c:v>-83.422150000000002</c:v>
                </c:pt>
                <c:pt idx="20">
                  <c:v>-83.341525000000004</c:v>
                </c:pt>
                <c:pt idx="21">
                  <c:v>-83.264125000000007</c:v>
                </c:pt>
                <c:pt idx="22">
                  <c:v>-83.322175000000001</c:v>
                </c:pt>
                <c:pt idx="23">
                  <c:v>-83.356575000000007</c:v>
                </c:pt>
                <c:pt idx="24">
                  <c:v>-83.378074999999995</c:v>
                </c:pt>
                <c:pt idx="25">
                  <c:v>-83.461924999999994</c:v>
                </c:pt>
                <c:pt idx="26">
                  <c:v>-83.404949999999999</c:v>
                </c:pt>
                <c:pt idx="27">
                  <c:v>-83.31465</c:v>
                </c:pt>
                <c:pt idx="28">
                  <c:v>-83.169524999999993</c:v>
                </c:pt>
                <c:pt idx="29">
                  <c:v>-83.065250000000006</c:v>
                </c:pt>
                <c:pt idx="30">
                  <c:v>-83.02225</c:v>
                </c:pt>
                <c:pt idx="31">
                  <c:v>-83.002899999999997</c:v>
                </c:pt>
                <c:pt idx="32">
                  <c:v>-82.962050000000005</c:v>
                </c:pt>
                <c:pt idx="33">
                  <c:v>-82.947000000000003</c:v>
                </c:pt>
                <c:pt idx="34">
                  <c:v>-82.9255</c:v>
                </c:pt>
                <c:pt idx="35">
                  <c:v>-82.947000000000003</c:v>
                </c:pt>
                <c:pt idx="36">
                  <c:v>-83.048050000000003</c:v>
                </c:pt>
                <c:pt idx="37">
                  <c:v>-83.031925000000001</c:v>
                </c:pt>
                <c:pt idx="38">
                  <c:v>-83.091049999999996</c:v>
                </c:pt>
                <c:pt idx="39">
                  <c:v>-83.129750000000001</c:v>
                </c:pt>
                <c:pt idx="40">
                  <c:v>-83.192099999999996</c:v>
                </c:pt>
                <c:pt idx="41">
                  <c:v>-83.105024999999998</c:v>
                </c:pt>
                <c:pt idx="42">
                  <c:v>-82.982474999999994</c:v>
                </c:pt>
                <c:pt idx="43">
                  <c:v>-82.848100000000002</c:v>
                </c:pt>
                <c:pt idx="44">
                  <c:v>-82.681475000000006</c:v>
                </c:pt>
                <c:pt idx="45">
                  <c:v>-82.635249999999999</c:v>
                </c:pt>
                <c:pt idx="46">
                  <c:v>-82.425624999999997</c:v>
                </c:pt>
                <c:pt idx="47">
                  <c:v>-82.25685</c:v>
                </c:pt>
                <c:pt idx="48">
                  <c:v>-82.207400000000007</c:v>
                </c:pt>
                <c:pt idx="49">
                  <c:v>-82.253625</c:v>
                </c:pt>
                <c:pt idx="50">
                  <c:v>-82.344999999999999</c:v>
                </c:pt>
                <c:pt idx="51">
                  <c:v>-82.257925</c:v>
                </c:pt>
                <c:pt idx="52">
                  <c:v>-82.114949999999993</c:v>
                </c:pt>
                <c:pt idx="53">
                  <c:v>-81.738699999999994</c:v>
                </c:pt>
                <c:pt idx="54">
                  <c:v>-81.013075000000001</c:v>
                </c:pt>
                <c:pt idx="55">
                  <c:v>-80.177800000000005</c:v>
                </c:pt>
                <c:pt idx="56">
                  <c:v>-79.940224999999998</c:v>
                </c:pt>
                <c:pt idx="57">
                  <c:v>-79.765000000000001</c:v>
                </c:pt>
                <c:pt idx="58">
                  <c:v>-79.665025</c:v>
                </c:pt>
                <c:pt idx="59">
                  <c:v>-79.559674999999999</c:v>
                </c:pt>
                <c:pt idx="60">
                  <c:v>-79.424225000000007</c:v>
                </c:pt>
                <c:pt idx="61">
                  <c:v>-79.408100000000005</c:v>
                </c:pt>
                <c:pt idx="62">
                  <c:v>-79.429599999999994</c:v>
                </c:pt>
                <c:pt idx="63">
                  <c:v>-79.314575000000005</c:v>
                </c:pt>
                <c:pt idx="64">
                  <c:v>-78.970574999999997</c:v>
                </c:pt>
                <c:pt idx="65">
                  <c:v>-78.780299999999997</c:v>
                </c:pt>
                <c:pt idx="66">
                  <c:v>-79.023250000000004</c:v>
                </c:pt>
                <c:pt idx="67">
                  <c:v>-78.966274999999996</c:v>
                </c:pt>
                <c:pt idx="68">
                  <c:v>-78.972724999999997</c:v>
                </c:pt>
                <c:pt idx="69">
                  <c:v>-79.086675</c:v>
                </c:pt>
                <c:pt idx="70">
                  <c:v>-79.590850000000003</c:v>
                </c:pt>
                <c:pt idx="71">
                  <c:v>-79.7607</c:v>
                </c:pt>
                <c:pt idx="72">
                  <c:v>-80.233699999999999</c:v>
                </c:pt>
                <c:pt idx="73">
                  <c:v>-80.729275000000001</c:v>
                </c:pt>
                <c:pt idx="74">
                  <c:v>-80.62285</c:v>
                </c:pt>
                <c:pt idx="75">
                  <c:v>-81.152825000000007</c:v>
                </c:pt>
                <c:pt idx="76">
                  <c:v>-80.760450000000006</c:v>
                </c:pt>
                <c:pt idx="77">
                  <c:v>-80.375600000000006</c:v>
                </c:pt>
                <c:pt idx="78">
                  <c:v>-80.012249999999995</c:v>
                </c:pt>
                <c:pt idx="79">
                  <c:v>-79.507000000000005</c:v>
                </c:pt>
                <c:pt idx="80">
                  <c:v>-79.671475000000001</c:v>
                </c:pt>
                <c:pt idx="81">
                  <c:v>-80.002574999999993</c:v>
                </c:pt>
                <c:pt idx="82">
                  <c:v>-80.130499999999998</c:v>
                </c:pt>
                <c:pt idx="83">
                  <c:v>-80.493849999999995</c:v>
                </c:pt>
                <c:pt idx="84">
                  <c:v>-80.602424999999997</c:v>
                </c:pt>
                <c:pt idx="85">
                  <c:v>-79.692975000000004</c:v>
                </c:pt>
                <c:pt idx="86">
                  <c:v>-79.947749999999999</c:v>
                </c:pt>
                <c:pt idx="87">
                  <c:v>-79.783275000000003</c:v>
                </c:pt>
                <c:pt idx="88">
                  <c:v>-71.509</c:v>
                </c:pt>
                <c:pt idx="89">
                  <c:v>-73.351550000000003</c:v>
                </c:pt>
                <c:pt idx="90">
                  <c:v>-74.531899999999993</c:v>
                </c:pt>
                <c:pt idx="91">
                  <c:v>-75.619799999999998</c:v>
                </c:pt>
                <c:pt idx="92">
                  <c:v>-75.668175000000005</c:v>
                </c:pt>
                <c:pt idx="93">
                  <c:v>-74.358824999999996</c:v>
                </c:pt>
                <c:pt idx="94">
                  <c:v>-74.802800000000005</c:v>
                </c:pt>
                <c:pt idx="95">
                  <c:v>-75.045749999999998</c:v>
                </c:pt>
                <c:pt idx="96">
                  <c:v>-75.474675000000005</c:v>
                </c:pt>
                <c:pt idx="97">
                  <c:v>-76.191699999999997</c:v>
                </c:pt>
                <c:pt idx="98">
                  <c:v>-75.820824999999999</c:v>
                </c:pt>
                <c:pt idx="99">
                  <c:v>-75.581100000000006</c:v>
                </c:pt>
                <c:pt idx="100">
                  <c:v>-75.749875000000003</c:v>
                </c:pt>
                <c:pt idx="101">
                  <c:v>-68.661325000000005</c:v>
                </c:pt>
                <c:pt idx="102">
                  <c:v>-70.691999999999993</c:v>
                </c:pt>
                <c:pt idx="103">
                  <c:v>-69.403075000000001</c:v>
                </c:pt>
                <c:pt idx="104">
                  <c:v>-68.657025000000004</c:v>
                </c:pt>
                <c:pt idx="105">
                  <c:v>-67.861525</c:v>
                </c:pt>
                <c:pt idx="106">
                  <c:v>-67.984075000000004</c:v>
                </c:pt>
                <c:pt idx="107">
                  <c:v>-66.254400000000004</c:v>
                </c:pt>
                <c:pt idx="108">
                  <c:v>-65.995324999999994</c:v>
                </c:pt>
                <c:pt idx="109">
                  <c:v>-64.97945</c:v>
                </c:pt>
                <c:pt idx="110">
                  <c:v>-65.600800000000007</c:v>
                </c:pt>
                <c:pt idx="111">
                  <c:v>-64.195774999999998</c:v>
                </c:pt>
                <c:pt idx="112">
                  <c:v>-69.405225000000002</c:v>
                </c:pt>
                <c:pt idx="113">
                  <c:v>-71.080074999999994</c:v>
                </c:pt>
                <c:pt idx="114">
                  <c:v>-73.265550000000005</c:v>
                </c:pt>
                <c:pt idx="115">
                  <c:v>-72.794700000000006</c:v>
                </c:pt>
                <c:pt idx="116">
                  <c:v>-72.568950000000001</c:v>
                </c:pt>
                <c:pt idx="117">
                  <c:v>-73.190299999999993</c:v>
                </c:pt>
                <c:pt idx="118">
                  <c:v>-73.043025</c:v>
                </c:pt>
                <c:pt idx="119">
                  <c:v>-73.455825000000004</c:v>
                </c:pt>
                <c:pt idx="120">
                  <c:v>-71.60145</c:v>
                </c:pt>
                <c:pt idx="121">
                  <c:v>-70.887649999999994</c:v>
                </c:pt>
                <c:pt idx="122">
                  <c:v>-71.219825</c:v>
                </c:pt>
                <c:pt idx="123">
                  <c:v>-72.107775000000004</c:v>
                </c:pt>
                <c:pt idx="124">
                  <c:v>-72.553899999999999</c:v>
                </c:pt>
                <c:pt idx="125">
                  <c:v>-71.833650000000006</c:v>
                </c:pt>
                <c:pt idx="126">
                  <c:v>-71.764849999999996</c:v>
                </c:pt>
                <c:pt idx="127">
                  <c:v>-68.669925000000006</c:v>
                </c:pt>
                <c:pt idx="128">
                  <c:v>-68.497924999999995</c:v>
                </c:pt>
                <c:pt idx="129">
                  <c:v>-68.716149999999999</c:v>
                </c:pt>
                <c:pt idx="130">
                  <c:v>-69.175174999999996</c:v>
                </c:pt>
                <c:pt idx="131">
                  <c:v>-69.434250000000006</c:v>
                </c:pt>
                <c:pt idx="132">
                  <c:v>-68.890299999999996</c:v>
                </c:pt>
                <c:pt idx="133">
                  <c:v>-69.076274999999995</c:v>
                </c:pt>
                <c:pt idx="134">
                  <c:v>-69.080574999999996</c:v>
                </c:pt>
                <c:pt idx="135">
                  <c:v>-69.128950000000003</c:v>
                </c:pt>
                <c:pt idx="136">
                  <c:v>-70.579125000000005</c:v>
                </c:pt>
                <c:pt idx="137">
                  <c:v>-69.369749999999996</c:v>
                </c:pt>
                <c:pt idx="138">
                  <c:v>-72.194850000000002</c:v>
                </c:pt>
                <c:pt idx="139">
                  <c:v>-72.403400000000005</c:v>
                </c:pt>
                <c:pt idx="140">
                  <c:v>-72.520574999999994</c:v>
                </c:pt>
                <c:pt idx="141">
                  <c:v>-72.025000000000006</c:v>
                </c:pt>
                <c:pt idx="142">
                  <c:v>-73.203199999999995</c:v>
                </c:pt>
                <c:pt idx="143">
                  <c:v>-73.703074999999998</c:v>
                </c:pt>
                <c:pt idx="144">
                  <c:v>-73.434325000000001</c:v>
                </c:pt>
                <c:pt idx="145">
                  <c:v>-74.223375000000004</c:v>
                </c:pt>
                <c:pt idx="146">
                  <c:v>-73.666524999999993</c:v>
                </c:pt>
                <c:pt idx="147">
                  <c:v>-77.034499999999994</c:v>
                </c:pt>
                <c:pt idx="148">
                  <c:v>-74.563074999999998</c:v>
                </c:pt>
                <c:pt idx="149">
                  <c:v>-75.276875000000004</c:v>
                </c:pt>
                <c:pt idx="150">
                  <c:v>-73.405299999999997</c:v>
                </c:pt>
                <c:pt idx="151">
                  <c:v>-76.050875000000005</c:v>
                </c:pt>
                <c:pt idx="152">
                  <c:v>-75.330624999999998</c:v>
                </c:pt>
                <c:pt idx="153">
                  <c:v>-78.626575000000003</c:v>
                </c:pt>
                <c:pt idx="154">
                  <c:v>-78.144975000000002</c:v>
                </c:pt>
                <c:pt idx="155">
                  <c:v>-77.706374999999994</c:v>
                </c:pt>
                <c:pt idx="156">
                  <c:v>-79.897225000000006</c:v>
                </c:pt>
                <c:pt idx="157">
                  <c:v>-80.128349999999998</c:v>
                </c:pt>
                <c:pt idx="158">
                  <c:v>-78.209474999999998</c:v>
                </c:pt>
                <c:pt idx="159">
                  <c:v>-74.279274999999998</c:v>
                </c:pt>
                <c:pt idx="160">
                  <c:v>-77.505350000000007</c:v>
                </c:pt>
                <c:pt idx="161">
                  <c:v>-75.347825</c:v>
                </c:pt>
                <c:pt idx="162">
                  <c:v>-74.122325000000004</c:v>
                </c:pt>
                <c:pt idx="163">
                  <c:v>-75.3489</c:v>
                </c:pt>
                <c:pt idx="164">
                  <c:v>-75.317724999999996</c:v>
                </c:pt>
                <c:pt idx="165">
                  <c:v>-73.772949999999994</c:v>
                </c:pt>
                <c:pt idx="166">
                  <c:v>-73.672974999999994</c:v>
                </c:pt>
                <c:pt idx="167">
                  <c:v>-74.594250000000002</c:v>
                </c:pt>
                <c:pt idx="168">
                  <c:v>-74.451274999999995</c:v>
                </c:pt>
                <c:pt idx="169">
                  <c:v>-74.580275</c:v>
                </c:pt>
                <c:pt idx="170">
                  <c:v>-73.376275000000007</c:v>
                </c:pt>
                <c:pt idx="171">
                  <c:v>-74.296475000000001</c:v>
                </c:pt>
                <c:pt idx="172">
                  <c:v>-74.951149999999998</c:v>
                </c:pt>
                <c:pt idx="173">
                  <c:v>-76.318550000000002</c:v>
                </c:pt>
                <c:pt idx="174">
                  <c:v>-76.632450000000006</c:v>
                </c:pt>
                <c:pt idx="175">
                  <c:v>-81.213025000000002</c:v>
                </c:pt>
                <c:pt idx="176">
                  <c:v>-80.955025000000006</c:v>
                </c:pt>
                <c:pt idx="177">
                  <c:v>-80.852900000000005</c:v>
                </c:pt>
                <c:pt idx="178">
                  <c:v>-81.6828</c:v>
                </c:pt>
                <c:pt idx="179">
                  <c:v>-78.986699999999999</c:v>
                </c:pt>
                <c:pt idx="180">
                  <c:v>-78.650225000000006</c:v>
                </c:pt>
                <c:pt idx="181">
                  <c:v>-78.290099999999995</c:v>
                </c:pt>
                <c:pt idx="182">
                  <c:v>-75.940150000000003</c:v>
                </c:pt>
                <c:pt idx="183">
                  <c:v>-73.958924999999994</c:v>
                </c:pt>
                <c:pt idx="184">
                  <c:v>-73.048400000000001</c:v>
                </c:pt>
                <c:pt idx="185">
                  <c:v>-72.759225000000001</c:v>
                </c:pt>
                <c:pt idx="186">
                  <c:v>-74.845799999999997</c:v>
                </c:pt>
                <c:pt idx="187">
                  <c:v>-80.278850000000006</c:v>
                </c:pt>
                <c:pt idx="188">
                  <c:v>-83.089974999999995</c:v>
                </c:pt>
                <c:pt idx="189">
                  <c:v>-80.710999999999999</c:v>
                </c:pt>
                <c:pt idx="190">
                  <c:v>-80.482024999999993</c:v>
                </c:pt>
                <c:pt idx="191">
                  <c:v>-78.5137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3"/>
          <c:order val="3"/>
          <c:tx>
            <c:strRef>
              <c:f>'Q1'!$AJ$3</c:f>
              <c:strCache>
                <c:ptCount val="1"/>
                <c:pt idx="0">
                  <c:v>CCS4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FFC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'Q1'!$AJ$4:$AJ$195</c:f>
              <c:numCache>
                <c:formatCode>General</c:formatCode>
                <c:ptCount val="192"/>
                <c:pt idx="0">
                  <c:v>-76.545375000000007</c:v>
                </c:pt>
                <c:pt idx="1">
                  <c:v>-76.450774999999993</c:v>
                </c:pt>
                <c:pt idx="2">
                  <c:v>-76.314250000000001</c:v>
                </c:pt>
                <c:pt idx="3">
                  <c:v>-76.262649999999994</c:v>
                </c:pt>
                <c:pt idx="4">
                  <c:v>-76.098174999999998</c:v>
                </c:pt>
                <c:pt idx="5">
                  <c:v>-76.012174999999999</c:v>
                </c:pt>
                <c:pt idx="6">
                  <c:v>-75.860600000000005</c:v>
                </c:pt>
                <c:pt idx="7">
                  <c:v>-75.677850000000007</c:v>
                </c:pt>
                <c:pt idx="8">
                  <c:v>-75.571425000000005</c:v>
                </c:pt>
                <c:pt idx="9">
                  <c:v>-75.377925000000005</c:v>
                </c:pt>
                <c:pt idx="10">
                  <c:v>-75.267200000000003</c:v>
                </c:pt>
                <c:pt idx="11">
                  <c:v>-75.204849999999993</c:v>
                </c:pt>
                <c:pt idx="12">
                  <c:v>-75.096275000000006</c:v>
                </c:pt>
                <c:pt idx="13">
                  <c:v>-74.967275000000001</c:v>
                </c:pt>
                <c:pt idx="14">
                  <c:v>-74.812475000000006</c:v>
                </c:pt>
                <c:pt idx="15">
                  <c:v>-74.684550000000002</c:v>
                </c:pt>
                <c:pt idx="16">
                  <c:v>-74.626499999999993</c:v>
                </c:pt>
                <c:pt idx="17">
                  <c:v>-74.538349999999994</c:v>
                </c:pt>
                <c:pt idx="18">
                  <c:v>-74.431925000000007</c:v>
                </c:pt>
                <c:pt idx="19">
                  <c:v>-74.450199999999995</c:v>
                </c:pt>
                <c:pt idx="20">
                  <c:v>-74.426550000000006</c:v>
                </c:pt>
                <c:pt idx="21">
                  <c:v>-74.310450000000003</c:v>
                </c:pt>
                <c:pt idx="22">
                  <c:v>-74.1965</c:v>
                </c:pt>
                <c:pt idx="23">
                  <c:v>-74.00515</c:v>
                </c:pt>
                <c:pt idx="24">
                  <c:v>-73.933125000000004</c:v>
                </c:pt>
                <c:pt idx="25">
                  <c:v>-73.781549999999996</c:v>
                </c:pt>
                <c:pt idx="26">
                  <c:v>-73.676199999999994</c:v>
                </c:pt>
                <c:pt idx="27">
                  <c:v>-73.556875000000005</c:v>
                </c:pt>
                <c:pt idx="28">
                  <c:v>-73.274150000000006</c:v>
                </c:pt>
                <c:pt idx="29">
                  <c:v>-73.048400000000001</c:v>
                </c:pt>
                <c:pt idx="30">
                  <c:v>-72.761375000000001</c:v>
                </c:pt>
                <c:pt idx="31">
                  <c:v>-72.547449999999998</c:v>
                </c:pt>
                <c:pt idx="32">
                  <c:v>-72.315250000000006</c:v>
                </c:pt>
                <c:pt idx="33">
                  <c:v>-72.0809</c:v>
                </c:pt>
                <c:pt idx="34">
                  <c:v>-71.818600000000004</c:v>
                </c:pt>
                <c:pt idx="35">
                  <c:v>-71.631550000000004</c:v>
                </c:pt>
                <c:pt idx="36">
                  <c:v>-71.430525000000003</c:v>
                </c:pt>
                <c:pt idx="37">
                  <c:v>-71.030625000000001</c:v>
                </c:pt>
                <c:pt idx="38">
                  <c:v>-70.846800000000002</c:v>
                </c:pt>
                <c:pt idx="39">
                  <c:v>-70.535049999999998</c:v>
                </c:pt>
                <c:pt idx="40">
                  <c:v>-70.210400000000007</c:v>
                </c:pt>
                <c:pt idx="41">
                  <c:v>-69.871775</c:v>
                </c:pt>
                <c:pt idx="42">
                  <c:v>-69.531000000000006</c:v>
                </c:pt>
                <c:pt idx="43">
                  <c:v>-69.155824999999993</c:v>
                </c:pt>
                <c:pt idx="44">
                  <c:v>-68.768825000000007</c:v>
                </c:pt>
                <c:pt idx="45">
                  <c:v>-68.715074999999999</c:v>
                </c:pt>
                <c:pt idx="46">
                  <c:v>-68.528025</c:v>
                </c:pt>
                <c:pt idx="47">
                  <c:v>-68.474275000000006</c:v>
                </c:pt>
                <c:pt idx="48">
                  <c:v>-68.406549999999996</c:v>
                </c:pt>
                <c:pt idx="49">
                  <c:v>-68.34205</c:v>
                </c:pt>
                <c:pt idx="50">
                  <c:v>-68.037824999999998</c:v>
                </c:pt>
                <c:pt idx="51">
                  <c:v>-67.522900000000007</c:v>
                </c:pt>
                <c:pt idx="52">
                  <c:v>-66.938100000000006</c:v>
                </c:pt>
                <c:pt idx="53">
                  <c:v>-66.300624999999997</c:v>
                </c:pt>
                <c:pt idx="54">
                  <c:v>-65.197675000000004</c:v>
                </c:pt>
                <c:pt idx="55">
                  <c:v>-64.906350000000003</c:v>
                </c:pt>
                <c:pt idx="56">
                  <c:v>-64.469899999999996</c:v>
                </c:pt>
                <c:pt idx="57">
                  <c:v>-63.83135</c:v>
                </c:pt>
                <c:pt idx="58">
                  <c:v>-63.403930000000003</c:v>
                </c:pt>
                <c:pt idx="59">
                  <c:v>-62.908999999999999</c:v>
                </c:pt>
                <c:pt idx="60">
                  <c:v>-62.366985</c:v>
                </c:pt>
                <c:pt idx="61">
                  <c:v>-61.6967225</c:v>
                </c:pt>
                <c:pt idx="62">
                  <c:v>-61.237697500000003</c:v>
                </c:pt>
                <c:pt idx="63">
                  <c:v>-60.866930000000004</c:v>
                </c:pt>
                <c:pt idx="64">
                  <c:v>-60.429189999999998</c:v>
                </c:pt>
                <c:pt idx="65">
                  <c:v>-60.260199999999998</c:v>
                </c:pt>
                <c:pt idx="66">
                  <c:v>-59.824502500000001</c:v>
                </c:pt>
                <c:pt idx="67">
                  <c:v>-58.984056750000001</c:v>
                </c:pt>
                <c:pt idx="68">
                  <c:v>-58.5379425</c:v>
                </c:pt>
                <c:pt idx="69">
                  <c:v>-58.010977500000003</c:v>
                </c:pt>
                <c:pt idx="70">
                  <c:v>-57.631932499999998</c:v>
                </c:pt>
                <c:pt idx="71">
                  <c:v>-57.04036</c:v>
                </c:pt>
                <c:pt idx="72">
                  <c:v>-56.464804999999998</c:v>
                </c:pt>
                <c:pt idx="73">
                  <c:v>-55.734450000000002</c:v>
                </c:pt>
                <c:pt idx="74">
                  <c:v>-55.338850000000001</c:v>
                </c:pt>
                <c:pt idx="75">
                  <c:v>-55.246400000000001</c:v>
                </c:pt>
                <c:pt idx="76">
                  <c:v>-54.963675000000002</c:v>
                </c:pt>
                <c:pt idx="77">
                  <c:v>-54.695999999999998</c:v>
                </c:pt>
                <c:pt idx="78">
                  <c:v>-54.776625000000003</c:v>
                </c:pt>
                <c:pt idx="79">
                  <c:v>-54.372425</c:v>
                </c:pt>
                <c:pt idx="80">
                  <c:v>-54.033799999999999</c:v>
                </c:pt>
                <c:pt idx="81">
                  <c:v>-53.534999999999997</c:v>
                </c:pt>
                <c:pt idx="82">
                  <c:v>-52.708325000000002</c:v>
                </c:pt>
                <c:pt idx="83">
                  <c:v>-51.724699999999999</c:v>
                </c:pt>
                <c:pt idx="84">
                  <c:v>-51.392524999999999</c:v>
                </c:pt>
                <c:pt idx="85">
                  <c:v>-51.257075</c:v>
                </c:pt>
                <c:pt idx="86">
                  <c:v>-51.524749999999997</c:v>
                </c:pt>
                <c:pt idx="87">
                  <c:v>-51.000149999999998</c:v>
                </c:pt>
                <c:pt idx="88">
                  <c:v>-50.064900000000002</c:v>
                </c:pt>
                <c:pt idx="89">
                  <c:v>-49.390875000000001</c:v>
                </c:pt>
                <c:pt idx="90">
                  <c:v>-49.276924999999999</c:v>
                </c:pt>
                <c:pt idx="91">
                  <c:v>-48.769525000000002</c:v>
                </c:pt>
                <c:pt idx="92">
                  <c:v>-47.881574999999998</c:v>
                </c:pt>
                <c:pt idx="93">
                  <c:v>-47.450499999999998</c:v>
                </c:pt>
                <c:pt idx="94">
                  <c:v>-46.631349999999998</c:v>
                </c:pt>
                <c:pt idx="95">
                  <c:v>-46.976424999999999</c:v>
                </c:pt>
                <c:pt idx="96">
                  <c:v>-46.79045</c:v>
                </c:pt>
                <c:pt idx="97">
                  <c:v>-46.061599999999999</c:v>
                </c:pt>
                <c:pt idx="98">
                  <c:v>-46.087400000000002</c:v>
                </c:pt>
                <c:pt idx="99">
                  <c:v>-45.919699999999999</c:v>
                </c:pt>
                <c:pt idx="100">
                  <c:v>-45.820799999999998</c:v>
                </c:pt>
                <c:pt idx="101">
                  <c:v>-33.896900000000002</c:v>
                </c:pt>
                <c:pt idx="102">
                  <c:v>-33.184175000000003</c:v>
                </c:pt>
                <c:pt idx="103">
                  <c:v>-34.436549999999997</c:v>
                </c:pt>
                <c:pt idx="104">
                  <c:v>-34.094700000000003</c:v>
                </c:pt>
                <c:pt idx="105">
                  <c:v>-34.144150000000003</c:v>
                </c:pt>
                <c:pt idx="106">
                  <c:v>-33.152999999999999</c:v>
                </c:pt>
                <c:pt idx="107">
                  <c:v>-32.687525000000001</c:v>
                </c:pt>
                <c:pt idx="108">
                  <c:v>-31.669499999999999</c:v>
                </c:pt>
                <c:pt idx="109">
                  <c:v>-31.799575000000001</c:v>
                </c:pt>
                <c:pt idx="110">
                  <c:v>-30.046250000000001</c:v>
                </c:pt>
                <c:pt idx="111">
                  <c:v>-30.293500000000002</c:v>
                </c:pt>
                <c:pt idx="112">
                  <c:v>-26.353625000000001</c:v>
                </c:pt>
                <c:pt idx="113">
                  <c:v>-25.665624999999999</c:v>
                </c:pt>
                <c:pt idx="114">
                  <c:v>-16.366875</c:v>
                </c:pt>
                <c:pt idx="115">
                  <c:v>-24.505700000000001</c:v>
                </c:pt>
                <c:pt idx="116">
                  <c:v>-24.283175</c:v>
                </c:pt>
                <c:pt idx="117">
                  <c:v>-19.965975</c:v>
                </c:pt>
                <c:pt idx="118">
                  <c:v>-18.097625000000001</c:v>
                </c:pt>
                <c:pt idx="119">
                  <c:v>-17.270949999999999</c:v>
                </c:pt>
                <c:pt idx="120">
                  <c:v>-15.756275</c:v>
                </c:pt>
                <c:pt idx="121">
                  <c:v>-15.72725</c:v>
                </c:pt>
                <c:pt idx="122">
                  <c:v>-14.513574999999999</c:v>
                </c:pt>
                <c:pt idx="123">
                  <c:v>-13.25905</c:v>
                </c:pt>
                <c:pt idx="124">
                  <c:v>-10.8575</c:v>
                </c:pt>
                <c:pt idx="125">
                  <c:v>-10.6296</c:v>
                </c:pt>
                <c:pt idx="126">
                  <c:v>-9.8125999999999998</c:v>
                </c:pt>
                <c:pt idx="127">
                  <c:v>-10.411375</c:v>
                </c:pt>
                <c:pt idx="128">
                  <c:v>-11.00155</c:v>
                </c:pt>
                <c:pt idx="129">
                  <c:v>-10.75215</c:v>
                </c:pt>
                <c:pt idx="130">
                  <c:v>-9.5417000000000005</c:v>
                </c:pt>
                <c:pt idx="131">
                  <c:v>-9.910425</c:v>
                </c:pt>
                <c:pt idx="132">
                  <c:v>-9.5212749999999993</c:v>
                </c:pt>
                <c:pt idx="133">
                  <c:v>-8.9788300000000003</c:v>
                </c:pt>
                <c:pt idx="134">
                  <c:v>-8.3789692500000008</c:v>
                </c:pt>
                <c:pt idx="135">
                  <c:v>-6.8638750000000002</c:v>
                </c:pt>
                <c:pt idx="136">
                  <c:v>-4.6603399999999997</c:v>
                </c:pt>
                <c:pt idx="137">
                  <c:v>-3.2697845000000001</c:v>
                </c:pt>
                <c:pt idx="138">
                  <c:v>-2.3353299999999999</c:v>
                </c:pt>
                <c:pt idx="139">
                  <c:v>-1.3924475000000001</c:v>
                </c:pt>
                <c:pt idx="140">
                  <c:v>-0.42103449999999998</c:v>
                </c:pt>
                <c:pt idx="141">
                  <c:v>1.40825</c:v>
                </c:pt>
                <c:pt idx="142">
                  <c:v>1.85975</c:v>
                </c:pt>
                <c:pt idx="143">
                  <c:v>3.7646500000000001</c:v>
                </c:pt>
                <c:pt idx="144">
                  <c:v>3.8742999999999999</c:v>
                </c:pt>
                <c:pt idx="145">
                  <c:v>4.7525750000000002</c:v>
                </c:pt>
                <c:pt idx="146">
                  <c:v>5.5018500000000001</c:v>
                </c:pt>
                <c:pt idx="147">
                  <c:v>10.88072</c:v>
                </c:pt>
                <c:pt idx="148">
                  <c:v>8.2882499999999997</c:v>
                </c:pt>
                <c:pt idx="149">
                  <c:v>8.4645499999999991</c:v>
                </c:pt>
                <c:pt idx="150">
                  <c:v>8.5043249999999997</c:v>
                </c:pt>
                <c:pt idx="151">
                  <c:v>9.4137749999999993</c:v>
                </c:pt>
                <c:pt idx="152">
                  <c:v>9.5062250000000006</c:v>
                </c:pt>
                <c:pt idx="153">
                  <c:v>14.486700000000001</c:v>
                </c:pt>
                <c:pt idx="154">
                  <c:v>14.35985</c:v>
                </c:pt>
                <c:pt idx="155">
                  <c:v>15.238125</c:v>
                </c:pt>
                <c:pt idx="156">
                  <c:v>15.620825</c:v>
                </c:pt>
                <c:pt idx="157">
                  <c:v>15.659525</c:v>
                </c:pt>
                <c:pt idx="158">
                  <c:v>15.11665</c:v>
                </c:pt>
                <c:pt idx="159">
                  <c:v>14.408225</c:v>
                </c:pt>
                <c:pt idx="160">
                  <c:v>14.563025</c:v>
                </c:pt>
                <c:pt idx="161">
                  <c:v>15.784224999999999</c:v>
                </c:pt>
                <c:pt idx="162">
                  <c:v>15.222</c:v>
                </c:pt>
                <c:pt idx="163">
                  <c:v>16.785049999999998</c:v>
                </c:pt>
                <c:pt idx="164">
                  <c:v>15.8584</c:v>
                </c:pt>
                <c:pt idx="165">
                  <c:v>16.283024999999999</c:v>
                </c:pt>
                <c:pt idx="166">
                  <c:v>18.253499999999999</c:v>
                </c:pt>
                <c:pt idx="167">
                  <c:v>18.454525</c:v>
                </c:pt>
                <c:pt idx="168">
                  <c:v>18.213725</c:v>
                </c:pt>
                <c:pt idx="169">
                  <c:v>19.2941</c:v>
                </c:pt>
                <c:pt idx="170">
                  <c:v>23.792974999999998</c:v>
                </c:pt>
                <c:pt idx="171">
                  <c:v>23.560775</c:v>
                </c:pt>
                <c:pt idx="172">
                  <c:v>24.634699999999999</c:v>
                </c:pt>
                <c:pt idx="173">
                  <c:v>24.717475</c:v>
                </c:pt>
                <c:pt idx="174">
                  <c:v>25.0776</c:v>
                </c:pt>
                <c:pt idx="175">
                  <c:v>29.410924999999999</c:v>
                </c:pt>
                <c:pt idx="176">
                  <c:v>30.890125000000001</c:v>
                </c:pt>
                <c:pt idx="177">
                  <c:v>30.700925000000002</c:v>
                </c:pt>
                <c:pt idx="178">
                  <c:v>30.946024999999999</c:v>
                </c:pt>
                <c:pt idx="179">
                  <c:v>30.742850000000001</c:v>
                </c:pt>
                <c:pt idx="180">
                  <c:v>30.457975000000001</c:v>
                </c:pt>
                <c:pt idx="181">
                  <c:v>30.734249999999999</c:v>
                </c:pt>
                <c:pt idx="182">
                  <c:v>29.490475</c:v>
                </c:pt>
                <c:pt idx="183">
                  <c:v>22.24175</c:v>
                </c:pt>
                <c:pt idx="184">
                  <c:v>21.615024999999999</c:v>
                </c:pt>
                <c:pt idx="185">
                  <c:v>21.95795</c:v>
                </c:pt>
                <c:pt idx="186">
                  <c:v>21.791325000000001</c:v>
                </c:pt>
                <c:pt idx="187">
                  <c:v>21.649425000000001</c:v>
                </c:pt>
                <c:pt idx="188">
                  <c:v>20.894774999999999</c:v>
                </c:pt>
                <c:pt idx="189">
                  <c:v>18.638349999999999</c:v>
                </c:pt>
                <c:pt idx="190">
                  <c:v>19.165099999999999</c:v>
                </c:pt>
                <c:pt idx="191">
                  <c:v>20.714175000000001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4"/>
          <c:order val="4"/>
          <c:tx>
            <c:strRef>
              <c:f>'Q1'!$AK$3</c:f>
              <c:strCache>
                <c:ptCount val="1"/>
                <c:pt idx="0">
                  <c:v>CM1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'Q1'!$AK$4:$AK$195</c:f>
              <c:numCache>
                <c:formatCode>General</c:formatCode>
                <c:ptCount val="192"/>
                <c:pt idx="0">
                  <c:v>-139.12972500000001</c:v>
                </c:pt>
                <c:pt idx="1">
                  <c:v>-139.02007499999999</c:v>
                </c:pt>
                <c:pt idx="2">
                  <c:v>-139.05340000000001</c:v>
                </c:pt>
                <c:pt idx="3">
                  <c:v>-138.899675</c:v>
                </c:pt>
                <c:pt idx="4">
                  <c:v>-138.86635000000001</c:v>
                </c:pt>
                <c:pt idx="5">
                  <c:v>-138.74809999999999</c:v>
                </c:pt>
                <c:pt idx="6">
                  <c:v>-138.723375</c:v>
                </c:pt>
                <c:pt idx="7">
                  <c:v>-138.65027499999999</c:v>
                </c:pt>
                <c:pt idx="8">
                  <c:v>-138.62017499999999</c:v>
                </c:pt>
                <c:pt idx="9">
                  <c:v>-138.512675</c:v>
                </c:pt>
                <c:pt idx="10">
                  <c:v>-138.482575</c:v>
                </c:pt>
                <c:pt idx="11">
                  <c:v>-138.32024999999999</c:v>
                </c:pt>
                <c:pt idx="12">
                  <c:v>-138.15792500000001</c:v>
                </c:pt>
                <c:pt idx="13">
                  <c:v>-138.06655000000001</c:v>
                </c:pt>
                <c:pt idx="14">
                  <c:v>-138.03645</c:v>
                </c:pt>
                <c:pt idx="15">
                  <c:v>-137.92035000000001</c:v>
                </c:pt>
                <c:pt idx="16">
                  <c:v>-137.82252500000001</c:v>
                </c:pt>
                <c:pt idx="17">
                  <c:v>-137.60967500000001</c:v>
                </c:pt>
                <c:pt idx="18">
                  <c:v>-137.538725</c:v>
                </c:pt>
                <c:pt idx="19">
                  <c:v>-137.381775</c:v>
                </c:pt>
                <c:pt idx="20">
                  <c:v>-137.32695000000001</c:v>
                </c:pt>
                <c:pt idx="21">
                  <c:v>-137.20117500000001</c:v>
                </c:pt>
                <c:pt idx="22">
                  <c:v>-137.08185</c:v>
                </c:pt>
                <c:pt idx="23">
                  <c:v>-136.949625</c:v>
                </c:pt>
                <c:pt idx="24">
                  <c:v>-136.76365000000001</c:v>
                </c:pt>
                <c:pt idx="25">
                  <c:v>-136.64755</c:v>
                </c:pt>
                <c:pt idx="26">
                  <c:v>-136.551875</c:v>
                </c:pt>
                <c:pt idx="27">
                  <c:v>-136.5121</c:v>
                </c:pt>
                <c:pt idx="28">
                  <c:v>-136.34547499999999</c:v>
                </c:pt>
                <c:pt idx="29">
                  <c:v>-136.2627</c:v>
                </c:pt>
                <c:pt idx="30">
                  <c:v>-136.169175</c:v>
                </c:pt>
                <c:pt idx="31">
                  <c:v>-136.06812500000001</c:v>
                </c:pt>
                <c:pt idx="32">
                  <c:v>-135.93482499999999</c:v>
                </c:pt>
                <c:pt idx="33">
                  <c:v>-135.85097500000001</c:v>
                </c:pt>
                <c:pt idx="34">
                  <c:v>-135.82409999999999</c:v>
                </c:pt>
                <c:pt idx="35">
                  <c:v>-135.640275</c:v>
                </c:pt>
                <c:pt idx="36">
                  <c:v>-135.53922499999999</c:v>
                </c:pt>
                <c:pt idx="37">
                  <c:v>-135.3554</c:v>
                </c:pt>
                <c:pt idx="38">
                  <c:v>-135.27692500000001</c:v>
                </c:pt>
                <c:pt idx="39">
                  <c:v>-135.12212500000001</c:v>
                </c:pt>
                <c:pt idx="40">
                  <c:v>-134.96087499999999</c:v>
                </c:pt>
                <c:pt idx="41">
                  <c:v>-134.844775</c:v>
                </c:pt>
                <c:pt idx="42">
                  <c:v>-134.74802500000001</c:v>
                </c:pt>
                <c:pt idx="43">
                  <c:v>-134.62870000000001</c:v>
                </c:pt>
                <c:pt idx="44">
                  <c:v>-134.53732500000001</c:v>
                </c:pt>
                <c:pt idx="45">
                  <c:v>-134.27610000000001</c:v>
                </c:pt>
                <c:pt idx="46">
                  <c:v>-134.068625</c:v>
                </c:pt>
                <c:pt idx="47">
                  <c:v>-133.77945</c:v>
                </c:pt>
                <c:pt idx="48">
                  <c:v>-133.78482500000001</c:v>
                </c:pt>
                <c:pt idx="49">
                  <c:v>-133.488125</c:v>
                </c:pt>
                <c:pt idx="50">
                  <c:v>-133.320425</c:v>
                </c:pt>
                <c:pt idx="51">
                  <c:v>-133.18927500000001</c:v>
                </c:pt>
                <c:pt idx="52">
                  <c:v>-132.96459999999999</c:v>
                </c:pt>
                <c:pt idx="53">
                  <c:v>-132.82807500000001</c:v>
                </c:pt>
                <c:pt idx="54">
                  <c:v>-132.60339999999999</c:v>
                </c:pt>
                <c:pt idx="55">
                  <c:v>-132.43462500000001</c:v>
                </c:pt>
                <c:pt idx="56">
                  <c:v>-132.29595</c:v>
                </c:pt>
                <c:pt idx="57">
                  <c:v>-132.08417499999999</c:v>
                </c:pt>
                <c:pt idx="58">
                  <c:v>-131.74125000000001</c:v>
                </c:pt>
                <c:pt idx="59">
                  <c:v>-131.42734999999999</c:v>
                </c:pt>
                <c:pt idx="60">
                  <c:v>-131.30802499999999</c:v>
                </c:pt>
                <c:pt idx="61">
                  <c:v>-131.10915</c:v>
                </c:pt>
                <c:pt idx="62">
                  <c:v>-130.89737500000001</c:v>
                </c:pt>
                <c:pt idx="63">
                  <c:v>-130.53187500000001</c:v>
                </c:pt>
                <c:pt idx="64">
                  <c:v>-130.32977500000001</c:v>
                </c:pt>
                <c:pt idx="65">
                  <c:v>-129.95782500000001</c:v>
                </c:pt>
                <c:pt idx="66">
                  <c:v>-129.74497500000001</c:v>
                </c:pt>
                <c:pt idx="67">
                  <c:v>-129.663275</c:v>
                </c:pt>
                <c:pt idx="68">
                  <c:v>-129.38807499999999</c:v>
                </c:pt>
                <c:pt idx="69">
                  <c:v>-128.872075</c:v>
                </c:pt>
                <c:pt idx="70">
                  <c:v>-128.18837500000001</c:v>
                </c:pt>
                <c:pt idx="71">
                  <c:v>-127.659475</c:v>
                </c:pt>
                <c:pt idx="72">
                  <c:v>-127.14455</c:v>
                </c:pt>
                <c:pt idx="73">
                  <c:v>-126.56404999999999</c:v>
                </c:pt>
                <c:pt idx="74">
                  <c:v>-126.2093</c:v>
                </c:pt>
                <c:pt idx="75">
                  <c:v>-125.614825</c:v>
                </c:pt>
                <c:pt idx="76">
                  <c:v>-124.987025</c:v>
                </c:pt>
                <c:pt idx="77">
                  <c:v>-124.24957499999999</c:v>
                </c:pt>
                <c:pt idx="78">
                  <c:v>-123.795925</c:v>
                </c:pt>
                <c:pt idx="79">
                  <c:v>-122.82735</c:v>
                </c:pt>
                <c:pt idx="80">
                  <c:v>-122.96495</c:v>
                </c:pt>
                <c:pt idx="81">
                  <c:v>-123.00472499999999</c:v>
                </c:pt>
                <c:pt idx="82">
                  <c:v>-122.7564</c:v>
                </c:pt>
                <c:pt idx="83">
                  <c:v>-122.688675</c:v>
                </c:pt>
                <c:pt idx="84">
                  <c:v>-122.79617500000001</c:v>
                </c:pt>
                <c:pt idx="85">
                  <c:v>-122.280175</c:v>
                </c:pt>
                <c:pt idx="86">
                  <c:v>-122.2834</c:v>
                </c:pt>
                <c:pt idx="87">
                  <c:v>-121.4105</c:v>
                </c:pt>
                <c:pt idx="88">
                  <c:v>-119.84099999999999</c:v>
                </c:pt>
                <c:pt idx="89">
                  <c:v>-118.0608</c:v>
                </c:pt>
                <c:pt idx="90">
                  <c:v>-117.53512499999999</c:v>
                </c:pt>
                <c:pt idx="91">
                  <c:v>-117.2825</c:v>
                </c:pt>
                <c:pt idx="92">
                  <c:v>-116.66652499999999</c:v>
                </c:pt>
                <c:pt idx="93">
                  <c:v>-116.10214999999999</c:v>
                </c:pt>
                <c:pt idx="94">
                  <c:v>-115.09595</c:v>
                </c:pt>
                <c:pt idx="95">
                  <c:v>-115.70547500000001</c:v>
                </c:pt>
                <c:pt idx="96">
                  <c:v>-115.25935</c:v>
                </c:pt>
                <c:pt idx="97">
                  <c:v>-115.0809</c:v>
                </c:pt>
                <c:pt idx="98">
                  <c:v>-114.679925</c:v>
                </c:pt>
                <c:pt idx="99">
                  <c:v>-114.499325</c:v>
                </c:pt>
                <c:pt idx="100">
                  <c:v>-112.37405</c:v>
                </c:pt>
                <c:pt idx="101">
                  <c:v>-111.925775</c:v>
                </c:pt>
                <c:pt idx="102">
                  <c:v>-111.7398</c:v>
                </c:pt>
                <c:pt idx="103">
                  <c:v>-111.67852499999999</c:v>
                </c:pt>
                <c:pt idx="104">
                  <c:v>-111.17435</c:v>
                </c:pt>
                <c:pt idx="105">
                  <c:v>-111.2367</c:v>
                </c:pt>
                <c:pt idx="106">
                  <c:v>-110.889475</c:v>
                </c:pt>
                <c:pt idx="107">
                  <c:v>-107.619325</c:v>
                </c:pt>
                <c:pt idx="108">
                  <c:v>-106.28525</c:v>
                </c:pt>
                <c:pt idx="109">
                  <c:v>-105.17585</c:v>
                </c:pt>
                <c:pt idx="110">
                  <c:v>-104.839375</c:v>
                </c:pt>
                <c:pt idx="111">
                  <c:v>-103.186025</c:v>
                </c:pt>
                <c:pt idx="112">
                  <c:v>-103.4924</c:v>
                </c:pt>
                <c:pt idx="113">
                  <c:v>-102.925875</c:v>
                </c:pt>
                <c:pt idx="114">
                  <c:v>-107.103325</c:v>
                </c:pt>
                <c:pt idx="115">
                  <c:v>-103.7418</c:v>
                </c:pt>
                <c:pt idx="116">
                  <c:v>-103.43434999999999</c:v>
                </c:pt>
                <c:pt idx="117">
                  <c:v>-102.84847499999999</c:v>
                </c:pt>
                <c:pt idx="118">
                  <c:v>-97.621825000000001</c:v>
                </c:pt>
                <c:pt idx="119">
                  <c:v>-97.330500000000001</c:v>
                </c:pt>
                <c:pt idx="120">
                  <c:v>-97.359525000000005</c:v>
                </c:pt>
                <c:pt idx="121">
                  <c:v>-96.911249999999995</c:v>
                </c:pt>
                <c:pt idx="122">
                  <c:v>-96.27055</c:v>
                </c:pt>
                <c:pt idx="123">
                  <c:v>-96.494150000000005</c:v>
                </c:pt>
                <c:pt idx="124">
                  <c:v>-96.433949999999996</c:v>
                </c:pt>
                <c:pt idx="125">
                  <c:v>-95.800775000000002</c:v>
                </c:pt>
                <c:pt idx="126">
                  <c:v>-96.437174999999996</c:v>
                </c:pt>
                <c:pt idx="127">
                  <c:v>-95.005274999999997</c:v>
                </c:pt>
                <c:pt idx="128">
                  <c:v>-95.238550000000004</c:v>
                </c:pt>
                <c:pt idx="129">
                  <c:v>-94.951525000000004</c:v>
                </c:pt>
                <c:pt idx="130">
                  <c:v>-96.005025000000003</c:v>
                </c:pt>
                <c:pt idx="131">
                  <c:v>-95.852374999999995</c:v>
                </c:pt>
                <c:pt idx="132">
                  <c:v>-95.853449999999995</c:v>
                </c:pt>
                <c:pt idx="133">
                  <c:v>-95.582549999999998</c:v>
                </c:pt>
                <c:pt idx="134">
                  <c:v>-95.190174999999996</c:v>
                </c:pt>
                <c:pt idx="135">
                  <c:v>-94.902074999999996</c:v>
                </c:pt>
                <c:pt idx="136">
                  <c:v>-98.415175000000005</c:v>
                </c:pt>
                <c:pt idx="137">
                  <c:v>-97.855099999999993</c:v>
                </c:pt>
                <c:pt idx="138">
                  <c:v>-100.92207500000001</c:v>
                </c:pt>
                <c:pt idx="139">
                  <c:v>-96.052324999999996</c:v>
                </c:pt>
                <c:pt idx="140">
                  <c:v>-95.977074999999999</c:v>
                </c:pt>
                <c:pt idx="141">
                  <c:v>-96.200675000000004</c:v>
                </c:pt>
                <c:pt idx="142">
                  <c:v>-96.682275000000004</c:v>
                </c:pt>
                <c:pt idx="143">
                  <c:v>-96.451149999999998</c:v>
                </c:pt>
                <c:pt idx="144">
                  <c:v>-97.0381</c:v>
                </c:pt>
                <c:pt idx="145">
                  <c:v>-96.998324999999994</c:v>
                </c:pt>
                <c:pt idx="146">
                  <c:v>-95.726600000000005</c:v>
                </c:pt>
                <c:pt idx="147">
                  <c:v>-96.899424999999994</c:v>
                </c:pt>
                <c:pt idx="148">
                  <c:v>-98.218450000000004</c:v>
                </c:pt>
                <c:pt idx="149">
                  <c:v>-96.924149999999997</c:v>
                </c:pt>
                <c:pt idx="150">
                  <c:v>-97.561625000000006</c:v>
                </c:pt>
                <c:pt idx="151">
                  <c:v>-98.058274999999995</c:v>
                </c:pt>
                <c:pt idx="152">
                  <c:v>-97.920675000000003</c:v>
                </c:pt>
                <c:pt idx="153">
                  <c:v>-93.041250000000005</c:v>
                </c:pt>
                <c:pt idx="154">
                  <c:v>-93.055224999999993</c:v>
                </c:pt>
                <c:pt idx="155">
                  <c:v>-92.371525000000005</c:v>
                </c:pt>
                <c:pt idx="156">
                  <c:v>-93.360524999999996</c:v>
                </c:pt>
                <c:pt idx="157">
                  <c:v>-91.922174999999996</c:v>
                </c:pt>
                <c:pt idx="158">
                  <c:v>-92.083425000000005</c:v>
                </c:pt>
                <c:pt idx="159">
                  <c:v>-92.219949999999997</c:v>
                </c:pt>
                <c:pt idx="160">
                  <c:v>-91.631924999999995</c:v>
                </c:pt>
                <c:pt idx="161">
                  <c:v>-91.149249999999995</c:v>
                </c:pt>
                <c:pt idx="162">
                  <c:v>-89.453975</c:v>
                </c:pt>
                <c:pt idx="163">
                  <c:v>-83.426450000000003</c:v>
                </c:pt>
                <c:pt idx="164">
                  <c:v>-80.853975000000005</c:v>
                </c:pt>
                <c:pt idx="165">
                  <c:v>-79.312425000000005</c:v>
                </c:pt>
                <c:pt idx="166">
                  <c:v>-77.132324999999994</c:v>
                </c:pt>
                <c:pt idx="167">
                  <c:v>-74.019125000000003</c:v>
                </c:pt>
                <c:pt idx="168">
                  <c:v>-67.951824999999999</c:v>
                </c:pt>
                <c:pt idx="169">
                  <c:v>-63.21</c:v>
                </c:pt>
                <c:pt idx="170">
                  <c:v>-69.962074999999999</c:v>
                </c:pt>
                <c:pt idx="171">
                  <c:v>-64.376374999999996</c:v>
                </c:pt>
                <c:pt idx="172">
                  <c:v>-56.711624999999998</c:v>
                </c:pt>
                <c:pt idx="173">
                  <c:v>-47.617125000000001</c:v>
                </c:pt>
                <c:pt idx="174">
                  <c:v>-47.839649999999999</c:v>
                </c:pt>
                <c:pt idx="175">
                  <c:v>-47.626800000000003</c:v>
                </c:pt>
                <c:pt idx="176">
                  <c:v>-44.495325000000001</c:v>
                </c:pt>
                <c:pt idx="177">
                  <c:v>-44.656574999999997</c:v>
                </c:pt>
                <c:pt idx="178">
                  <c:v>-43.181674999999998</c:v>
                </c:pt>
                <c:pt idx="179">
                  <c:v>-42.258249999999997</c:v>
                </c:pt>
                <c:pt idx="180">
                  <c:v>-40.2652</c:v>
                </c:pt>
                <c:pt idx="181">
                  <c:v>-37.041919999999998</c:v>
                </c:pt>
                <c:pt idx="182">
                  <c:v>-38.655925000000003</c:v>
                </c:pt>
                <c:pt idx="183">
                  <c:v>-37.547600000000003</c:v>
                </c:pt>
                <c:pt idx="184">
                  <c:v>-36.870350000000002</c:v>
                </c:pt>
                <c:pt idx="185">
                  <c:v>-36.382300000000001</c:v>
                </c:pt>
                <c:pt idx="186">
                  <c:v>-35.237425000000002</c:v>
                </c:pt>
                <c:pt idx="187">
                  <c:v>-33.093982500000003</c:v>
                </c:pt>
                <c:pt idx="188">
                  <c:v>-33.664807500000002</c:v>
                </c:pt>
                <c:pt idx="189">
                  <c:v>-29.887472500000001</c:v>
                </c:pt>
                <c:pt idx="190">
                  <c:v>-28.666487499999999</c:v>
                </c:pt>
                <c:pt idx="191">
                  <c:v>-26.879300000000001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5"/>
          <c:order val="5"/>
          <c:tx>
            <c:strRef>
              <c:f>'Q1'!$AL$3</c:f>
              <c:strCache>
                <c:ptCount val="1"/>
                <c:pt idx="0">
                  <c:v>CM2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'Q1'!$AL$4:$AL$195</c:f>
              <c:numCache>
                <c:formatCode>General</c:formatCode>
                <c:ptCount val="192"/>
                <c:pt idx="0">
                  <c:v>-132.15835000000001</c:v>
                </c:pt>
                <c:pt idx="1">
                  <c:v>-132.08095</c:v>
                </c:pt>
                <c:pt idx="2">
                  <c:v>-132.02612500000001</c:v>
                </c:pt>
                <c:pt idx="3">
                  <c:v>-132.008925</c:v>
                </c:pt>
                <c:pt idx="4">
                  <c:v>-131.83477500000001</c:v>
                </c:pt>
                <c:pt idx="5">
                  <c:v>-131.72942499999999</c:v>
                </c:pt>
                <c:pt idx="6">
                  <c:v>-131.71545</c:v>
                </c:pt>
                <c:pt idx="7">
                  <c:v>-131.64342500000001</c:v>
                </c:pt>
                <c:pt idx="8">
                  <c:v>-131.570325</c:v>
                </c:pt>
                <c:pt idx="9">
                  <c:v>-131.44239999999999</c:v>
                </c:pt>
                <c:pt idx="10">
                  <c:v>-131.35102499999999</c:v>
                </c:pt>
                <c:pt idx="11">
                  <c:v>-131.24997500000001</c:v>
                </c:pt>
                <c:pt idx="12">
                  <c:v>-131.14677499999999</c:v>
                </c:pt>
                <c:pt idx="13">
                  <c:v>-131.06614999999999</c:v>
                </c:pt>
                <c:pt idx="14">
                  <c:v>-130.9522</c:v>
                </c:pt>
                <c:pt idx="15">
                  <c:v>-130.75547499999999</c:v>
                </c:pt>
                <c:pt idx="16">
                  <c:v>-130.64259999999999</c:v>
                </c:pt>
                <c:pt idx="17">
                  <c:v>-130.458775</c:v>
                </c:pt>
                <c:pt idx="18">
                  <c:v>-130.29967500000001</c:v>
                </c:pt>
                <c:pt idx="19">
                  <c:v>-130.11369999999999</c:v>
                </c:pt>
                <c:pt idx="20">
                  <c:v>-130.073925</c:v>
                </c:pt>
                <c:pt idx="21">
                  <c:v>-129.852475</c:v>
                </c:pt>
                <c:pt idx="22">
                  <c:v>-129.71809999999999</c:v>
                </c:pt>
                <c:pt idx="23">
                  <c:v>-129.61382499999999</c:v>
                </c:pt>
                <c:pt idx="24">
                  <c:v>-129.46010000000001</c:v>
                </c:pt>
                <c:pt idx="25">
                  <c:v>-129.29669999999999</c:v>
                </c:pt>
                <c:pt idx="26">
                  <c:v>-128.94409999999999</c:v>
                </c:pt>
                <c:pt idx="27">
                  <c:v>-128.74414999999999</c:v>
                </c:pt>
                <c:pt idx="28">
                  <c:v>-128.5958</c:v>
                </c:pt>
                <c:pt idx="29">
                  <c:v>-128.49045000000001</c:v>
                </c:pt>
                <c:pt idx="30">
                  <c:v>-128.4023</c:v>
                </c:pt>
                <c:pt idx="31">
                  <c:v>-128.30125000000001</c:v>
                </c:pt>
                <c:pt idx="32">
                  <c:v>-128.14214999999999</c:v>
                </c:pt>
                <c:pt idx="33">
                  <c:v>-128.02497500000001</c:v>
                </c:pt>
                <c:pt idx="34">
                  <c:v>-127.80567499999999</c:v>
                </c:pt>
                <c:pt idx="35">
                  <c:v>-127.581</c:v>
                </c:pt>
                <c:pt idx="36">
                  <c:v>-127.2972</c:v>
                </c:pt>
                <c:pt idx="37">
                  <c:v>-127.061775</c:v>
                </c:pt>
                <c:pt idx="38">
                  <c:v>-126.87795</c:v>
                </c:pt>
                <c:pt idx="39">
                  <c:v>-126.762925</c:v>
                </c:pt>
                <c:pt idx="40">
                  <c:v>-126.54147500000001</c:v>
                </c:pt>
                <c:pt idx="41">
                  <c:v>-126.285625</c:v>
                </c:pt>
                <c:pt idx="42">
                  <c:v>-126.0545</c:v>
                </c:pt>
                <c:pt idx="43">
                  <c:v>-125.8395</c:v>
                </c:pt>
                <c:pt idx="44">
                  <c:v>-125.638475</c:v>
                </c:pt>
                <c:pt idx="45">
                  <c:v>-125.466475</c:v>
                </c:pt>
                <c:pt idx="46">
                  <c:v>-124.752675</c:v>
                </c:pt>
                <c:pt idx="47">
                  <c:v>-124.608625</c:v>
                </c:pt>
                <c:pt idx="48">
                  <c:v>-124.25279999999999</c:v>
                </c:pt>
                <c:pt idx="49">
                  <c:v>-124.07004999999999</c:v>
                </c:pt>
                <c:pt idx="50">
                  <c:v>-123.8873</c:v>
                </c:pt>
                <c:pt idx="51">
                  <c:v>-123.705625</c:v>
                </c:pt>
                <c:pt idx="52">
                  <c:v>-123.39817499999999</c:v>
                </c:pt>
                <c:pt idx="53">
                  <c:v>-123.1477</c:v>
                </c:pt>
                <c:pt idx="54">
                  <c:v>-122.89292500000001</c:v>
                </c:pt>
                <c:pt idx="55">
                  <c:v>-122.69835</c:v>
                </c:pt>
                <c:pt idx="56">
                  <c:v>-122.391975</c:v>
                </c:pt>
                <c:pt idx="57">
                  <c:v>-122.192025</c:v>
                </c:pt>
                <c:pt idx="58">
                  <c:v>-121.8749</c:v>
                </c:pt>
                <c:pt idx="59">
                  <c:v>-121.529825</c:v>
                </c:pt>
                <c:pt idx="60">
                  <c:v>-121.334175</c:v>
                </c:pt>
                <c:pt idx="61">
                  <c:v>-121.121325</c:v>
                </c:pt>
                <c:pt idx="62">
                  <c:v>-120.86225</c:v>
                </c:pt>
                <c:pt idx="63">
                  <c:v>-120.57415</c:v>
                </c:pt>
                <c:pt idx="64">
                  <c:v>-120.41719999999999</c:v>
                </c:pt>
                <c:pt idx="65">
                  <c:v>-120.08825</c:v>
                </c:pt>
                <c:pt idx="66">
                  <c:v>-119.80445</c:v>
                </c:pt>
                <c:pt idx="67">
                  <c:v>-119.618475</c:v>
                </c:pt>
                <c:pt idx="68">
                  <c:v>-119.25512500000001</c:v>
                </c:pt>
                <c:pt idx="69">
                  <c:v>-119.06162500000001</c:v>
                </c:pt>
                <c:pt idx="70">
                  <c:v>-118.76492500000001</c:v>
                </c:pt>
                <c:pt idx="71">
                  <c:v>-118.455325</c:v>
                </c:pt>
                <c:pt idx="72">
                  <c:v>-118.244625</c:v>
                </c:pt>
                <c:pt idx="73">
                  <c:v>-117.91137500000001</c:v>
                </c:pt>
                <c:pt idx="74">
                  <c:v>-117.71035000000001</c:v>
                </c:pt>
                <c:pt idx="75">
                  <c:v>-117.33302500000001</c:v>
                </c:pt>
                <c:pt idx="76">
                  <c:v>-117.14060000000001</c:v>
                </c:pt>
                <c:pt idx="77">
                  <c:v>-116.94495000000001</c:v>
                </c:pt>
                <c:pt idx="78">
                  <c:v>-116.359075</c:v>
                </c:pt>
                <c:pt idx="79">
                  <c:v>-115.99035000000001</c:v>
                </c:pt>
                <c:pt idx="80">
                  <c:v>-116.057</c:v>
                </c:pt>
                <c:pt idx="81">
                  <c:v>-115.80867499999999</c:v>
                </c:pt>
                <c:pt idx="82">
                  <c:v>-115.3389</c:v>
                </c:pt>
                <c:pt idx="83">
                  <c:v>-115.0981</c:v>
                </c:pt>
                <c:pt idx="84">
                  <c:v>-114.5907</c:v>
                </c:pt>
                <c:pt idx="85">
                  <c:v>-114.036</c:v>
                </c:pt>
                <c:pt idx="86">
                  <c:v>-114.3327</c:v>
                </c:pt>
                <c:pt idx="87">
                  <c:v>-113.79949999999999</c:v>
                </c:pt>
                <c:pt idx="88">
                  <c:v>-112.92982499999999</c:v>
                </c:pt>
                <c:pt idx="89">
                  <c:v>-112.57185</c:v>
                </c:pt>
                <c:pt idx="90">
                  <c:v>-111.65595</c:v>
                </c:pt>
                <c:pt idx="91">
                  <c:v>-111.18725000000001</c:v>
                </c:pt>
                <c:pt idx="92">
                  <c:v>-110.90882499999999</c:v>
                </c:pt>
                <c:pt idx="93">
                  <c:v>-110.41970000000001</c:v>
                </c:pt>
                <c:pt idx="94">
                  <c:v>-109.66504999999999</c:v>
                </c:pt>
                <c:pt idx="95">
                  <c:v>-109.524225</c:v>
                </c:pt>
                <c:pt idx="96">
                  <c:v>-109.124325</c:v>
                </c:pt>
                <c:pt idx="97">
                  <c:v>-108.765275</c:v>
                </c:pt>
                <c:pt idx="98">
                  <c:v>-108.44815</c:v>
                </c:pt>
                <c:pt idx="99">
                  <c:v>-107.673075</c:v>
                </c:pt>
                <c:pt idx="100">
                  <c:v>-107.34950000000001</c:v>
                </c:pt>
                <c:pt idx="101">
                  <c:v>-109.906925</c:v>
                </c:pt>
                <c:pt idx="102">
                  <c:v>-109.46939999999999</c:v>
                </c:pt>
                <c:pt idx="103">
                  <c:v>-108.68465</c:v>
                </c:pt>
                <c:pt idx="104">
                  <c:v>-108.27615</c:v>
                </c:pt>
                <c:pt idx="105">
                  <c:v>-108.21165000000001</c:v>
                </c:pt>
                <c:pt idx="106">
                  <c:v>-108.238525</c:v>
                </c:pt>
                <c:pt idx="107">
                  <c:v>-108.09985</c:v>
                </c:pt>
                <c:pt idx="108">
                  <c:v>-107.8827</c:v>
                </c:pt>
                <c:pt idx="109">
                  <c:v>-107.408625</c:v>
                </c:pt>
                <c:pt idx="110">
                  <c:v>-106.53895</c:v>
                </c:pt>
                <c:pt idx="111">
                  <c:v>-106.0423</c:v>
                </c:pt>
                <c:pt idx="112">
                  <c:v>-104.20082499999999</c:v>
                </c:pt>
                <c:pt idx="113">
                  <c:v>-103.766525</c:v>
                </c:pt>
                <c:pt idx="114">
                  <c:v>-101.69714999999999</c:v>
                </c:pt>
                <c:pt idx="115">
                  <c:v>-99.336449999999999</c:v>
                </c:pt>
                <c:pt idx="116">
                  <c:v>-99.240774999999999</c:v>
                </c:pt>
                <c:pt idx="117">
                  <c:v>-99.047274999999999</c:v>
                </c:pt>
                <c:pt idx="118">
                  <c:v>-99.185950000000005</c:v>
                </c:pt>
                <c:pt idx="119">
                  <c:v>-98.603300000000004</c:v>
                </c:pt>
                <c:pt idx="120">
                  <c:v>-97.446600000000004</c:v>
                </c:pt>
                <c:pt idx="121">
                  <c:v>-96.2727</c:v>
                </c:pt>
                <c:pt idx="122">
                  <c:v>-95.647049999999993</c:v>
                </c:pt>
                <c:pt idx="123">
                  <c:v>-93.688400000000001</c:v>
                </c:pt>
                <c:pt idx="124">
                  <c:v>-94.296850000000006</c:v>
                </c:pt>
                <c:pt idx="125">
                  <c:v>-93.747524999999996</c:v>
                </c:pt>
                <c:pt idx="126">
                  <c:v>-93.506725000000003</c:v>
                </c:pt>
                <c:pt idx="127">
                  <c:v>-92.939125000000004</c:v>
                </c:pt>
                <c:pt idx="128">
                  <c:v>-92.380125000000007</c:v>
                </c:pt>
                <c:pt idx="129">
                  <c:v>-91.799625000000006</c:v>
                </c:pt>
                <c:pt idx="130">
                  <c:v>-91.293300000000002</c:v>
                </c:pt>
                <c:pt idx="131">
                  <c:v>-90.22045</c:v>
                </c:pt>
                <c:pt idx="132">
                  <c:v>-89.013225000000006</c:v>
                </c:pt>
                <c:pt idx="133">
                  <c:v>-88.531625000000005</c:v>
                </c:pt>
                <c:pt idx="134">
                  <c:v>-88.516575000000003</c:v>
                </c:pt>
                <c:pt idx="135">
                  <c:v>-88.173649999999995</c:v>
                </c:pt>
                <c:pt idx="136">
                  <c:v>-86.436449999999994</c:v>
                </c:pt>
                <c:pt idx="137">
                  <c:v>-85.613</c:v>
                </c:pt>
                <c:pt idx="138">
                  <c:v>-87.798474999999996</c:v>
                </c:pt>
                <c:pt idx="139">
                  <c:v>-85.385099999999994</c:v>
                </c:pt>
                <c:pt idx="140">
                  <c:v>-84.404700000000005</c:v>
                </c:pt>
                <c:pt idx="141">
                  <c:v>-83.426450000000003</c:v>
                </c:pt>
                <c:pt idx="142">
                  <c:v>-82.737375</c:v>
                </c:pt>
                <c:pt idx="143">
                  <c:v>-81.985950000000003</c:v>
                </c:pt>
                <c:pt idx="144">
                  <c:v>-81.821475000000007</c:v>
                </c:pt>
                <c:pt idx="145">
                  <c:v>-81.673124999999999</c:v>
                </c:pt>
                <c:pt idx="146">
                  <c:v>-82.801874999999995</c:v>
                </c:pt>
                <c:pt idx="147">
                  <c:v>-81.016300000000001</c:v>
                </c:pt>
                <c:pt idx="148">
                  <c:v>-82.056899999999999</c:v>
                </c:pt>
                <c:pt idx="149">
                  <c:v>-78.954449999999994</c:v>
                </c:pt>
                <c:pt idx="150">
                  <c:v>-77.155974999999998</c:v>
                </c:pt>
                <c:pt idx="151">
                  <c:v>-77.917074999999997</c:v>
                </c:pt>
                <c:pt idx="152">
                  <c:v>-77.625749999999996</c:v>
                </c:pt>
                <c:pt idx="153">
                  <c:v>-71.203699999999998</c:v>
                </c:pt>
                <c:pt idx="154">
                  <c:v>-70.461950000000002</c:v>
                </c:pt>
                <c:pt idx="155">
                  <c:v>-70.103975000000005</c:v>
                </c:pt>
                <c:pt idx="156">
                  <c:v>-70.384550000000004</c:v>
                </c:pt>
                <c:pt idx="157">
                  <c:v>-71.051050000000004</c:v>
                </c:pt>
                <c:pt idx="158">
                  <c:v>-69.025750000000002</c:v>
                </c:pt>
                <c:pt idx="159">
                  <c:v>-68.092650000000006</c:v>
                </c:pt>
                <c:pt idx="160">
                  <c:v>-64.360249999999994</c:v>
                </c:pt>
                <c:pt idx="161">
                  <c:v>-63.631399999999999</c:v>
                </c:pt>
                <c:pt idx="162">
                  <c:v>-62.026425000000003</c:v>
                </c:pt>
                <c:pt idx="163">
                  <c:v>-59.980699999999999</c:v>
                </c:pt>
                <c:pt idx="164">
                  <c:v>-59.179825000000001</c:v>
                </c:pt>
                <c:pt idx="165">
                  <c:v>-58.156424999999999</c:v>
                </c:pt>
                <c:pt idx="166">
                  <c:v>-46.310795749999997</c:v>
                </c:pt>
                <c:pt idx="167">
                  <c:v>-45.392090000000003</c:v>
                </c:pt>
                <c:pt idx="168">
                  <c:v>-43.2527325</c:v>
                </c:pt>
                <c:pt idx="169">
                  <c:v>-42.705449999999999</c:v>
                </c:pt>
                <c:pt idx="170">
                  <c:v>-40.304974999999999</c:v>
                </c:pt>
                <c:pt idx="171">
                  <c:v>-40.025475</c:v>
                </c:pt>
                <c:pt idx="172">
                  <c:v>-37.290675</c:v>
                </c:pt>
                <c:pt idx="173">
                  <c:v>-34.508575</c:v>
                </c:pt>
                <c:pt idx="174">
                  <c:v>-33.602350000000001</c:v>
                </c:pt>
                <c:pt idx="175">
                  <c:v>-31.854399999999998</c:v>
                </c:pt>
                <c:pt idx="176">
                  <c:v>-26.093475000000002</c:v>
                </c:pt>
                <c:pt idx="177">
                  <c:v>-25.512975000000001</c:v>
                </c:pt>
                <c:pt idx="178">
                  <c:v>-24.671250000000001</c:v>
                </c:pt>
                <c:pt idx="179">
                  <c:v>-23.816624999999998</c:v>
                </c:pt>
                <c:pt idx="180">
                  <c:v>-22.625525</c:v>
                </c:pt>
                <c:pt idx="181">
                  <c:v>-22.145</c:v>
                </c:pt>
                <c:pt idx="182">
                  <c:v>-20.916274999999999</c:v>
                </c:pt>
                <c:pt idx="183">
                  <c:v>-19.873525000000001</c:v>
                </c:pt>
                <c:pt idx="184">
                  <c:v>-17.379525000000001</c:v>
                </c:pt>
                <c:pt idx="185">
                  <c:v>-15.69285</c:v>
                </c:pt>
                <c:pt idx="186">
                  <c:v>-15.864850000000001</c:v>
                </c:pt>
                <c:pt idx="187">
                  <c:v>-15.620825</c:v>
                </c:pt>
                <c:pt idx="188">
                  <c:v>-13.986825</c:v>
                </c:pt>
                <c:pt idx="189">
                  <c:v>-14.614625</c:v>
                </c:pt>
                <c:pt idx="190">
                  <c:v>-11.90025</c:v>
                </c:pt>
                <c:pt idx="191">
                  <c:v>-11.6014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6"/>
          <c:order val="6"/>
          <c:tx>
            <c:strRef>
              <c:f>'Q1'!$AM$3</c:f>
              <c:strCache>
                <c:ptCount val="1"/>
                <c:pt idx="0">
                  <c:v>CM4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'Q1'!$AM$4:$AM$195</c:f>
              <c:numCache>
                <c:formatCode>General</c:formatCode>
                <c:ptCount val="192"/>
                <c:pt idx="0">
                  <c:v>-185.74064999999999</c:v>
                </c:pt>
                <c:pt idx="1">
                  <c:v>-185.696575</c:v>
                </c:pt>
                <c:pt idx="2">
                  <c:v>-185.60735</c:v>
                </c:pt>
                <c:pt idx="3">
                  <c:v>-185.49877499999999</c:v>
                </c:pt>
                <c:pt idx="4">
                  <c:v>-185.40202500000001</c:v>
                </c:pt>
                <c:pt idx="5">
                  <c:v>-185.29882499999999</c:v>
                </c:pt>
                <c:pt idx="6">
                  <c:v>-185.18487500000001</c:v>
                </c:pt>
                <c:pt idx="7">
                  <c:v>-185.118225</c:v>
                </c:pt>
                <c:pt idx="8">
                  <c:v>-185.01287500000001</c:v>
                </c:pt>
                <c:pt idx="9">
                  <c:v>-184.92257499999999</c:v>
                </c:pt>
                <c:pt idx="10">
                  <c:v>-184.76455000000001</c:v>
                </c:pt>
                <c:pt idx="11">
                  <c:v>-184.67747499999999</c:v>
                </c:pt>
                <c:pt idx="12">
                  <c:v>-184.58824999999999</c:v>
                </c:pt>
                <c:pt idx="13">
                  <c:v>-184.42914999999999</c:v>
                </c:pt>
                <c:pt idx="14">
                  <c:v>-184.35820000000001</c:v>
                </c:pt>
                <c:pt idx="15">
                  <c:v>-184.195875</c:v>
                </c:pt>
                <c:pt idx="16">
                  <c:v>-184.07762500000001</c:v>
                </c:pt>
                <c:pt idx="17">
                  <c:v>-183.87445</c:v>
                </c:pt>
                <c:pt idx="18">
                  <c:v>-183.838975</c:v>
                </c:pt>
                <c:pt idx="19">
                  <c:v>-183.72287499999999</c:v>
                </c:pt>
                <c:pt idx="20">
                  <c:v>-183.68095</c:v>
                </c:pt>
                <c:pt idx="21">
                  <c:v>-183.56485000000001</c:v>
                </c:pt>
                <c:pt idx="22">
                  <c:v>-183.41435000000001</c:v>
                </c:pt>
                <c:pt idx="23">
                  <c:v>-183.35737499999999</c:v>
                </c:pt>
                <c:pt idx="24">
                  <c:v>-183.13377500000001</c:v>
                </c:pt>
                <c:pt idx="25">
                  <c:v>-183.02735000000001</c:v>
                </c:pt>
                <c:pt idx="26">
                  <c:v>-182.78440000000001</c:v>
                </c:pt>
                <c:pt idx="27">
                  <c:v>-182.69732500000001</c:v>
                </c:pt>
                <c:pt idx="28">
                  <c:v>-182.54467500000001</c:v>
                </c:pt>
                <c:pt idx="29">
                  <c:v>-182.34902500000001</c:v>
                </c:pt>
                <c:pt idx="30">
                  <c:v>-182.20712499999999</c:v>
                </c:pt>
                <c:pt idx="31">
                  <c:v>-182.06630000000001</c:v>
                </c:pt>
                <c:pt idx="32">
                  <c:v>-181.90504999999999</c:v>
                </c:pt>
                <c:pt idx="33">
                  <c:v>-181.81152499999999</c:v>
                </c:pt>
                <c:pt idx="34">
                  <c:v>-181.57932500000001</c:v>
                </c:pt>
                <c:pt idx="35">
                  <c:v>-181.43097499999999</c:v>
                </c:pt>
                <c:pt idx="36">
                  <c:v>-181.16544999999999</c:v>
                </c:pt>
                <c:pt idx="37">
                  <c:v>-180.98592500000001</c:v>
                </c:pt>
                <c:pt idx="38">
                  <c:v>-180.82037500000001</c:v>
                </c:pt>
                <c:pt idx="39">
                  <c:v>-180.66557499999999</c:v>
                </c:pt>
                <c:pt idx="40">
                  <c:v>-180.39897500000001</c:v>
                </c:pt>
                <c:pt idx="41">
                  <c:v>-180.20224999999999</c:v>
                </c:pt>
                <c:pt idx="42">
                  <c:v>-180.00874999999999</c:v>
                </c:pt>
                <c:pt idx="43">
                  <c:v>-179.78729999999999</c:v>
                </c:pt>
                <c:pt idx="44">
                  <c:v>-179.60884999999999</c:v>
                </c:pt>
                <c:pt idx="45">
                  <c:v>-179.40674999999999</c:v>
                </c:pt>
                <c:pt idx="46">
                  <c:v>-179.13477499999999</c:v>
                </c:pt>
                <c:pt idx="47">
                  <c:v>-178.93267499999999</c:v>
                </c:pt>
                <c:pt idx="48">
                  <c:v>-178.708</c:v>
                </c:pt>
                <c:pt idx="49">
                  <c:v>-178.463975</c:v>
                </c:pt>
                <c:pt idx="50">
                  <c:v>-178.238225</c:v>
                </c:pt>
                <c:pt idx="51">
                  <c:v>-178.036125</c:v>
                </c:pt>
                <c:pt idx="52">
                  <c:v>-177.78672499999999</c:v>
                </c:pt>
                <c:pt idx="53">
                  <c:v>-177.5814</c:v>
                </c:pt>
                <c:pt idx="54">
                  <c:v>-177.3535</c:v>
                </c:pt>
                <c:pt idx="55">
                  <c:v>-177.10409999999999</c:v>
                </c:pt>
                <c:pt idx="56">
                  <c:v>-176.83320000000001</c:v>
                </c:pt>
                <c:pt idx="57">
                  <c:v>-176.5967</c:v>
                </c:pt>
                <c:pt idx="58">
                  <c:v>-176.35912500000001</c:v>
                </c:pt>
                <c:pt idx="59">
                  <c:v>-176.094675</c:v>
                </c:pt>
                <c:pt idx="60">
                  <c:v>-175.84742499999999</c:v>
                </c:pt>
                <c:pt idx="61">
                  <c:v>-175.56254999999999</c:v>
                </c:pt>
                <c:pt idx="62">
                  <c:v>-175.22607500000001</c:v>
                </c:pt>
                <c:pt idx="63">
                  <c:v>-174.97559999999999</c:v>
                </c:pt>
                <c:pt idx="64">
                  <c:v>-174.62729999999999</c:v>
                </c:pt>
                <c:pt idx="65">
                  <c:v>-174.37575000000001</c:v>
                </c:pt>
                <c:pt idx="66">
                  <c:v>-174.12205</c:v>
                </c:pt>
                <c:pt idx="67">
                  <c:v>-173.87587500000001</c:v>
                </c:pt>
                <c:pt idx="68">
                  <c:v>-173.64044999999999</c:v>
                </c:pt>
                <c:pt idx="69">
                  <c:v>-173.35772499999999</c:v>
                </c:pt>
                <c:pt idx="70">
                  <c:v>-173.050275</c:v>
                </c:pt>
                <c:pt idx="71">
                  <c:v>-172.76432500000001</c:v>
                </c:pt>
                <c:pt idx="72">
                  <c:v>-172.49234999999999</c:v>
                </c:pt>
                <c:pt idx="73">
                  <c:v>-172.108575</c:v>
                </c:pt>
                <c:pt idx="74">
                  <c:v>-171.86347499999999</c:v>
                </c:pt>
                <c:pt idx="75">
                  <c:v>-171.59472500000001</c:v>
                </c:pt>
                <c:pt idx="76">
                  <c:v>-171.28082499999999</c:v>
                </c:pt>
                <c:pt idx="77">
                  <c:v>-171.01422500000001</c:v>
                </c:pt>
                <c:pt idx="78">
                  <c:v>-170.73150000000001</c:v>
                </c:pt>
                <c:pt idx="79">
                  <c:v>-170.43802500000001</c:v>
                </c:pt>
                <c:pt idx="80">
                  <c:v>-170.11875000000001</c:v>
                </c:pt>
                <c:pt idx="81">
                  <c:v>-169.78980000000001</c:v>
                </c:pt>
                <c:pt idx="82">
                  <c:v>-169.55330000000001</c:v>
                </c:pt>
                <c:pt idx="83">
                  <c:v>-169.35765000000001</c:v>
                </c:pt>
                <c:pt idx="84">
                  <c:v>-169.03944999999999</c:v>
                </c:pt>
                <c:pt idx="85">
                  <c:v>-168.92227500000001</c:v>
                </c:pt>
                <c:pt idx="86">
                  <c:v>-168.7105</c:v>
                </c:pt>
                <c:pt idx="87">
                  <c:v>-167.475325</c:v>
                </c:pt>
                <c:pt idx="88">
                  <c:v>-166.97652500000001</c:v>
                </c:pt>
                <c:pt idx="89">
                  <c:v>-166.57662500000001</c:v>
                </c:pt>
                <c:pt idx="90">
                  <c:v>-165.71662499999999</c:v>
                </c:pt>
                <c:pt idx="91">
                  <c:v>-165.26082500000001</c:v>
                </c:pt>
                <c:pt idx="92">
                  <c:v>-164.49112500000001</c:v>
                </c:pt>
                <c:pt idx="93">
                  <c:v>-163.357</c:v>
                </c:pt>
                <c:pt idx="94">
                  <c:v>-162.902275</c:v>
                </c:pt>
                <c:pt idx="95">
                  <c:v>-162.36907500000001</c:v>
                </c:pt>
                <c:pt idx="96">
                  <c:v>-161.949825</c:v>
                </c:pt>
                <c:pt idx="97">
                  <c:v>-161.51875000000001</c:v>
                </c:pt>
                <c:pt idx="98">
                  <c:v>-161.02747500000001</c:v>
                </c:pt>
                <c:pt idx="99">
                  <c:v>-160.74475000000001</c:v>
                </c:pt>
                <c:pt idx="100">
                  <c:v>-160.52760000000001</c:v>
                </c:pt>
                <c:pt idx="101">
                  <c:v>-159.57300000000001</c:v>
                </c:pt>
                <c:pt idx="102">
                  <c:v>-159.055925</c:v>
                </c:pt>
                <c:pt idx="103">
                  <c:v>-155.03219999999999</c:v>
                </c:pt>
                <c:pt idx="104">
                  <c:v>-154.76345000000001</c:v>
                </c:pt>
                <c:pt idx="105">
                  <c:v>-154.30872500000001</c:v>
                </c:pt>
                <c:pt idx="106">
                  <c:v>-153.61320000000001</c:v>
                </c:pt>
                <c:pt idx="107">
                  <c:v>-153.14772500000001</c:v>
                </c:pt>
                <c:pt idx="108">
                  <c:v>-152.528525</c:v>
                </c:pt>
                <c:pt idx="109">
                  <c:v>-152.20495</c:v>
                </c:pt>
                <c:pt idx="110">
                  <c:v>-151.70615000000001</c:v>
                </c:pt>
                <c:pt idx="111">
                  <c:v>-150.91925000000001</c:v>
                </c:pt>
                <c:pt idx="112">
                  <c:v>-150.56880000000001</c:v>
                </c:pt>
                <c:pt idx="113">
                  <c:v>-149.77437499999999</c:v>
                </c:pt>
                <c:pt idx="114">
                  <c:v>-145.590475</c:v>
                </c:pt>
                <c:pt idx="115">
                  <c:v>-145.09059999999999</c:v>
                </c:pt>
                <c:pt idx="116">
                  <c:v>-144.62835000000001</c:v>
                </c:pt>
                <c:pt idx="117">
                  <c:v>-144.16825</c:v>
                </c:pt>
                <c:pt idx="118">
                  <c:v>-143.82102499999999</c:v>
                </c:pt>
                <c:pt idx="119">
                  <c:v>-142.754625</c:v>
                </c:pt>
                <c:pt idx="120">
                  <c:v>-142.47620000000001</c:v>
                </c:pt>
                <c:pt idx="121">
                  <c:v>-142.05157500000001</c:v>
                </c:pt>
                <c:pt idx="122">
                  <c:v>-140.49175</c:v>
                </c:pt>
                <c:pt idx="123">
                  <c:v>-137.92250000000001</c:v>
                </c:pt>
                <c:pt idx="124">
                  <c:v>-137.527975</c:v>
                </c:pt>
                <c:pt idx="125">
                  <c:v>-136.19820000000001</c:v>
                </c:pt>
                <c:pt idx="126">
                  <c:v>-135.444625</c:v>
                </c:pt>
                <c:pt idx="127">
                  <c:v>-135.35217499999999</c:v>
                </c:pt>
                <c:pt idx="128">
                  <c:v>-133.36019999999999</c:v>
                </c:pt>
                <c:pt idx="129">
                  <c:v>-132.905475</c:v>
                </c:pt>
                <c:pt idx="130">
                  <c:v>-132.135775</c:v>
                </c:pt>
                <c:pt idx="131">
                  <c:v>-129.62242499999999</c:v>
                </c:pt>
                <c:pt idx="132">
                  <c:v>-128.17117500000001</c:v>
                </c:pt>
                <c:pt idx="133">
                  <c:v>-127.586375</c:v>
                </c:pt>
                <c:pt idx="134">
                  <c:v>-127.199375</c:v>
                </c:pt>
                <c:pt idx="135">
                  <c:v>-126.32325</c:v>
                </c:pt>
                <c:pt idx="136">
                  <c:v>-123.92815</c:v>
                </c:pt>
                <c:pt idx="137">
                  <c:v>-123.45945</c:v>
                </c:pt>
                <c:pt idx="138">
                  <c:v>-123.428275</c:v>
                </c:pt>
                <c:pt idx="139">
                  <c:v>-122.28985</c:v>
                </c:pt>
                <c:pt idx="140">
                  <c:v>-120.8558</c:v>
                </c:pt>
                <c:pt idx="141">
                  <c:v>-120.18285</c:v>
                </c:pt>
                <c:pt idx="142">
                  <c:v>-118.706875</c:v>
                </c:pt>
                <c:pt idx="143">
                  <c:v>-117.32872500000001</c:v>
                </c:pt>
                <c:pt idx="144">
                  <c:v>-116.38487499999999</c:v>
                </c:pt>
                <c:pt idx="145">
                  <c:v>-114.247775</c:v>
                </c:pt>
                <c:pt idx="146">
                  <c:v>-113.04485</c:v>
                </c:pt>
                <c:pt idx="147">
                  <c:v>-112.14185000000001</c:v>
                </c:pt>
                <c:pt idx="148">
                  <c:v>-110.8884</c:v>
                </c:pt>
                <c:pt idx="149">
                  <c:v>-109.307075</c:v>
                </c:pt>
                <c:pt idx="150">
                  <c:v>-108.066525</c:v>
                </c:pt>
                <c:pt idx="151">
                  <c:v>-107.27209999999999</c:v>
                </c:pt>
                <c:pt idx="152">
                  <c:v>-106.18635</c:v>
                </c:pt>
                <c:pt idx="153">
                  <c:v>-105.697225</c:v>
                </c:pt>
                <c:pt idx="154">
                  <c:v>-105.06512499999999</c:v>
                </c:pt>
                <c:pt idx="155">
                  <c:v>-104.0213</c:v>
                </c:pt>
                <c:pt idx="156">
                  <c:v>-103.175275</c:v>
                </c:pt>
                <c:pt idx="157">
                  <c:v>-102.08414999999999</c:v>
                </c:pt>
                <c:pt idx="158">
                  <c:v>-100.201825</c:v>
                </c:pt>
                <c:pt idx="159">
                  <c:v>-99.34075</c:v>
                </c:pt>
                <c:pt idx="160">
                  <c:v>-97.743300000000005</c:v>
                </c:pt>
                <c:pt idx="161">
                  <c:v>-96.785475000000005</c:v>
                </c:pt>
                <c:pt idx="162">
                  <c:v>-95.719075000000004</c:v>
                </c:pt>
                <c:pt idx="163">
                  <c:v>-94.464550000000003</c:v>
                </c:pt>
                <c:pt idx="164">
                  <c:v>-93.6755</c:v>
                </c:pt>
                <c:pt idx="165">
                  <c:v>-92.755300000000005</c:v>
                </c:pt>
                <c:pt idx="166">
                  <c:v>-91.783500000000004</c:v>
                </c:pt>
                <c:pt idx="167">
                  <c:v>-91.091200000000001</c:v>
                </c:pt>
                <c:pt idx="168">
                  <c:v>-90.272049999999993</c:v>
                </c:pt>
                <c:pt idx="169">
                  <c:v>-89.426024999999996</c:v>
                </c:pt>
                <c:pt idx="170">
                  <c:v>-87.915649999999999</c:v>
                </c:pt>
                <c:pt idx="171">
                  <c:v>-87.15025</c:v>
                </c:pt>
                <c:pt idx="172">
                  <c:v>-86.387</c:v>
                </c:pt>
                <c:pt idx="173">
                  <c:v>-85.373275000000007</c:v>
                </c:pt>
                <c:pt idx="174">
                  <c:v>-84.135949999999994</c:v>
                </c:pt>
                <c:pt idx="175">
                  <c:v>-83.828500000000005</c:v>
                </c:pt>
                <c:pt idx="176">
                  <c:v>-82.8352</c:v>
                </c:pt>
                <c:pt idx="177">
                  <c:v>-81.906400000000005</c:v>
                </c:pt>
                <c:pt idx="178">
                  <c:v>-80.765825000000007</c:v>
                </c:pt>
                <c:pt idx="179">
                  <c:v>-79.896150000000006</c:v>
                </c:pt>
                <c:pt idx="180">
                  <c:v>-78.734075000000004</c:v>
                </c:pt>
                <c:pt idx="181">
                  <c:v>-77.782700000000006</c:v>
                </c:pt>
                <c:pt idx="182">
                  <c:v>-77.047399999999996</c:v>
                </c:pt>
                <c:pt idx="183">
                  <c:v>-76.474424999999997</c:v>
                </c:pt>
                <c:pt idx="184">
                  <c:v>-76.150850000000005</c:v>
                </c:pt>
                <c:pt idx="185">
                  <c:v>-75.804699999999997</c:v>
                </c:pt>
                <c:pt idx="186">
                  <c:v>-75.647750000000002</c:v>
                </c:pt>
                <c:pt idx="187">
                  <c:v>-75.242474999999999</c:v>
                </c:pt>
                <c:pt idx="188">
                  <c:v>-74.942549999999997</c:v>
                </c:pt>
                <c:pt idx="189">
                  <c:v>-75.190875000000005</c:v>
                </c:pt>
                <c:pt idx="190">
                  <c:v>-74.011600000000001</c:v>
                </c:pt>
                <c:pt idx="191">
                  <c:v>-74.573824999999999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7"/>
          <c:order val="7"/>
          <c:tx>
            <c:strRef>
              <c:f>'Q1'!$AN$3</c:f>
              <c:strCache>
                <c:ptCount val="1"/>
                <c:pt idx="0">
                  <c:v>CNCS1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'Q1'!$AN$4:$AN$195</c:f>
              <c:numCache>
                <c:formatCode>General</c:formatCode>
                <c:ptCount val="192"/>
                <c:pt idx="0">
                  <c:v>-162.14654999999999</c:v>
                </c:pt>
                <c:pt idx="1">
                  <c:v>-162.0498</c:v>
                </c:pt>
                <c:pt idx="2">
                  <c:v>-161.917575</c:v>
                </c:pt>
                <c:pt idx="3">
                  <c:v>-161.8305</c:v>
                </c:pt>
                <c:pt idx="4">
                  <c:v>-161.760625</c:v>
                </c:pt>
                <c:pt idx="5">
                  <c:v>-161.59937500000001</c:v>
                </c:pt>
                <c:pt idx="6">
                  <c:v>-161.48327499999999</c:v>
                </c:pt>
                <c:pt idx="7">
                  <c:v>-161.34460000000001</c:v>
                </c:pt>
                <c:pt idx="8">
                  <c:v>-161.22312500000001</c:v>
                </c:pt>
                <c:pt idx="9">
                  <c:v>-161.0651</c:v>
                </c:pt>
                <c:pt idx="10">
                  <c:v>-160.962975</c:v>
                </c:pt>
                <c:pt idx="11">
                  <c:v>-160.83182500000001</c:v>
                </c:pt>
                <c:pt idx="12">
                  <c:v>-160.739375</c:v>
                </c:pt>
                <c:pt idx="13">
                  <c:v>-160.66627500000001</c:v>
                </c:pt>
                <c:pt idx="14">
                  <c:v>-160.4803</c:v>
                </c:pt>
                <c:pt idx="15">
                  <c:v>-160.34055000000001</c:v>
                </c:pt>
                <c:pt idx="16">
                  <c:v>-160.210475</c:v>
                </c:pt>
                <c:pt idx="17">
                  <c:v>-160.05244999999999</c:v>
                </c:pt>
                <c:pt idx="18">
                  <c:v>-159.93957499999999</c:v>
                </c:pt>
                <c:pt idx="19">
                  <c:v>-159.77940000000001</c:v>
                </c:pt>
                <c:pt idx="20">
                  <c:v>-159.52677499999999</c:v>
                </c:pt>
                <c:pt idx="21">
                  <c:v>-159.3623</c:v>
                </c:pt>
                <c:pt idx="22">
                  <c:v>-159.12257500000001</c:v>
                </c:pt>
                <c:pt idx="23">
                  <c:v>-159.030125</c:v>
                </c:pt>
                <c:pt idx="24">
                  <c:v>-158.838775</c:v>
                </c:pt>
                <c:pt idx="25">
                  <c:v>-158.71084999999999</c:v>
                </c:pt>
                <c:pt idx="26">
                  <c:v>-158.23032499999999</c:v>
                </c:pt>
                <c:pt idx="27">
                  <c:v>-158.04542499999999</c:v>
                </c:pt>
                <c:pt idx="28">
                  <c:v>-157.858375</c:v>
                </c:pt>
                <c:pt idx="29">
                  <c:v>-157.69175000000001</c:v>
                </c:pt>
                <c:pt idx="30">
                  <c:v>-157.62402499999999</c:v>
                </c:pt>
                <c:pt idx="31">
                  <c:v>-157.45310000000001</c:v>
                </c:pt>
                <c:pt idx="32">
                  <c:v>-157.314425</c:v>
                </c:pt>
                <c:pt idx="33">
                  <c:v>-157.37354999999999</c:v>
                </c:pt>
                <c:pt idx="34">
                  <c:v>-157.27680000000001</c:v>
                </c:pt>
                <c:pt idx="35">
                  <c:v>-157.33699999999999</c:v>
                </c:pt>
                <c:pt idx="36">
                  <c:v>-157.17037500000001</c:v>
                </c:pt>
                <c:pt idx="37">
                  <c:v>-157.0317</c:v>
                </c:pt>
                <c:pt idx="38">
                  <c:v>-156.942475</c:v>
                </c:pt>
                <c:pt idx="39">
                  <c:v>-156.74359999999999</c:v>
                </c:pt>
                <c:pt idx="40">
                  <c:v>-156.6447</c:v>
                </c:pt>
                <c:pt idx="41">
                  <c:v>-156.4469</c:v>
                </c:pt>
                <c:pt idx="42">
                  <c:v>-156.16524999999999</c:v>
                </c:pt>
                <c:pt idx="43">
                  <c:v>-155.994325</c:v>
                </c:pt>
                <c:pt idx="44">
                  <c:v>-155.94165000000001</c:v>
                </c:pt>
                <c:pt idx="45">
                  <c:v>-155.79974999999999</c:v>
                </c:pt>
                <c:pt idx="46">
                  <c:v>-154.81290000000001</c:v>
                </c:pt>
                <c:pt idx="47">
                  <c:v>-154.646275</c:v>
                </c:pt>
                <c:pt idx="48">
                  <c:v>-154.41515000000001</c:v>
                </c:pt>
                <c:pt idx="49">
                  <c:v>-154.22595000000001</c:v>
                </c:pt>
                <c:pt idx="50">
                  <c:v>-153.9787</c:v>
                </c:pt>
                <c:pt idx="51">
                  <c:v>-153.74435</c:v>
                </c:pt>
                <c:pt idx="52">
                  <c:v>-153.478825</c:v>
                </c:pt>
                <c:pt idx="53">
                  <c:v>-153.291775</c:v>
                </c:pt>
                <c:pt idx="54">
                  <c:v>-153.072475</c:v>
                </c:pt>
                <c:pt idx="55">
                  <c:v>-152.90154999999999</c:v>
                </c:pt>
                <c:pt idx="56">
                  <c:v>-152.73599999999999</c:v>
                </c:pt>
                <c:pt idx="57">
                  <c:v>-152.56614999999999</c:v>
                </c:pt>
                <c:pt idx="58">
                  <c:v>-152.44037499999999</c:v>
                </c:pt>
                <c:pt idx="59">
                  <c:v>-152.31890000000001</c:v>
                </c:pt>
                <c:pt idx="60">
                  <c:v>-152.14904999999999</c:v>
                </c:pt>
                <c:pt idx="61">
                  <c:v>-151.876</c:v>
                </c:pt>
                <c:pt idx="62">
                  <c:v>-151.66852499999999</c:v>
                </c:pt>
                <c:pt idx="63">
                  <c:v>-151.530925</c:v>
                </c:pt>
                <c:pt idx="64">
                  <c:v>-151.2396</c:v>
                </c:pt>
                <c:pt idx="65">
                  <c:v>-150.91065</c:v>
                </c:pt>
                <c:pt idx="66">
                  <c:v>-150.44947500000001</c:v>
                </c:pt>
                <c:pt idx="67">
                  <c:v>-149.830275</c:v>
                </c:pt>
                <c:pt idx="68">
                  <c:v>-149.20785000000001</c:v>
                </c:pt>
                <c:pt idx="69">
                  <c:v>-148.72409999999999</c:v>
                </c:pt>
                <c:pt idx="70">
                  <c:v>-148.44782499999999</c:v>
                </c:pt>
                <c:pt idx="71">
                  <c:v>-148.25432499999999</c:v>
                </c:pt>
                <c:pt idx="72">
                  <c:v>-147.86625000000001</c:v>
                </c:pt>
                <c:pt idx="73">
                  <c:v>-147.59642500000001</c:v>
                </c:pt>
                <c:pt idx="74">
                  <c:v>-147.36099999999999</c:v>
                </c:pt>
                <c:pt idx="75">
                  <c:v>-146.99334999999999</c:v>
                </c:pt>
                <c:pt idx="76">
                  <c:v>-146.753625</c:v>
                </c:pt>
                <c:pt idx="77">
                  <c:v>-146.35910000000001</c:v>
                </c:pt>
                <c:pt idx="78">
                  <c:v>-146.38704999999999</c:v>
                </c:pt>
                <c:pt idx="79">
                  <c:v>-146.00004999999999</c:v>
                </c:pt>
                <c:pt idx="80">
                  <c:v>-145.73452499999999</c:v>
                </c:pt>
                <c:pt idx="81">
                  <c:v>-146.18924999999999</c:v>
                </c:pt>
                <c:pt idx="82">
                  <c:v>-145.3185</c:v>
                </c:pt>
                <c:pt idx="83">
                  <c:v>-145.422775</c:v>
                </c:pt>
                <c:pt idx="84">
                  <c:v>-144.857325</c:v>
                </c:pt>
                <c:pt idx="85">
                  <c:v>-144.40367499999999</c:v>
                </c:pt>
                <c:pt idx="86">
                  <c:v>-142.176275</c:v>
                </c:pt>
                <c:pt idx="87">
                  <c:v>-141.79249999999999</c:v>
                </c:pt>
                <c:pt idx="88">
                  <c:v>-141.4485</c:v>
                </c:pt>
                <c:pt idx="89">
                  <c:v>-140.89487500000001</c:v>
                </c:pt>
                <c:pt idx="90">
                  <c:v>-141.00989999999999</c:v>
                </c:pt>
                <c:pt idx="91">
                  <c:v>-140.643325</c:v>
                </c:pt>
                <c:pt idx="92">
                  <c:v>-141.180825</c:v>
                </c:pt>
                <c:pt idx="93">
                  <c:v>-140.85187500000001</c:v>
                </c:pt>
                <c:pt idx="94">
                  <c:v>-140.79060000000001</c:v>
                </c:pt>
                <c:pt idx="95">
                  <c:v>-139.3329</c:v>
                </c:pt>
                <c:pt idx="96">
                  <c:v>-138.73627500000001</c:v>
                </c:pt>
                <c:pt idx="97">
                  <c:v>-139.88437500000001</c:v>
                </c:pt>
                <c:pt idx="98">
                  <c:v>-140.86262500000001</c:v>
                </c:pt>
                <c:pt idx="99">
                  <c:v>-141.80432500000001</c:v>
                </c:pt>
                <c:pt idx="100">
                  <c:v>-141.572125</c:v>
                </c:pt>
                <c:pt idx="101">
                  <c:v>-138.54922500000001</c:v>
                </c:pt>
                <c:pt idx="102">
                  <c:v>-138.7825</c:v>
                </c:pt>
                <c:pt idx="103">
                  <c:v>-135.72627499999999</c:v>
                </c:pt>
                <c:pt idx="104">
                  <c:v>-136.64109999999999</c:v>
                </c:pt>
                <c:pt idx="105">
                  <c:v>-136.41749999999999</c:v>
                </c:pt>
                <c:pt idx="106">
                  <c:v>-137.19687500000001</c:v>
                </c:pt>
                <c:pt idx="107">
                  <c:v>-135.65747500000001</c:v>
                </c:pt>
                <c:pt idx="108">
                  <c:v>-135.39625000000001</c:v>
                </c:pt>
                <c:pt idx="109">
                  <c:v>-135.1533</c:v>
                </c:pt>
                <c:pt idx="110">
                  <c:v>-132.49052499999999</c:v>
                </c:pt>
                <c:pt idx="111">
                  <c:v>-132.93450000000001</c:v>
                </c:pt>
                <c:pt idx="112">
                  <c:v>-132.65285</c:v>
                </c:pt>
                <c:pt idx="113">
                  <c:v>-132.83775</c:v>
                </c:pt>
                <c:pt idx="114">
                  <c:v>-135.08772500000001</c:v>
                </c:pt>
                <c:pt idx="115">
                  <c:v>-136.83997500000001</c:v>
                </c:pt>
                <c:pt idx="116">
                  <c:v>-136.59809999999999</c:v>
                </c:pt>
                <c:pt idx="117">
                  <c:v>-136.06059999999999</c:v>
                </c:pt>
                <c:pt idx="118">
                  <c:v>-136.08532500000001</c:v>
                </c:pt>
                <c:pt idx="119">
                  <c:v>-136.0821</c:v>
                </c:pt>
                <c:pt idx="120">
                  <c:v>-137.58494999999999</c:v>
                </c:pt>
                <c:pt idx="121">
                  <c:v>-138.24715</c:v>
                </c:pt>
                <c:pt idx="122">
                  <c:v>-139.62100000000001</c:v>
                </c:pt>
                <c:pt idx="123">
                  <c:v>-136.373425</c:v>
                </c:pt>
                <c:pt idx="124">
                  <c:v>-138.23532499999999</c:v>
                </c:pt>
                <c:pt idx="125">
                  <c:v>-138.07085000000001</c:v>
                </c:pt>
                <c:pt idx="126">
                  <c:v>-137.43122500000001</c:v>
                </c:pt>
                <c:pt idx="127">
                  <c:v>-138.06655000000001</c:v>
                </c:pt>
                <c:pt idx="128">
                  <c:v>-135.36185</c:v>
                </c:pt>
                <c:pt idx="129">
                  <c:v>-135.02645000000001</c:v>
                </c:pt>
                <c:pt idx="130">
                  <c:v>-134.22020000000001</c:v>
                </c:pt>
                <c:pt idx="131">
                  <c:v>-133.85685000000001</c:v>
                </c:pt>
                <c:pt idx="132">
                  <c:v>-133.25377499999999</c:v>
                </c:pt>
                <c:pt idx="133">
                  <c:v>-133.18282500000001</c:v>
                </c:pt>
                <c:pt idx="134">
                  <c:v>-133.36557500000001</c:v>
                </c:pt>
                <c:pt idx="135">
                  <c:v>-132.86247499999999</c:v>
                </c:pt>
                <c:pt idx="136">
                  <c:v>-132.26477499999999</c:v>
                </c:pt>
                <c:pt idx="137">
                  <c:v>-131.94980000000001</c:v>
                </c:pt>
                <c:pt idx="138">
                  <c:v>-129.56115</c:v>
                </c:pt>
                <c:pt idx="139">
                  <c:v>-129.56222500000001</c:v>
                </c:pt>
                <c:pt idx="140">
                  <c:v>-130.00512499999999</c:v>
                </c:pt>
                <c:pt idx="141">
                  <c:v>-127.93145</c:v>
                </c:pt>
                <c:pt idx="142">
                  <c:v>-126.715625</c:v>
                </c:pt>
                <c:pt idx="143">
                  <c:v>-126.76185</c:v>
                </c:pt>
                <c:pt idx="144">
                  <c:v>-127.8777</c:v>
                </c:pt>
                <c:pt idx="145">
                  <c:v>-128.00132500000001</c:v>
                </c:pt>
                <c:pt idx="146">
                  <c:v>-126.685525</c:v>
                </c:pt>
                <c:pt idx="147">
                  <c:v>-119.194925</c:v>
                </c:pt>
                <c:pt idx="148">
                  <c:v>-120.30217500000001</c:v>
                </c:pt>
                <c:pt idx="149">
                  <c:v>-119.889375</c:v>
                </c:pt>
                <c:pt idx="150">
                  <c:v>-116.07205</c:v>
                </c:pt>
                <c:pt idx="151">
                  <c:v>-117.57275</c:v>
                </c:pt>
                <c:pt idx="152">
                  <c:v>-117.96405</c:v>
                </c:pt>
                <c:pt idx="153">
                  <c:v>-116.023675</c:v>
                </c:pt>
                <c:pt idx="154">
                  <c:v>-115.21850000000001</c:v>
                </c:pt>
                <c:pt idx="155">
                  <c:v>-114.690675</c:v>
                </c:pt>
                <c:pt idx="156">
                  <c:v>-116.4913</c:v>
                </c:pt>
                <c:pt idx="157">
                  <c:v>-116.014</c:v>
                </c:pt>
                <c:pt idx="158">
                  <c:v>-112.377275</c:v>
                </c:pt>
                <c:pt idx="159">
                  <c:v>-105.858475</c:v>
                </c:pt>
                <c:pt idx="160">
                  <c:v>-105.3715</c:v>
                </c:pt>
                <c:pt idx="161">
                  <c:v>-105.42740000000001</c:v>
                </c:pt>
                <c:pt idx="162">
                  <c:v>-103.35695</c:v>
                </c:pt>
                <c:pt idx="163">
                  <c:v>-102.96135</c:v>
                </c:pt>
                <c:pt idx="164">
                  <c:v>-102.1508</c:v>
                </c:pt>
                <c:pt idx="165">
                  <c:v>-102.13575</c:v>
                </c:pt>
                <c:pt idx="166">
                  <c:v>-99.804074999999997</c:v>
                </c:pt>
                <c:pt idx="167">
                  <c:v>-98.838724999999997</c:v>
                </c:pt>
                <c:pt idx="168">
                  <c:v>-94.621499999999997</c:v>
                </c:pt>
                <c:pt idx="169">
                  <c:v>-94.747275000000002</c:v>
                </c:pt>
                <c:pt idx="170">
                  <c:v>-90.444050000000004</c:v>
                </c:pt>
                <c:pt idx="171">
                  <c:v>-88.769199999999998</c:v>
                </c:pt>
                <c:pt idx="172">
                  <c:v>-87.865125000000006</c:v>
                </c:pt>
                <c:pt idx="173">
                  <c:v>-84.868025000000003</c:v>
                </c:pt>
                <c:pt idx="174">
                  <c:v>-82.302000000000007</c:v>
                </c:pt>
                <c:pt idx="175">
                  <c:v>-81.214100000000002</c:v>
                </c:pt>
                <c:pt idx="176">
                  <c:v>-78.6083</c:v>
                </c:pt>
                <c:pt idx="177">
                  <c:v>-78.525525000000002</c:v>
                </c:pt>
                <c:pt idx="178">
                  <c:v>-77.407525000000007</c:v>
                </c:pt>
                <c:pt idx="179">
                  <c:v>-74.773775000000001</c:v>
                </c:pt>
                <c:pt idx="180">
                  <c:v>-75.243549999999999</c:v>
                </c:pt>
                <c:pt idx="181">
                  <c:v>-74.564149999999998</c:v>
                </c:pt>
                <c:pt idx="182">
                  <c:v>-74.435149999999993</c:v>
                </c:pt>
                <c:pt idx="183">
                  <c:v>-76.294899999999998</c:v>
                </c:pt>
                <c:pt idx="184">
                  <c:v>-78.346000000000004</c:v>
                </c:pt>
                <c:pt idx="185">
                  <c:v>-79.739199999999997</c:v>
                </c:pt>
                <c:pt idx="186">
                  <c:v>-80.391724999999994</c:v>
                </c:pt>
                <c:pt idx="187">
                  <c:v>-78.931875000000005</c:v>
                </c:pt>
                <c:pt idx="188">
                  <c:v>-78.884574999999998</c:v>
                </c:pt>
                <c:pt idx="189">
                  <c:v>-75.833725000000001</c:v>
                </c:pt>
                <c:pt idx="190">
                  <c:v>-74.202950000000001</c:v>
                </c:pt>
                <c:pt idx="191">
                  <c:v>-73.078500000000005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8"/>
          <c:order val="8"/>
          <c:tx>
            <c:strRef>
              <c:f>'Q1'!$AO$3</c:f>
              <c:strCache>
                <c:ptCount val="1"/>
                <c:pt idx="0">
                  <c:v>CNCS2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92D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'Q1'!$AO$4:$AO$195</c:f>
              <c:numCache>
                <c:formatCode>General</c:formatCode>
                <c:ptCount val="192"/>
                <c:pt idx="0">
                  <c:v>-152.73814999999999</c:v>
                </c:pt>
                <c:pt idx="1">
                  <c:v>-152.71019999999999</c:v>
                </c:pt>
                <c:pt idx="2">
                  <c:v>-152.6027</c:v>
                </c:pt>
                <c:pt idx="3">
                  <c:v>-152.519925</c:v>
                </c:pt>
                <c:pt idx="4">
                  <c:v>-152.500575</c:v>
                </c:pt>
                <c:pt idx="5">
                  <c:v>-152.515625</c:v>
                </c:pt>
                <c:pt idx="6">
                  <c:v>-152.39307500000001</c:v>
                </c:pt>
                <c:pt idx="7">
                  <c:v>-152.33394999999999</c:v>
                </c:pt>
                <c:pt idx="8">
                  <c:v>-152.2458</c:v>
                </c:pt>
                <c:pt idx="9">
                  <c:v>-152.26730000000001</c:v>
                </c:pt>
                <c:pt idx="10">
                  <c:v>-152.2587</c:v>
                </c:pt>
                <c:pt idx="11">
                  <c:v>-152.1942</c:v>
                </c:pt>
                <c:pt idx="12">
                  <c:v>-152.21462500000001</c:v>
                </c:pt>
                <c:pt idx="13">
                  <c:v>-152.16732500000001</c:v>
                </c:pt>
                <c:pt idx="14">
                  <c:v>-152.04585</c:v>
                </c:pt>
                <c:pt idx="15">
                  <c:v>-151.965225</c:v>
                </c:pt>
                <c:pt idx="16">
                  <c:v>-151.86847499999999</c:v>
                </c:pt>
                <c:pt idx="17">
                  <c:v>-151.81902500000001</c:v>
                </c:pt>
                <c:pt idx="18">
                  <c:v>-151.68465</c:v>
                </c:pt>
                <c:pt idx="19">
                  <c:v>-151.64165</c:v>
                </c:pt>
                <c:pt idx="20">
                  <c:v>-151.47287499999999</c:v>
                </c:pt>
                <c:pt idx="21">
                  <c:v>-151.47717499999999</c:v>
                </c:pt>
                <c:pt idx="22">
                  <c:v>-151.26217500000001</c:v>
                </c:pt>
                <c:pt idx="23">
                  <c:v>-151.24605</c:v>
                </c:pt>
                <c:pt idx="24">
                  <c:v>-151.06652500000001</c:v>
                </c:pt>
                <c:pt idx="25">
                  <c:v>-150.88377500000001</c:v>
                </c:pt>
                <c:pt idx="26">
                  <c:v>-150.63867500000001</c:v>
                </c:pt>
                <c:pt idx="27">
                  <c:v>-150.54407499999999</c:v>
                </c:pt>
                <c:pt idx="28">
                  <c:v>-150.49355</c:v>
                </c:pt>
                <c:pt idx="29">
                  <c:v>-150.46559999999999</c:v>
                </c:pt>
                <c:pt idx="30">
                  <c:v>-150.584925</c:v>
                </c:pt>
                <c:pt idx="31">
                  <c:v>-150.627925</c:v>
                </c:pt>
                <c:pt idx="32">
                  <c:v>-150.67522500000001</c:v>
                </c:pt>
                <c:pt idx="33">
                  <c:v>-150.75262499999999</c:v>
                </c:pt>
                <c:pt idx="34">
                  <c:v>-150.70532499999999</c:v>
                </c:pt>
                <c:pt idx="35">
                  <c:v>-151.05362500000001</c:v>
                </c:pt>
                <c:pt idx="36">
                  <c:v>-151.04395</c:v>
                </c:pt>
                <c:pt idx="37">
                  <c:v>-151.09447499999999</c:v>
                </c:pt>
                <c:pt idx="38">
                  <c:v>-151.30840000000001</c:v>
                </c:pt>
                <c:pt idx="39">
                  <c:v>-151.167575</c:v>
                </c:pt>
                <c:pt idx="40">
                  <c:v>-151.20949999999999</c:v>
                </c:pt>
                <c:pt idx="41">
                  <c:v>-151.4804</c:v>
                </c:pt>
                <c:pt idx="42">
                  <c:v>-151.36000000000001</c:v>
                </c:pt>
                <c:pt idx="43">
                  <c:v>-151.333125</c:v>
                </c:pt>
                <c:pt idx="44">
                  <c:v>-151.20949999999999</c:v>
                </c:pt>
                <c:pt idx="45">
                  <c:v>-150.956875</c:v>
                </c:pt>
                <c:pt idx="46">
                  <c:v>-150.16997499999999</c:v>
                </c:pt>
                <c:pt idx="47">
                  <c:v>-150.10655</c:v>
                </c:pt>
                <c:pt idx="48">
                  <c:v>-150.06462500000001</c:v>
                </c:pt>
                <c:pt idx="49">
                  <c:v>-150.02699999999999</c:v>
                </c:pt>
                <c:pt idx="50">
                  <c:v>-149.71525</c:v>
                </c:pt>
                <c:pt idx="51">
                  <c:v>-149.58625000000001</c:v>
                </c:pt>
                <c:pt idx="52">
                  <c:v>-149.52067500000001</c:v>
                </c:pt>
                <c:pt idx="53">
                  <c:v>-149.469075</c:v>
                </c:pt>
                <c:pt idx="54">
                  <c:v>-149.29062500000001</c:v>
                </c:pt>
                <c:pt idx="55">
                  <c:v>-149.21</c:v>
                </c:pt>
                <c:pt idx="56">
                  <c:v>-149.19280000000001</c:v>
                </c:pt>
                <c:pt idx="57">
                  <c:v>-149.14227500000001</c:v>
                </c:pt>
                <c:pt idx="58">
                  <c:v>-149.030475</c:v>
                </c:pt>
                <c:pt idx="59">
                  <c:v>-148.952</c:v>
                </c:pt>
                <c:pt idx="60">
                  <c:v>-148.83160000000001</c:v>
                </c:pt>
                <c:pt idx="61">
                  <c:v>-148.54242500000001</c:v>
                </c:pt>
                <c:pt idx="62">
                  <c:v>-148.499425</c:v>
                </c:pt>
                <c:pt idx="63">
                  <c:v>-148.42847499999999</c:v>
                </c:pt>
                <c:pt idx="64">
                  <c:v>-148.078025</c:v>
                </c:pt>
                <c:pt idx="65">
                  <c:v>-148.01352499999999</c:v>
                </c:pt>
                <c:pt idx="66">
                  <c:v>-147.9759</c:v>
                </c:pt>
                <c:pt idx="67">
                  <c:v>-147.56847500000001</c:v>
                </c:pt>
                <c:pt idx="68">
                  <c:v>-147.43517499999999</c:v>
                </c:pt>
                <c:pt idx="69">
                  <c:v>-147.0256</c:v>
                </c:pt>
                <c:pt idx="70">
                  <c:v>-147.03097500000001</c:v>
                </c:pt>
                <c:pt idx="71">
                  <c:v>-146.84392500000001</c:v>
                </c:pt>
                <c:pt idx="72">
                  <c:v>-146.53325000000001</c:v>
                </c:pt>
                <c:pt idx="73">
                  <c:v>-146.349425</c:v>
                </c:pt>
                <c:pt idx="74">
                  <c:v>-146.22149999999999</c:v>
                </c:pt>
                <c:pt idx="75">
                  <c:v>-146.194625</c:v>
                </c:pt>
                <c:pt idx="76">
                  <c:v>-146.05595</c:v>
                </c:pt>
                <c:pt idx="77">
                  <c:v>-145.87642500000001</c:v>
                </c:pt>
                <c:pt idx="78">
                  <c:v>-145.581875</c:v>
                </c:pt>
                <c:pt idx="79">
                  <c:v>-145.25937500000001</c:v>
                </c:pt>
                <c:pt idx="80">
                  <c:v>-145.5292</c:v>
                </c:pt>
                <c:pt idx="81">
                  <c:v>-144.7122</c:v>
                </c:pt>
                <c:pt idx="82">
                  <c:v>-145.31097500000001</c:v>
                </c:pt>
                <c:pt idx="83">
                  <c:v>-145.15940000000001</c:v>
                </c:pt>
                <c:pt idx="84">
                  <c:v>-145.85277500000001</c:v>
                </c:pt>
                <c:pt idx="85">
                  <c:v>-145.46469999999999</c:v>
                </c:pt>
                <c:pt idx="86">
                  <c:v>-147.86517499999999</c:v>
                </c:pt>
                <c:pt idx="87">
                  <c:v>-147.4126</c:v>
                </c:pt>
                <c:pt idx="88">
                  <c:v>-149.20140000000001</c:v>
                </c:pt>
                <c:pt idx="89">
                  <c:v>-148.45750000000001</c:v>
                </c:pt>
                <c:pt idx="90">
                  <c:v>-148.108125</c:v>
                </c:pt>
                <c:pt idx="91">
                  <c:v>-147.78992500000001</c:v>
                </c:pt>
                <c:pt idx="92">
                  <c:v>-149.18097499999999</c:v>
                </c:pt>
                <c:pt idx="93">
                  <c:v>-149.062725</c:v>
                </c:pt>
                <c:pt idx="94">
                  <c:v>-148.38547500000001</c:v>
                </c:pt>
                <c:pt idx="95">
                  <c:v>-149.16592499999999</c:v>
                </c:pt>
                <c:pt idx="96">
                  <c:v>-149.13582500000001</c:v>
                </c:pt>
                <c:pt idx="97">
                  <c:v>-149.02617499999999</c:v>
                </c:pt>
                <c:pt idx="98">
                  <c:v>-147.99847500000001</c:v>
                </c:pt>
                <c:pt idx="99">
                  <c:v>-147.144925</c:v>
                </c:pt>
                <c:pt idx="100">
                  <c:v>-146.34190000000001</c:v>
                </c:pt>
                <c:pt idx="101">
                  <c:v>-146.66117499999999</c:v>
                </c:pt>
                <c:pt idx="102">
                  <c:v>-146.009725</c:v>
                </c:pt>
                <c:pt idx="103">
                  <c:v>-146.83855</c:v>
                </c:pt>
                <c:pt idx="104">
                  <c:v>-146.33222499999999</c:v>
                </c:pt>
                <c:pt idx="105">
                  <c:v>-145.27657500000001</c:v>
                </c:pt>
                <c:pt idx="106">
                  <c:v>-143.80275</c:v>
                </c:pt>
                <c:pt idx="107">
                  <c:v>-144.06290000000001</c:v>
                </c:pt>
                <c:pt idx="108">
                  <c:v>-144.41550000000001</c:v>
                </c:pt>
                <c:pt idx="109">
                  <c:v>-144.18975</c:v>
                </c:pt>
                <c:pt idx="110">
                  <c:v>-143.78662499999999</c:v>
                </c:pt>
                <c:pt idx="111">
                  <c:v>-143.077125</c:v>
                </c:pt>
                <c:pt idx="112">
                  <c:v>-143.66945000000001</c:v>
                </c:pt>
                <c:pt idx="113">
                  <c:v>-143.37167500000001</c:v>
                </c:pt>
                <c:pt idx="114">
                  <c:v>-143.26632499999999</c:v>
                </c:pt>
                <c:pt idx="115">
                  <c:v>-144.47139999999999</c:v>
                </c:pt>
                <c:pt idx="116">
                  <c:v>-143.96077500000001</c:v>
                </c:pt>
                <c:pt idx="117">
                  <c:v>-143.668375</c:v>
                </c:pt>
                <c:pt idx="118">
                  <c:v>-143.93067500000001</c:v>
                </c:pt>
                <c:pt idx="119">
                  <c:v>-143.24052499999999</c:v>
                </c:pt>
                <c:pt idx="120">
                  <c:v>-141.972025</c:v>
                </c:pt>
                <c:pt idx="121">
                  <c:v>-140.15742499999999</c:v>
                </c:pt>
                <c:pt idx="122">
                  <c:v>-138.87065000000001</c:v>
                </c:pt>
                <c:pt idx="123">
                  <c:v>-137.28072499999999</c:v>
                </c:pt>
                <c:pt idx="124">
                  <c:v>-138.0343</c:v>
                </c:pt>
                <c:pt idx="125">
                  <c:v>-136.86147500000001</c:v>
                </c:pt>
                <c:pt idx="126">
                  <c:v>-137.00659999999999</c:v>
                </c:pt>
                <c:pt idx="127">
                  <c:v>-136.2842</c:v>
                </c:pt>
                <c:pt idx="128">
                  <c:v>-133.38707500000001</c:v>
                </c:pt>
                <c:pt idx="129">
                  <c:v>-132.948475</c:v>
                </c:pt>
                <c:pt idx="130">
                  <c:v>-132.76894999999999</c:v>
                </c:pt>
                <c:pt idx="131">
                  <c:v>-132.537825</c:v>
                </c:pt>
                <c:pt idx="132">
                  <c:v>-131.63052500000001</c:v>
                </c:pt>
                <c:pt idx="133">
                  <c:v>-130.92317499999999</c:v>
                </c:pt>
                <c:pt idx="134">
                  <c:v>-129.63855000000001</c:v>
                </c:pt>
                <c:pt idx="135">
                  <c:v>-128.17009999999999</c:v>
                </c:pt>
                <c:pt idx="136">
                  <c:v>-125.96312500000001</c:v>
                </c:pt>
                <c:pt idx="137">
                  <c:v>-124.468875</c:v>
                </c:pt>
                <c:pt idx="138">
                  <c:v>-122.409175</c:v>
                </c:pt>
                <c:pt idx="139">
                  <c:v>-121.977025</c:v>
                </c:pt>
                <c:pt idx="140">
                  <c:v>-122.450025</c:v>
                </c:pt>
                <c:pt idx="141">
                  <c:v>-120.70637499999999</c:v>
                </c:pt>
                <c:pt idx="142">
                  <c:v>-119.39165</c:v>
                </c:pt>
                <c:pt idx="143">
                  <c:v>-117.75765</c:v>
                </c:pt>
                <c:pt idx="144">
                  <c:v>-116.728875</c:v>
                </c:pt>
                <c:pt idx="145">
                  <c:v>-115.79900000000001</c:v>
                </c:pt>
                <c:pt idx="146">
                  <c:v>-115.47435</c:v>
                </c:pt>
                <c:pt idx="147">
                  <c:v>-124.649475</c:v>
                </c:pt>
                <c:pt idx="148">
                  <c:v>-124.0077</c:v>
                </c:pt>
                <c:pt idx="149">
                  <c:v>-122.03937500000001</c:v>
                </c:pt>
                <c:pt idx="150">
                  <c:v>-114.63907500000001</c:v>
                </c:pt>
                <c:pt idx="151">
                  <c:v>-112.9008</c:v>
                </c:pt>
                <c:pt idx="152">
                  <c:v>-111.932225</c:v>
                </c:pt>
                <c:pt idx="153">
                  <c:v>-112.555725</c:v>
                </c:pt>
                <c:pt idx="154">
                  <c:v>-110.80777500000001</c:v>
                </c:pt>
                <c:pt idx="155">
                  <c:v>-108.068675</c:v>
                </c:pt>
                <c:pt idx="156">
                  <c:v>-110.027325</c:v>
                </c:pt>
                <c:pt idx="157">
                  <c:v>-108.95555</c:v>
                </c:pt>
                <c:pt idx="158">
                  <c:v>-111.83655</c:v>
                </c:pt>
                <c:pt idx="159">
                  <c:v>-110.51860000000001</c:v>
                </c:pt>
                <c:pt idx="160">
                  <c:v>-110.70242500000001</c:v>
                </c:pt>
                <c:pt idx="161">
                  <c:v>-108.5363</c:v>
                </c:pt>
                <c:pt idx="162">
                  <c:v>-107.53225</c:v>
                </c:pt>
                <c:pt idx="163">
                  <c:v>-105.224225</c:v>
                </c:pt>
                <c:pt idx="164">
                  <c:v>-109.416725</c:v>
                </c:pt>
                <c:pt idx="165">
                  <c:v>-108.358925</c:v>
                </c:pt>
                <c:pt idx="166">
                  <c:v>-112.5611</c:v>
                </c:pt>
                <c:pt idx="167">
                  <c:v>-111.09157500000001</c:v>
                </c:pt>
                <c:pt idx="168">
                  <c:v>-115.05725</c:v>
                </c:pt>
                <c:pt idx="169">
                  <c:v>-113.77585000000001</c:v>
                </c:pt>
                <c:pt idx="170">
                  <c:v>-118.465</c:v>
                </c:pt>
                <c:pt idx="171">
                  <c:v>-118.048975</c:v>
                </c:pt>
                <c:pt idx="172">
                  <c:v>-114.767</c:v>
                </c:pt>
                <c:pt idx="173">
                  <c:v>-108.30302500000001</c:v>
                </c:pt>
                <c:pt idx="174">
                  <c:v>-108.93405</c:v>
                </c:pt>
                <c:pt idx="175">
                  <c:v>-112.878225</c:v>
                </c:pt>
                <c:pt idx="176">
                  <c:v>-109.67042499999999</c:v>
                </c:pt>
                <c:pt idx="177">
                  <c:v>-108.51587499999999</c:v>
                </c:pt>
                <c:pt idx="178">
                  <c:v>-110.32725000000001</c:v>
                </c:pt>
                <c:pt idx="179">
                  <c:v>-93.884050000000002</c:v>
                </c:pt>
                <c:pt idx="180">
                  <c:v>-86.899882500000004</c:v>
                </c:pt>
                <c:pt idx="181">
                  <c:v>-86.372057499999997</c:v>
                </c:pt>
                <c:pt idx="182">
                  <c:v>-85.634500000000003</c:v>
                </c:pt>
                <c:pt idx="183">
                  <c:v>-88.294049999999999</c:v>
                </c:pt>
                <c:pt idx="184">
                  <c:v>-94.2517</c:v>
                </c:pt>
                <c:pt idx="185">
                  <c:v>-93.874375000000001</c:v>
                </c:pt>
                <c:pt idx="186">
                  <c:v>-100.588825</c:v>
                </c:pt>
                <c:pt idx="187">
                  <c:v>-101.78745000000001</c:v>
                </c:pt>
                <c:pt idx="188">
                  <c:v>-99.423524999999998</c:v>
                </c:pt>
                <c:pt idx="189">
                  <c:v>-101.244575</c:v>
                </c:pt>
                <c:pt idx="190">
                  <c:v>-104.70285</c:v>
                </c:pt>
                <c:pt idx="191">
                  <c:v>-105.1823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9"/>
          <c:order val="9"/>
          <c:tx>
            <c:strRef>
              <c:f>'Q1'!$AP$3</c:f>
              <c:strCache>
                <c:ptCount val="1"/>
                <c:pt idx="0">
                  <c:v>CNCS4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ED7D31"/>
              </a:solidFill>
              <a:round/>
            </a:ln>
            <a:effectLst/>
          </c:spPr>
          <c:marker>
            <c:symbol val="none"/>
          </c:marker>
          <c:xVal>
            <c:numRef>
              <c:f>'Q1'!$AF$4:$AF$195</c:f>
              <c:numCache>
                <c:formatCode>General</c:formatCode>
                <c:ptCount val="192"/>
                <c:pt idx="0">
                  <c:v>1363756.84</c:v>
                </c:pt>
                <c:pt idx="1">
                  <c:v>1451302.09</c:v>
                </c:pt>
                <c:pt idx="2">
                  <c:v>1540577.44</c:v>
                </c:pt>
                <c:pt idx="3">
                  <c:v>1629196.96</c:v>
                </c:pt>
                <c:pt idx="4">
                  <c:v>1721606.41</c:v>
                </c:pt>
                <c:pt idx="5">
                  <c:v>1818452.25</c:v>
                </c:pt>
                <c:pt idx="6">
                  <c:v>1917394.09</c:v>
                </c:pt>
                <c:pt idx="7">
                  <c:v>2018388.49</c:v>
                </c:pt>
                <c:pt idx="8">
                  <c:v>2124014.7599999998</c:v>
                </c:pt>
                <c:pt idx="9">
                  <c:v>2228451.84</c:v>
                </c:pt>
                <c:pt idx="10">
                  <c:v>2336006.56</c:v>
                </c:pt>
                <c:pt idx="11">
                  <c:v>2452356</c:v>
                </c:pt>
                <c:pt idx="12">
                  <c:v>2563521.21</c:v>
                </c:pt>
                <c:pt idx="13">
                  <c:v>2678786.89</c:v>
                </c:pt>
                <c:pt idx="14">
                  <c:v>2799598.24</c:v>
                </c:pt>
                <c:pt idx="15">
                  <c:v>2918288.89</c:v>
                </c:pt>
                <c:pt idx="16">
                  <c:v>3044327.04</c:v>
                </c:pt>
                <c:pt idx="17">
                  <c:v>3173385.96</c:v>
                </c:pt>
                <c:pt idx="18">
                  <c:v>3302215.84</c:v>
                </c:pt>
                <c:pt idx="19">
                  <c:v>3435462.25</c:v>
                </c:pt>
                <c:pt idx="20">
                  <c:v>3569832.36</c:v>
                </c:pt>
                <c:pt idx="21">
                  <c:v>3708705.64</c:v>
                </c:pt>
                <c:pt idx="22">
                  <c:v>3847089.96</c:v>
                </c:pt>
                <c:pt idx="23">
                  <c:v>3988009</c:v>
                </c:pt>
                <c:pt idx="24">
                  <c:v>4131869.29</c:v>
                </c:pt>
                <c:pt idx="25">
                  <c:v>4284072.04</c:v>
                </c:pt>
                <c:pt idx="26">
                  <c:v>4433972.49</c:v>
                </c:pt>
                <c:pt idx="27">
                  <c:v>4585165.6900000004</c:v>
                </c:pt>
                <c:pt idx="28">
                  <c:v>4743248.41</c:v>
                </c:pt>
                <c:pt idx="29">
                  <c:v>4903124.49</c:v>
                </c:pt>
                <c:pt idx="30">
                  <c:v>5063400.04</c:v>
                </c:pt>
                <c:pt idx="31">
                  <c:v>5223510.25</c:v>
                </c:pt>
                <c:pt idx="32">
                  <c:v>5391219.6100000003</c:v>
                </c:pt>
                <c:pt idx="33">
                  <c:v>5562993.96</c:v>
                </c:pt>
                <c:pt idx="34">
                  <c:v>5730757.21</c:v>
                </c:pt>
                <c:pt idx="35">
                  <c:v>5902956.1600000001</c:v>
                </c:pt>
                <c:pt idx="36">
                  <c:v>6085102.2400000002</c:v>
                </c:pt>
                <c:pt idx="37">
                  <c:v>6260004</c:v>
                </c:pt>
                <c:pt idx="38">
                  <c:v>6441444</c:v>
                </c:pt>
                <c:pt idx="39">
                  <c:v>6629595.04</c:v>
                </c:pt>
                <c:pt idx="40">
                  <c:v>6812622.0099999998</c:v>
                </c:pt>
                <c:pt idx="41">
                  <c:v>7006609</c:v>
                </c:pt>
                <c:pt idx="42">
                  <c:v>7194196.8399999999</c:v>
                </c:pt>
                <c:pt idx="43">
                  <c:v>7387524</c:v>
                </c:pt>
                <c:pt idx="44">
                  <c:v>7587270.25</c:v>
                </c:pt>
                <c:pt idx="45">
                  <c:v>7787448.3600000003</c:v>
                </c:pt>
                <c:pt idx="46">
                  <c:v>7990232.8899999997</c:v>
                </c:pt>
                <c:pt idx="47">
                  <c:v>8193906.25</c:v>
                </c:pt>
                <c:pt idx="48">
                  <c:v>8399563.2400000002</c:v>
                </c:pt>
                <c:pt idx="49">
                  <c:v>8611290.25</c:v>
                </c:pt>
                <c:pt idx="50">
                  <c:v>8828029.4399999995</c:v>
                </c:pt>
                <c:pt idx="51">
                  <c:v>9039042.25</c:v>
                </c:pt>
                <c:pt idx="52">
                  <c:v>9259240.4100000001</c:v>
                </c:pt>
                <c:pt idx="53">
                  <c:v>9483320.25</c:v>
                </c:pt>
                <c:pt idx="54">
                  <c:v>9705094.0899999999</c:v>
                </c:pt>
                <c:pt idx="55">
                  <c:v>9931321.9600000009</c:v>
                </c:pt>
                <c:pt idx="56">
                  <c:v>10156331.609999999</c:v>
                </c:pt>
                <c:pt idx="57">
                  <c:v>10391596.960000001</c:v>
                </c:pt>
                <c:pt idx="58">
                  <c:v>10617822.25</c:v>
                </c:pt>
                <c:pt idx="59">
                  <c:v>10860979.359999999</c:v>
                </c:pt>
                <c:pt idx="60">
                  <c:v>11097559.689999999</c:v>
                </c:pt>
                <c:pt idx="61">
                  <c:v>11339382.76</c:v>
                </c:pt>
                <c:pt idx="62">
                  <c:v>11589258.49</c:v>
                </c:pt>
                <c:pt idx="63">
                  <c:v>11827408.810000001</c:v>
                </c:pt>
                <c:pt idx="64">
                  <c:v>12080490.49</c:v>
                </c:pt>
                <c:pt idx="65">
                  <c:v>12329227.689999999</c:v>
                </c:pt>
                <c:pt idx="66">
                  <c:v>12581209</c:v>
                </c:pt>
                <c:pt idx="67">
                  <c:v>12845772.810000001</c:v>
                </c:pt>
                <c:pt idx="68">
                  <c:v>13103676.01</c:v>
                </c:pt>
                <c:pt idx="69">
                  <c:v>13363411.359999999</c:v>
                </c:pt>
                <c:pt idx="70">
                  <c:v>13629387.24</c:v>
                </c:pt>
                <c:pt idx="71">
                  <c:v>13896492.84</c:v>
                </c:pt>
                <c:pt idx="72">
                  <c:v>14168448.810000001</c:v>
                </c:pt>
                <c:pt idx="73">
                  <c:v>14440760.01</c:v>
                </c:pt>
                <c:pt idx="74">
                  <c:v>14713361.640000001</c:v>
                </c:pt>
                <c:pt idx="75">
                  <c:v>15000129</c:v>
                </c:pt>
                <c:pt idx="76">
                  <c:v>15274027.24</c:v>
                </c:pt>
                <c:pt idx="77">
                  <c:v>15555924.810000001</c:v>
                </c:pt>
                <c:pt idx="78">
                  <c:v>15842788.09</c:v>
                </c:pt>
                <c:pt idx="79">
                  <c:v>16129059.210000001</c:v>
                </c:pt>
                <c:pt idx="80">
                  <c:v>16415462.560000001</c:v>
                </c:pt>
                <c:pt idx="81">
                  <c:v>16714196.890000001</c:v>
                </c:pt>
                <c:pt idx="82">
                  <c:v>17007376</c:v>
                </c:pt>
                <c:pt idx="83">
                  <c:v>17303104.09</c:v>
                </c:pt>
                <c:pt idx="84">
                  <c:v>17605576.809999999</c:v>
                </c:pt>
                <c:pt idx="85">
                  <c:v>17910670.41</c:v>
                </c:pt>
                <c:pt idx="86">
                  <c:v>18218384.890000001</c:v>
                </c:pt>
                <c:pt idx="87">
                  <c:v>18532164.010000002</c:v>
                </c:pt>
                <c:pt idx="88">
                  <c:v>18843412.809999999</c:v>
                </c:pt>
                <c:pt idx="89">
                  <c:v>19158129</c:v>
                </c:pt>
                <c:pt idx="90">
                  <c:v>19471921.289999999</c:v>
                </c:pt>
                <c:pt idx="91">
                  <c:v>19796270.489999998</c:v>
                </c:pt>
                <c:pt idx="92">
                  <c:v>20109843.359999999</c:v>
                </c:pt>
                <c:pt idx="93">
                  <c:v>20429496.010000002</c:v>
                </c:pt>
                <c:pt idx="94">
                  <c:v>20761692.25</c:v>
                </c:pt>
                <c:pt idx="95">
                  <c:v>21094730.41</c:v>
                </c:pt>
                <c:pt idx="96">
                  <c:v>21425789.440000001</c:v>
                </c:pt>
                <c:pt idx="97">
                  <c:v>21762225</c:v>
                </c:pt>
                <c:pt idx="98">
                  <c:v>22094700.25</c:v>
                </c:pt>
                <c:pt idx="99">
                  <c:v>22435379.559999999</c:v>
                </c:pt>
                <c:pt idx="100">
                  <c:v>22783438.239999998</c:v>
                </c:pt>
                <c:pt idx="101">
                  <c:v>23129366.489999998</c:v>
                </c:pt>
                <c:pt idx="102">
                  <c:v>23474994.010000002</c:v>
                </c:pt>
                <c:pt idx="103">
                  <c:v>23828065.960000001</c:v>
                </c:pt>
                <c:pt idx="104">
                  <c:v>24179839.289999999</c:v>
                </c:pt>
                <c:pt idx="105">
                  <c:v>24540134.440000001</c:v>
                </c:pt>
                <c:pt idx="106">
                  <c:v>24893114.489999998</c:v>
                </c:pt>
                <c:pt idx="107">
                  <c:v>25252635.039999999</c:v>
                </c:pt>
                <c:pt idx="108">
                  <c:v>25626881.289999999</c:v>
                </c:pt>
                <c:pt idx="109">
                  <c:v>25978389.609999999</c:v>
                </c:pt>
                <c:pt idx="110">
                  <c:v>26351795.559999999</c:v>
                </c:pt>
                <c:pt idx="111">
                  <c:v>26716493.440000001</c:v>
                </c:pt>
                <c:pt idx="112">
                  <c:v>27098271.359999999</c:v>
                </c:pt>
                <c:pt idx="113">
                  <c:v>27472273.960000001</c:v>
                </c:pt>
                <c:pt idx="114">
                  <c:v>27852006.25</c:v>
                </c:pt>
                <c:pt idx="115">
                  <c:v>28227969</c:v>
                </c:pt>
                <c:pt idx="116">
                  <c:v>28623570.010000002</c:v>
                </c:pt>
                <c:pt idx="117">
                  <c:v>29005764.489999998</c:v>
                </c:pt>
                <c:pt idx="118">
                  <c:v>29399168.41</c:v>
                </c:pt>
                <c:pt idx="119">
                  <c:v>29794130.559999999</c:v>
                </c:pt>
                <c:pt idx="120">
                  <c:v>30186233.640000001</c:v>
                </c:pt>
                <c:pt idx="121">
                  <c:v>30575370.25</c:v>
                </c:pt>
                <c:pt idx="122">
                  <c:v>30984808.960000001</c:v>
                </c:pt>
                <c:pt idx="123">
                  <c:v>31385765.289999999</c:v>
                </c:pt>
                <c:pt idx="124">
                  <c:v>31789299.239999998</c:v>
                </c:pt>
                <c:pt idx="125">
                  <c:v>32186332.890000001</c:v>
                </c:pt>
                <c:pt idx="126">
                  <c:v>32605242.010000002</c:v>
                </c:pt>
                <c:pt idx="127">
                  <c:v>33024560.890000001</c:v>
                </c:pt>
                <c:pt idx="128">
                  <c:v>33433836.84</c:v>
                </c:pt>
                <c:pt idx="129">
                  <c:v>33854942.25</c:v>
                </c:pt>
                <c:pt idx="130">
                  <c:v>34283367.039999999</c:v>
                </c:pt>
                <c:pt idx="131">
                  <c:v>34703881</c:v>
                </c:pt>
                <c:pt idx="132">
                  <c:v>35132885.289999999</c:v>
                </c:pt>
                <c:pt idx="133">
                  <c:v>35556176.409999996</c:v>
                </c:pt>
                <c:pt idx="134">
                  <c:v>35968806.759999998</c:v>
                </c:pt>
                <c:pt idx="135">
                  <c:v>36417604.090000004</c:v>
                </c:pt>
                <c:pt idx="136">
                  <c:v>36857041</c:v>
                </c:pt>
                <c:pt idx="137">
                  <c:v>37291784.890000001</c:v>
                </c:pt>
                <c:pt idx="138">
                  <c:v>37731534.759999998</c:v>
                </c:pt>
                <c:pt idx="139">
                  <c:v>38183748.490000002</c:v>
                </c:pt>
                <c:pt idx="140">
                  <c:v>38627468.009999998</c:v>
                </c:pt>
                <c:pt idx="141">
                  <c:v>39076251.210000001</c:v>
                </c:pt>
                <c:pt idx="142">
                  <c:v>39521339.560000002</c:v>
                </c:pt>
                <c:pt idx="143">
                  <c:v>39986652.25</c:v>
                </c:pt>
                <c:pt idx="144">
                  <c:v>40436881</c:v>
                </c:pt>
                <c:pt idx="145">
                  <c:v>40890909.159999996</c:v>
                </c:pt>
                <c:pt idx="146">
                  <c:v>41356474.810000002</c:v>
                </c:pt>
                <c:pt idx="147">
                  <c:v>41813035.689999998</c:v>
                </c:pt>
                <c:pt idx="148">
                  <c:v>42292910.890000001</c:v>
                </c:pt>
                <c:pt idx="149">
                  <c:v>42763752.359999999</c:v>
                </c:pt>
                <c:pt idx="150">
                  <c:v>43229310.009999998</c:v>
                </c:pt>
                <c:pt idx="151">
                  <c:v>43713254.560000002</c:v>
                </c:pt>
                <c:pt idx="152">
                  <c:v>44187926.759999998</c:v>
                </c:pt>
                <c:pt idx="153">
                  <c:v>44663825.609999999</c:v>
                </c:pt>
                <c:pt idx="154">
                  <c:v>45150336.359999999</c:v>
                </c:pt>
                <c:pt idx="155">
                  <c:v>45640833.640000001</c:v>
                </c:pt>
                <c:pt idx="156">
                  <c:v>46116322.810000002</c:v>
                </c:pt>
                <c:pt idx="157">
                  <c:v>46616121.759999998</c:v>
                </c:pt>
                <c:pt idx="158">
                  <c:v>47124106.090000004</c:v>
                </c:pt>
                <c:pt idx="159">
                  <c:v>47615520.159999996</c:v>
                </c:pt>
                <c:pt idx="160">
                  <c:v>48105321.640000001</c:v>
                </c:pt>
                <c:pt idx="161">
                  <c:v>48605995.240000002</c:v>
                </c:pt>
                <c:pt idx="162">
                  <c:v>49109260.840000004</c:v>
                </c:pt>
                <c:pt idx="163">
                  <c:v>49609483.560000002</c:v>
                </c:pt>
                <c:pt idx="164">
                  <c:v>50133480.25</c:v>
                </c:pt>
                <c:pt idx="165">
                  <c:v>50634609.640000001</c:v>
                </c:pt>
                <c:pt idx="166">
                  <c:v>51155395.289999999</c:v>
                </c:pt>
                <c:pt idx="167">
                  <c:v>51670219.240000002</c:v>
                </c:pt>
                <c:pt idx="168">
                  <c:v>52191955.359999999</c:v>
                </c:pt>
                <c:pt idx="169">
                  <c:v>52703244.090000004</c:v>
                </c:pt>
                <c:pt idx="170">
                  <c:v>53231616</c:v>
                </c:pt>
                <c:pt idx="171">
                  <c:v>53778755.560000002</c:v>
                </c:pt>
                <c:pt idx="172">
                  <c:v>54300687.210000001</c:v>
                </c:pt>
                <c:pt idx="173">
                  <c:v>54820696.810000002</c:v>
                </c:pt>
                <c:pt idx="174">
                  <c:v>55365504.640000001</c:v>
                </c:pt>
                <c:pt idx="175">
                  <c:v>55898052.25</c:v>
                </c:pt>
                <c:pt idx="176">
                  <c:v>56437656.25</c:v>
                </c:pt>
                <c:pt idx="177">
                  <c:v>56979852.25</c:v>
                </c:pt>
                <c:pt idx="178">
                  <c:v>57512505.689999998</c:v>
                </c:pt>
                <c:pt idx="179">
                  <c:v>58078116.810000002</c:v>
                </c:pt>
                <c:pt idx="180">
                  <c:v>58629649</c:v>
                </c:pt>
                <c:pt idx="181">
                  <c:v>59180710.409999996</c:v>
                </c:pt>
                <c:pt idx="182">
                  <c:v>59745170.25</c:v>
                </c:pt>
                <c:pt idx="183">
                  <c:v>60289013.159999996</c:v>
                </c:pt>
                <c:pt idx="184">
                  <c:v>60855601</c:v>
                </c:pt>
                <c:pt idx="185">
                  <c:v>61413866.890000001</c:v>
                </c:pt>
                <c:pt idx="186">
                  <c:v>61979405.289999999</c:v>
                </c:pt>
                <c:pt idx="187">
                  <c:v>62552281</c:v>
                </c:pt>
                <c:pt idx="188">
                  <c:v>63137326.810000002</c:v>
                </c:pt>
                <c:pt idx="189">
                  <c:v>63707534.890000001</c:v>
                </c:pt>
                <c:pt idx="190">
                  <c:v>64283513.289999999</c:v>
                </c:pt>
                <c:pt idx="191">
                  <c:v>64854030.240000002</c:v>
                </c:pt>
              </c:numCache>
              <c:extLst xmlns:c15="http://schemas.microsoft.com/office/drawing/2012/chart"/>
            </c:numRef>
          </c:xVal>
          <c:yVal>
            <c:numRef>
              <c:f>'Q1'!$AP$4:$AP$195</c:f>
              <c:numCache>
                <c:formatCode>General</c:formatCode>
                <c:ptCount val="192"/>
                <c:pt idx="0">
                  <c:v>-135.60050000000001</c:v>
                </c:pt>
                <c:pt idx="1">
                  <c:v>-135.51127500000001</c:v>
                </c:pt>
                <c:pt idx="2">
                  <c:v>-135.45429999999999</c:v>
                </c:pt>
                <c:pt idx="3">
                  <c:v>-135.36615</c:v>
                </c:pt>
                <c:pt idx="4">
                  <c:v>-135.266175</c:v>
                </c:pt>
                <c:pt idx="5">
                  <c:v>-135.18232499999999</c:v>
                </c:pt>
                <c:pt idx="6">
                  <c:v>-135.061925</c:v>
                </c:pt>
                <c:pt idx="7">
                  <c:v>-135.04794999999999</c:v>
                </c:pt>
                <c:pt idx="8">
                  <c:v>-134.9254</c:v>
                </c:pt>
                <c:pt idx="9">
                  <c:v>-134.81252499999999</c:v>
                </c:pt>
                <c:pt idx="10">
                  <c:v>-134.70287500000001</c:v>
                </c:pt>
                <c:pt idx="11">
                  <c:v>-134.638375</c:v>
                </c:pt>
                <c:pt idx="12">
                  <c:v>-134.5685</c:v>
                </c:pt>
                <c:pt idx="13">
                  <c:v>-134.43950000000001</c:v>
                </c:pt>
                <c:pt idx="14">
                  <c:v>-134.29759999999999</c:v>
                </c:pt>
                <c:pt idx="15">
                  <c:v>-134.1557</c:v>
                </c:pt>
                <c:pt idx="16">
                  <c:v>-134.02455</c:v>
                </c:pt>
                <c:pt idx="17">
                  <c:v>-133.86115000000001</c:v>
                </c:pt>
                <c:pt idx="18">
                  <c:v>-133.76439999999999</c:v>
                </c:pt>
                <c:pt idx="19">
                  <c:v>-133.677325</c:v>
                </c:pt>
                <c:pt idx="20">
                  <c:v>-133.63755</c:v>
                </c:pt>
                <c:pt idx="21">
                  <c:v>-133.40212500000001</c:v>
                </c:pt>
                <c:pt idx="22">
                  <c:v>-133.17099999999999</c:v>
                </c:pt>
                <c:pt idx="23">
                  <c:v>-132.99039999999999</c:v>
                </c:pt>
                <c:pt idx="24">
                  <c:v>-132.78722500000001</c:v>
                </c:pt>
                <c:pt idx="25">
                  <c:v>-132.6249</c:v>
                </c:pt>
                <c:pt idx="26">
                  <c:v>-132.40774999999999</c:v>
                </c:pt>
                <c:pt idx="27">
                  <c:v>-132.2637</c:v>
                </c:pt>
                <c:pt idx="28">
                  <c:v>-132.04117500000001</c:v>
                </c:pt>
                <c:pt idx="29">
                  <c:v>-131.86487500000001</c:v>
                </c:pt>
                <c:pt idx="30">
                  <c:v>-131.67245</c:v>
                </c:pt>
                <c:pt idx="31">
                  <c:v>-131.48217500000001</c:v>
                </c:pt>
                <c:pt idx="32">
                  <c:v>-131.28975</c:v>
                </c:pt>
                <c:pt idx="33">
                  <c:v>-131.08442500000001</c:v>
                </c:pt>
                <c:pt idx="34">
                  <c:v>-130.92747499999999</c:v>
                </c:pt>
                <c:pt idx="35">
                  <c:v>-130.854375</c:v>
                </c:pt>
                <c:pt idx="36">
                  <c:v>-130.645825</c:v>
                </c:pt>
                <c:pt idx="37">
                  <c:v>-130.5179</c:v>
                </c:pt>
                <c:pt idx="38">
                  <c:v>-130.439425</c:v>
                </c:pt>
                <c:pt idx="39">
                  <c:v>-130.237325</c:v>
                </c:pt>
                <c:pt idx="40">
                  <c:v>-130.078225</c:v>
                </c:pt>
                <c:pt idx="41">
                  <c:v>-129.85140000000001</c:v>
                </c:pt>
                <c:pt idx="42">
                  <c:v>-129.70519999999999</c:v>
                </c:pt>
                <c:pt idx="43">
                  <c:v>-129.52459999999999</c:v>
                </c:pt>
                <c:pt idx="44">
                  <c:v>-129.3913</c:v>
                </c:pt>
                <c:pt idx="45">
                  <c:v>-129.23542499999999</c:v>
                </c:pt>
                <c:pt idx="46">
                  <c:v>-129.0129</c:v>
                </c:pt>
                <c:pt idx="47">
                  <c:v>-128.86777499999999</c:v>
                </c:pt>
                <c:pt idx="48">
                  <c:v>-128.69040000000001</c:v>
                </c:pt>
                <c:pt idx="49">
                  <c:v>-128.500125</c:v>
                </c:pt>
                <c:pt idx="50">
                  <c:v>-128.317375</c:v>
                </c:pt>
                <c:pt idx="51">
                  <c:v>-128.106675</c:v>
                </c:pt>
                <c:pt idx="52">
                  <c:v>-127.92715</c:v>
                </c:pt>
                <c:pt idx="53">
                  <c:v>-127.69387500000001</c:v>
                </c:pt>
                <c:pt idx="54">
                  <c:v>-127.50252500000001</c:v>
                </c:pt>
                <c:pt idx="55">
                  <c:v>-127.304725</c:v>
                </c:pt>
                <c:pt idx="56">
                  <c:v>-127.0521</c:v>
                </c:pt>
                <c:pt idx="57">
                  <c:v>-126.782275</c:v>
                </c:pt>
                <c:pt idx="58">
                  <c:v>-126.46622499999999</c:v>
                </c:pt>
                <c:pt idx="59">
                  <c:v>-126.2093</c:v>
                </c:pt>
                <c:pt idx="60">
                  <c:v>-125.947</c:v>
                </c:pt>
                <c:pt idx="61">
                  <c:v>-125.6245</c:v>
                </c:pt>
                <c:pt idx="62">
                  <c:v>-125.371875</c:v>
                </c:pt>
                <c:pt idx="63">
                  <c:v>-125.11387499999999</c:v>
                </c:pt>
                <c:pt idx="64">
                  <c:v>-124.86125</c:v>
                </c:pt>
                <c:pt idx="65">
                  <c:v>-124.666675</c:v>
                </c:pt>
                <c:pt idx="66">
                  <c:v>-124.53230000000001</c:v>
                </c:pt>
                <c:pt idx="67">
                  <c:v>-124.40975</c:v>
                </c:pt>
                <c:pt idx="68">
                  <c:v>-124.24420000000001</c:v>
                </c:pt>
                <c:pt idx="69">
                  <c:v>-124.032425</c:v>
                </c:pt>
                <c:pt idx="70">
                  <c:v>-123.87654999999999</c:v>
                </c:pt>
                <c:pt idx="71">
                  <c:v>-123.69165</c:v>
                </c:pt>
                <c:pt idx="72">
                  <c:v>-123.456225</c:v>
                </c:pt>
                <c:pt idx="73">
                  <c:v>-123.269175</c:v>
                </c:pt>
                <c:pt idx="74">
                  <c:v>-122.99397500000001</c:v>
                </c:pt>
                <c:pt idx="75">
                  <c:v>-122.71662499999999</c:v>
                </c:pt>
                <c:pt idx="76">
                  <c:v>-122.47905</c:v>
                </c:pt>
                <c:pt idx="77">
                  <c:v>-122.176975</c:v>
                </c:pt>
                <c:pt idx="78">
                  <c:v>-121.9308</c:v>
                </c:pt>
                <c:pt idx="79">
                  <c:v>-121.65667500000001</c:v>
                </c:pt>
                <c:pt idx="80">
                  <c:v>-121.33525</c:v>
                </c:pt>
                <c:pt idx="81">
                  <c:v>-121.0321</c:v>
                </c:pt>
                <c:pt idx="82">
                  <c:v>-120.84505</c:v>
                </c:pt>
                <c:pt idx="83">
                  <c:v>-120.47525</c:v>
                </c:pt>
                <c:pt idx="84">
                  <c:v>-119.988275</c:v>
                </c:pt>
                <c:pt idx="85">
                  <c:v>-119.9614</c:v>
                </c:pt>
                <c:pt idx="86">
                  <c:v>-119.472275</c:v>
                </c:pt>
                <c:pt idx="87">
                  <c:v>-119.141175</c:v>
                </c:pt>
                <c:pt idx="88">
                  <c:v>-118.891775</c:v>
                </c:pt>
                <c:pt idx="89">
                  <c:v>-118.713325</c:v>
                </c:pt>
                <c:pt idx="90">
                  <c:v>-118.1511</c:v>
                </c:pt>
                <c:pt idx="91">
                  <c:v>-118.0264</c:v>
                </c:pt>
                <c:pt idx="92">
                  <c:v>-117.42547500000001</c:v>
                </c:pt>
                <c:pt idx="93">
                  <c:v>-117.1148</c:v>
                </c:pt>
                <c:pt idx="94">
                  <c:v>-116.913775</c:v>
                </c:pt>
                <c:pt idx="95">
                  <c:v>-110.5487</c:v>
                </c:pt>
                <c:pt idx="96">
                  <c:v>-110.32510000000001</c:v>
                </c:pt>
                <c:pt idx="97">
                  <c:v>-110.3122</c:v>
                </c:pt>
                <c:pt idx="98">
                  <c:v>-109.73815</c:v>
                </c:pt>
                <c:pt idx="99">
                  <c:v>-109.66934999999999</c:v>
                </c:pt>
                <c:pt idx="100">
                  <c:v>-109.0179</c:v>
                </c:pt>
                <c:pt idx="101">
                  <c:v>-107.93</c:v>
                </c:pt>
                <c:pt idx="102">
                  <c:v>-107.587075</c:v>
                </c:pt>
                <c:pt idx="103">
                  <c:v>-106.748575</c:v>
                </c:pt>
                <c:pt idx="104">
                  <c:v>-106.39597500000001</c:v>
                </c:pt>
                <c:pt idx="105">
                  <c:v>-106.228275</c:v>
                </c:pt>
                <c:pt idx="106">
                  <c:v>-105.946625</c:v>
                </c:pt>
                <c:pt idx="107">
                  <c:v>-105.404825</c:v>
                </c:pt>
                <c:pt idx="108">
                  <c:v>-105.14897499999999</c:v>
                </c:pt>
                <c:pt idx="109">
                  <c:v>-104.73295</c:v>
                </c:pt>
                <c:pt idx="110">
                  <c:v>-97.522925000000001</c:v>
                </c:pt>
                <c:pt idx="111">
                  <c:v>-97.382099999999994</c:v>
                </c:pt>
                <c:pt idx="112">
                  <c:v>-97.190749999999994</c:v>
                </c:pt>
                <c:pt idx="113">
                  <c:v>-96.736024999999998</c:v>
                </c:pt>
                <c:pt idx="114">
                  <c:v>-97.520775</c:v>
                </c:pt>
                <c:pt idx="115">
                  <c:v>-97.389624999999995</c:v>
                </c:pt>
                <c:pt idx="116">
                  <c:v>-96.845675</c:v>
                </c:pt>
                <c:pt idx="117">
                  <c:v>-96.388800000000003</c:v>
                </c:pt>
                <c:pt idx="118">
                  <c:v>-96.139399999999995</c:v>
                </c:pt>
                <c:pt idx="119">
                  <c:v>-95.801850000000002</c:v>
                </c:pt>
                <c:pt idx="120">
                  <c:v>-95.132125000000002</c:v>
                </c:pt>
                <c:pt idx="121">
                  <c:v>-94.742975000000001</c:v>
                </c:pt>
                <c:pt idx="122">
                  <c:v>-93.992625000000004</c:v>
                </c:pt>
                <c:pt idx="123">
                  <c:v>-93.763649999999998</c:v>
                </c:pt>
                <c:pt idx="124">
                  <c:v>-87.362025000000003</c:v>
                </c:pt>
                <c:pt idx="125">
                  <c:v>-87.106174999999993</c:v>
                </c:pt>
                <c:pt idx="126">
                  <c:v>-86.755724999999998</c:v>
                </c:pt>
                <c:pt idx="127">
                  <c:v>-86.221450000000004</c:v>
                </c:pt>
                <c:pt idx="128">
                  <c:v>-85.783924999999996</c:v>
                </c:pt>
                <c:pt idx="129">
                  <c:v>-85.192674999999994</c:v>
                </c:pt>
                <c:pt idx="130">
                  <c:v>-84.800299999999993</c:v>
                </c:pt>
                <c:pt idx="131">
                  <c:v>-83.722075000000004</c:v>
                </c:pt>
                <c:pt idx="132">
                  <c:v>-82.710499999999996</c:v>
                </c:pt>
                <c:pt idx="133">
                  <c:v>-82.097750000000005</c:v>
                </c:pt>
                <c:pt idx="134">
                  <c:v>-80.773349999999994</c:v>
                </c:pt>
                <c:pt idx="135">
                  <c:v>-80.253050000000002</c:v>
                </c:pt>
                <c:pt idx="136">
                  <c:v>-76.050875000000005</c:v>
                </c:pt>
                <c:pt idx="137">
                  <c:v>-75.621949999999998</c:v>
                </c:pt>
                <c:pt idx="138">
                  <c:v>-75.243549999999999</c:v>
                </c:pt>
                <c:pt idx="139">
                  <c:v>-74.840424999999996</c:v>
                </c:pt>
                <c:pt idx="140">
                  <c:v>-73.655775000000006</c:v>
                </c:pt>
                <c:pt idx="141">
                  <c:v>-73.018299999999996</c:v>
                </c:pt>
                <c:pt idx="142">
                  <c:v>-70.013675000000006</c:v>
                </c:pt>
                <c:pt idx="143">
                  <c:v>-69.826625000000007</c:v>
                </c:pt>
                <c:pt idx="144">
                  <c:v>-69.402000000000001</c:v>
                </c:pt>
                <c:pt idx="145">
                  <c:v>-68.442025000000001</c:v>
                </c:pt>
                <c:pt idx="146">
                  <c:v>-65.799674999999993</c:v>
                </c:pt>
                <c:pt idx="147">
                  <c:v>-65.913624999999996</c:v>
                </c:pt>
                <c:pt idx="148">
                  <c:v>-65.261099999999999</c:v>
                </c:pt>
                <c:pt idx="149">
                  <c:v>-63.818449999999999</c:v>
                </c:pt>
                <c:pt idx="150">
                  <c:v>-62.031799999999997</c:v>
                </c:pt>
                <c:pt idx="151">
                  <c:v>-61.3825</c:v>
                </c:pt>
                <c:pt idx="152">
                  <c:v>-60.684824999999996</c:v>
                </c:pt>
                <c:pt idx="153">
                  <c:v>-59.961350000000003</c:v>
                </c:pt>
                <c:pt idx="154">
                  <c:v>-58.683174999999999</c:v>
                </c:pt>
                <c:pt idx="155">
                  <c:v>-57.440474999999999</c:v>
                </c:pt>
                <c:pt idx="156">
                  <c:v>-59.178750000000001</c:v>
                </c:pt>
                <c:pt idx="157">
                  <c:v>-58.082250000000002</c:v>
                </c:pt>
                <c:pt idx="158">
                  <c:v>-57.699550000000002</c:v>
                </c:pt>
                <c:pt idx="159">
                  <c:v>-55.865600000000001</c:v>
                </c:pt>
                <c:pt idx="160">
                  <c:v>-55.936549999999997</c:v>
                </c:pt>
                <c:pt idx="161">
                  <c:v>-55.072249999999997</c:v>
                </c:pt>
                <c:pt idx="162">
                  <c:v>-54.1843</c:v>
                </c:pt>
                <c:pt idx="163">
                  <c:v>-54.361674999999998</c:v>
                </c:pt>
                <c:pt idx="164">
                  <c:v>-53.45975</c:v>
                </c:pt>
                <c:pt idx="165">
                  <c:v>-52.927624999999999</c:v>
                </c:pt>
                <c:pt idx="166">
                  <c:v>-51.635475</c:v>
                </c:pt>
                <c:pt idx="167">
                  <c:v>-51.073250000000002</c:v>
                </c:pt>
                <c:pt idx="168">
                  <c:v>-50.090699999999998</c:v>
                </c:pt>
                <c:pt idx="169">
                  <c:v>-49.620925</c:v>
                </c:pt>
                <c:pt idx="170">
                  <c:v>-50.193899999999999</c:v>
                </c:pt>
                <c:pt idx="171">
                  <c:v>-49.442475000000002</c:v>
                </c:pt>
                <c:pt idx="172">
                  <c:v>-47.922424999999997</c:v>
                </c:pt>
                <c:pt idx="173">
                  <c:v>-47.262374999999999</c:v>
                </c:pt>
                <c:pt idx="174">
                  <c:v>-46.865699999999997</c:v>
                </c:pt>
                <c:pt idx="175">
                  <c:v>-46.2121</c:v>
                </c:pt>
                <c:pt idx="176">
                  <c:v>-45.395099999999999</c:v>
                </c:pt>
                <c:pt idx="177">
                  <c:v>-44.453400000000002</c:v>
                </c:pt>
                <c:pt idx="178">
                  <c:v>-44.526499999999999</c:v>
                </c:pt>
                <c:pt idx="179">
                  <c:v>-44.247</c:v>
                </c:pt>
                <c:pt idx="180">
                  <c:v>-44.013725000000001</c:v>
                </c:pt>
                <c:pt idx="181">
                  <c:v>-43.589100000000002</c:v>
                </c:pt>
                <c:pt idx="182">
                  <c:v>-42.990324999999999</c:v>
                </c:pt>
                <c:pt idx="183">
                  <c:v>-42.020674999999997</c:v>
                </c:pt>
                <c:pt idx="184">
                  <c:v>-42.0884</c:v>
                </c:pt>
                <c:pt idx="185">
                  <c:v>-42.2776</c:v>
                </c:pt>
                <c:pt idx="186">
                  <c:v>-42.318449999999999</c:v>
                </c:pt>
                <c:pt idx="187">
                  <c:v>-42.218474999999998</c:v>
                </c:pt>
                <c:pt idx="188">
                  <c:v>-41.774500000000003</c:v>
                </c:pt>
                <c:pt idx="189">
                  <c:v>-41.072524999999999</c:v>
                </c:pt>
                <c:pt idx="190">
                  <c:v>-41.275700000000001</c:v>
                </c:pt>
                <c:pt idx="191">
                  <c:v>-41.346649999999997</c:v>
                </c:pt>
              </c:numCache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5744856"/>
        <c:axId val="394903088"/>
        <c:extLst>
          <c:ext xmlns:c15="http://schemas.microsoft.com/office/drawing/2012/chart" uri="{02D57815-91ED-43cb-92C2-25804820EDAC}">
            <c15:filteredScatterSeries>
              <c15:ser>
                <c:idx val="10"/>
                <c:order val="10"/>
                <c:tx>
                  <c:strRef>
                    <c:extLst>
                      <c:ext uri="{02D57815-91ED-43cb-92C2-25804820EDAC}">
                        <c15:formulaRef>
                          <c15:sqref>'Q1'!$AQ$3</c15:sqref>
                        </c15:formulaRef>
                      </c:ext>
                    </c:extLst>
                    <c:strCache>
                      <c:ptCount val="1"/>
                      <c:pt idx="0">
                        <c:v>CCS1 bending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'Q1'!$AQ$4:$AQ$195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93.986175000000003</c:v>
                      </c:pt>
                      <c:pt idx="1">
                        <c:v>93.985100000000003</c:v>
                      </c:pt>
                      <c:pt idx="2">
                        <c:v>94.024874999999994</c:v>
                      </c:pt>
                      <c:pt idx="3">
                        <c:v>94.022724999999994</c:v>
                      </c:pt>
                      <c:pt idx="4">
                        <c:v>94.087225000000004</c:v>
                      </c:pt>
                      <c:pt idx="5">
                        <c:v>94.122699999999995</c:v>
                      </c:pt>
                      <c:pt idx="6">
                        <c:v>94.110874999999993</c:v>
                      </c:pt>
                      <c:pt idx="7">
                        <c:v>94.137749999999997</c:v>
                      </c:pt>
                      <c:pt idx="8">
                        <c:v>94.223749999999995</c:v>
                      </c:pt>
                      <c:pt idx="9">
                        <c:v>94.148499999999999</c:v>
                      </c:pt>
                      <c:pt idx="10">
                        <c:v>94.206549999999993</c:v>
                      </c:pt>
                      <c:pt idx="11">
                        <c:v>94.233424999999997</c:v>
                      </c:pt>
                      <c:pt idx="12">
                        <c:v>94.246324999999999</c:v>
                      </c:pt>
                      <c:pt idx="13">
                        <c:v>94.306524999999993</c:v>
                      </c:pt>
                      <c:pt idx="14">
                        <c:v>94.271050000000002</c:v>
                      </c:pt>
                      <c:pt idx="15">
                        <c:v>94.311899999999994</c:v>
                      </c:pt>
                      <c:pt idx="16">
                        <c:v>94.316199999999995</c:v>
                      </c:pt>
                      <c:pt idx="17">
                        <c:v>94.355975000000001</c:v>
                      </c:pt>
                      <c:pt idx="18">
                        <c:v>94.421549999999996</c:v>
                      </c:pt>
                      <c:pt idx="19">
                        <c:v>94.482825000000005</c:v>
                      </c:pt>
                      <c:pt idx="20">
                        <c:v>94.521524999999997</c:v>
                      </c:pt>
                      <c:pt idx="21">
                        <c:v>94.554850000000002</c:v>
                      </c:pt>
                      <c:pt idx="22">
                        <c:v>94.578500000000005</c:v>
                      </c:pt>
                      <c:pt idx="23">
                        <c:v>94.608599999999996</c:v>
                      </c:pt>
                      <c:pt idx="24">
                        <c:v>94.677400000000006</c:v>
                      </c:pt>
                      <c:pt idx="25">
                        <c:v>94.692449999999994</c:v>
                      </c:pt>
                      <c:pt idx="26">
                        <c:v>93.974350000000001</c:v>
                      </c:pt>
                      <c:pt idx="27">
                        <c:v>94.000150000000005</c:v>
                      </c:pt>
                      <c:pt idx="28">
                        <c:v>94.072175000000001</c:v>
                      </c:pt>
                      <c:pt idx="29">
                        <c:v>94.102597500000002</c:v>
                      </c:pt>
                      <c:pt idx="30">
                        <c:v>94.188812499999997</c:v>
                      </c:pt>
                      <c:pt idx="31">
                        <c:v>94.225899999999996</c:v>
                      </c:pt>
                      <c:pt idx="32">
                        <c:v>94.256752500000005</c:v>
                      </c:pt>
                      <c:pt idx="33">
                        <c:v>94.367477500000007</c:v>
                      </c:pt>
                      <c:pt idx="34">
                        <c:v>94.421872500000006</c:v>
                      </c:pt>
                      <c:pt idx="35">
                        <c:v>94.494865000000004</c:v>
                      </c:pt>
                      <c:pt idx="36">
                        <c:v>94.491263750000002</c:v>
                      </c:pt>
                      <c:pt idx="37">
                        <c:v>94.618705000000006</c:v>
                      </c:pt>
                      <c:pt idx="38">
                        <c:v>94.683957500000005</c:v>
                      </c:pt>
                      <c:pt idx="39">
                        <c:v>94.730720000000005</c:v>
                      </c:pt>
                      <c:pt idx="40">
                        <c:v>94.809839999999994</c:v>
                      </c:pt>
                      <c:pt idx="41">
                        <c:v>95.047629999999998</c:v>
                      </c:pt>
                      <c:pt idx="42">
                        <c:v>95.122664999999998</c:v>
                      </c:pt>
                      <c:pt idx="43">
                        <c:v>95.208449999999999</c:v>
                      </c:pt>
                      <c:pt idx="44">
                        <c:v>95.304124999999999</c:v>
                      </c:pt>
                      <c:pt idx="45">
                        <c:v>95.342825000000005</c:v>
                      </c:pt>
                      <c:pt idx="46">
                        <c:v>95.383674999999997</c:v>
                      </c:pt>
                      <c:pt idx="47">
                        <c:v>95.490099999999998</c:v>
                      </c:pt>
                      <c:pt idx="48">
                        <c:v>95.563199999999995</c:v>
                      </c:pt>
                      <c:pt idx="49">
                        <c:v>95.628775000000005</c:v>
                      </c:pt>
                      <c:pt idx="50">
                        <c:v>95.709400000000002</c:v>
                      </c:pt>
                      <c:pt idx="51">
                        <c:v>95.734125000000006</c:v>
                      </c:pt>
                      <c:pt idx="52">
                        <c:v>95.723375000000004</c:v>
                      </c:pt>
                      <c:pt idx="53">
                        <c:v>95.766374999999996</c:v>
                      </c:pt>
                      <c:pt idx="54">
                        <c:v>95.801850000000002</c:v>
                      </c:pt>
                      <c:pt idx="55">
                        <c:v>95.891075000000001</c:v>
                      </c:pt>
                      <c:pt idx="56">
                        <c:v>95.876024999999998</c:v>
                      </c:pt>
                      <c:pt idx="57">
                        <c:v>95.965249999999997</c:v>
                      </c:pt>
                      <c:pt idx="58">
                        <c:v>95.954499999999996</c:v>
                      </c:pt>
                      <c:pt idx="59">
                        <c:v>96.066299999999998</c:v>
                      </c:pt>
                      <c:pt idx="60">
                        <c:v>96.095325000000003</c:v>
                      </c:pt>
                      <c:pt idx="61">
                        <c:v>96.193150000000003</c:v>
                      </c:pt>
                      <c:pt idx="62">
                        <c:v>96.232924999999994</c:v>
                      </c:pt>
                      <c:pt idx="63">
                        <c:v>96.335049999999995</c:v>
                      </c:pt>
                      <c:pt idx="64">
                        <c:v>96.297425000000004</c:v>
                      </c:pt>
                      <c:pt idx="65">
                        <c:v>96.332899999999995</c:v>
                      </c:pt>
                      <c:pt idx="66">
                        <c:v>96.402775000000005</c:v>
                      </c:pt>
                      <c:pt idx="67">
                        <c:v>96.508125000000007</c:v>
                      </c:pt>
                      <c:pt idx="68">
                        <c:v>96.604875000000007</c:v>
                      </c:pt>
                      <c:pt idx="69">
                        <c:v>96.883300000000006</c:v>
                      </c:pt>
                      <c:pt idx="70">
                        <c:v>97.321899999999999</c:v>
                      </c:pt>
                      <c:pt idx="71">
                        <c:v>97.560550000000006</c:v>
                      </c:pt>
                      <c:pt idx="72">
                        <c:v>97.959374999999994</c:v>
                      </c:pt>
                      <c:pt idx="73">
                        <c:v>98.315200000000004</c:v>
                      </c:pt>
                      <c:pt idx="74">
                        <c:v>98.577500000000001</c:v>
                      </c:pt>
                      <c:pt idx="75">
                        <c:v>99.060175000000001</c:v>
                      </c:pt>
                      <c:pt idx="76">
                        <c:v>99.432124999999999</c:v>
                      </c:pt>
                      <c:pt idx="77">
                        <c:v>99.679374999999993</c:v>
                      </c:pt>
                      <c:pt idx="78">
                        <c:v>99.834175000000002</c:v>
                      </c:pt>
                      <c:pt idx="79">
                        <c:v>100.02445</c:v>
                      </c:pt>
                      <c:pt idx="80">
                        <c:v>100.35447499999999</c:v>
                      </c:pt>
                      <c:pt idx="81">
                        <c:v>100.43725000000001</c:v>
                      </c:pt>
                      <c:pt idx="82">
                        <c:v>100.79415</c:v>
                      </c:pt>
                      <c:pt idx="83">
                        <c:v>100.715675</c:v>
                      </c:pt>
                      <c:pt idx="84">
                        <c:v>101.01775000000001</c:v>
                      </c:pt>
                      <c:pt idx="85">
                        <c:v>101.136</c:v>
                      </c:pt>
                      <c:pt idx="86">
                        <c:v>102.35182500000001</c:v>
                      </c:pt>
                      <c:pt idx="87">
                        <c:v>102.63992500000001</c:v>
                      </c:pt>
                      <c:pt idx="88">
                        <c:v>101.38755</c:v>
                      </c:pt>
                      <c:pt idx="89">
                        <c:v>106.20677499999999</c:v>
                      </c:pt>
                      <c:pt idx="90">
                        <c:v>107.46344999999999</c:v>
                      </c:pt>
                      <c:pt idx="91">
                        <c:v>107.950425</c:v>
                      </c:pt>
                      <c:pt idx="92">
                        <c:v>108.26755</c:v>
                      </c:pt>
                      <c:pt idx="93">
                        <c:v>109.18774999999999</c:v>
                      </c:pt>
                      <c:pt idx="94">
                        <c:v>109.064125</c:v>
                      </c:pt>
                      <c:pt idx="95">
                        <c:v>109.26515000000001</c:v>
                      </c:pt>
                      <c:pt idx="96">
                        <c:v>109.65430000000001</c:v>
                      </c:pt>
                      <c:pt idx="97">
                        <c:v>109.790825</c:v>
                      </c:pt>
                      <c:pt idx="98">
                        <c:v>109.986475</c:v>
                      </c:pt>
                      <c:pt idx="99">
                        <c:v>109.28557499999999</c:v>
                      </c:pt>
                      <c:pt idx="100">
                        <c:v>110.07785</c:v>
                      </c:pt>
                      <c:pt idx="101">
                        <c:v>109.532825</c:v>
                      </c:pt>
                      <c:pt idx="102">
                        <c:v>110.5616</c:v>
                      </c:pt>
                      <c:pt idx="103">
                        <c:v>110.80992500000001</c:v>
                      </c:pt>
                      <c:pt idx="104">
                        <c:v>111.49147499999999</c:v>
                      </c:pt>
                      <c:pt idx="105">
                        <c:v>111.852675</c:v>
                      </c:pt>
                      <c:pt idx="106">
                        <c:v>112.51595</c:v>
                      </c:pt>
                      <c:pt idx="107">
                        <c:v>112.36545</c:v>
                      </c:pt>
                      <c:pt idx="108">
                        <c:v>112.564325</c:v>
                      </c:pt>
                      <c:pt idx="109">
                        <c:v>112.83737499999999</c:v>
                      </c:pt>
                      <c:pt idx="110">
                        <c:v>112.64172499999999</c:v>
                      </c:pt>
                      <c:pt idx="111">
                        <c:v>114.320875</c:v>
                      </c:pt>
                      <c:pt idx="112">
                        <c:v>113.4684</c:v>
                      </c:pt>
                      <c:pt idx="113">
                        <c:v>114.11555</c:v>
                      </c:pt>
                      <c:pt idx="114">
                        <c:v>109.543575</c:v>
                      </c:pt>
                      <c:pt idx="115">
                        <c:v>106.79695</c:v>
                      </c:pt>
                      <c:pt idx="116">
                        <c:v>106.87757499999999</c:v>
                      </c:pt>
                      <c:pt idx="117">
                        <c:v>107.083975</c:v>
                      </c:pt>
                      <c:pt idx="118">
                        <c:v>106.957125</c:v>
                      </c:pt>
                      <c:pt idx="119">
                        <c:v>107.07429999999999</c:v>
                      </c:pt>
                      <c:pt idx="120">
                        <c:v>107.23985</c:v>
                      </c:pt>
                      <c:pt idx="121">
                        <c:v>107.43872500000001</c:v>
                      </c:pt>
                      <c:pt idx="122">
                        <c:v>107.09365</c:v>
                      </c:pt>
                      <c:pt idx="123">
                        <c:v>107.406475</c:v>
                      </c:pt>
                      <c:pt idx="124">
                        <c:v>106.62495</c:v>
                      </c:pt>
                      <c:pt idx="125">
                        <c:v>106.69052499999999</c:v>
                      </c:pt>
                      <c:pt idx="126">
                        <c:v>106.57550000000001</c:v>
                      </c:pt>
                      <c:pt idx="127">
                        <c:v>104.071825</c:v>
                      </c:pt>
                      <c:pt idx="128">
                        <c:v>103.8622</c:v>
                      </c:pt>
                      <c:pt idx="129">
                        <c:v>104.2492</c:v>
                      </c:pt>
                      <c:pt idx="130">
                        <c:v>104.506125</c:v>
                      </c:pt>
                      <c:pt idx="131">
                        <c:v>104.538375</c:v>
                      </c:pt>
                      <c:pt idx="132">
                        <c:v>104.7996</c:v>
                      </c:pt>
                      <c:pt idx="133">
                        <c:v>103.95895</c:v>
                      </c:pt>
                      <c:pt idx="134">
                        <c:v>103.970775</c:v>
                      </c:pt>
                      <c:pt idx="135">
                        <c:v>102.92695000000001</c:v>
                      </c:pt>
                      <c:pt idx="136">
                        <c:v>93.866849999999999</c:v>
                      </c:pt>
                      <c:pt idx="137">
                        <c:v>93.972200000000001</c:v>
                      </c:pt>
                      <c:pt idx="138">
                        <c:v>87.049199999999999</c:v>
                      </c:pt>
                      <c:pt idx="139">
                        <c:v>85.643100000000004</c:v>
                      </c:pt>
                      <c:pt idx="140">
                        <c:v>84.614324999999994</c:v>
                      </c:pt>
                      <c:pt idx="141">
                        <c:v>83.320025000000001</c:v>
                      </c:pt>
                      <c:pt idx="142">
                        <c:v>82.16225</c:v>
                      </c:pt>
                      <c:pt idx="143">
                        <c:v>83.815600000000003</c:v>
                      </c:pt>
                      <c:pt idx="144">
                        <c:v>83.048050000000003</c:v>
                      </c:pt>
                      <c:pt idx="145">
                        <c:v>82.370800000000003</c:v>
                      </c:pt>
                      <c:pt idx="146">
                        <c:v>81.302250000000001</c:v>
                      </c:pt>
                      <c:pt idx="147">
                        <c:v>77.265625</c:v>
                      </c:pt>
                      <c:pt idx="148">
                        <c:v>72.200225000000003</c:v>
                      </c:pt>
                      <c:pt idx="149">
                        <c:v>70.691999999999993</c:v>
                      </c:pt>
                      <c:pt idx="150">
                        <c:v>68.285075000000006</c:v>
                      </c:pt>
                      <c:pt idx="151">
                        <c:v>67.097200000000001</c:v>
                      </c:pt>
                      <c:pt idx="152">
                        <c:v>66.052300000000002</c:v>
                      </c:pt>
                      <c:pt idx="153">
                        <c:v>66.590874999999997</c:v>
                      </c:pt>
                      <c:pt idx="154">
                        <c:v>65.251424999999998</c:v>
                      </c:pt>
                      <c:pt idx="155">
                        <c:v>65.295500000000004</c:v>
                      </c:pt>
                      <c:pt idx="156">
                        <c:v>63.420699999999997</c:v>
                      </c:pt>
                      <c:pt idx="157">
                        <c:v>61.068600000000004</c:v>
                      </c:pt>
                      <c:pt idx="158">
                        <c:v>61.085799999999999</c:v>
                      </c:pt>
                      <c:pt idx="159">
                        <c:v>62.449975000000002</c:v>
                      </c:pt>
                      <c:pt idx="160">
                        <c:v>60.244075000000002</c:v>
                      </c:pt>
                      <c:pt idx="161">
                        <c:v>62.43815</c:v>
                      </c:pt>
                      <c:pt idx="162">
                        <c:v>65.736249999999998</c:v>
                      </c:pt>
                      <c:pt idx="163">
                        <c:v>63.398125</c:v>
                      </c:pt>
                      <c:pt idx="164">
                        <c:v>58.864849999999997</c:v>
                      </c:pt>
                      <c:pt idx="165">
                        <c:v>55.250700000000002</c:v>
                      </c:pt>
                      <c:pt idx="166">
                        <c:v>55.583950000000002</c:v>
                      </c:pt>
                      <c:pt idx="167">
                        <c:v>52.921174999999998</c:v>
                      </c:pt>
                      <c:pt idx="168">
                        <c:v>47.829437499999997</c:v>
                      </c:pt>
                      <c:pt idx="169">
                        <c:v>43.048375</c:v>
                      </c:pt>
                      <c:pt idx="170">
                        <c:v>43.436450000000001</c:v>
                      </c:pt>
                      <c:pt idx="171">
                        <c:v>38.555950000000003</c:v>
                      </c:pt>
                      <c:pt idx="172">
                        <c:v>30.980425</c:v>
                      </c:pt>
                      <c:pt idx="173">
                        <c:v>21.927849999999999</c:v>
                      </c:pt>
                      <c:pt idx="174">
                        <c:v>20.451875000000001</c:v>
                      </c:pt>
                      <c:pt idx="175">
                        <c:v>18.173950000000001</c:v>
                      </c:pt>
                      <c:pt idx="176">
                        <c:v>15.83905</c:v>
                      </c:pt>
                      <c:pt idx="177">
                        <c:v>14.7576</c:v>
                      </c:pt>
                      <c:pt idx="178">
                        <c:v>11.890575</c:v>
                      </c:pt>
                      <c:pt idx="179">
                        <c:v>11.1585</c:v>
                      </c:pt>
                      <c:pt idx="180">
                        <c:v>11.476699999999999</c:v>
                      </c:pt>
                      <c:pt idx="181">
                        <c:v>11.343400000000001</c:v>
                      </c:pt>
                      <c:pt idx="182">
                        <c:v>9.6567249999999998</c:v>
                      </c:pt>
                      <c:pt idx="183">
                        <c:v>9.5503</c:v>
                      </c:pt>
                      <c:pt idx="184">
                        <c:v>6.5080499999999999</c:v>
                      </c:pt>
                      <c:pt idx="185">
                        <c:v>0.13652500000000001</c:v>
                      </c:pt>
                      <c:pt idx="186">
                        <c:v>0.74927500000000002</c:v>
                      </c:pt>
                      <c:pt idx="187">
                        <c:v>4.8912500000000003</c:v>
                      </c:pt>
                      <c:pt idx="188">
                        <c:v>-0.736375</c:v>
                      </c:pt>
                      <c:pt idx="189">
                        <c:v>9.1127749999999992</c:v>
                      </c:pt>
                      <c:pt idx="190">
                        <c:v>11.05315</c:v>
                      </c:pt>
                      <c:pt idx="191">
                        <c:v>13.971774999999999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'Q1'!$AR$3</c15:sqref>
                        </c15:formulaRef>
                      </c:ext>
                    </c:extLst>
                    <c:strCache>
                      <c:ptCount val="1"/>
                      <c:pt idx="0">
                        <c:v>CCS2 bending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'Q1'!$AR$4:$AR$195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47.323650000000001</c:v>
                      </c:pt>
                      <c:pt idx="1">
                        <c:v>47.337625000000003</c:v>
                      </c:pt>
                      <c:pt idx="2">
                        <c:v>47.382775000000002</c:v>
                      </c:pt>
                      <c:pt idx="3">
                        <c:v>47.384925000000003</c:v>
                      </c:pt>
                      <c:pt idx="4">
                        <c:v>47.395674999999997</c:v>
                      </c:pt>
                      <c:pt idx="5">
                        <c:v>47.436525000000003</c:v>
                      </c:pt>
                      <c:pt idx="6">
                        <c:v>47.449424999999998</c:v>
                      </c:pt>
                      <c:pt idx="7">
                        <c:v>47.435450000000003</c:v>
                      </c:pt>
                      <c:pt idx="8">
                        <c:v>47.495649999999998</c:v>
                      </c:pt>
                      <c:pt idx="9">
                        <c:v>47.535424999999996</c:v>
                      </c:pt>
                      <c:pt idx="10">
                        <c:v>47.559075</c:v>
                      </c:pt>
                      <c:pt idx="11">
                        <c:v>47.521450000000002</c:v>
                      </c:pt>
                      <c:pt idx="12">
                        <c:v>47.570900000000002</c:v>
                      </c:pt>
                      <c:pt idx="13">
                        <c:v>47.603149999999999</c:v>
                      </c:pt>
                      <c:pt idx="14">
                        <c:v>47.621425000000002</c:v>
                      </c:pt>
                      <c:pt idx="15">
                        <c:v>47.596699999999998</c:v>
                      </c:pt>
                      <c:pt idx="16">
                        <c:v>47.646149999999999</c:v>
                      </c:pt>
                      <c:pt idx="17">
                        <c:v>47.705275</c:v>
                      </c:pt>
                      <c:pt idx="18">
                        <c:v>47.645074999999999</c:v>
                      </c:pt>
                      <c:pt idx="19">
                        <c:v>47.639699999999998</c:v>
                      </c:pt>
                      <c:pt idx="20">
                        <c:v>47.691299999999998</c:v>
                      </c:pt>
                      <c:pt idx="21">
                        <c:v>47.674100000000003</c:v>
                      </c:pt>
                      <c:pt idx="22">
                        <c:v>47.750425</c:v>
                      </c:pt>
                      <c:pt idx="23">
                        <c:v>47.73</c:v>
                      </c:pt>
                      <c:pt idx="24">
                        <c:v>47.790199999999999</c:v>
                      </c:pt>
                      <c:pt idx="25">
                        <c:v>47.822450000000003</c:v>
                      </c:pt>
                      <c:pt idx="26">
                        <c:v>48.258899999999997</c:v>
                      </c:pt>
                      <c:pt idx="27">
                        <c:v>48.32555</c:v>
                      </c:pt>
                      <c:pt idx="28">
                        <c:v>48.32985</c:v>
                      </c:pt>
                      <c:pt idx="29">
                        <c:v>48.392200000000003</c:v>
                      </c:pt>
                      <c:pt idx="30">
                        <c:v>48.363174999999998</c:v>
                      </c:pt>
                      <c:pt idx="31">
                        <c:v>48.453474999999997</c:v>
                      </c:pt>
                      <c:pt idx="32">
                        <c:v>48.434125000000002</c:v>
                      </c:pt>
                      <c:pt idx="33">
                        <c:v>48.441650000000003</c:v>
                      </c:pt>
                      <c:pt idx="34">
                        <c:v>48.485725000000002</c:v>
                      </c:pt>
                      <c:pt idx="35">
                        <c:v>48.448099999999997</c:v>
                      </c:pt>
                      <c:pt idx="36">
                        <c:v>48.47175</c:v>
                      </c:pt>
                      <c:pt idx="37">
                        <c:v>48.428750000000001</c:v>
                      </c:pt>
                      <c:pt idx="38">
                        <c:v>48.456699999999998</c:v>
                      </c:pt>
                      <c:pt idx="39">
                        <c:v>48.435200000000002</c:v>
                      </c:pt>
                      <c:pt idx="40">
                        <c:v>48.441650000000003</c:v>
                      </c:pt>
                      <c:pt idx="41">
                        <c:v>48.386825000000002</c:v>
                      </c:pt>
                      <c:pt idx="42">
                        <c:v>48.442725000000003</c:v>
                      </c:pt>
                      <c:pt idx="43">
                        <c:v>48.42445</c:v>
                      </c:pt>
                      <c:pt idx="44">
                        <c:v>48.328775</c:v>
                      </c:pt>
                      <c:pt idx="45">
                        <c:v>48.315874999999998</c:v>
                      </c:pt>
                      <c:pt idx="46">
                        <c:v>48.287925000000001</c:v>
                      </c:pt>
                      <c:pt idx="47">
                        <c:v>48.310499999999998</c:v>
                      </c:pt>
                      <c:pt idx="48">
                        <c:v>48.316949999999999</c:v>
                      </c:pt>
                      <c:pt idx="49">
                        <c:v>48.341675000000002</c:v>
                      </c:pt>
                      <c:pt idx="50">
                        <c:v>48.341675000000002</c:v>
                      </c:pt>
                      <c:pt idx="51">
                        <c:v>48.429825000000001</c:v>
                      </c:pt>
                      <c:pt idx="52">
                        <c:v>48.408324999999998</c:v>
                      </c:pt>
                      <c:pt idx="53">
                        <c:v>48.378225</c:v>
                      </c:pt>
                      <c:pt idx="54">
                        <c:v>48.452399999999997</c:v>
                      </c:pt>
                      <c:pt idx="55">
                        <c:v>48.451324999999997</c:v>
                      </c:pt>
                      <c:pt idx="56">
                        <c:v>48.463149999999999</c:v>
                      </c:pt>
                      <c:pt idx="57">
                        <c:v>48.396500000000003</c:v>
                      </c:pt>
                      <c:pt idx="58">
                        <c:v>48.384675000000001</c:v>
                      </c:pt>
                      <c:pt idx="59">
                        <c:v>48.442725000000003</c:v>
                      </c:pt>
                      <c:pt idx="60">
                        <c:v>48.514749999999999</c:v>
                      </c:pt>
                      <c:pt idx="61">
                        <c:v>48.482500000000002</c:v>
                      </c:pt>
                      <c:pt idx="62">
                        <c:v>48.458849999999998</c:v>
                      </c:pt>
                      <c:pt idx="63">
                        <c:v>48.490025000000003</c:v>
                      </c:pt>
                      <c:pt idx="64">
                        <c:v>48.494325000000003</c:v>
                      </c:pt>
                      <c:pt idx="65">
                        <c:v>48.600749999999998</c:v>
                      </c:pt>
                      <c:pt idx="66">
                        <c:v>48.674925000000002</c:v>
                      </c:pt>
                      <c:pt idx="67">
                        <c:v>48.603974999999998</c:v>
                      </c:pt>
                      <c:pt idx="68">
                        <c:v>48.558824999999999</c:v>
                      </c:pt>
                      <c:pt idx="69">
                        <c:v>48.528725000000001</c:v>
                      </c:pt>
                      <c:pt idx="70">
                        <c:v>48.294375000000002</c:v>
                      </c:pt>
                      <c:pt idx="71">
                        <c:v>48.235250000000001</c:v>
                      </c:pt>
                      <c:pt idx="72">
                        <c:v>48.269649999999999</c:v>
                      </c:pt>
                      <c:pt idx="73">
                        <c:v>48.251375000000003</c:v>
                      </c:pt>
                      <c:pt idx="74">
                        <c:v>48.281475</c:v>
                      </c:pt>
                      <c:pt idx="75">
                        <c:v>48.163224999999997</c:v>
                      </c:pt>
                      <c:pt idx="76">
                        <c:v>48.123449999999998</c:v>
                      </c:pt>
                      <c:pt idx="77">
                        <c:v>48.336300000000001</c:v>
                      </c:pt>
                      <c:pt idx="78">
                        <c:v>48.556674999999998</c:v>
                      </c:pt>
                      <c:pt idx="79">
                        <c:v>48.608274999999999</c:v>
                      </c:pt>
                      <c:pt idx="80">
                        <c:v>48.386825000000002</c:v>
                      </c:pt>
                      <c:pt idx="81">
                        <c:v>48.239550000000001</c:v>
                      </c:pt>
                      <c:pt idx="82">
                        <c:v>48.156775000000003</c:v>
                      </c:pt>
                      <c:pt idx="83">
                        <c:v>48.113774999999997</c:v>
                      </c:pt>
                      <c:pt idx="84">
                        <c:v>48.077224999999999</c:v>
                      </c:pt>
                      <c:pt idx="85">
                        <c:v>48.428750000000001</c:v>
                      </c:pt>
                      <c:pt idx="86">
                        <c:v>48.456699999999998</c:v>
                      </c:pt>
                      <c:pt idx="87">
                        <c:v>48.59</c:v>
                      </c:pt>
                      <c:pt idx="88">
                        <c:v>52.450324999999999</c:v>
                      </c:pt>
                      <c:pt idx="89">
                        <c:v>52.658875000000002</c:v>
                      </c:pt>
                      <c:pt idx="90">
                        <c:v>52.830874999999999</c:v>
                      </c:pt>
                      <c:pt idx="91">
                        <c:v>52.829799999999999</c:v>
                      </c:pt>
                      <c:pt idx="92">
                        <c:v>52.903975000000003</c:v>
                      </c:pt>
                      <c:pt idx="93">
                        <c:v>52.8857</c:v>
                      </c:pt>
                      <c:pt idx="94">
                        <c:v>52.336374999999997</c:v>
                      </c:pt>
                      <c:pt idx="95">
                        <c:v>52.995350000000002</c:v>
                      </c:pt>
                      <c:pt idx="96">
                        <c:v>52.951275000000003</c:v>
                      </c:pt>
                      <c:pt idx="97">
                        <c:v>52.877099999999999</c:v>
                      </c:pt>
                      <c:pt idx="98">
                        <c:v>52.907200000000003</c:v>
                      </c:pt>
                      <c:pt idx="99">
                        <c:v>52.653500000000001</c:v>
                      </c:pt>
                      <c:pt idx="100">
                        <c:v>52.334225000000004</c:v>
                      </c:pt>
                      <c:pt idx="101">
                        <c:v>51.454875000000001</c:v>
                      </c:pt>
                      <c:pt idx="102">
                        <c:v>51.514000000000003</c:v>
                      </c:pt>
                      <c:pt idx="103">
                        <c:v>52.056874999999998</c:v>
                      </c:pt>
                      <c:pt idx="104">
                        <c:v>52.300899999999999</c:v>
                      </c:pt>
                      <c:pt idx="105">
                        <c:v>52.590074999999999</c:v>
                      </c:pt>
                      <c:pt idx="106">
                        <c:v>52.527724999999997</c:v>
                      </c:pt>
                      <c:pt idx="107">
                        <c:v>50.990475000000004</c:v>
                      </c:pt>
                      <c:pt idx="108">
                        <c:v>50.642175000000002</c:v>
                      </c:pt>
                      <c:pt idx="109">
                        <c:v>50.179924999999997</c:v>
                      </c:pt>
                      <c:pt idx="110">
                        <c:v>50.235824999999998</c:v>
                      </c:pt>
                      <c:pt idx="111">
                        <c:v>49.274774999999998</c:v>
                      </c:pt>
                      <c:pt idx="112">
                        <c:v>49.954174999999999</c:v>
                      </c:pt>
                      <c:pt idx="113">
                        <c:v>50.090699999999998</c:v>
                      </c:pt>
                      <c:pt idx="114">
                        <c:v>51.561300000000003</c:v>
                      </c:pt>
                      <c:pt idx="115">
                        <c:v>51.237724999999998</c:v>
                      </c:pt>
                      <c:pt idx="116">
                        <c:v>51.123775000000002</c:v>
                      </c:pt>
                      <c:pt idx="117">
                        <c:v>50.993699999999997</c:v>
                      </c:pt>
                      <c:pt idx="118">
                        <c:v>51.1098</c:v>
                      </c:pt>
                      <c:pt idx="119">
                        <c:v>51.095824999999998</c:v>
                      </c:pt>
                      <c:pt idx="120">
                        <c:v>51.292549999999999</c:v>
                      </c:pt>
                      <c:pt idx="121">
                        <c:v>51.373175000000003</c:v>
                      </c:pt>
                      <c:pt idx="122">
                        <c:v>51.15925</c:v>
                      </c:pt>
                      <c:pt idx="123">
                        <c:v>51.205475</c:v>
                      </c:pt>
                      <c:pt idx="124">
                        <c:v>50.876525000000001</c:v>
                      </c:pt>
                      <c:pt idx="125">
                        <c:v>50.999074999999998</c:v>
                      </c:pt>
                      <c:pt idx="126">
                        <c:v>50.834600000000002</c:v>
                      </c:pt>
                      <c:pt idx="127">
                        <c:v>51.669874999999998</c:v>
                      </c:pt>
                      <c:pt idx="128">
                        <c:v>51.570974999999997</c:v>
                      </c:pt>
                      <c:pt idx="129">
                        <c:v>51.405425000000001</c:v>
                      </c:pt>
                      <c:pt idx="130">
                        <c:v>51.374250000000004</c:v>
                      </c:pt>
                      <c:pt idx="131">
                        <c:v>51.242024999999998</c:v>
                      </c:pt>
                      <c:pt idx="132">
                        <c:v>50.641100000000002</c:v>
                      </c:pt>
                      <c:pt idx="133">
                        <c:v>50.856099999999998</c:v>
                      </c:pt>
                      <c:pt idx="134">
                        <c:v>50.587350000000001</c:v>
                      </c:pt>
                      <c:pt idx="135">
                        <c:v>51.001224999999998</c:v>
                      </c:pt>
                      <c:pt idx="136">
                        <c:v>51.871974999999999</c:v>
                      </c:pt>
                      <c:pt idx="137">
                        <c:v>51.750500000000002</c:v>
                      </c:pt>
                      <c:pt idx="138">
                        <c:v>51.35275</c:v>
                      </c:pt>
                      <c:pt idx="139">
                        <c:v>52.069775</c:v>
                      </c:pt>
                      <c:pt idx="140">
                        <c:v>51.692450000000001</c:v>
                      </c:pt>
                      <c:pt idx="141">
                        <c:v>51.435094999999997</c:v>
                      </c:pt>
                      <c:pt idx="142">
                        <c:v>50.898218499999999</c:v>
                      </c:pt>
                      <c:pt idx="143">
                        <c:v>49.524175</c:v>
                      </c:pt>
                      <c:pt idx="144">
                        <c:v>48.904007499999999</c:v>
                      </c:pt>
                      <c:pt idx="145">
                        <c:v>47.482104999999997</c:v>
                      </c:pt>
                      <c:pt idx="146">
                        <c:v>45.376824999999997</c:v>
                      </c:pt>
                      <c:pt idx="147">
                        <c:v>43.617049999999999</c:v>
                      </c:pt>
                      <c:pt idx="148">
                        <c:v>41.213349999999998</c:v>
                      </c:pt>
                      <c:pt idx="149">
                        <c:v>42.178699999999999</c:v>
                      </c:pt>
                      <c:pt idx="150">
                        <c:v>39.806175000000003</c:v>
                      </c:pt>
                      <c:pt idx="151">
                        <c:v>38.414050000000003</c:v>
                      </c:pt>
                      <c:pt idx="152">
                        <c:v>37.7712</c:v>
                      </c:pt>
                      <c:pt idx="153">
                        <c:v>36.509149999999998</c:v>
                      </c:pt>
                      <c:pt idx="154">
                        <c:v>35.117024999999998</c:v>
                      </c:pt>
                      <c:pt idx="155">
                        <c:v>34.177475000000001</c:v>
                      </c:pt>
                      <c:pt idx="156">
                        <c:v>34.716050000000003</c:v>
                      </c:pt>
                      <c:pt idx="157">
                        <c:v>32.930475000000001</c:v>
                      </c:pt>
                      <c:pt idx="158">
                        <c:v>31.02665</c:v>
                      </c:pt>
                      <c:pt idx="159">
                        <c:v>29.430275000000002</c:v>
                      </c:pt>
                      <c:pt idx="160">
                        <c:v>28.049975</c:v>
                      </c:pt>
                      <c:pt idx="161">
                        <c:v>26.462199999999999</c:v>
                      </c:pt>
                      <c:pt idx="162">
                        <c:v>25.00235</c:v>
                      </c:pt>
                      <c:pt idx="163">
                        <c:v>23.595175000000001</c:v>
                      </c:pt>
                      <c:pt idx="164">
                        <c:v>22.444925000000001</c:v>
                      </c:pt>
                      <c:pt idx="165">
                        <c:v>21.697800000000001</c:v>
                      </c:pt>
                      <c:pt idx="166">
                        <c:v>20.790500000000002</c:v>
                      </c:pt>
                      <c:pt idx="167">
                        <c:v>19.933724999999999</c:v>
                      </c:pt>
                      <c:pt idx="168">
                        <c:v>19.436</c:v>
                      </c:pt>
                      <c:pt idx="169">
                        <c:v>18.426575</c:v>
                      </c:pt>
                      <c:pt idx="170">
                        <c:v>19.207025000000002</c:v>
                      </c:pt>
                      <c:pt idx="171">
                        <c:v>18.312625000000001</c:v>
                      </c:pt>
                      <c:pt idx="172">
                        <c:v>17.665475000000001</c:v>
                      </c:pt>
                      <c:pt idx="173">
                        <c:v>16.622724999999999</c:v>
                      </c:pt>
                      <c:pt idx="174">
                        <c:v>15.135999999999999</c:v>
                      </c:pt>
                      <c:pt idx="175">
                        <c:v>13.612724999999999</c:v>
                      </c:pt>
                      <c:pt idx="176">
                        <c:v>12.73015</c:v>
                      </c:pt>
                      <c:pt idx="177">
                        <c:v>10.66615</c:v>
                      </c:pt>
                      <c:pt idx="178">
                        <c:v>9.1149249999999995</c:v>
                      </c:pt>
                      <c:pt idx="179">
                        <c:v>7.9453250000000004</c:v>
                      </c:pt>
                      <c:pt idx="180">
                        <c:v>5.6125749999999996</c:v>
                      </c:pt>
                      <c:pt idx="181">
                        <c:v>4.0624250000000002</c:v>
                      </c:pt>
                      <c:pt idx="182">
                        <c:v>2.2145000000000001</c:v>
                      </c:pt>
                      <c:pt idx="183">
                        <c:v>0.58909999999999996</c:v>
                      </c:pt>
                      <c:pt idx="184">
                        <c:v>-1.4555499999999999</c:v>
                      </c:pt>
                      <c:pt idx="185">
                        <c:v>-2.6638500000000001</c:v>
                      </c:pt>
                      <c:pt idx="186">
                        <c:v>-3.9452500000000001</c:v>
                      </c:pt>
                      <c:pt idx="187">
                        <c:v>-5.9855999999999998</c:v>
                      </c:pt>
                      <c:pt idx="188">
                        <c:v>-6.1285749999999997</c:v>
                      </c:pt>
                      <c:pt idx="189">
                        <c:v>-7.4540499999999996</c:v>
                      </c:pt>
                      <c:pt idx="190">
                        <c:v>-8.7902749999999994</c:v>
                      </c:pt>
                      <c:pt idx="191">
                        <c:v>-9.6427499999999995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'Q1'!$AS$3</c15:sqref>
                        </c15:formulaRef>
                      </c:ext>
                    </c:extLst>
                    <c:strCache>
                      <c:ptCount val="1"/>
                      <c:pt idx="0">
                        <c:v>CCS3 bending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'Q1'!$AS$4:$AS$195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57.470574999999997</c:v>
                      </c:pt>
                      <c:pt idx="1">
                        <c:v>57.537224999999999</c:v>
                      </c:pt>
                      <c:pt idx="2">
                        <c:v>57.472724999999997</c:v>
                      </c:pt>
                      <c:pt idx="3">
                        <c:v>57.497450000000001</c:v>
                      </c:pt>
                      <c:pt idx="4">
                        <c:v>57.567324999999997</c:v>
                      </c:pt>
                      <c:pt idx="5">
                        <c:v>57.544750000000001</c:v>
                      </c:pt>
                      <c:pt idx="6">
                        <c:v>57.575924999999998</c:v>
                      </c:pt>
                      <c:pt idx="7">
                        <c:v>57.526474999999998</c:v>
                      </c:pt>
                      <c:pt idx="8">
                        <c:v>57.530774999999998</c:v>
                      </c:pt>
                      <c:pt idx="9">
                        <c:v>57.551200000000001</c:v>
                      </c:pt>
                      <c:pt idx="10">
                        <c:v>57.506050000000002</c:v>
                      </c:pt>
                      <c:pt idx="11">
                        <c:v>57.533999999999999</c:v>
                      </c:pt>
                      <c:pt idx="12">
                        <c:v>57.520024999999997</c:v>
                      </c:pt>
                      <c:pt idx="13">
                        <c:v>57.49315</c:v>
                      </c:pt>
                      <c:pt idx="14">
                        <c:v>57.480249999999998</c:v>
                      </c:pt>
                      <c:pt idx="15">
                        <c:v>57.499600000000001</c:v>
                      </c:pt>
                      <c:pt idx="16">
                        <c:v>57.486699999999999</c:v>
                      </c:pt>
                      <c:pt idx="17">
                        <c:v>57.437249999999999</c:v>
                      </c:pt>
                      <c:pt idx="18">
                        <c:v>57.466275000000003</c:v>
                      </c:pt>
                      <c:pt idx="19">
                        <c:v>57.467350000000003</c:v>
                      </c:pt>
                      <c:pt idx="20">
                        <c:v>57.408225000000002</c:v>
                      </c:pt>
                      <c:pt idx="21">
                        <c:v>57.277075000000004</c:v>
                      </c:pt>
                      <c:pt idx="22">
                        <c:v>57.277075000000004</c:v>
                      </c:pt>
                      <c:pt idx="23">
                        <c:v>57.367375000000003</c:v>
                      </c:pt>
                      <c:pt idx="24">
                        <c:v>57.298575</c:v>
                      </c:pt>
                      <c:pt idx="25">
                        <c:v>57.234074999999997</c:v>
                      </c:pt>
                      <c:pt idx="26">
                        <c:v>57.164200000000001</c:v>
                      </c:pt>
                      <c:pt idx="27">
                        <c:v>57.2072</c:v>
                      </c:pt>
                      <c:pt idx="28">
                        <c:v>57.281374999999997</c:v>
                      </c:pt>
                      <c:pt idx="29">
                        <c:v>57.295349999999999</c:v>
                      </c:pt>
                      <c:pt idx="30">
                        <c:v>57.235149999999997</c:v>
                      </c:pt>
                      <c:pt idx="31">
                        <c:v>57.177100000000003</c:v>
                      </c:pt>
                      <c:pt idx="32">
                        <c:v>57.166350000000001</c:v>
                      </c:pt>
                      <c:pt idx="33">
                        <c:v>57.226550000000003</c:v>
                      </c:pt>
                      <c:pt idx="34">
                        <c:v>57.121200000000002</c:v>
                      </c:pt>
                      <c:pt idx="35">
                        <c:v>57.187849999999997</c:v>
                      </c:pt>
                      <c:pt idx="36">
                        <c:v>57.2545</c:v>
                      </c:pt>
                      <c:pt idx="37">
                        <c:v>57.176025000000003</c:v>
                      </c:pt>
                      <c:pt idx="38">
                        <c:v>57.185699999999997</c:v>
                      </c:pt>
                      <c:pt idx="39">
                        <c:v>57.151299999999999</c:v>
                      </c:pt>
                      <c:pt idx="40">
                        <c:v>57.170650000000002</c:v>
                      </c:pt>
                      <c:pt idx="41">
                        <c:v>57.130875000000003</c:v>
                      </c:pt>
                      <c:pt idx="42">
                        <c:v>57.021225000000001</c:v>
                      </c:pt>
                      <c:pt idx="43">
                        <c:v>56.975000000000001</c:v>
                      </c:pt>
                      <c:pt idx="44">
                        <c:v>56.969625000000001</c:v>
                      </c:pt>
                      <c:pt idx="45">
                        <c:v>57.030900000000003</c:v>
                      </c:pt>
                      <c:pt idx="46">
                        <c:v>57.053474999999999</c:v>
                      </c:pt>
                      <c:pt idx="47">
                        <c:v>56.91695</c:v>
                      </c:pt>
                      <c:pt idx="48">
                        <c:v>56.850299999999997</c:v>
                      </c:pt>
                      <c:pt idx="49">
                        <c:v>56.984675000000003</c:v>
                      </c:pt>
                      <c:pt idx="50">
                        <c:v>57.134099999999997</c:v>
                      </c:pt>
                      <c:pt idx="51">
                        <c:v>57.300725</c:v>
                      </c:pt>
                      <c:pt idx="52">
                        <c:v>57.510350000000003</c:v>
                      </c:pt>
                      <c:pt idx="53">
                        <c:v>57.557650000000002</c:v>
                      </c:pt>
                      <c:pt idx="54">
                        <c:v>57.586675</c:v>
                      </c:pt>
                      <c:pt idx="55">
                        <c:v>57.835000000000001</c:v>
                      </c:pt>
                      <c:pt idx="56">
                        <c:v>57.853274999999996</c:v>
                      </c:pt>
                      <c:pt idx="57">
                        <c:v>57.942500000000003</c:v>
                      </c:pt>
                      <c:pt idx="58">
                        <c:v>57.907024999999997</c:v>
                      </c:pt>
                      <c:pt idx="59">
                        <c:v>57.926375</c:v>
                      </c:pt>
                      <c:pt idx="60">
                        <c:v>57.679124999999999</c:v>
                      </c:pt>
                      <c:pt idx="61">
                        <c:v>57.49315</c:v>
                      </c:pt>
                      <c:pt idx="62">
                        <c:v>57.258800000000001</c:v>
                      </c:pt>
                      <c:pt idx="63">
                        <c:v>57.212575000000001</c:v>
                      </c:pt>
                      <c:pt idx="64">
                        <c:v>57.251275</c:v>
                      </c:pt>
                      <c:pt idx="65">
                        <c:v>57.228700000000003</c:v>
                      </c:pt>
                      <c:pt idx="66">
                        <c:v>57.024450000000002</c:v>
                      </c:pt>
                      <c:pt idx="67">
                        <c:v>56.784725000000002</c:v>
                      </c:pt>
                      <c:pt idx="68">
                        <c:v>56.563274999999997</c:v>
                      </c:pt>
                      <c:pt idx="69">
                        <c:v>56.552525000000003</c:v>
                      </c:pt>
                      <c:pt idx="70">
                        <c:v>56.714849999999998</c:v>
                      </c:pt>
                      <c:pt idx="71">
                        <c:v>56.607349999999997</c:v>
                      </c:pt>
                      <c:pt idx="72">
                        <c:v>56.502000000000002</c:v>
                      </c:pt>
                      <c:pt idx="73">
                        <c:v>55.999974999999999</c:v>
                      </c:pt>
                      <c:pt idx="74">
                        <c:v>56.065550000000002</c:v>
                      </c:pt>
                      <c:pt idx="75">
                        <c:v>55.475375</c:v>
                      </c:pt>
                      <c:pt idx="76">
                        <c:v>55.629100000000001</c:v>
                      </c:pt>
                      <c:pt idx="77">
                        <c:v>55.532350000000001</c:v>
                      </c:pt>
                      <c:pt idx="78">
                        <c:v>55.586100000000002</c:v>
                      </c:pt>
                      <c:pt idx="79">
                        <c:v>55.519449999999999</c:v>
                      </c:pt>
                      <c:pt idx="80">
                        <c:v>54.985174999999998</c:v>
                      </c:pt>
                      <c:pt idx="81">
                        <c:v>54.443375000000003</c:v>
                      </c:pt>
                      <c:pt idx="82">
                        <c:v>54.210099999999997</c:v>
                      </c:pt>
                      <c:pt idx="83">
                        <c:v>53.629600000000003</c:v>
                      </c:pt>
                      <c:pt idx="84">
                        <c:v>53.002875000000003</c:v>
                      </c:pt>
                      <c:pt idx="85">
                        <c:v>53.157674999999998</c:v>
                      </c:pt>
                      <c:pt idx="86">
                        <c:v>53.02975</c:v>
                      </c:pt>
                      <c:pt idx="87">
                        <c:v>53.252274999999997</c:v>
                      </c:pt>
                      <c:pt idx="88">
                        <c:v>53.227550000000001</c:v>
                      </c:pt>
                      <c:pt idx="89">
                        <c:v>52.376150000000003</c:v>
                      </c:pt>
                      <c:pt idx="90">
                        <c:v>51.4968</c:v>
                      </c:pt>
                      <c:pt idx="91">
                        <c:v>51.137749999999997</c:v>
                      </c:pt>
                      <c:pt idx="92">
                        <c:v>51.125925000000002</c:v>
                      </c:pt>
                      <c:pt idx="93">
                        <c:v>50.812024999999998</c:v>
                      </c:pt>
                      <c:pt idx="94">
                        <c:v>49.81765</c:v>
                      </c:pt>
                      <c:pt idx="95">
                        <c:v>50.193899999999999</c:v>
                      </c:pt>
                      <c:pt idx="96">
                        <c:v>49.173724999999997</c:v>
                      </c:pt>
                      <c:pt idx="97">
                        <c:v>49.804749999999999</c:v>
                      </c:pt>
                      <c:pt idx="98">
                        <c:v>50.321824999999997</c:v>
                      </c:pt>
                      <c:pt idx="99">
                        <c:v>51.694600000000001</c:v>
                      </c:pt>
                      <c:pt idx="100">
                        <c:v>52.519125000000003</c:v>
                      </c:pt>
                      <c:pt idx="101">
                        <c:v>44.905974999999998</c:v>
                      </c:pt>
                      <c:pt idx="102">
                        <c:v>45.969149999999999</c:v>
                      </c:pt>
                      <c:pt idx="103">
                        <c:v>46.600175</c:v>
                      </c:pt>
                      <c:pt idx="104">
                        <c:v>46.120725</c:v>
                      </c:pt>
                      <c:pt idx="105">
                        <c:v>45.781025</c:v>
                      </c:pt>
                      <c:pt idx="106">
                        <c:v>45.194074999999998</c:v>
                      </c:pt>
                      <c:pt idx="107">
                        <c:v>46.369050000000001</c:v>
                      </c:pt>
                      <c:pt idx="108">
                        <c:v>45.643425000000001</c:v>
                      </c:pt>
                      <c:pt idx="109">
                        <c:v>45.296199999999999</c:v>
                      </c:pt>
                      <c:pt idx="110">
                        <c:v>44.808149999999998</c:v>
                      </c:pt>
                      <c:pt idx="111">
                        <c:v>44.095424999999999</c:v>
                      </c:pt>
                      <c:pt idx="112">
                        <c:v>47.283875000000002</c:v>
                      </c:pt>
                      <c:pt idx="113">
                        <c:v>47.976174999999998</c:v>
                      </c:pt>
                      <c:pt idx="114">
                        <c:v>45.982050000000001</c:v>
                      </c:pt>
                      <c:pt idx="115">
                        <c:v>44.449100000000001</c:v>
                      </c:pt>
                      <c:pt idx="116">
                        <c:v>42.27975</c:v>
                      </c:pt>
                      <c:pt idx="117">
                        <c:v>40.101799999999997</c:v>
                      </c:pt>
                      <c:pt idx="118">
                        <c:v>41.029525</c:v>
                      </c:pt>
                      <c:pt idx="119">
                        <c:v>41.212274999999998</c:v>
                      </c:pt>
                      <c:pt idx="120">
                        <c:v>38.497900000000001</c:v>
                      </c:pt>
                      <c:pt idx="121">
                        <c:v>38.712899999999998</c:v>
                      </c:pt>
                      <c:pt idx="122">
                        <c:v>38.903174999999997</c:v>
                      </c:pt>
                      <c:pt idx="123">
                        <c:v>38.823625</c:v>
                      </c:pt>
                      <c:pt idx="124">
                        <c:v>37.463749999999997</c:v>
                      </c:pt>
                      <c:pt idx="125">
                        <c:v>35.911450000000002</c:v>
                      </c:pt>
                      <c:pt idx="126">
                        <c:v>35.887799999999999</c:v>
                      </c:pt>
                      <c:pt idx="127">
                        <c:v>35.015974999999997</c:v>
                      </c:pt>
                      <c:pt idx="128">
                        <c:v>33.973224999999999</c:v>
                      </c:pt>
                      <c:pt idx="129">
                        <c:v>33.309950000000001</c:v>
                      </c:pt>
                      <c:pt idx="130">
                        <c:v>32.719774999999998</c:v>
                      </c:pt>
                      <c:pt idx="131">
                        <c:v>32.213450000000002</c:v>
                      </c:pt>
                      <c:pt idx="132">
                        <c:v>31.951149999999998</c:v>
                      </c:pt>
                      <c:pt idx="133">
                        <c:v>30.666525</c:v>
                      </c:pt>
                      <c:pt idx="134">
                        <c:v>29.739875000000001</c:v>
                      </c:pt>
                      <c:pt idx="135">
                        <c:v>28.227350000000001</c:v>
                      </c:pt>
                      <c:pt idx="136">
                        <c:v>27.624275000000001</c:v>
                      </c:pt>
                      <c:pt idx="137">
                        <c:v>27.672650000000001</c:v>
                      </c:pt>
                      <c:pt idx="138">
                        <c:v>24.71425</c:v>
                      </c:pt>
                      <c:pt idx="139">
                        <c:v>23.994</c:v>
                      </c:pt>
                      <c:pt idx="140">
                        <c:v>22.421275000000001</c:v>
                      </c:pt>
                      <c:pt idx="141">
                        <c:v>21.304349999999999</c:v>
                      </c:pt>
                      <c:pt idx="142">
                        <c:v>20.113250000000001</c:v>
                      </c:pt>
                      <c:pt idx="143">
                        <c:v>19.308074999999999</c:v>
                      </c:pt>
                      <c:pt idx="144">
                        <c:v>18.076125000000001</c:v>
                      </c:pt>
                      <c:pt idx="145">
                        <c:v>16.317425</c:v>
                      </c:pt>
                      <c:pt idx="146">
                        <c:v>15.199425</c:v>
                      </c:pt>
                      <c:pt idx="147">
                        <c:v>15.3424</c:v>
                      </c:pt>
                      <c:pt idx="148">
                        <c:v>14.778025</c:v>
                      </c:pt>
                      <c:pt idx="149">
                        <c:v>13.440725</c:v>
                      </c:pt>
                      <c:pt idx="150">
                        <c:v>12.70435</c:v>
                      </c:pt>
                      <c:pt idx="151">
                        <c:v>11.292875</c:v>
                      </c:pt>
                      <c:pt idx="152">
                        <c:v>10.458674999999999</c:v>
                      </c:pt>
                      <c:pt idx="153">
                        <c:v>11.529375</c:v>
                      </c:pt>
                      <c:pt idx="154">
                        <c:v>10.327525</c:v>
                      </c:pt>
                      <c:pt idx="155">
                        <c:v>9.1794250000000002</c:v>
                      </c:pt>
                      <c:pt idx="156">
                        <c:v>9.9534249999999993</c:v>
                      </c:pt>
                      <c:pt idx="157">
                        <c:v>8.8343500000000006</c:v>
                      </c:pt>
                      <c:pt idx="158">
                        <c:v>8.5580750000000005</c:v>
                      </c:pt>
                      <c:pt idx="159">
                        <c:v>8.5279749999999996</c:v>
                      </c:pt>
                      <c:pt idx="160">
                        <c:v>7.5443499999999997</c:v>
                      </c:pt>
                      <c:pt idx="161">
                        <c:v>7.3626750000000003</c:v>
                      </c:pt>
                      <c:pt idx="162">
                        <c:v>6.1049249999999997</c:v>
                      </c:pt>
                      <c:pt idx="163">
                        <c:v>6.0372000000000003</c:v>
                      </c:pt>
                      <c:pt idx="164">
                        <c:v>6.995025</c:v>
                      </c:pt>
                      <c:pt idx="165">
                        <c:v>3.4786999999999999</c:v>
                      </c:pt>
                      <c:pt idx="166">
                        <c:v>3.5464250000000002</c:v>
                      </c:pt>
                      <c:pt idx="167">
                        <c:v>3.6593</c:v>
                      </c:pt>
                      <c:pt idx="168">
                        <c:v>3.2110249999999998</c:v>
                      </c:pt>
                      <c:pt idx="169">
                        <c:v>2.9315250000000002</c:v>
                      </c:pt>
                      <c:pt idx="170">
                        <c:v>-1.4630749999999999</c:v>
                      </c:pt>
                      <c:pt idx="171">
                        <c:v>-0.89332500000000004</c:v>
                      </c:pt>
                      <c:pt idx="172">
                        <c:v>-0.79120000000000001</c:v>
                      </c:pt>
                      <c:pt idx="173">
                        <c:v>-1.53295</c:v>
                      </c:pt>
                      <c:pt idx="174">
                        <c:v>-1.24485</c:v>
                      </c:pt>
                      <c:pt idx="175">
                        <c:v>0.13652500000000001</c:v>
                      </c:pt>
                      <c:pt idx="176">
                        <c:v>0.52997499999999997</c:v>
                      </c:pt>
                      <c:pt idx="177">
                        <c:v>-0.32895000000000002</c:v>
                      </c:pt>
                      <c:pt idx="178">
                        <c:v>-2.4789500000000002</c:v>
                      </c:pt>
                      <c:pt idx="179">
                        <c:v>-4.5149999999999997</c:v>
                      </c:pt>
                      <c:pt idx="180">
                        <c:v>-6.1780249999999999</c:v>
                      </c:pt>
                      <c:pt idx="181">
                        <c:v>-5.6222500000000002</c:v>
                      </c:pt>
                      <c:pt idx="182">
                        <c:v>-7.1595000000000004</c:v>
                      </c:pt>
                      <c:pt idx="183">
                        <c:v>-6.820875</c:v>
                      </c:pt>
                      <c:pt idx="184">
                        <c:v>-7.5034999999999998</c:v>
                      </c:pt>
                      <c:pt idx="185">
                        <c:v>-7.8829750000000001</c:v>
                      </c:pt>
                      <c:pt idx="186">
                        <c:v>-9.6298499999999994</c:v>
                      </c:pt>
                      <c:pt idx="187">
                        <c:v>-11.5799</c:v>
                      </c:pt>
                      <c:pt idx="188">
                        <c:v>-12.339924999999999</c:v>
                      </c:pt>
                      <c:pt idx="189">
                        <c:v>-11.358449999999999</c:v>
                      </c:pt>
                      <c:pt idx="190">
                        <c:v>-11.273524999999999</c:v>
                      </c:pt>
                      <c:pt idx="191">
                        <c:v>-12.8011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'Q1'!$AT$3</c15:sqref>
                        </c15:formulaRef>
                      </c:ext>
                    </c:extLst>
                    <c:strCache>
                      <c:ptCount val="1"/>
                      <c:pt idx="0">
                        <c:v>CCS4 bending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'Q1'!$AT$4:$AT$195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66.180224999999993</c:v>
                      </c:pt>
                      <c:pt idx="1">
                        <c:v>66.216774999999998</c:v>
                      </c:pt>
                      <c:pt idx="2">
                        <c:v>66.183449999999993</c:v>
                      </c:pt>
                      <c:pt idx="3">
                        <c:v>66.213549999999998</c:v>
                      </c:pt>
                      <c:pt idx="4">
                        <c:v>66.218924999999999</c:v>
                      </c:pt>
                      <c:pt idx="5">
                        <c:v>66.225375</c:v>
                      </c:pt>
                      <c:pt idx="6">
                        <c:v>66.247950000000003</c:v>
                      </c:pt>
                      <c:pt idx="7">
                        <c:v>66.211399999999998</c:v>
                      </c:pt>
                      <c:pt idx="8">
                        <c:v>66.188824999999994</c:v>
                      </c:pt>
                      <c:pt idx="9">
                        <c:v>66.169475000000006</c:v>
                      </c:pt>
                      <c:pt idx="10">
                        <c:v>66.153350000000003</c:v>
                      </c:pt>
                      <c:pt idx="11">
                        <c:v>66.187749999999994</c:v>
                      </c:pt>
                      <c:pt idx="12">
                        <c:v>66.242575000000002</c:v>
                      </c:pt>
                      <c:pt idx="13">
                        <c:v>66.163025000000005</c:v>
                      </c:pt>
                      <c:pt idx="14">
                        <c:v>66.074875000000006</c:v>
                      </c:pt>
                      <c:pt idx="15">
                        <c:v>65.998549999999994</c:v>
                      </c:pt>
                      <c:pt idx="16">
                        <c:v>65.9405</c:v>
                      </c:pt>
                      <c:pt idx="17">
                        <c:v>65.906099999999995</c:v>
                      </c:pt>
                      <c:pt idx="18">
                        <c:v>65.866325000000003</c:v>
                      </c:pt>
                      <c:pt idx="19">
                        <c:v>65.886750000000006</c:v>
                      </c:pt>
                      <c:pt idx="20">
                        <c:v>65.807199999999995</c:v>
                      </c:pt>
                      <c:pt idx="21">
                        <c:v>65.908249999999995</c:v>
                      </c:pt>
                      <c:pt idx="22">
                        <c:v>65.837299999999999</c:v>
                      </c:pt>
                      <c:pt idx="23">
                        <c:v>65.813649999999996</c:v>
                      </c:pt>
                      <c:pt idx="24">
                        <c:v>65.743774999999999</c:v>
                      </c:pt>
                      <c:pt idx="25">
                        <c:v>65.658850000000001</c:v>
                      </c:pt>
                      <c:pt idx="26">
                        <c:v>65.628749999999997</c:v>
                      </c:pt>
                      <c:pt idx="27">
                        <c:v>65.722274999999996</c:v>
                      </c:pt>
                      <c:pt idx="28">
                        <c:v>65.755600000000001</c:v>
                      </c:pt>
                      <c:pt idx="29">
                        <c:v>65.805049999999994</c:v>
                      </c:pt>
                      <c:pt idx="30">
                        <c:v>65.642724999999999</c:v>
                      </c:pt>
                      <c:pt idx="31">
                        <c:v>65.501900000000006</c:v>
                      </c:pt>
                      <c:pt idx="32">
                        <c:v>65.437399999999997</c:v>
                      </c:pt>
                      <c:pt idx="33">
                        <c:v>65.422349999999994</c:v>
                      </c:pt>
                      <c:pt idx="34">
                        <c:v>65.276150000000001</c:v>
                      </c:pt>
                      <c:pt idx="35">
                        <c:v>65.246049999999997</c:v>
                      </c:pt>
                      <c:pt idx="36">
                        <c:v>65.225624999999994</c:v>
                      </c:pt>
                      <c:pt idx="37">
                        <c:v>65.079425000000001</c:v>
                      </c:pt>
                      <c:pt idx="38">
                        <c:v>65.119200000000006</c:v>
                      </c:pt>
                      <c:pt idx="39">
                        <c:v>64.947199999999995</c:v>
                      </c:pt>
                      <c:pt idx="40">
                        <c:v>65.080500000000001</c:v>
                      </c:pt>
                      <c:pt idx="41">
                        <c:v>65.133174999999994</c:v>
                      </c:pt>
                      <c:pt idx="42">
                        <c:v>65.026750000000007</c:v>
                      </c:pt>
                      <c:pt idx="43">
                        <c:v>64.823575000000005</c:v>
                      </c:pt>
                      <c:pt idx="44">
                        <c:v>64.692425</c:v>
                      </c:pt>
                      <c:pt idx="45">
                        <c:v>64.784875</c:v>
                      </c:pt>
                      <c:pt idx="46">
                        <c:v>64.679524999999998</c:v>
                      </c:pt>
                      <c:pt idx="47">
                        <c:v>64.662324999999996</c:v>
                      </c:pt>
                      <c:pt idx="48">
                        <c:v>64.654799999999994</c:v>
                      </c:pt>
                      <c:pt idx="49">
                        <c:v>64.706400000000002</c:v>
                      </c:pt>
                      <c:pt idx="50">
                        <c:v>64.634375000000006</c:v>
                      </c:pt>
                      <c:pt idx="51">
                        <c:v>64.429050000000004</c:v>
                      </c:pt>
                      <c:pt idx="52">
                        <c:v>64.044200000000004</c:v>
                      </c:pt>
                      <c:pt idx="53">
                        <c:v>63.709874999999997</c:v>
                      </c:pt>
                      <c:pt idx="54">
                        <c:v>63.333624999999998</c:v>
                      </c:pt>
                      <c:pt idx="55">
                        <c:v>63.020800000000001</c:v>
                      </c:pt>
                      <c:pt idx="56">
                        <c:v>62.698300000000003</c:v>
                      </c:pt>
                      <c:pt idx="57">
                        <c:v>62.517699999999998</c:v>
                      </c:pt>
                      <c:pt idx="58">
                        <c:v>62.265720000000002</c:v>
                      </c:pt>
                      <c:pt idx="59">
                        <c:v>61.952249999999999</c:v>
                      </c:pt>
                      <c:pt idx="60">
                        <c:v>61.606315000000002</c:v>
                      </c:pt>
                      <c:pt idx="61">
                        <c:v>61.339177499999998</c:v>
                      </c:pt>
                      <c:pt idx="62">
                        <c:v>60.914552499999999</c:v>
                      </c:pt>
                      <c:pt idx="63">
                        <c:v>60.709119999999999</c:v>
                      </c:pt>
                      <c:pt idx="64">
                        <c:v>60.433059999999998</c:v>
                      </c:pt>
                      <c:pt idx="65">
                        <c:v>60.238700000000001</c:v>
                      </c:pt>
                      <c:pt idx="66">
                        <c:v>60.1110975</c:v>
                      </c:pt>
                      <c:pt idx="67">
                        <c:v>59.99049325</c:v>
                      </c:pt>
                      <c:pt idx="68">
                        <c:v>59.955007500000001</c:v>
                      </c:pt>
                      <c:pt idx="69">
                        <c:v>59.806872499999997</c:v>
                      </c:pt>
                      <c:pt idx="70">
                        <c:v>59.519417500000003</c:v>
                      </c:pt>
                      <c:pt idx="71">
                        <c:v>59.403640000000003</c:v>
                      </c:pt>
                      <c:pt idx="72">
                        <c:v>59.205195000000003</c:v>
                      </c:pt>
                      <c:pt idx="73">
                        <c:v>59.112099999999998</c:v>
                      </c:pt>
                      <c:pt idx="74">
                        <c:v>59.187350000000002</c:v>
                      </c:pt>
                      <c:pt idx="75">
                        <c:v>59.763550000000002</c:v>
                      </c:pt>
                      <c:pt idx="76">
                        <c:v>59.680774999999997</c:v>
                      </c:pt>
                      <c:pt idx="77">
                        <c:v>59.804400000000001</c:v>
                      </c:pt>
                      <c:pt idx="78">
                        <c:v>60.082825</c:v>
                      </c:pt>
                      <c:pt idx="79">
                        <c:v>60.037675</c:v>
                      </c:pt>
                      <c:pt idx="80">
                        <c:v>60.447249999999997</c:v>
                      </c:pt>
                      <c:pt idx="81">
                        <c:v>60.619250000000001</c:v>
                      </c:pt>
                      <c:pt idx="82">
                        <c:v>60.248375000000003</c:v>
                      </c:pt>
                      <c:pt idx="83">
                        <c:v>59.400199999999998</c:v>
                      </c:pt>
                      <c:pt idx="84">
                        <c:v>59.194875000000003</c:v>
                      </c:pt>
                      <c:pt idx="85">
                        <c:v>59.052975000000004</c:v>
                      </c:pt>
                      <c:pt idx="86">
                        <c:v>59.535649999999997</c:v>
                      </c:pt>
                      <c:pt idx="87">
                        <c:v>59.580800000000004</c:v>
                      </c:pt>
                      <c:pt idx="88">
                        <c:v>58.129550000000002</c:v>
                      </c:pt>
                      <c:pt idx="89">
                        <c:v>57.515725000000003</c:v>
                      </c:pt>
                      <c:pt idx="90">
                        <c:v>57.208275</c:v>
                      </c:pt>
                      <c:pt idx="91">
                        <c:v>56.481574999999999</c:v>
                      </c:pt>
                      <c:pt idx="92">
                        <c:v>56.926625000000001</c:v>
                      </c:pt>
                      <c:pt idx="93">
                        <c:v>56.596600000000002</c:v>
                      </c:pt>
                      <c:pt idx="94">
                        <c:v>56.237549999999999</c:v>
                      </c:pt>
                      <c:pt idx="95">
                        <c:v>56.771825</c:v>
                      </c:pt>
                      <c:pt idx="96">
                        <c:v>56.5364</c:v>
                      </c:pt>
                      <c:pt idx="97">
                        <c:v>56.381599999999999</c:v>
                      </c:pt>
                      <c:pt idx="98">
                        <c:v>56.839550000000003</c:v>
                      </c:pt>
                      <c:pt idx="99">
                        <c:v>57.546900000000001</c:v>
                      </c:pt>
                      <c:pt idx="100">
                        <c:v>57.617849999999997</c:v>
                      </c:pt>
                      <c:pt idx="101">
                        <c:v>47.727849999999997</c:v>
                      </c:pt>
                      <c:pt idx="102">
                        <c:v>47.597774999999999</c:v>
                      </c:pt>
                      <c:pt idx="103">
                        <c:v>48.826500000000003</c:v>
                      </c:pt>
                      <c:pt idx="104">
                        <c:v>48.598599999999998</c:v>
                      </c:pt>
                      <c:pt idx="105">
                        <c:v>48.542700000000004</c:v>
                      </c:pt>
                      <c:pt idx="106">
                        <c:v>48.428750000000001</c:v>
                      </c:pt>
                      <c:pt idx="107">
                        <c:v>48.251375000000003</c:v>
                      </c:pt>
                      <c:pt idx="108">
                        <c:v>47.585949999999997</c:v>
                      </c:pt>
                      <c:pt idx="109">
                        <c:v>47.040925000000001</c:v>
                      </c:pt>
                      <c:pt idx="110">
                        <c:v>46.246499999999997</c:v>
                      </c:pt>
                      <c:pt idx="111">
                        <c:v>46.100299999999997</c:v>
                      </c:pt>
                      <c:pt idx="112">
                        <c:v>40.464075000000001</c:v>
                      </c:pt>
                      <c:pt idx="113">
                        <c:v>40.562975000000002</c:v>
                      </c:pt>
                      <c:pt idx="114">
                        <c:v>38.228074999999997</c:v>
                      </c:pt>
                      <c:pt idx="115">
                        <c:v>42.830150000000003</c:v>
                      </c:pt>
                      <c:pt idx="116">
                        <c:v>42.487225000000002</c:v>
                      </c:pt>
                      <c:pt idx="117">
                        <c:v>38.225924999999997</c:v>
                      </c:pt>
                      <c:pt idx="118">
                        <c:v>36.942374999999998</c:v>
                      </c:pt>
                      <c:pt idx="119">
                        <c:v>36.272649999999999</c:v>
                      </c:pt>
                      <c:pt idx="120">
                        <c:v>31.649075</c:v>
                      </c:pt>
                      <c:pt idx="121">
                        <c:v>30.966449999999998</c:v>
                      </c:pt>
                      <c:pt idx="122">
                        <c:v>29.871024999999999</c:v>
                      </c:pt>
                      <c:pt idx="123">
                        <c:v>28.9132</c:v>
                      </c:pt>
                      <c:pt idx="124">
                        <c:v>26.365449999999999</c:v>
                      </c:pt>
                      <c:pt idx="125">
                        <c:v>22.781400000000001</c:v>
                      </c:pt>
                      <c:pt idx="126">
                        <c:v>22.224550000000001</c:v>
                      </c:pt>
                      <c:pt idx="127">
                        <c:v>19.628425</c:v>
                      </c:pt>
                      <c:pt idx="128">
                        <c:v>20.592700000000001</c:v>
                      </c:pt>
                      <c:pt idx="129">
                        <c:v>18.489999999999998</c:v>
                      </c:pt>
                      <c:pt idx="130">
                        <c:v>16.499099999999999</c:v>
                      </c:pt>
                      <c:pt idx="131">
                        <c:v>15.057525</c:v>
                      </c:pt>
                      <c:pt idx="132">
                        <c:v>12.703275</c:v>
                      </c:pt>
                      <c:pt idx="133">
                        <c:v>11.24837</c:v>
                      </c:pt>
                      <c:pt idx="134">
                        <c:v>9.3499307500000004</c:v>
                      </c:pt>
                      <c:pt idx="135">
                        <c:v>6.7155250000000004</c:v>
                      </c:pt>
                      <c:pt idx="136">
                        <c:v>6.6809099999999999</c:v>
                      </c:pt>
                      <c:pt idx="137">
                        <c:v>4.0058154999999998</c:v>
                      </c:pt>
                      <c:pt idx="138">
                        <c:v>1.8163199999999999</c:v>
                      </c:pt>
                      <c:pt idx="139">
                        <c:v>0.77690250000000005</c:v>
                      </c:pt>
                      <c:pt idx="140">
                        <c:v>-1.3269154999999999</c:v>
                      </c:pt>
                      <c:pt idx="141">
                        <c:v>-3.6377999999999999</c:v>
                      </c:pt>
                      <c:pt idx="142">
                        <c:v>-4.1710000000000003</c:v>
                      </c:pt>
                      <c:pt idx="143">
                        <c:v>-5.2137500000000001</c:v>
                      </c:pt>
                      <c:pt idx="144">
                        <c:v>-6.3833500000000001</c:v>
                      </c:pt>
                      <c:pt idx="145">
                        <c:v>-6.5134249999999998</c:v>
                      </c:pt>
                      <c:pt idx="146">
                        <c:v>-7.2992499999999998</c:v>
                      </c:pt>
                      <c:pt idx="147">
                        <c:v>-8.9680800000000005</c:v>
                      </c:pt>
                      <c:pt idx="148">
                        <c:v>-10.36515</c:v>
                      </c:pt>
                      <c:pt idx="149">
                        <c:v>-11.7089</c:v>
                      </c:pt>
                      <c:pt idx="150">
                        <c:v>-13.472975</c:v>
                      </c:pt>
                      <c:pt idx="151">
                        <c:v>-15.885275</c:v>
                      </c:pt>
                      <c:pt idx="152">
                        <c:v>-16.502324999999999</c:v>
                      </c:pt>
                      <c:pt idx="153">
                        <c:v>-18.782399999999999</c:v>
                      </c:pt>
                      <c:pt idx="154">
                        <c:v>-20.30245</c:v>
                      </c:pt>
                      <c:pt idx="155">
                        <c:v>-21.135574999999999</c:v>
                      </c:pt>
                      <c:pt idx="156">
                        <c:v>-22.586825000000001</c:v>
                      </c:pt>
                      <c:pt idx="157">
                        <c:v>-23.489825</c:v>
                      </c:pt>
                      <c:pt idx="158">
                        <c:v>-24.316500000000001</c:v>
                      </c:pt>
                      <c:pt idx="159">
                        <c:v>-25.687125000000002</c:v>
                      </c:pt>
                      <c:pt idx="160">
                        <c:v>-25.528025</c:v>
                      </c:pt>
                      <c:pt idx="161">
                        <c:v>-28.974475000000002</c:v>
                      </c:pt>
                      <c:pt idx="162">
                        <c:v>-29.422750000000001</c:v>
                      </c:pt>
                      <c:pt idx="163">
                        <c:v>-30.658999999999999</c:v>
                      </c:pt>
                      <c:pt idx="164">
                        <c:v>-31.630800000000001</c:v>
                      </c:pt>
                      <c:pt idx="165">
                        <c:v>-31.745825</c:v>
                      </c:pt>
                      <c:pt idx="166">
                        <c:v>-32.862749999999998</c:v>
                      </c:pt>
                      <c:pt idx="167">
                        <c:v>-32.958424999999998</c:v>
                      </c:pt>
                      <c:pt idx="168">
                        <c:v>-32.990675000000003</c:v>
                      </c:pt>
                      <c:pt idx="169">
                        <c:v>-33.122900000000001</c:v>
                      </c:pt>
                      <c:pt idx="170">
                        <c:v>-30.064525</c:v>
                      </c:pt>
                      <c:pt idx="171">
                        <c:v>-30.296724999999999</c:v>
                      </c:pt>
                      <c:pt idx="172">
                        <c:v>-31.21585</c:v>
                      </c:pt>
                      <c:pt idx="173">
                        <c:v>-31.872675000000001</c:v>
                      </c:pt>
                      <c:pt idx="174">
                        <c:v>-31.850100000000001</c:v>
                      </c:pt>
                      <c:pt idx="175">
                        <c:v>-33.145474999999998</c:v>
                      </c:pt>
                      <c:pt idx="176">
                        <c:v>-34.022675</c:v>
                      </c:pt>
                      <c:pt idx="177">
                        <c:v>-35.579275000000003</c:v>
                      </c:pt>
                      <c:pt idx="178">
                        <c:v>-34.880524999999999</c:v>
                      </c:pt>
                      <c:pt idx="179">
                        <c:v>-36.752099999999999</c:v>
                      </c:pt>
                      <c:pt idx="180">
                        <c:v>-35.299774999999997</c:v>
                      </c:pt>
                      <c:pt idx="181">
                        <c:v>-35.300849999999997</c:v>
                      </c:pt>
                      <c:pt idx="182">
                        <c:v>-35.875974999999997</c:v>
                      </c:pt>
                      <c:pt idx="183">
                        <c:v>-37.066000000000003</c:v>
                      </c:pt>
                      <c:pt idx="184">
                        <c:v>-37.142325</c:v>
                      </c:pt>
                      <c:pt idx="185">
                        <c:v>-38.435549999999999</c:v>
                      </c:pt>
                      <c:pt idx="186">
                        <c:v>-36.536025000000002</c:v>
                      </c:pt>
                      <c:pt idx="187">
                        <c:v>-32.373624999999997</c:v>
                      </c:pt>
                      <c:pt idx="188">
                        <c:v>-31.610375000000001</c:v>
                      </c:pt>
                      <c:pt idx="189">
                        <c:v>-30.158049999999999</c:v>
                      </c:pt>
                      <c:pt idx="190">
                        <c:v>-30.97505</c:v>
                      </c:pt>
                      <c:pt idx="191">
                        <c:v>-30.731024999999999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'Q1'!$AU$3</c15:sqref>
                        </c15:formulaRef>
                      </c:ext>
                    </c:extLst>
                    <c:strCache>
                      <c:ptCount val="1"/>
                      <c:pt idx="0">
                        <c:v>CM1 bending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solid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'Q1'!$AU$4:$AU$195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76.343275000000006</c:v>
                      </c:pt>
                      <c:pt idx="1">
                        <c:v>76.409925000000001</c:v>
                      </c:pt>
                      <c:pt idx="2">
                        <c:v>76.290599999999998</c:v>
                      </c:pt>
                      <c:pt idx="3">
                        <c:v>76.336825000000005</c:v>
                      </c:pt>
                      <c:pt idx="4">
                        <c:v>76.348650000000006</c:v>
                      </c:pt>
                      <c:pt idx="5">
                        <c:v>76.337900000000005</c:v>
                      </c:pt>
                      <c:pt idx="6">
                        <c:v>76.298124999999999</c:v>
                      </c:pt>
                      <c:pt idx="7">
                        <c:v>76.306725</c:v>
                      </c:pt>
                      <c:pt idx="8">
                        <c:v>76.207825</c:v>
                      </c:pt>
                      <c:pt idx="9">
                        <c:v>76.143325000000004</c:v>
                      </c:pt>
                      <c:pt idx="10">
                        <c:v>76.130425000000002</c:v>
                      </c:pt>
                      <c:pt idx="11">
                        <c:v>76.120750000000001</c:v>
                      </c:pt>
                      <c:pt idx="12">
                        <c:v>76.175574999999995</c:v>
                      </c:pt>
                      <c:pt idx="13">
                        <c:v>76.159450000000007</c:v>
                      </c:pt>
                      <c:pt idx="14">
                        <c:v>76.103549999999998</c:v>
                      </c:pt>
                      <c:pt idx="15">
                        <c:v>76.026150000000001</c:v>
                      </c:pt>
                      <c:pt idx="16">
                        <c:v>76.016475</c:v>
                      </c:pt>
                      <c:pt idx="17">
                        <c:v>75.949825000000004</c:v>
                      </c:pt>
                      <c:pt idx="18">
                        <c:v>75.956275000000005</c:v>
                      </c:pt>
                      <c:pt idx="19">
                        <c:v>75.984224999999995</c:v>
                      </c:pt>
                      <c:pt idx="20">
                        <c:v>75.888549999999995</c:v>
                      </c:pt>
                      <c:pt idx="21">
                        <c:v>75.906824999999998</c:v>
                      </c:pt>
                      <c:pt idx="22">
                        <c:v>75.854150000000004</c:v>
                      </c:pt>
                      <c:pt idx="23">
                        <c:v>75.878874999999994</c:v>
                      </c:pt>
                      <c:pt idx="24">
                        <c:v>75.871350000000007</c:v>
                      </c:pt>
                      <c:pt idx="25">
                        <c:v>75.858450000000005</c:v>
                      </c:pt>
                      <c:pt idx="26">
                        <c:v>76.040125000000003</c:v>
                      </c:pt>
                      <c:pt idx="27">
                        <c:v>75.972399999999993</c:v>
                      </c:pt>
                      <c:pt idx="28">
                        <c:v>75.967025000000007</c:v>
                      </c:pt>
                      <c:pt idx="29">
                        <c:v>75.963800000000006</c:v>
                      </c:pt>
                      <c:pt idx="30">
                        <c:v>75.992824999999996</c:v>
                      </c:pt>
                      <c:pt idx="31">
                        <c:v>75.900374999999997</c:v>
                      </c:pt>
                      <c:pt idx="32">
                        <c:v>75.840175000000002</c:v>
                      </c:pt>
                      <c:pt idx="33">
                        <c:v>75.881024999999994</c:v>
                      </c:pt>
                      <c:pt idx="34">
                        <c:v>75.714399999999998</c:v>
                      </c:pt>
                      <c:pt idx="35">
                        <c:v>75.747725000000003</c:v>
                      </c:pt>
                      <c:pt idx="36">
                        <c:v>75.719774999999998</c:v>
                      </c:pt>
                      <c:pt idx="37">
                        <c:v>75.645600000000002</c:v>
                      </c:pt>
                      <c:pt idx="38">
                        <c:v>75.681075000000007</c:v>
                      </c:pt>
                      <c:pt idx="39">
                        <c:v>75.599374999999995</c:v>
                      </c:pt>
                      <c:pt idx="40">
                        <c:v>75.588624999999993</c:v>
                      </c:pt>
                      <c:pt idx="41">
                        <c:v>75.554225000000002</c:v>
                      </c:pt>
                      <c:pt idx="42">
                        <c:v>75.414474999999996</c:v>
                      </c:pt>
                      <c:pt idx="43">
                        <c:v>75.297300000000007</c:v>
                      </c:pt>
                      <c:pt idx="44">
                        <c:v>75.216674999999995</c:v>
                      </c:pt>
                      <c:pt idx="45">
                        <c:v>75.219899999999996</c:v>
                      </c:pt>
                      <c:pt idx="46">
                        <c:v>75.193025000000006</c:v>
                      </c:pt>
                      <c:pt idx="47">
                        <c:v>75.232799999999997</c:v>
                      </c:pt>
                      <c:pt idx="48">
                        <c:v>75.068325000000002</c:v>
                      </c:pt>
                      <c:pt idx="49">
                        <c:v>75.214524999999995</c:v>
                      </c:pt>
                      <c:pt idx="50">
                        <c:v>75.119924999999995</c:v>
                      </c:pt>
                      <c:pt idx="51">
                        <c:v>75.048974999999999</c:v>
                      </c:pt>
                      <c:pt idx="52">
                        <c:v>75.034999999999997</c:v>
                      </c:pt>
                      <c:pt idx="53">
                        <c:v>75.061875000000001</c:v>
                      </c:pt>
                      <c:pt idx="54">
                        <c:v>75.082300000000004</c:v>
                      </c:pt>
                      <c:pt idx="55">
                        <c:v>74.993075000000005</c:v>
                      </c:pt>
                      <c:pt idx="56">
                        <c:v>74.878050000000002</c:v>
                      </c:pt>
                      <c:pt idx="57">
                        <c:v>74.932874999999996</c:v>
                      </c:pt>
                      <c:pt idx="58">
                        <c:v>74.882350000000002</c:v>
                      </c:pt>
                      <c:pt idx="59">
                        <c:v>74.878050000000002</c:v>
                      </c:pt>
                      <c:pt idx="60">
                        <c:v>74.739374999999995</c:v>
                      </c:pt>
                      <c:pt idx="61">
                        <c:v>74.699600000000004</c:v>
                      </c:pt>
                      <c:pt idx="62">
                        <c:v>74.810325000000006</c:v>
                      </c:pt>
                      <c:pt idx="63">
                        <c:v>74.735074999999995</c:v>
                      </c:pt>
                      <c:pt idx="64">
                        <c:v>74.849024999999997</c:v>
                      </c:pt>
                      <c:pt idx="65">
                        <c:v>74.883425000000003</c:v>
                      </c:pt>
                      <c:pt idx="66">
                        <c:v>74.720025000000007</c:v>
                      </c:pt>
                      <c:pt idx="67">
                        <c:v>74.720025000000007</c:v>
                      </c:pt>
                      <c:pt idx="68">
                        <c:v>74.713575000000006</c:v>
                      </c:pt>
                      <c:pt idx="69">
                        <c:v>74.758724999999998</c:v>
                      </c:pt>
                      <c:pt idx="70">
                        <c:v>74.825374999999994</c:v>
                      </c:pt>
                      <c:pt idx="71">
                        <c:v>74.881275000000002</c:v>
                      </c:pt>
                      <c:pt idx="72">
                        <c:v>74.802800000000005</c:v>
                      </c:pt>
                      <c:pt idx="73">
                        <c:v>74.701750000000004</c:v>
                      </c:pt>
                      <c:pt idx="74">
                        <c:v>74.572749999999999</c:v>
                      </c:pt>
                      <c:pt idx="75">
                        <c:v>74.530824999999993</c:v>
                      </c:pt>
                      <c:pt idx="76">
                        <c:v>74.515775000000005</c:v>
                      </c:pt>
                      <c:pt idx="77">
                        <c:v>74.634024999999994</c:v>
                      </c:pt>
                      <c:pt idx="78">
                        <c:v>74.739374999999995</c:v>
                      </c:pt>
                      <c:pt idx="79">
                        <c:v>74.486750000000001</c:v>
                      </c:pt>
                      <c:pt idx="80">
                        <c:v>74.370649999999998</c:v>
                      </c:pt>
                      <c:pt idx="81">
                        <c:v>74.358824999999996</c:v>
                      </c:pt>
                      <c:pt idx="82">
                        <c:v>74.58135</c:v>
                      </c:pt>
                      <c:pt idx="83">
                        <c:v>74.457724999999996</c:v>
                      </c:pt>
                      <c:pt idx="84">
                        <c:v>74.305075000000002</c:v>
                      </c:pt>
                      <c:pt idx="85">
                        <c:v>74.315825000000004</c:v>
                      </c:pt>
                      <c:pt idx="86">
                        <c:v>74.250249999999994</c:v>
                      </c:pt>
                      <c:pt idx="87">
                        <c:v>74.284649999999999</c:v>
                      </c:pt>
                      <c:pt idx="88">
                        <c:v>74.267449999999997</c:v>
                      </c:pt>
                      <c:pt idx="89">
                        <c:v>73.951400000000007</c:v>
                      </c:pt>
                      <c:pt idx="90">
                        <c:v>73.870774999999995</c:v>
                      </c:pt>
                      <c:pt idx="91">
                        <c:v>73.764349999999993</c:v>
                      </c:pt>
                      <c:pt idx="92">
                        <c:v>73.808425</c:v>
                      </c:pt>
                      <c:pt idx="93">
                        <c:v>73.985799999999998</c:v>
                      </c:pt>
                      <c:pt idx="94">
                        <c:v>73.551500000000004</c:v>
                      </c:pt>
                      <c:pt idx="95">
                        <c:v>73.707374999999999</c:v>
                      </c:pt>
                      <c:pt idx="96">
                        <c:v>73.80735</c:v>
                      </c:pt>
                      <c:pt idx="97">
                        <c:v>73.725650000000002</c:v>
                      </c:pt>
                      <c:pt idx="98">
                        <c:v>73.602024999999998</c:v>
                      </c:pt>
                      <c:pt idx="99">
                        <c:v>72.976375000000004</c:v>
                      </c:pt>
                      <c:pt idx="100">
                        <c:v>72.919399999999996</c:v>
                      </c:pt>
                      <c:pt idx="101">
                        <c:v>74.272824999999997</c:v>
                      </c:pt>
                      <c:pt idx="102">
                        <c:v>74.5792</c:v>
                      </c:pt>
                      <c:pt idx="103">
                        <c:v>74.330875000000006</c:v>
                      </c:pt>
                      <c:pt idx="104">
                        <c:v>74.061049999999994</c:v>
                      </c:pt>
                      <c:pt idx="105">
                        <c:v>74.114800000000002</c:v>
                      </c:pt>
                      <c:pt idx="106">
                        <c:v>74.380324999999999</c:v>
                      </c:pt>
                      <c:pt idx="107">
                        <c:v>73.438625000000002</c:v>
                      </c:pt>
                      <c:pt idx="108">
                        <c:v>73.005399999999995</c:v>
                      </c:pt>
                      <c:pt idx="109">
                        <c:v>72.644199999999998</c:v>
                      </c:pt>
                      <c:pt idx="110">
                        <c:v>72.868875000000003</c:v>
                      </c:pt>
                      <c:pt idx="111">
                        <c:v>72.092725000000002</c:v>
                      </c:pt>
                      <c:pt idx="112">
                        <c:v>72.407700000000006</c:v>
                      </c:pt>
                      <c:pt idx="113">
                        <c:v>72.193775000000002</c:v>
                      </c:pt>
                      <c:pt idx="114">
                        <c:v>72.494775000000004</c:v>
                      </c:pt>
                      <c:pt idx="115">
                        <c:v>71.594999999999999</c:v>
                      </c:pt>
                      <c:pt idx="116">
                        <c:v>71.401499999999999</c:v>
                      </c:pt>
                      <c:pt idx="117">
                        <c:v>71.439125000000004</c:v>
                      </c:pt>
                      <c:pt idx="118">
                        <c:v>70.764025000000004</c:v>
                      </c:pt>
                      <c:pt idx="119">
                        <c:v>70.487750000000005</c:v>
                      </c:pt>
                      <c:pt idx="120">
                        <c:v>70.407124999999994</c:v>
                      </c:pt>
                      <c:pt idx="121">
                        <c:v>70.25985</c:v>
                      </c:pt>
                      <c:pt idx="122">
                        <c:v>70.558700000000002</c:v>
                      </c:pt>
                      <c:pt idx="123">
                        <c:v>70.421099999999996</c:v>
                      </c:pt>
                      <c:pt idx="124">
                        <c:v>70.659750000000003</c:v>
                      </c:pt>
                      <c:pt idx="125">
                        <c:v>70.669425000000004</c:v>
                      </c:pt>
                      <c:pt idx="126">
                        <c:v>70.336174999999997</c:v>
                      </c:pt>
                      <c:pt idx="127">
                        <c:v>70.727474999999998</c:v>
                      </c:pt>
                      <c:pt idx="128">
                        <c:v>70.317899999999995</c:v>
                      </c:pt>
                      <c:pt idx="129">
                        <c:v>70.370575000000002</c:v>
                      </c:pt>
                      <c:pt idx="130">
                        <c:v>69.611625000000004</c:v>
                      </c:pt>
                      <c:pt idx="131">
                        <c:v>68.414074999999997</c:v>
                      </c:pt>
                      <c:pt idx="132">
                        <c:v>68.189400000000006</c:v>
                      </c:pt>
                      <c:pt idx="133">
                        <c:v>68.015249999999995</c:v>
                      </c:pt>
                      <c:pt idx="134">
                        <c:v>67.665875</c:v>
                      </c:pt>
                      <c:pt idx="135">
                        <c:v>69.018225000000001</c:v>
                      </c:pt>
                      <c:pt idx="136">
                        <c:v>69.794375000000002</c:v>
                      </c:pt>
                      <c:pt idx="137">
                        <c:v>69.2988</c:v>
                      </c:pt>
                      <c:pt idx="138">
                        <c:v>69.366524999999996</c:v>
                      </c:pt>
                      <c:pt idx="139">
                        <c:v>66.715575000000001</c:v>
                      </c:pt>
                      <c:pt idx="140">
                        <c:v>66.440375000000003</c:v>
                      </c:pt>
                      <c:pt idx="141">
                        <c:v>67.259524999999996</c:v>
                      </c:pt>
                      <c:pt idx="142">
                        <c:v>66.464025000000007</c:v>
                      </c:pt>
                      <c:pt idx="143">
                        <c:v>66.151200000000003</c:v>
                      </c:pt>
                      <c:pt idx="144">
                        <c:v>66.024349999999998</c:v>
                      </c:pt>
                      <c:pt idx="145">
                        <c:v>65.924374999999998</c:v>
                      </c:pt>
                      <c:pt idx="146">
                        <c:v>65.218100000000007</c:v>
                      </c:pt>
                      <c:pt idx="147">
                        <c:v>65.963075000000003</c:v>
                      </c:pt>
                      <c:pt idx="148">
                        <c:v>65.676050000000004</c:v>
                      </c:pt>
                      <c:pt idx="149">
                        <c:v>65.426649999999995</c:v>
                      </c:pt>
                      <c:pt idx="150">
                        <c:v>65.937275</c:v>
                      </c:pt>
                      <c:pt idx="151">
                        <c:v>64.911725000000004</c:v>
                      </c:pt>
                      <c:pt idx="152">
                        <c:v>64.524725000000004</c:v>
                      </c:pt>
                      <c:pt idx="153">
                        <c:v>62.461799999999997</c:v>
                      </c:pt>
                      <c:pt idx="154">
                        <c:v>62.234974999999999</c:v>
                      </c:pt>
                      <c:pt idx="155">
                        <c:v>61.585675000000002</c:v>
                      </c:pt>
                      <c:pt idx="156">
                        <c:v>62.170475000000003</c:v>
                      </c:pt>
                      <c:pt idx="157">
                        <c:v>61.787775000000003</c:v>
                      </c:pt>
                      <c:pt idx="158">
                        <c:v>61.450225000000003</c:v>
                      </c:pt>
                      <c:pt idx="159">
                        <c:v>60.638599999999997</c:v>
                      </c:pt>
                      <c:pt idx="160">
                        <c:v>59.977474999999998</c:v>
                      </c:pt>
                      <c:pt idx="161">
                        <c:v>59.737749999999998</c:v>
                      </c:pt>
                      <c:pt idx="162">
                        <c:v>59.293774999999997</c:v>
                      </c:pt>
                      <c:pt idx="163">
                        <c:v>56.4848</c:v>
                      </c:pt>
                      <c:pt idx="164">
                        <c:v>56.019325000000002</c:v>
                      </c:pt>
                      <c:pt idx="165">
                        <c:v>56.107475000000001</c:v>
                      </c:pt>
                      <c:pt idx="166">
                        <c:v>55.561374999999998</c:v>
                      </c:pt>
                      <c:pt idx="167">
                        <c:v>54.780925000000003</c:v>
                      </c:pt>
                      <c:pt idx="168">
                        <c:v>54.123024999999998</c:v>
                      </c:pt>
                      <c:pt idx="169">
                        <c:v>54.001550000000002</c:v>
                      </c:pt>
                      <c:pt idx="170">
                        <c:v>53.456524999999999</c:v>
                      </c:pt>
                      <c:pt idx="171">
                        <c:v>53.194225000000003</c:v>
                      </c:pt>
                      <c:pt idx="172">
                        <c:v>51.140974999999997</c:v>
                      </c:pt>
                      <c:pt idx="173">
                        <c:v>47.860075000000002</c:v>
                      </c:pt>
                      <c:pt idx="174">
                        <c:v>47.622500000000002</c:v>
                      </c:pt>
                      <c:pt idx="175">
                        <c:v>47.27205</c:v>
                      </c:pt>
                      <c:pt idx="176">
                        <c:v>44.787725000000002</c:v>
                      </c:pt>
                      <c:pt idx="177">
                        <c:v>45.067225000000001</c:v>
                      </c:pt>
                      <c:pt idx="178">
                        <c:v>44.561974999999997</c:v>
                      </c:pt>
                      <c:pt idx="179">
                        <c:v>43.943849999999998</c:v>
                      </c:pt>
                      <c:pt idx="180">
                        <c:v>42.507649999999998</c:v>
                      </c:pt>
                      <c:pt idx="181">
                        <c:v>41.822229999999998</c:v>
                      </c:pt>
                      <c:pt idx="182">
                        <c:v>41.491774999999997</c:v>
                      </c:pt>
                      <c:pt idx="183">
                        <c:v>40.729599999999998</c:v>
                      </c:pt>
                      <c:pt idx="184">
                        <c:v>39.68685</c:v>
                      </c:pt>
                      <c:pt idx="185">
                        <c:v>38.723649999999999</c:v>
                      </c:pt>
                      <c:pt idx="186">
                        <c:v>38.780625000000001</c:v>
                      </c:pt>
                      <c:pt idx="187">
                        <c:v>38.503167500000004</c:v>
                      </c:pt>
                      <c:pt idx="188">
                        <c:v>37.594792499999997</c:v>
                      </c:pt>
                      <c:pt idx="189">
                        <c:v>36.405627500000001</c:v>
                      </c:pt>
                      <c:pt idx="190">
                        <c:v>35.545412499999998</c:v>
                      </c:pt>
                      <c:pt idx="191">
                        <c:v>35.004150000000003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'Q1'!$AV$3</c15:sqref>
                        </c15:formulaRef>
                      </c:ext>
                    </c:extLst>
                    <c:strCache>
                      <c:ptCount val="1"/>
                      <c:pt idx="0">
                        <c:v>CM2 bending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'Q1'!$AV$4:$AV$195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45.306950000000001</c:v>
                      </c:pt>
                      <c:pt idx="1">
                        <c:v>45.229550000000003</c:v>
                      </c:pt>
                      <c:pt idx="2">
                        <c:v>45.277925000000003</c:v>
                      </c:pt>
                      <c:pt idx="3">
                        <c:v>45.258575</c:v>
                      </c:pt>
                      <c:pt idx="4">
                        <c:v>45.224175000000002</c:v>
                      </c:pt>
                      <c:pt idx="5">
                        <c:v>45.228475000000003</c:v>
                      </c:pt>
                      <c:pt idx="6">
                        <c:v>45.244599999999998</c:v>
                      </c:pt>
                      <c:pt idx="7">
                        <c:v>45.241374999999998</c:v>
                      </c:pt>
                      <c:pt idx="8">
                        <c:v>45.262875000000001</c:v>
                      </c:pt>
                      <c:pt idx="9">
                        <c:v>45.246749999999999</c:v>
                      </c:pt>
                      <c:pt idx="10">
                        <c:v>45.200524999999999</c:v>
                      </c:pt>
                      <c:pt idx="11">
                        <c:v>45.198374999999999</c:v>
                      </c:pt>
                      <c:pt idx="12">
                        <c:v>45.138174999999997</c:v>
                      </c:pt>
                      <c:pt idx="13">
                        <c:v>45.117750000000001</c:v>
                      </c:pt>
                      <c:pt idx="14">
                        <c:v>45.139249999999997</c:v>
                      </c:pt>
                      <c:pt idx="15">
                        <c:v>45.166125000000001</c:v>
                      </c:pt>
                      <c:pt idx="16">
                        <c:v>45.124200000000002</c:v>
                      </c:pt>
                      <c:pt idx="17">
                        <c:v>45.140324999999997</c:v>
                      </c:pt>
                      <c:pt idx="18">
                        <c:v>45.127425000000002</c:v>
                      </c:pt>
                      <c:pt idx="19">
                        <c:v>45.06185</c:v>
                      </c:pt>
                      <c:pt idx="20">
                        <c:v>45.138174999999997</c:v>
                      </c:pt>
                      <c:pt idx="21">
                        <c:v>45.088724999999997</c:v>
                      </c:pt>
                      <c:pt idx="22">
                        <c:v>45.16075</c:v>
                      </c:pt>
                      <c:pt idx="23">
                        <c:v>45.097324999999998</c:v>
                      </c:pt>
                      <c:pt idx="24">
                        <c:v>45.165050000000001</c:v>
                      </c:pt>
                      <c:pt idx="25">
                        <c:v>45.122050000000002</c:v>
                      </c:pt>
                      <c:pt idx="26">
                        <c:v>44.907049999999998</c:v>
                      </c:pt>
                      <c:pt idx="27">
                        <c:v>44.984450000000002</c:v>
                      </c:pt>
                      <c:pt idx="28">
                        <c:v>44.9221</c:v>
                      </c:pt>
                      <c:pt idx="29">
                        <c:v>44.861899999999999</c:v>
                      </c:pt>
                      <c:pt idx="30">
                        <c:v>44.86835</c:v>
                      </c:pt>
                      <c:pt idx="31">
                        <c:v>44.932850000000002</c:v>
                      </c:pt>
                      <c:pt idx="32">
                        <c:v>44.950049999999997</c:v>
                      </c:pt>
                      <c:pt idx="33">
                        <c:v>44.882325000000002</c:v>
                      </c:pt>
                      <c:pt idx="34">
                        <c:v>44.942525000000003</c:v>
                      </c:pt>
                      <c:pt idx="35">
                        <c:v>44.96725</c:v>
                      </c:pt>
                      <c:pt idx="36">
                        <c:v>44.995199999999997</c:v>
                      </c:pt>
                      <c:pt idx="37">
                        <c:v>45.116675000000001</c:v>
                      </c:pt>
                      <c:pt idx="38">
                        <c:v>45.085500000000003</c:v>
                      </c:pt>
                      <c:pt idx="39">
                        <c:v>45.101624999999999</c:v>
                      </c:pt>
                      <c:pt idx="40">
                        <c:v>45.170425000000002</c:v>
                      </c:pt>
                      <c:pt idx="41">
                        <c:v>45.110225</c:v>
                      </c:pt>
                      <c:pt idx="42">
                        <c:v>45.225250000000003</c:v>
                      </c:pt>
                      <c:pt idx="43">
                        <c:v>45.291899999999998</c:v>
                      </c:pt>
                      <c:pt idx="44">
                        <c:v>45.320925000000003</c:v>
                      </c:pt>
                      <c:pt idx="45">
                        <c:v>45.363925000000002</c:v>
                      </c:pt>
                      <c:pt idx="46">
                        <c:v>45.628374999999998</c:v>
                      </c:pt>
                      <c:pt idx="47">
                        <c:v>45.598275000000001</c:v>
                      </c:pt>
                      <c:pt idx="48">
                        <c:v>45.653100000000002</c:v>
                      </c:pt>
                      <c:pt idx="49">
                        <c:v>45.681049999999999</c:v>
                      </c:pt>
                      <c:pt idx="50">
                        <c:v>45.810049999999997</c:v>
                      </c:pt>
                      <c:pt idx="51">
                        <c:v>45.890675000000002</c:v>
                      </c:pt>
                      <c:pt idx="52">
                        <c:v>46.032575000000001</c:v>
                      </c:pt>
                      <c:pt idx="53">
                        <c:v>46.046550000000003</c:v>
                      </c:pt>
                      <c:pt idx="54">
                        <c:v>46.112124999999999</c:v>
                      </c:pt>
                      <c:pt idx="55">
                        <c:v>46.158349999999999</c:v>
                      </c:pt>
                      <c:pt idx="56">
                        <c:v>46.236825000000003</c:v>
                      </c:pt>
                      <c:pt idx="57">
                        <c:v>46.303474999999999</c:v>
                      </c:pt>
                      <c:pt idx="58">
                        <c:v>46.298099999999998</c:v>
                      </c:pt>
                      <c:pt idx="59">
                        <c:v>46.436774999999997</c:v>
                      </c:pt>
                      <c:pt idx="60">
                        <c:v>46.410975000000001</c:v>
                      </c:pt>
                      <c:pt idx="61">
                        <c:v>46.443224999999998</c:v>
                      </c:pt>
                      <c:pt idx="62">
                        <c:v>46.420650000000002</c:v>
                      </c:pt>
                      <c:pt idx="63">
                        <c:v>46.431399999999996</c:v>
                      </c:pt>
                      <c:pt idx="64">
                        <c:v>46.459350000000001</c:v>
                      </c:pt>
                      <c:pt idx="65">
                        <c:v>46.560400000000001</c:v>
                      </c:pt>
                      <c:pt idx="66">
                        <c:v>46.54965</c:v>
                      </c:pt>
                      <c:pt idx="67">
                        <c:v>46.544274999999999</c:v>
                      </c:pt>
                      <c:pt idx="68">
                        <c:v>46.632424999999998</c:v>
                      </c:pt>
                      <c:pt idx="69">
                        <c:v>46.658225000000002</c:v>
                      </c:pt>
                      <c:pt idx="70">
                        <c:v>46.787224999999999</c:v>
                      </c:pt>
                      <c:pt idx="71">
                        <c:v>46.742075</c:v>
                      </c:pt>
                      <c:pt idx="72">
                        <c:v>46.817324999999997</c:v>
                      </c:pt>
                      <c:pt idx="73">
                        <c:v>46.819474999999997</c:v>
                      </c:pt>
                      <c:pt idx="74">
                        <c:v>46.859250000000003</c:v>
                      </c:pt>
                      <c:pt idx="75">
                        <c:v>46.817324999999997</c:v>
                      </c:pt>
                      <c:pt idx="76">
                        <c:v>46.88935</c:v>
                      </c:pt>
                      <c:pt idx="77">
                        <c:v>46.764650000000003</c:v>
                      </c:pt>
                      <c:pt idx="78">
                        <c:v>46.933425</c:v>
                      </c:pt>
                      <c:pt idx="79">
                        <c:v>46.831299999999999</c:v>
                      </c:pt>
                      <c:pt idx="80">
                        <c:v>47.0764</c:v>
                      </c:pt>
                      <c:pt idx="81">
                        <c:v>47.157024999999997</c:v>
                      </c:pt>
                      <c:pt idx="82">
                        <c:v>47.138750000000002</c:v>
                      </c:pt>
                      <c:pt idx="83">
                        <c:v>47.100050000000003</c:v>
                      </c:pt>
                      <c:pt idx="84">
                        <c:v>46.635649999999998</c:v>
                      </c:pt>
                      <c:pt idx="85">
                        <c:v>46.508800000000001</c:v>
                      </c:pt>
                      <c:pt idx="86">
                        <c:v>46.201349999999998</c:v>
                      </c:pt>
                      <c:pt idx="87">
                        <c:v>46.209949999999999</c:v>
                      </c:pt>
                      <c:pt idx="88">
                        <c:v>45.746625000000002</c:v>
                      </c:pt>
                      <c:pt idx="89">
                        <c:v>45.425199999999997</c:v>
                      </c:pt>
                      <c:pt idx="90">
                        <c:v>45.064</c:v>
                      </c:pt>
                      <c:pt idx="91">
                        <c:v>45.01885</c:v>
                      </c:pt>
                      <c:pt idx="92">
                        <c:v>45.056474999999999</c:v>
                      </c:pt>
                      <c:pt idx="93">
                        <c:v>44.9651</c:v>
                      </c:pt>
                      <c:pt idx="94">
                        <c:v>44.797400000000003</c:v>
                      </c:pt>
                      <c:pt idx="95">
                        <c:v>45.194074999999998</c:v>
                      </c:pt>
                      <c:pt idx="96">
                        <c:v>45.133875000000003</c:v>
                      </c:pt>
                      <c:pt idx="97">
                        <c:v>45.065075</c:v>
                      </c:pt>
                      <c:pt idx="98">
                        <c:v>45.134950000000003</c:v>
                      </c:pt>
                      <c:pt idx="99">
                        <c:v>45.015625</c:v>
                      </c:pt>
                      <c:pt idx="100">
                        <c:v>44.937150000000003</c:v>
                      </c:pt>
                      <c:pt idx="101">
                        <c:v>44.650125000000003</c:v>
                      </c:pt>
                      <c:pt idx="102">
                        <c:v>44.511450000000004</c:v>
                      </c:pt>
                      <c:pt idx="103">
                        <c:v>44.885550000000002</c:v>
                      </c:pt>
                      <c:pt idx="104">
                        <c:v>44.752249999999997</c:v>
                      </c:pt>
                      <c:pt idx="105">
                        <c:v>44.601750000000003</c:v>
                      </c:pt>
                      <c:pt idx="106">
                        <c:v>44.450175000000002</c:v>
                      </c:pt>
                      <c:pt idx="107">
                        <c:v>44.373849999999997</c:v>
                      </c:pt>
                      <c:pt idx="108">
                        <c:v>44.455550000000002</c:v>
                      </c:pt>
                      <c:pt idx="109">
                        <c:v>44.598525000000002</c:v>
                      </c:pt>
                      <c:pt idx="110">
                        <c:v>44.741500000000002</c:v>
                      </c:pt>
                      <c:pt idx="111">
                        <c:v>44.717849999999999</c:v>
                      </c:pt>
                      <c:pt idx="112">
                        <c:v>45.090874999999997</c:v>
                      </c:pt>
                      <c:pt idx="113">
                        <c:v>45.215575000000001</c:v>
                      </c:pt>
                      <c:pt idx="114">
                        <c:v>47.446199999999997</c:v>
                      </c:pt>
                      <c:pt idx="115">
                        <c:v>47.065649999999998</c:v>
                      </c:pt>
                      <c:pt idx="116">
                        <c:v>47.105424999999997</c:v>
                      </c:pt>
                      <c:pt idx="117">
                        <c:v>47.004375000000003</c:v>
                      </c:pt>
                      <c:pt idx="118">
                        <c:v>46.979649999999999</c:v>
                      </c:pt>
                      <c:pt idx="119">
                        <c:v>47.444049999999997</c:v>
                      </c:pt>
                      <c:pt idx="120">
                        <c:v>47.472000000000001</c:v>
                      </c:pt>
                      <c:pt idx="121">
                        <c:v>47.691299999999998</c:v>
                      </c:pt>
                      <c:pt idx="122">
                        <c:v>48.13205</c:v>
                      </c:pt>
                      <c:pt idx="123">
                        <c:v>49.056550000000001</c:v>
                      </c:pt>
                      <c:pt idx="124">
                        <c:v>48.218049999999998</c:v>
                      </c:pt>
                      <c:pt idx="125">
                        <c:v>48.307274999999997</c:v>
                      </c:pt>
                      <c:pt idx="126">
                        <c:v>48.365324999999999</c:v>
                      </c:pt>
                      <c:pt idx="127">
                        <c:v>48.302975000000004</c:v>
                      </c:pt>
                      <c:pt idx="128">
                        <c:v>48.657724999999999</c:v>
                      </c:pt>
                      <c:pt idx="129">
                        <c:v>48.791024999999998</c:v>
                      </c:pt>
                      <c:pt idx="130">
                        <c:v>48.620100000000001</c:v>
                      </c:pt>
                      <c:pt idx="131">
                        <c:v>48.676000000000002</c:v>
                      </c:pt>
                      <c:pt idx="132">
                        <c:v>48.453474999999997</c:v>
                      </c:pt>
                      <c:pt idx="133">
                        <c:v>48.526575000000001</c:v>
                      </c:pt>
                      <c:pt idx="134">
                        <c:v>48.502924999999998</c:v>
                      </c:pt>
                      <c:pt idx="135">
                        <c:v>48.452399999999997</c:v>
                      </c:pt>
                      <c:pt idx="136">
                        <c:v>48.383600000000001</c:v>
                      </c:pt>
                      <c:pt idx="137">
                        <c:v>48.187950000000001</c:v>
                      </c:pt>
                      <c:pt idx="138">
                        <c:v>46.608775000000001</c:v>
                      </c:pt>
                      <c:pt idx="139">
                        <c:v>48.987749999999998</c:v>
                      </c:pt>
                      <c:pt idx="140">
                        <c:v>49.196300000000001</c:v>
                      </c:pt>
                      <c:pt idx="141">
                        <c:v>48.890999999999998</c:v>
                      </c:pt>
                      <c:pt idx="142">
                        <c:v>49.197375000000001</c:v>
                      </c:pt>
                      <c:pt idx="143">
                        <c:v>48.931849999999997</c:v>
                      </c:pt>
                      <c:pt idx="144">
                        <c:v>48.924325000000003</c:v>
                      </c:pt>
                      <c:pt idx="145">
                        <c:v>49.143625</c:v>
                      </c:pt>
                      <c:pt idx="146">
                        <c:v>49.079124999999998</c:v>
                      </c:pt>
                      <c:pt idx="147">
                        <c:v>49.138249999999999</c:v>
                      </c:pt>
                      <c:pt idx="148">
                        <c:v>49.422049999999999</c:v>
                      </c:pt>
                      <c:pt idx="149">
                        <c:v>49.841299999999997</c:v>
                      </c:pt>
                      <c:pt idx="150">
                        <c:v>47.498874999999998</c:v>
                      </c:pt>
                      <c:pt idx="151">
                        <c:v>47.724625000000003</c:v>
                      </c:pt>
                      <c:pt idx="152">
                        <c:v>47.74935</c:v>
                      </c:pt>
                      <c:pt idx="153">
                        <c:v>50.847499999999997</c:v>
                      </c:pt>
                      <c:pt idx="154">
                        <c:v>51.051749999999998</c:v>
                      </c:pt>
                      <c:pt idx="155">
                        <c:v>51.484974999999999</c:v>
                      </c:pt>
                      <c:pt idx="156">
                        <c:v>51.191499999999998</c:v>
                      </c:pt>
                      <c:pt idx="157">
                        <c:v>50.645400000000002</c:v>
                      </c:pt>
                      <c:pt idx="158">
                        <c:v>52.374000000000002</c:v>
                      </c:pt>
                      <c:pt idx="159">
                        <c:v>52.894300000000001</c:v>
                      </c:pt>
                      <c:pt idx="160">
                        <c:v>52.232100000000003</c:v>
                      </c:pt>
                      <c:pt idx="161">
                        <c:v>52.103099999999998</c:v>
                      </c:pt>
                      <c:pt idx="162">
                        <c:v>51.732225</c:v>
                      </c:pt>
                      <c:pt idx="163">
                        <c:v>52.442799999999998</c:v>
                      </c:pt>
                      <c:pt idx="164">
                        <c:v>52.091275000000003</c:v>
                      </c:pt>
                      <c:pt idx="165">
                        <c:v>51.667724999999997</c:v>
                      </c:pt>
                      <c:pt idx="166">
                        <c:v>52.19575425</c:v>
                      </c:pt>
                      <c:pt idx="167">
                        <c:v>51.990009999999998</c:v>
                      </c:pt>
                      <c:pt idx="168">
                        <c:v>51.121517500000003</c:v>
                      </c:pt>
                      <c:pt idx="169">
                        <c:v>51.477449999999997</c:v>
                      </c:pt>
                      <c:pt idx="170">
                        <c:v>50.842125000000003</c:v>
                      </c:pt>
                      <c:pt idx="171">
                        <c:v>49.760674999999999</c:v>
                      </c:pt>
                      <c:pt idx="172">
                        <c:v>49.758524999999999</c:v>
                      </c:pt>
                      <c:pt idx="173">
                        <c:v>50.169175000000003</c:v>
                      </c:pt>
                      <c:pt idx="174">
                        <c:v>50.226149999999997</c:v>
                      </c:pt>
                      <c:pt idx="175">
                        <c:v>49.740250000000003</c:v>
                      </c:pt>
                      <c:pt idx="176">
                        <c:v>48.625475000000002</c:v>
                      </c:pt>
                      <c:pt idx="177">
                        <c:v>48.438425000000002</c:v>
                      </c:pt>
                      <c:pt idx="178">
                        <c:v>48.218049999999998</c:v>
                      </c:pt>
                      <c:pt idx="179">
                        <c:v>47.683774999999997</c:v>
                      </c:pt>
                      <c:pt idx="180">
                        <c:v>48.092275000000001</c:v>
                      </c:pt>
                      <c:pt idx="181">
                        <c:v>47.874049999999997</c:v>
                      </c:pt>
                      <c:pt idx="182">
                        <c:v>48.053575000000002</c:v>
                      </c:pt>
                      <c:pt idx="183">
                        <c:v>47.814925000000002</c:v>
                      </c:pt>
                      <c:pt idx="184">
                        <c:v>47.305374999999998</c:v>
                      </c:pt>
                      <c:pt idx="185">
                        <c:v>47.054900000000004</c:v>
                      </c:pt>
                      <c:pt idx="186">
                        <c:v>47.603149999999999</c:v>
                      </c:pt>
                      <c:pt idx="187">
                        <c:v>48.004125000000002</c:v>
                      </c:pt>
                      <c:pt idx="188">
                        <c:v>47.470925000000001</c:v>
                      </c:pt>
                      <c:pt idx="189">
                        <c:v>47.926724999999998</c:v>
                      </c:pt>
                      <c:pt idx="190">
                        <c:v>45.988500000000002</c:v>
                      </c:pt>
                      <c:pt idx="191">
                        <c:v>46.201349999999998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'Q1'!$AW$3</c15:sqref>
                        </c15:formulaRef>
                      </c:ext>
                    </c:extLst>
                    <c:strCache>
                      <c:ptCount val="1"/>
                      <c:pt idx="0">
                        <c:v>CM4 bending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'Q1'!$AW$4:$AW$195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30.461200000000002</c:v>
                      </c:pt>
                      <c:pt idx="1">
                        <c:v>30.464424999999999</c:v>
                      </c:pt>
                      <c:pt idx="2">
                        <c:v>30.465499999999999</c:v>
                      </c:pt>
                      <c:pt idx="3">
                        <c:v>30.505275000000001</c:v>
                      </c:pt>
                      <c:pt idx="4">
                        <c:v>30.533225000000002</c:v>
                      </c:pt>
                      <c:pt idx="5">
                        <c:v>30.516024999999999</c:v>
                      </c:pt>
                      <c:pt idx="6">
                        <c:v>30.543975</c:v>
                      </c:pt>
                      <c:pt idx="7">
                        <c:v>30.546125</c:v>
                      </c:pt>
                      <c:pt idx="8">
                        <c:v>30.550425000000001</c:v>
                      </c:pt>
                      <c:pt idx="9">
                        <c:v>30.640725</c:v>
                      </c:pt>
                      <c:pt idx="10">
                        <c:v>30.628900000000002</c:v>
                      </c:pt>
                      <c:pt idx="11">
                        <c:v>30.670825000000001</c:v>
                      </c:pt>
                      <c:pt idx="12">
                        <c:v>30.6891</c:v>
                      </c:pt>
                      <c:pt idx="13">
                        <c:v>30.706299999999999</c:v>
                      </c:pt>
                      <c:pt idx="14">
                        <c:v>30.745000000000001</c:v>
                      </c:pt>
                      <c:pt idx="15">
                        <c:v>30.769725000000001</c:v>
                      </c:pt>
                      <c:pt idx="16">
                        <c:v>30.767575000000001</c:v>
                      </c:pt>
                      <c:pt idx="17">
                        <c:v>30.852499999999999</c:v>
                      </c:pt>
                      <c:pt idx="18">
                        <c:v>30.963225000000001</c:v>
                      </c:pt>
                      <c:pt idx="19">
                        <c:v>31.044924999999999</c:v>
                      </c:pt>
                      <c:pt idx="20">
                        <c:v>30.992249999999999</c:v>
                      </c:pt>
                      <c:pt idx="21">
                        <c:v>30.865400000000001</c:v>
                      </c:pt>
                      <c:pt idx="22">
                        <c:v>30.815950000000001</c:v>
                      </c:pt>
                      <c:pt idx="23">
                        <c:v>30.782624999999999</c:v>
                      </c:pt>
                      <c:pt idx="24">
                        <c:v>30.741775000000001</c:v>
                      </c:pt>
                      <c:pt idx="25">
                        <c:v>30.770800000000001</c:v>
                      </c:pt>
                      <c:pt idx="26">
                        <c:v>30.775099999999998</c:v>
                      </c:pt>
                      <c:pt idx="27">
                        <c:v>30.771875000000001</c:v>
                      </c:pt>
                      <c:pt idx="28">
                        <c:v>30.735325</c:v>
                      </c:pt>
                      <c:pt idx="29">
                        <c:v>30.795525000000001</c:v>
                      </c:pt>
                      <c:pt idx="30">
                        <c:v>30.789075</c:v>
                      </c:pt>
                      <c:pt idx="31">
                        <c:v>30.794450000000001</c:v>
                      </c:pt>
                      <c:pt idx="32">
                        <c:v>30.78585</c:v>
                      </c:pt>
                      <c:pt idx="33">
                        <c:v>30.720275000000001</c:v>
                      </c:pt>
                      <c:pt idx="34">
                        <c:v>30.696625000000001</c:v>
                      </c:pt>
                      <c:pt idx="35">
                        <c:v>30.728874999999999</c:v>
                      </c:pt>
                      <c:pt idx="36">
                        <c:v>30.732099999999999</c:v>
                      </c:pt>
                      <c:pt idx="37">
                        <c:v>30.711675</c:v>
                      </c:pt>
                      <c:pt idx="38">
                        <c:v>30.733174999999999</c:v>
                      </c:pt>
                      <c:pt idx="39">
                        <c:v>30.799824999999998</c:v>
                      </c:pt>
                      <c:pt idx="40">
                        <c:v>30.840675000000001</c:v>
                      </c:pt>
                      <c:pt idx="41">
                        <c:v>30.843900000000001</c:v>
                      </c:pt>
                      <c:pt idx="42">
                        <c:v>30.869700000000002</c:v>
                      </c:pt>
                      <c:pt idx="43">
                        <c:v>30.917000000000002</c:v>
                      </c:pt>
                      <c:pt idx="44">
                        <c:v>30.925599999999999</c:v>
                      </c:pt>
                      <c:pt idx="45">
                        <c:v>30.865400000000001</c:v>
                      </c:pt>
                      <c:pt idx="46">
                        <c:v>30.890125000000001</c:v>
                      </c:pt>
                      <c:pt idx="47">
                        <c:v>30.851424999999999</c:v>
                      </c:pt>
                      <c:pt idx="48">
                        <c:v>30.8353</c:v>
                      </c:pt>
                      <c:pt idx="49">
                        <c:v>30.840675000000001</c:v>
                      </c:pt>
                      <c:pt idx="50">
                        <c:v>30.842825000000001</c:v>
                      </c:pt>
                      <c:pt idx="51">
                        <c:v>30.864325000000001</c:v>
                      </c:pt>
                      <c:pt idx="52">
                        <c:v>30.907325</c:v>
                      </c:pt>
                      <c:pt idx="53">
                        <c:v>30.878299999999999</c:v>
                      </c:pt>
                      <c:pt idx="54">
                        <c:v>30.88045</c:v>
                      </c:pt>
                      <c:pt idx="55">
                        <c:v>30.824549999999999</c:v>
                      </c:pt>
                      <c:pt idx="56">
                        <c:v>30.8611</c:v>
                      </c:pt>
                      <c:pt idx="57">
                        <c:v>30.897649999999999</c:v>
                      </c:pt>
                      <c:pt idx="58">
                        <c:v>30.963225000000001</c:v>
                      </c:pt>
                      <c:pt idx="59">
                        <c:v>30.961075000000001</c:v>
                      </c:pt>
                      <c:pt idx="60">
                        <c:v>31.036325000000001</c:v>
                      </c:pt>
                      <c:pt idx="61">
                        <c:v>31.09545</c:v>
                      </c:pt>
                      <c:pt idx="62">
                        <c:v>31.135224999999998</c:v>
                      </c:pt>
                      <c:pt idx="63">
                        <c:v>31.17285</c:v>
                      </c:pt>
                      <c:pt idx="64">
                        <c:v>31.237349999999999</c:v>
                      </c:pt>
                      <c:pt idx="65">
                        <c:v>31.260999999999999</c:v>
                      </c:pt>
                      <c:pt idx="66">
                        <c:v>31.301850000000002</c:v>
                      </c:pt>
                      <c:pt idx="67">
                        <c:v>31.345925000000001</c:v>
                      </c:pt>
                      <c:pt idx="68">
                        <c:v>31.422249999999998</c:v>
                      </c:pt>
                      <c:pt idx="69">
                        <c:v>31.496424999999999</c:v>
                      </c:pt>
                      <c:pt idx="70">
                        <c:v>31.554475</c:v>
                      </c:pt>
                      <c:pt idx="71">
                        <c:v>31.582425000000001</c:v>
                      </c:pt>
                      <c:pt idx="72">
                        <c:v>31.65015</c:v>
                      </c:pt>
                      <c:pt idx="73">
                        <c:v>31.618974999999999</c:v>
                      </c:pt>
                      <c:pt idx="74">
                        <c:v>31.700675</c:v>
                      </c:pt>
                      <c:pt idx="75">
                        <c:v>31.722175</c:v>
                      </c:pt>
                      <c:pt idx="76">
                        <c:v>31.677025</c:v>
                      </c:pt>
                      <c:pt idx="77">
                        <c:v>31.720025</c:v>
                      </c:pt>
                      <c:pt idx="78">
                        <c:v>31.714649999999999</c:v>
                      </c:pt>
                      <c:pt idx="79">
                        <c:v>31.773775000000001</c:v>
                      </c:pt>
                      <c:pt idx="80">
                        <c:v>31.873750000000001</c:v>
                      </c:pt>
                      <c:pt idx="81">
                        <c:v>31.854399999999998</c:v>
                      </c:pt>
                      <c:pt idx="82">
                        <c:v>31.884499999999999</c:v>
                      </c:pt>
                      <c:pt idx="83">
                        <c:v>31.927499999999998</c:v>
                      </c:pt>
                      <c:pt idx="84">
                        <c:v>31.69745</c:v>
                      </c:pt>
                      <c:pt idx="85">
                        <c:v>31.042774999999999</c:v>
                      </c:pt>
                      <c:pt idx="86">
                        <c:v>31.110499999999998</c:v>
                      </c:pt>
                      <c:pt idx="87">
                        <c:v>31.143825</c:v>
                      </c:pt>
                      <c:pt idx="88">
                        <c:v>30.991174999999998</c:v>
                      </c:pt>
                      <c:pt idx="89">
                        <c:v>31.178225000000001</c:v>
                      </c:pt>
                      <c:pt idx="90">
                        <c:v>31.672725</c:v>
                      </c:pt>
                      <c:pt idx="91">
                        <c:v>31.464175000000001</c:v>
                      </c:pt>
                      <c:pt idx="92">
                        <c:v>31.320125000000001</c:v>
                      </c:pt>
                      <c:pt idx="93">
                        <c:v>30.846050000000002</c:v>
                      </c:pt>
                      <c:pt idx="94">
                        <c:v>30.746075000000001</c:v>
                      </c:pt>
                      <c:pt idx="95">
                        <c:v>30.754674999999999</c:v>
                      </c:pt>
                      <c:pt idx="96">
                        <c:v>30.550425000000001</c:v>
                      </c:pt>
                      <c:pt idx="97">
                        <c:v>30.577300000000001</c:v>
                      </c:pt>
                      <c:pt idx="98">
                        <c:v>30.462275000000002</c:v>
                      </c:pt>
                      <c:pt idx="99">
                        <c:v>30.5945</c:v>
                      </c:pt>
                      <c:pt idx="100">
                        <c:v>30.721350000000001</c:v>
                      </c:pt>
                      <c:pt idx="101">
                        <c:v>31.441600000000001</c:v>
                      </c:pt>
                      <c:pt idx="102">
                        <c:v>31.655525000000001</c:v>
                      </c:pt>
                      <c:pt idx="103">
                        <c:v>31.970500000000001</c:v>
                      </c:pt>
                      <c:pt idx="104">
                        <c:v>31.895250000000001</c:v>
                      </c:pt>
                      <c:pt idx="105">
                        <c:v>31.782374999999998</c:v>
                      </c:pt>
                      <c:pt idx="106">
                        <c:v>32.00705</c:v>
                      </c:pt>
                      <c:pt idx="107">
                        <c:v>32.113475000000001</c:v>
                      </c:pt>
                      <c:pt idx="108">
                        <c:v>31.935025</c:v>
                      </c:pt>
                      <c:pt idx="109">
                        <c:v>31.79205</c:v>
                      </c:pt>
                      <c:pt idx="110">
                        <c:v>32.895000000000003</c:v>
                      </c:pt>
                      <c:pt idx="111">
                        <c:v>32.649900000000002</c:v>
                      </c:pt>
                      <c:pt idx="112">
                        <c:v>31.355599999999999</c:v>
                      </c:pt>
                      <c:pt idx="113">
                        <c:v>31.210474999999999</c:v>
                      </c:pt>
                      <c:pt idx="114">
                        <c:v>32.610124999999996</c:v>
                      </c:pt>
                      <c:pt idx="115">
                        <c:v>33.004649999999998</c:v>
                      </c:pt>
                      <c:pt idx="116">
                        <c:v>33.030450000000002</c:v>
                      </c:pt>
                      <c:pt idx="117">
                        <c:v>32.991750000000003</c:v>
                      </c:pt>
                      <c:pt idx="118">
                        <c:v>32.906824999999998</c:v>
                      </c:pt>
                      <c:pt idx="119">
                        <c:v>33.018625</c:v>
                      </c:pt>
                      <c:pt idx="120">
                        <c:v>32.505850000000002</c:v>
                      </c:pt>
                      <c:pt idx="121">
                        <c:v>32.334924999999998</c:v>
                      </c:pt>
                      <c:pt idx="122">
                        <c:v>33.187399999999997</c:v>
                      </c:pt>
                      <c:pt idx="123">
                        <c:v>34.279600000000002</c:v>
                      </c:pt>
                      <c:pt idx="124">
                        <c:v>34.491374999999998</c:v>
                      </c:pt>
                      <c:pt idx="125">
                        <c:v>33.598050000000001</c:v>
                      </c:pt>
                      <c:pt idx="126">
                        <c:v>33.876474999999999</c:v>
                      </c:pt>
                      <c:pt idx="127">
                        <c:v>33.104624999999999</c:v>
                      </c:pt>
                      <c:pt idx="128">
                        <c:v>34.088250000000002</c:v>
                      </c:pt>
                      <c:pt idx="129">
                        <c:v>34.181775000000002</c:v>
                      </c:pt>
                      <c:pt idx="130">
                        <c:v>33.691575</c:v>
                      </c:pt>
                      <c:pt idx="131">
                        <c:v>32.951974999999997</c:v>
                      </c:pt>
                      <c:pt idx="132">
                        <c:v>33.201374999999999</c:v>
                      </c:pt>
                      <c:pt idx="133">
                        <c:v>32.984225000000002</c:v>
                      </c:pt>
                      <c:pt idx="134">
                        <c:v>32.982075000000002</c:v>
                      </c:pt>
                      <c:pt idx="135">
                        <c:v>32.785350000000001</c:v>
                      </c:pt>
                      <c:pt idx="136">
                        <c:v>33.243299999999998</c:v>
                      </c:pt>
                      <c:pt idx="137">
                        <c:v>32.959499999999998</c:v>
                      </c:pt>
                      <c:pt idx="138">
                        <c:v>33.614175000000003</c:v>
                      </c:pt>
                      <c:pt idx="139">
                        <c:v>33.684049999999999</c:v>
                      </c:pt>
                      <c:pt idx="140">
                        <c:v>32.897150000000003</c:v>
                      </c:pt>
                      <c:pt idx="141">
                        <c:v>32.849850000000004</c:v>
                      </c:pt>
                      <c:pt idx="142">
                        <c:v>32.788575000000002</c:v>
                      </c:pt>
                      <c:pt idx="143">
                        <c:v>32.629474999999999</c:v>
                      </c:pt>
                      <c:pt idx="144">
                        <c:v>32.210225000000001</c:v>
                      </c:pt>
                      <c:pt idx="145">
                        <c:v>31.769475</c:v>
                      </c:pt>
                      <c:pt idx="146">
                        <c:v>31.3126</c:v>
                      </c:pt>
                      <c:pt idx="147">
                        <c:v>32.041449999999998</c:v>
                      </c:pt>
                      <c:pt idx="148">
                        <c:v>31.310449999999999</c:v>
                      </c:pt>
                      <c:pt idx="149">
                        <c:v>30.926674999999999</c:v>
                      </c:pt>
                      <c:pt idx="150">
                        <c:v>30.565474999999999</c:v>
                      </c:pt>
                      <c:pt idx="151">
                        <c:v>29.865649999999999</c:v>
                      </c:pt>
                      <c:pt idx="152">
                        <c:v>29.317399999999999</c:v>
                      </c:pt>
                      <c:pt idx="153">
                        <c:v>29.441025</c:v>
                      </c:pt>
                      <c:pt idx="154">
                        <c:v>29.004574999999999</c:v>
                      </c:pt>
                      <c:pt idx="155">
                        <c:v>28.521899999999999</c:v>
                      </c:pt>
                      <c:pt idx="156">
                        <c:v>29.124974999999999</c:v>
                      </c:pt>
                      <c:pt idx="157">
                        <c:v>28.5305</c:v>
                      </c:pt>
                      <c:pt idx="158">
                        <c:v>27.602775000000001</c:v>
                      </c:pt>
                      <c:pt idx="159">
                        <c:v>27.012599999999999</c:v>
                      </c:pt>
                      <c:pt idx="160">
                        <c:v>26.614850000000001</c:v>
                      </c:pt>
                      <c:pt idx="161">
                        <c:v>26.125724999999999</c:v>
                      </c:pt>
                      <c:pt idx="162">
                        <c:v>25.491475000000001</c:v>
                      </c:pt>
                      <c:pt idx="163">
                        <c:v>24.342300000000002</c:v>
                      </c:pt>
                      <c:pt idx="164">
                        <c:v>24.086449999999999</c:v>
                      </c:pt>
                      <c:pt idx="165">
                        <c:v>23.716650000000001</c:v>
                      </c:pt>
                      <c:pt idx="166">
                        <c:v>25.275400000000001</c:v>
                      </c:pt>
                      <c:pt idx="167">
                        <c:v>25.00665</c:v>
                      </c:pt>
                      <c:pt idx="168">
                        <c:v>24.59815</c:v>
                      </c:pt>
                      <c:pt idx="169">
                        <c:v>24.397124999999999</c:v>
                      </c:pt>
                      <c:pt idx="170">
                        <c:v>25.346350000000001</c:v>
                      </c:pt>
                      <c:pt idx="171">
                        <c:v>24.4025</c:v>
                      </c:pt>
                      <c:pt idx="172">
                        <c:v>23.4178</c:v>
                      </c:pt>
                      <c:pt idx="173">
                        <c:v>22.767424999999999</c:v>
                      </c:pt>
                      <c:pt idx="174">
                        <c:v>21.246300000000002</c:v>
                      </c:pt>
                      <c:pt idx="175">
                        <c:v>20.46585</c:v>
                      </c:pt>
                      <c:pt idx="176">
                        <c:v>19.448899999999998</c:v>
                      </c:pt>
                      <c:pt idx="177">
                        <c:v>18.3825</c:v>
                      </c:pt>
                      <c:pt idx="178">
                        <c:v>17.428975000000001</c:v>
                      </c:pt>
                      <c:pt idx="179">
                        <c:v>16.20025</c:v>
                      </c:pt>
                      <c:pt idx="180">
                        <c:v>14.694175</c:v>
                      </c:pt>
                      <c:pt idx="181">
                        <c:v>12.6721</c:v>
                      </c:pt>
                      <c:pt idx="182">
                        <c:v>10.646800000000001</c:v>
                      </c:pt>
                      <c:pt idx="183">
                        <c:v>8.8289749999999998</c:v>
                      </c:pt>
                      <c:pt idx="184">
                        <c:v>7.0326500000000003</c:v>
                      </c:pt>
                      <c:pt idx="185">
                        <c:v>4.9234999999999998</c:v>
                      </c:pt>
                      <c:pt idx="186">
                        <c:v>2.8982000000000001</c:v>
                      </c:pt>
                      <c:pt idx="187">
                        <c:v>1.2287250000000001</c:v>
                      </c:pt>
                      <c:pt idx="188">
                        <c:v>0.129</c:v>
                      </c:pt>
                      <c:pt idx="189">
                        <c:v>-1.822125</c:v>
                      </c:pt>
                      <c:pt idx="190">
                        <c:v>-2.6444999999999999</c:v>
                      </c:pt>
                      <c:pt idx="191">
                        <c:v>-5.4964750000000002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'Q1'!$AX$3</c15:sqref>
                        </c15:formulaRef>
                      </c:ext>
                    </c:extLst>
                    <c:strCache>
                      <c:ptCount val="1"/>
                      <c:pt idx="0">
                        <c:v>CNCS1 bending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'Q1'!$AX$4:$AX$195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72.009950000000003</c:v>
                      </c:pt>
                      <c:pt idx="1">
                        <c:v>71.977699999999999</c:v>
                      </c:pt>
                      <c:pt idx="2">
                        <c:v>71.937925000000007</c:v>
                      </c:pt>
                      <c:pt idx="3">
                        <c:v>71.981999999999999</c:v>
                      </c:pt>
                      <c:pt idx="4">
                        <c:v>71.901375000000002</c:v>
                      </c:pt>
                      <c:pt idx="5">
                        <c:v>71.826125000000005</c:v>
                      </c:pt>
                      <c:pt idx="6">
                        <c:v>71.942224999999993</c:v>
                      </c:pt>
                      <c:pt idx="7">
                        <c:v>71.930400000000006</c:v>
                      </c:pt>
                      <c:pt idx="8">
                        <c:v>72.051874999999995</c:v>
                      </c:pt>
                      <c:pt idx="9">
                        <c:v>71.930400000000006</c:v>
                      </c:pt>
                      <c:pt idx="10">
                        <c:v>71.903525000000002</c:v>
                      </c:pt>
                      <c:pt idx="11">
                        <c:v>71.905675000000002</c:v>
                      </c:pt>
                      <c:pt idx="12">
                        <c:v>71.912125000000003</c:v>
                      </c:pt>
                      <c:pt idx="13">
                        <c:v>71.899225000000001</c:v>
                      </c:pt>
                      <c:pt idx="14">
                        <c:v>71.870199999999997</c:v>
                      </c:pt>
                      <c:pt idx="15">
                        <c:v>71.79495</c:v>
                      </c:pt>
                      <c:pt idx="16">
                        <c:v>71.839025000000007</c:v>
                      </c:pt>
                      <c:pt idx="17">
                        <c:v>71.760549999999995</c:v>
                      </c:pt>
                      <c:pt idx="18">
                        <c:v>71.744425000000007</c:v>
                      </c:pt>
                      <c:pt idx="19">
                        <c:v>71.711100000000002</c:v>
                      </c:pt>
                      <c:pt idx="20">
                        <c:v>71.813225000000003</c:v>
                      </c:pt>
                      <c:pt idx="21">
                        <c:v>71.6982</c:v>
                      </c:pt>
                      <c:pt idx="22">
                        <c:v>71.722925000000004</c:v>
                      </c:pt>
                      <c:pt idx="23">
                        <c:v>71.750874999999994</c:v>
                      </c:pt>
                      <c:pt idx="24">
                        <c:v>71.770224999999996</c:v>
                      </c:pt>
                      <c:pt idx="25">
                        <c:v>71.683149999999998</c:v>
                      </c:pt>
                      <c:pt idx="26">
                        <c:v>71.561674999999994</c:v>
                      </c:pt>
                      <c:pt idx="27">
                        <c:v>71.510075000000001</c:v>
                      </c:pt>
                      <c:pt idx="28">
                        <c:v>71.525125000000003</c:v>
                      </c:pt>
                      <c:pt idx="29">
                        <c:v>71.476749999999996</c:v>
                      </c:pt>
                      <c:pt idx="30">
                        <c:v>71.544475000000006</c:v>
                      </c:pt>
                      <c:pt idx="31">
                        <c:v>71.607900000000001</c:v>
                      </c:pt>
                      <c:pt idx="32">
                        <c:v>71.510075000000001</c:v>
                      </c:pt>
                      <c:pt idx="33">
                        <c:v>71.429450000000003</c:v>
                      </c:pt>
                      <c:pt idx="34">
                        <c:v>71.418700000000001</c:v>
                      </c:pt>
                      <c:pt idx="35">
                        <c:v>71.465999999999994</c:v>
                      </c:pt>
                      <c:pt idx="36">
                        <c:v>71.310124999999999</c:v>
                      </c:pt>
                      <c:pt idx="37">
                        <c:v>71.255300000000005</c:v>
                      </c:pt>
                      <c:pt idx="38">
                        <c:v>71.280024999999995</c:v>
                      </c:pt>
                      <c:pt idx="39">
                        <c:v>71.242400000000004</c:v>
                      </c:pt>
                      <c:pt idx="40">
                        <c:v>71.212299999999999</c:v>
                      </c:pt>
                      <c:pt idx="41">
                        <c:v>71.173599999999993</c:v>
                      </c:pt>
                      <c:pt idx="42">
                        <c:v>71.154250000000005</c:v>
                      </c:pt>
                      <c:pt idx="43">
                        <c:v>71.196174999999997</c:v>
                      </c:pt>
                      <c:pt idx="44">
                        <c:v>71.248850000000004</c:v>
                      </c:pt>
                      <c:pt idx="45">
                        <c:v>71.240250000000003</c:v>
                      </c:pt>
                      <c:pt idx="46">
                        <c:v>70.851100000000002</c:v>
                      </c:pt>
                      <c:pt idx="47">
                        <c:v>70.824224999999998</c:v>
                      </c:pt>
                      <c:pt idx="48">
                        <c:v>70.668350000000004</c:v>
                      </c:pt>
                      <c:pt idx="49">
                        <c:v>70.793049999999994</c:v>
                      </c:pt>
                      <c:pt idx="50">
                        <c:v>70.803799999999995</c:v>
                      </c:pt>
                      <c:pt idx="51">
                        <c:v>70.73715</c:v>
                      </c:pt>
                      <c:pt idx="52">
                        <c:v>70.680175000000006</c:v>
                      </c:pt>
                      <c:pt idx="53">
                        <c:v>70.630724999999998</c:v>
                      </c:pt>
                      <c:pt idx="54">
                        <c:v>70.549025</c:v>
                      </c:pt>
                      <c:pt idx="55">
                        <c:v>70.526449999999997</c:v>
                      </c:pt>
                      <c:pt idx="56">
                        <c:v>70.498500000000007</c:v>
                      </c:pt>
                      <c:pt idx="57">
                        <c:v>70.517849999999996</c:v>
                      </c:pt>
                      <c:pt idx="58">
                        <c:v>70.557625000000002</c:v>
                      </c:pt>
                      <c:pt idx="59">
                        <c:v>70.528599999999997</c:v>
                      </c:pt>
                      <c:pt idx="60">
                        <c:v>70.569450000000003</c:v>
                      </c:pt>
                      <c:pt idx="61">
                        <c:v>70.498500000000007</c:v>
                      </c:pt>
                      <c:pt idx="62">
                        <c:v>70.490975000000006</c:v>
                      </c:pt>
                      <c:pt idx="63">
                        <c:v>70.478075000000004</c:v>
                      </c:pt>
                      <c:pt idx="64">
                        <c:v>70.489900000000006</c:v>
                      </c:pt>
                      <c:pt idx="65">
                        <c:v>70.539349999999999</c:v>
                      </c:pt>
                      <c:pt idx="66">
                        <c:v>70.527524999999997</c:v>
                      </c:pt>
                      <c:pt idx="67">
                        <c:v>70.609224999999995</c:v>
                      </c:pt>
                      <c:pt idx="68">
                        <c:v>70.651150000000001</c:v>
                      </c:pt>
                      <c:pt idx="69">
                        <c:v>70.812399999999997</c:v>
                      </c:pt>
                      <c:pt idx="70">
                        <c:v>70.766175000000004</c:v>
                      </c:pt>
                      <c:pt idx="71">
                        <c:v>70.701674999999994</c:v>
                      </c:pt>
                      <c:pt idx="72">
                        <c:v>70.745750000000001</c:v>
                      </c:pt>
                      <c:pt idx="73">
                        <c:v>70.714574999999996</c:v>
                      </c:pt>
                      <c:pt idx="74">
                        <c:v>70.842500000000001</c:v>
                      </c:pt>
                      <c:pt idx="75">
                        <c:v>70.801649999999995</c:v>
                      </c:pt>
                      <c:pt idx="76">
                        <c:v>70.847875000000002</c:v>
                      </c:pt>
                      <c:pt idx="77">
                        <c:v>70.984399999999994</c:v>
                      </c:pt>
                      <c:pt idx="78">
                        <c:v>70.934950000000001</c:v>
                      </c:pt>
                      <c:pt idx="79">
                        <c:v>71.106949999999998</c:v>
                      </c:pt>
                      <c:pt idx="80">
                        <c:v>70.963975000000005</c:v>
                      </c:pt>
                      <c:pt idx="81">
                        <c:v>71.068250000000006</c:v>
                      </c:pt>
                      <c:pt idx="82">
                        <c:v>71.078999999999994</c:v>
                      </c:pt>
                      <c:pt idx="83">
                        <c:v>71.232725000000002</c:v>
                      </c:pt>
                      <c:pt idx="84">
                        <c:v>71.067175000000006</c:v>
                      </c:pt>
                      <c:pt idx="85">
                        <c:v>71.047825000000003</c:v>
                      </c:pt>
                      <c:pt idx="86">
                        <c:v>72.049724999999995</c:v>
                      </c:pt>
                      <c:pt idx="87">
                        <c:v>72.153999999999996</c:v>
                      </c:pt>
                      <c:pt idx="88">
                        <c:v>72.153999999999996</c:v>
                      </c:pt>
                      <c:pt idx="89">
                        <c:v>72.084125</c:v>
                      </c:pt>
                      <c:pt idx="90">
                        <c:v>72.098100000000002</c:v>
                      </c:pt>
                      <c:pt idx="91">
                        <c:v>72.636674999999997</c:v>
                      </c:pt>
                      <c:pt idx="92">
                        <c:v>72.658175</c:v>
                      </c:pt>
                      <c:pt idx="93">
                        <c:v>72.664625000000001</c:v>
                      </c:pt>
                      <c:pt idx="94">
                        <c:v>72.833399999999997</c:v>
                      </c:pt>
                      <c:pt idx="95">
                        <c:v>73.689099999999996</c:v>
                      </c:pt>
                      <c:pt idx="96">
                        <c:v>74.221225000000004</c:v>
                      </c:pt>
                      <c:pt idx="97">
                        <c:v>74.406125000000003</c:v>
                      </c:pt>
                      <c:pt idx="98">
                        <c:v>73.750375000000005</c:v>
                      </c:pt>
                      <c:pt idx="99">
                        <c:v>73.410674999999998</c:v>
                      </c:pt>
                      <c:pt idx="100">
                        <c:v>73.148375000000001</c:v>
                      </c:pt>
                      <c:pt idx="101">
                        <c:v>72.086275000000001</c:v>
                      </c:pt>
                      <c:pt idx="102">
                        <c:v>71.534800000000004</c:v>
                      </c:pt>
                      <c:pt idx="103">
                        <c:v>72.294825000000003</c:v>
                      </c:pt>
                      <c:pt idx="104">
                        <c:v>72.201300000000003</c:v>
                      </c:pt>
                      <c:pt idx="105">
                        <c:v>71.556299999999993</c:v>
                      </c:pt>
                      <c:pt idx="106">
                        <c:v>71.075774999999993</c:v>
                      </c:pt>
                      <c:pt idx="107">
                        <c:v>70.815624999999997</c:v>
                      </c:pt>
                      <c:pt idx="108">
                        <c:v>70.823149999999998</c:v>
                      </c:pt>
                      <c:pt idx="109">
                        <c:v>70.689850000000007</c:v>
                      </c:pt>
                      <c:pt idx="110">
                        <c:v>70.409274999999994</c:v>
                      </c:pt>
                      <c:pt idx="111">
                        <c:v>70.322199999999995</c:v>
                      </c:pt>
                      <c:pt idx="112">
                        <c:v>70.25985</c:v>
                      </c:pt>
                      <c:pt idx="113">
                        <c:v>70.382400000000004</c:v>
                      </c:pt>
                      <c:pt idx="114">
                        <c:v>73.389174999999994</c:v>
                      </c:pt>
                      <c:pt idx="115">
                        <c:v>73.952475000000007</c:v>
                      </c:pt>
                      <c:pt idx="116">
                        <c:v>74.024500000000003</c:v>
                      </c:pt>
                      <c:pt idx="117">
                        <c:v>73.80735</c:v>
                      </c:pt>
                      <c:pt idx="118">
                        <c:v>74.023425000000003</c:v>
                      </c:pt>
                      <c:pt idx="119">
                        <c:v>73.854650000000007</c:v>
                      </c:pt>
                      <c:pt idx="120">
                        <c:v>74.127700000000004</c:v>
                      </c:pt>
                      <c:pt idx="121">
                        <c:v>73.61815</c:v>
                      </c:pt>
                      <c:pt idx="122">
                        <c:v>73.007549999999995</c:v>
                      </c:pt>
                      <c:pt idx="123">
                        <c:v>72.537774999999996</c:v>
                      </c:pt>
                      <c:pt idx="124">
                        <c:v>72.348574999999997</c:v>
                      </c:pt>
                      <c:pt idx="125">
                        <c:v>72.151849999999996</c:v>
                      </c:pt>
                      <c:pt idx="126">
                        <c:v>72.312025000000006</c:v>
                      </c:pt>
                      <c:pt idx="127">
                        <c:v>72.605500000000006</c:v>
                      </c:pt>
                      <c:pt idx="128">
                        <c:v>71.087599999999995</c:v>
                      </c:pt>
                      <c:pt idx="129">
                        <c:v>71.180049999999994</c:v>
                      </c:pt>
                      <c:pt idx="130">
                        <c:v>71.416550000000001</c:v>
                      </c:pt>
                      <c:pt idx="131">
                        <c:v>71.423000000000002</c:v>
                      </c:pt>
                      <c:pt idx="132">
                        <c:v>71.626175000000003</c:v>
                      </c:pt>
                      <c:pt idx="133">
                        <c:v>71.955124999999995</c:v>
                      </c:pt>
                      <c:pt idx="134">
                        <c:v>72.387275000000002</c:v>
                      </c:pt>
                      <c:pt idx="135">
                        <c:v>72.582925000000003</c:v>
                      </c:pt>
                      <c:pt idx="136">
                        <c:v>72.296975000000003</c:v>
                      </c:pt>
                      <c:pt idx="137">
                        <c:v>72.637749999999997</c:v>
                      </c:pt>
                      <c:pt idx="138">
                        <c:v>70.997299999999996</c:v>
                      </c:pt>
                      <c:pt idx="139">
                        <c:v>72.802225000000007</c:v>
                      </c:pt>
                      <c:pt idx="140">
                        <c:v>72.511975000000007</c:v>
                      </c:pt>
                      <c:pt idx="141">
                        <c:v>72.839849999999998</c:v>
                      </c:pt>
                      <c:pt idx="142">
                        <c:v>72.468975</c:v>
                      </c:pt>
                      <c:pt idx="143">
                        <c:v>72.599050000000005</c:v>
                      </c:pt>
                      <c:pt idx="144">
                        <c:v>72.65925</c:v>
                      </c:pt>
                      <c:pt idx="145">
                        <c:v>72.662475000000001</c:v>
                      </c:pt>
                      <c:pt idx="146">
                        <c:v>72.172274999999999</c:v>
                      </c:pt>
                      <c:pt idx="147">
                        <c:v>72.352874999999997</c:v>
                      </c:pt>
                      <c:pt idx="148">
                        <c:v>72.204525000000004</c:v>
                      </c:pt>
                      <c:pt idx="149">
                        <c:v>72.630224999999996</c:v>
                      </c:pt>
                      <c:pt idx="150">
                        <c:v>69.238600000000005</c:v>
                      </c:pt>
                      <c:pt idx="151">
                        <c:v>69.879300000000001</c:v>
                      </c:pt>
                      <c:pt idx="152">
                        <c:v>70.012600000000006</c:v>
                      </c:pt>
                      <c:pt idx="153">
                        <c:v>71.645525000000006</c:v>
                      </c:pt>
                      <c:pt idx="154">
                        <c:v>71.911050000000003</c:v>
                      </c:pt>
                      <c:pt idx="155">
                        <c:v>71.578874999999996</c:v>
                      </c:pt>
                      <c:pt idx="156">
                        <c:v>71.287549999999996</c:v>
                      </c:pt>
                      <c:pt idx="157">
                        <c:v>71.255300000000005</c:v>
                      </c:pt>
                      <c:pt idx="158">
                        <c:v>71.591774999999998</c:v>
                      </c:pt>
                      <c:pt idx="159">
                        <c:v>69.274074999999996</c:v>
                      </c:pt>
                      <c:pt idx="160">
                        <c:v>69.664299999999997</c:v>
                      </c:pt>
                      <c:pt idx="161">
                        <c:v>69.597650000000002</c:v>
                      </c:pt>
                      <c:pt idx="162">
                        <c:v>69.883600000000001</c:v>
                      </c:pt>
                      <c:pt idx="163">
                        <c:v>69.952399999999997</c:v>
                      </c:pt>
                      <c:pt idx="164">
                        <c:v>69.165499999999994</c:v>
                      </c:pt>
                      <c:pt idx="165">
                        <c:v>69.907250000000005</c:v>
                      </c:pt>
                      <c:pt idx="166">
                        <c:v>69.458974999999995</c:v>
                      </c:pt>
                      <c:pt idx="167">
                        <c:v>70.045924999999997</c:v>
                      </c:pt>
                      <c:pt idx="168">
                        <c:v>68.563500000000005</c:v>
                      </c:pt>
                      <c:pt idx="169">
                        <c:v>68.659175000000005</c:v>
                      </c:pt>
                      <c:pt idx="170">
                        <c:v>68.238849999999999</c:v>
                      </c:pt>
                      <c:pt idx="171">
                        <c:v>68.905349999999999</c:v>
                      </c:pt>
                      <c:pt idx="172">
                        <c:v>70.164175</c:v>
                      </c:pt>
                      <c:pt idx="173">
                        <c:v>69.914775000000006</c:v>
                      </c:pt>
                      <c:pt idx="174">
                        <c:v>70.132999999999996</c:v>
                      </c:pt>
                      <c:pt idx="175">
                        <c:v>69.333200000000005</c:v>
                      </c:pt>
                      <c:pt idx="176">
                        <c:v>69.034350000000003</c:v>
                      </c:pt>
                      <c:pt idx="177">
                        <c:v>68.534475</c:v>
                      </c:pt>
                      <c:pt idx="178">
                        <c:v>67.541174999999996</c:v>
                      </c:pt>
                      <c:pt idx="179">
                        <c:v>67.926024999999996</c:v>
                      </c:pt>
                      <c:pt idx="180">
                        <c:v>67.991600000000005</c:v>
                      </c:pt>
                      <c:pt idx="181">
                        <c:v>67.963650000000001</c:v>
                      </c:pt>
                      <c:pt idx="182">
                        <c:v>67.131600000000006</c:v>
                      </c:pt>
                      <c:pt idx="183">
                        <c:v>65.710449999999994</c:v>
                      </c:pt>
                      <c:pt idx="184">
                        <c:v>63.500250000000001</c:v>
                      </c:pt>
                      <c:pt idx="185">
                        <c:v>60.492400000000004</c:v>
                      </c:pt>
                      <c:pt idx="186">
                        <c:v>59.098125000000003</c:v>
                      </c:pt>
                      <c:pt idx="187">
                        <c:v>58.360675000000001</c:v>
                      </c:pt>
                      <c:pt idx="188">
                        <c:v>57.939275000000002</c:v>
                      </c:pt>
                      <c:pt idx="189">
                        <c:v>57.879075</c:v>
                      </c:pt>
                      <c:pt idx="190">
                        <c:v>57.4437</c:v>
                      </c:pt>
                      <c:pt idx="191">
                        <c:v>54.558399999999999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'Q1'!$AY$3</c15:sqref>
                        </c15:formulaRef>
                      </c:ext>
                    </c:extLst>
                    <c:strCache>
                      <c:ptCount val="1"/>
                      <c:pt idx="0">
                        <c:v>CNCS2 bending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'Q1'!$AY$4:$AY$195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25.980599999999999</c:v>
                      </c:pt>
                      <c:pt idx="1">
                        <c:v>25.8215</c:v>
                      </c:pt>
                      <c:pt idx="2">
                        <c:v>25.705400000000001</c:v>
                      </c:pt>
                      <c:pt idx="3">
                        <c:v>25.465675000000001</c:v>
                      </c:pt>
                      <c:pt idx="4">
                        <c:v>25.321625000000001</c:v>
                      </c:pt>
                      <c:pt idx="5">
                        <c:v>25.168975</c:v>
                      </c:pt>
                      <c:pt idx="6">
                        <c:v>24.992674999999998</c:v>
                      </c:pt>
                      <c:pt idx="7">
                        <c:v>24.8325</c:v>
                      </c:pt>
                      <c:pt idx="8">
                        <c:v>24.6648</c:v>
                      </c:pt>
                      <c:pt idx="9">
                        <c:v>24.492799999999999</c:v>
                      </c:pt>
                      <c:pt idx="10">
                        <c:v>24.338000000000001</c:v>
                      </c:pt>
                      <c:pt idx="11">
                        <c:v>24.1617</c:v>
                      </c:pt>
                      <c:pt idx="12">
                        <c:v>23.982175000000002</c:v>
                      </c:pt>
                      <c:pt idx="13">
                        <c:v>23.874675</c:v>
                      </c:pt>
                      <c:pt idx="14">
                        <c:v>23.770399999999999</c:v>
                      </c:pt>
                      <c:pt idx="15">
                        <c:v>23.636025</c:v>
                      </c:pt>
                      <c:pt idx="16">
                        <c:v>23.485524999999999</c:v>
                      </c:pt>
                      <c:pt idx="17">
                        <c:v>23.356525000000001</c:v>
                      </c:pt>
                      <c:pt idx="18">
                        <c:v>23.164100000000001</c:v>
                      </c:pt>
                      <c:pt idx="19">
                        <c:v>22.970600000000001</c:v>
                      </c:pt>
                      <c:pt idx="20">
                        <c:v>22.748075</c:v>
                      </c:pt>
                      <c:pt idx="21">
                        <c:v>22.520174999999998</c:v>
                      </c:pt>
                      <c:pt idx="22">
                        <c:v>22.268625</c:v>
                      </c:pt>
                      <c:pt idx="23">
                        <c:v>21.985900000000001</c:v>
                      </c:pt>
                      <c:pt idx="24">
                        <c:v>21.739725</c:v>
                      </c:pt>
                      <c:pt idx="25">
                        <c:v>21.511825000000002</c:v>
                      </c:pt>
                      <c:pt idx="26">
                        <c:v>21.223725000000002</c:v>
                      </c:pt>
                      <c:pt idx="27">
                        <c:v>20.954975000000001</c:v>
                      </c:pt>
                      <c:pt idx="28">
                        <c:v>20.775449999999999</c:v>
                      </c:pt>
                      <c:pt idx="29">
                        <c:v>20.553999999999998</c:v>
                      </c:pt>
                      <c:pt idx="30">
                        <c:v>20.518525</c:v>
                      </c:pt>
                      <c:pt idx="31">
                        <c:v>20.473375000000001</c:v>
                      </c:pt>
                      <c:pt idx="32">
                        <c:v>20.346525</c:v>
                      </c:pt>
                      <c:pt idx="33">
                        <c:v>20.540025</c:v>
                      </c:pt>
                      <c:pt idx="34">
                        <c:v>20.583024999999999</c:v>
                      </c:pt>
                      <c:pt idx="35">
                        <c:v>20.879725000000001</c:v>
                      </c:pt>
                      <c:pt idx="36">
                        <c:v>20.768999999999998</c:v>
                      </c:pt>
                      <c:pt idx="37">
                        <c:v>20.634625</c:v>
                      </c:pt>
                      <c:pt idx="38">
                        <c:v>20.867899999999999</c:v>
                      </c:pt>
                      <c:pt idx="39">
                        <c:v>20.598075000000001</c:v>
                      </c:pt>
                      <c:pt idx="40">
                        <c:v>20.328250000000001</c:v>
                      </c:pt>
                      <c:pt idx="41">
                        <c:v>20.08745</c:v>
                      </c:pt>
                      <c:pt idx="42">
                        <c:v>19.767099999999999</c:v>
                      </c:pt>
                      <c:pt idx="43">
                        <c:v>19.469325000000001</c:v>
                      </c:pt>
                      <c:pt idx="44">
                        <c:v>19.274750000000001</c:v>
                      </c:pt>
                      <c:pt idx="45">
                        <c:v>19.011375000000001</c:v>
                      </c:pt>
                      <c:pt idx="46">
                        <c:v>18.299724999999999</c:v>
                      </c:pt>
                      <c:pt idx="47">
                        <c:v>17.9998</c:v>
                      </c:pt>
                      <c:pt idx="48">
                        <c:v>17.659025</c:v>
                      </c:pt>
                      <c:pt idx="49">
                        <c:v>17.34835</c:v>
                      </c:pt>
                      <c:pt idx="50">
                        <c:v>17.090350000000001</c:v>
                      </c:pt>
                      <c:pt idx="51">
                        <c:v>16.776450000000001</c:v>
                      </c:pt>
                      <c:pt idx="52">
                        <c:v>16.356124999999999</c:v>
                      </c:pt>
                      <c:pt idx="53">
                        <c:v>16.061575000000001</c:v>
                      </c:pt>
                      <c:pt idx="54">
                        <c:v>15.659525</c:v>
                      </c:pt>
                      <c:pt idx="55">
                        <c:v>15.49935</c:v>
                      </c:pt>
                      <c:pt idx="56">
                        <c:v>15.039249999999999</c:v>
                      </c:pt>
                      <c:pt idx="57">
                        <c:v>14.550125</c:v>
                      </c:pt>
                      <c:pt idx="58">
                        <c:v>14.307175000000001</c:v>
                      </c:pt>
                      <c:pt idx="59">
                        <c:v>14.06315</c:v>
                      </c:pt>
                      <c:pt idx="60">
                        <c:v>13.77075</c:v>
                      </c:pt>
                      <c:pt idx="61">
                        <c:v>13.490175000000001</c:v>
                      </c:pt>
                      <c:pt idx="62">
                        <c:v>13.141875000000001</c:v>
                      </c:pt>
                      <c:pt idx="63">
                        <c:v>12.972025</c:v>
                      </c:pt>
                      <c:pt idx="64">
                        <c:v>12.731225</c:v>
                      </c:pt>
                      <c:pt idx="65">
                        <c:v>12.234575</c:v>
                      </c:pt>
                      <c:pt idx="66">
                        <c:v>11.814249999999999</c:v>
                      </c:pt>
                      <c:pt idx="67">
                        <c:v>11.501424999999999</c:v>
                      </c:pt>
                      <c:pt idx="68">
                        <c:v>10.968225</c:v>
                      </c:pt>
                      <c:pt idx="69">
                        <c:v>10.4877</c:v>
                      </c:pt>
                      <c:pt idx="70">
                        <c:v>10.097474999999999</c:v>
                      </c:pt>
                      <c:pt idx="71">
                        <c:v>9.394425</c:v>
                      </c:pt>
                      <c:pt idx="72">
                        <c:v>8.9074500000000008</c:v>
                      </c:pt>
                      <c:pt idx="73">
                        <c:v>8.5752749999999995</c:v>
                      </c:pt>
                      <c:pt idx="74">
                        <c:v>8.0517500000000002</c:v>
                      </c:pt>
                      <c:pt idx="75">
                        <c:v>7.678725</c:v>
                      </c:pt>
                      <c:pt idx="76">
                        <c:v>7.1487499999999997</c:v>
                      </c:pt>
                      <c:pt idx="77">
                        <c:v>6.6832750000000001</c:v>
                      </c:pt>
                      <c:pt idx="78">
                        <c:v>6.3328249999999997</c:v>
                      </c:pt>
                      <c:pt idx="79">
                        <c:v>6.0124750000000002</c:v>
                      </c:pt>
                      <c:pt idx="80">
                        <c:v>5.2266500000000002</c:v>
                      </c:pt>
                      <c:pt idx="81">
                        <c:v>4.8246000000000002</c:v>
                      </c:pt>
                      <c:pt idx="82">
                        <c:v>4.043075</c:v>
                      </c:pt>
                      <c:pt idx="83">
                        <c:v>3.0680499999999999</c:v>
                      </c:pt>
                      <c:pt idx="84">
                        <c:v>2.3445749999999999</c:v>
                      </c:pt>
                      <c:pt idx="85">
                        <c:v>1.9220999999999999</c:v>
                      </c:pt>
                      <c:pt idx="86">
                        <c:v>1.112625</c:v>
                      </c:pt>
                      <c:pt idx="87">
                        <c:v>0.54825000000000002</c:v>
                      </c:pt>
                      <c:pt idx="88">
                        <c:v>-0.70089999999999997</c:v>
                      </c:pt>
                      <c:pt idx="89">
                        <c:v>-0.88580000000000003</c:v>
                      </c:pt>
                      <c:pt idx="90">
                        <c:v>-0.27842499999999998</c:v>
                      </c:pt>
                      <c:pt idx="91">
                        <c:v>-2.2026750000000002</c:v>
                      </c:pt>
                      <c:pt idx="92">
                        <c:v>-2.5875249999999999</c:v>
                      </c:pt>
                      <c:pt idx="93">
                        <c:v>-3.3572250000000001</c:v>
                      </c:pt>
                      <c:pt idx="94">
                        <c:v>-3.883975</c:v>
                      </c:pt>
                      <c:pt idx="95">
                        <c:v>-6.1866250000000003</c:v>
                      </c:pt>
                      <c:pt idx="96">
                        <c:v>-7.336875</c:v>
                      </c:pt>
                      <c:pt idx="97">
                        <c:v>-8.2011749999999992</c:v>
                      </c:pt>
                      <c:pt idx="98">
                        <c:v>-8.7795249999999996</c:v>
                      </c:pt>
                      <c:pt idx="99">
                        <c:v>-8.9644250000000003</c:v>
                      </c:pt>
                      <c:pt idx="100">
                        <c:v>-9.3632500000000007</c:v>
                      </c:pt>
                      <c:pt idx="101">
                        <c:v>-10.647875000000001</c:v>
                      </c:pt>
                      <c:pt idx="102">
                        <c:v>-10.763975</c:v>
                      </c:pt>
                      <c:pt idx="103">
                        <c:v>-17.672999999999998</c:v>
                      </c:pt>
                      <c:pt idx="104">
                        <c:v>-17.863275000000002</c:v>
                      </c:pt>
                      <c:pt idx="105">
                        <c:v>-17.712775000000001</c:v>
                      </c:pt>
                      <c:pt idx="106">
                        <c:v>-17.39565</c:v>
                      </c:pt>
                      <c:pt idx="107">
                        <c:v>-18.294350000000001</c:v>
                      </c:pt>
                      <c:pt idx="108">
                        <c:v>-19.369350000000001</c:v>
                      </c:pt>
                      <c:pt idx="109">
                        <c:v>-20.136900000000001</c:v>
                      </c:pt>
                      <c:pt idx="110">
                        <c:v>-19.882124999999998</c:v>
                      </c:pt>
                      <c:pt idx="111">
                        <c:v>-21.215125</c:v>
                      </c:pt>
                      <c:pt idx="112">
                        <c:v>-21.983750000000001</c:v>
                      </c:pt>
                      <c:pt idx="113">
                        <c:v>-22.163274999999999</c:v>
                      </c:pt>
                      <c:pt idx="114">
                        <c:v>-18.095475</c:v>
                      </c:pt>
                      <c:pt idx="115">
                        <c:v>-20.627099999999999</c:v>
                      </c:pt>
                      <c:pt idx="116">
                        <c:v>-21.101175000000001</c:v>
                      </c:pt>
                      <c:pt idx="117">
                        <c:v>-21.888075000000001</c:v>
                      </c:pt>
                      <c:pt idx="118">
                        <c:v>-23.018975000000001</c:v>
                      </c:pt>
                      <c:pt idx="119">
                        <c:v>-23.339324999999999</c:v>
                      </c:pt>
                      <c:pt idx="120">
                        <c:v>-23.805875</c:v>
                      </c:pt>
                      <c:pt idx="121">
                        <c:v>-22.666374999999999</c:v>
                      </c:pt>
                      <c:pt idx="122">
                        <c:v>-22.3127</c:v>
                      </c:pt>
                      <c:pt idx="123">
                        <c:v>-20.309975000000001</c:v>
                      </c:pt>
                      <c:pt idx="124">
                        <c:v>-23.785450000000001</c:v>
                      </c:pt>
                      <c:pt idx="125">
                        <c:v>-23.962824999999999</c:v>
                      </c:pt>
                      <c:pt idx="126">
                        <c:v>-25.498999999999999</c:v>
                      </c:pt>
                      <c:pt idx="127">
                        <c:v>-26.670750000000002</c:v>
                      </c:pt>
                      <c:pt idx="128">
                        <c:v>-26.650324999999999</c:v>
                      </c:pt>
                      <c:pt idx="129">
                        <c:v>-27.566224999999999</c:v>
                      </c:pt>
                      <c:pt idx="130">
                        <c:v>-28.2166</c:v>
                      </c:pt>
                      <c:pt idx="131">
                        <c:v>-29.647424999999998</c:v>
                      </c:pt>
                      <c:pt idx="132">
                        <c:v>-31.055675000000001</c:v>
                      </c:pt>
                      <c:pt idx="133">
                        <c:v>-32.982075000000002</c:v>
                      </c:pt>
                      <c:pt idx="134">
                        <c:v>-34.438699999999997</c:v>
                      </c:pt>
                      <c:pt idx="135">
                        <c:v>-35.131</c:v>
                      </c:pt>
                      <c:pt idx="136">
                        <c:v>-33.061624999999999</c:v>
                      </c:pt>
                      <c:pt idx="137">
                        <c:v>-34.108674999999998</c:v>
                      </c:pt>
                      <c:pt idx="138">
                        <c:v>-34.596724999999999</c:v>
                      </c:pt>
                      <c:pt idx="139">
                        <c:v>-34.491374999999998</c:v>
                      </c:pt>
                      <c:pt idx="140">
                        <c:v>-34.723574999999997</c:v>
                      </c:pt>
                      <c:pt idx="141">
                        <c:v>-35.966275000000003</c:v>
                      </c:pt>
                      <c:pt idx="142">
                        <c:v>-38.4893</c:v>
                      </c:pt>
                      <c:pt idx="143">
                        <c:v>-38.887050000000002</c:v>
                      </c:pt>
                      <c:pt idx="144">
                        <c:v>-40.244774999999997</c:v>
                      </c:pt>
                      <c:pt idx="145">
                        <c:v>-41.189700000000002</c:v>
                      </c:pt>
                      <c:pt idx="146">
                        <c:v>-39.605150000000002</c:v>
                      </c:pt>
                      <c:pt idx="147">
                        <c:v>-45.654175000000002</c:v>
                      </c:pt>
                      <c:pt idx="148">
                        <c:v>-46.080950000000001</c:v>
                      </c:pt>
                      <c:pt idx="149">
                        <c:v>-47.290325000000003</c:v>
                      </c:pt>
                      <c:pt idx="150">
                        <c:v>-49.498375000000003</c:v>
                      </c:pt>
                      <c:pt idx="151">
                        <c:v>-54.207949999999997</c:v>
                      </c:pt>
                      <c:pt idx="152">
                        <c:v>-55.821525000000001</c:v>
                      </c:pt>
                      <c:pt idx="153">
                        <c:v>-58.038175000000003</c:v>
                      </c:pt>
                      <c:pt idx="154">
                        <c:v>-60.302124999999997</c:v>
                      </c:pt>
                      <c:pt idx="155">
                        <c:v>-54.322975</c:v>
                      </c:pt>
                      <c:pt idx="156">
                        <c:v>-60.914875000000002</c:v>
                      </c:pt>
                      <c:pt idx="157">
                        <c:v>-62.685400000000001</c:v>
                      </c:pt>
                      <c:pt idx="158">
                        <c:v>-63.308900000000001</c:v>
                      </c:pt>
                      <c:pt idx="159">
                        <c:v>-61.883450000000003</c:v>
                      </c:pt>
                      <c:pt idx="160">
                        <c:v>-64.453774999999993</c:v>
                      </c:pt>
                      <c:pt idx="161">
                        <c:v>-61.324449999999999</c:v>
                      </c:pt>
                      <c:pt idx="162">
                        <c:v>-64.078599999999994</c:v>
                      </c:pt>
                      <c:pt idx="163">
                        <c:v>-66.756424999999993</c:v>
                      </c:pt>
                      <c:pt idx="164">
                        <c:v>-65.425574999999995</c:v>
                      </c:pt>
                      <c:pt idx="165">
                        <c:v>-66.487674999999996</c:v>
                      </c:pt>
                      <c:pt idx="166">
                        <c:v>-57.92315</c:v>
                      </c:pt>
                      <c:pt idx="167">
                        <c:v>-61.177174999999998</c:v>
                      </c:pt>
                      <c:pt idx="168">
                        <c:v>-63.663649999999997</c:v>
                      </c:pt>
                      <c:pt idx="169">
                        <c:v>-69.163349999999994</c:v>
                      </c:pt>
                      <c:pt idx="170">
                        <c:v>-75.976699999999994</c:v>
                      </c:pt>
                      <c:pt idx="171">
                        <c:v>-65.657775000000001</c:v>
                      </c:pt>
                      <c:pt idx="172">
                        <c:v>-78.812550000000002</c:v>
                      </c:pt>
                      <c:pt idx="173">
                        <c:v>-82.348224999999999</c:v>
                      </c:pt>
                      <c:pt idx="174">
                        <c:v>-90.813850000000002</c:v>
                      </c:pt>
                      <c:pt idx="175">
                        <c:v>-94.435524999999998</c:v>
                      </c:pt>
                      <c:pt idx="176">
                        <c:v>-86.959975</c:v>
                      </c:pt>
                      <c:pt idx="177">
                        <c:v>-88.168274999999994</c:v>
                      </c:pt>
                      <c:pt idx="178">
                        <c:v>-90.173150000000007</c:v>
                      </c:pt>
                      <c:pt idx="179">
                        <c:v>-84.510050000000007</c:v>
                      </c:pt>
                      <c:pt idx="180">
                        <c:v>-85.641917500000005</c:v>
                      </c:pt>
                      <c:pt idx="181">
                        <c:v>-82.744792500000003</c:v>
                      </c:pt>
                      <c:pt idx="182">
                        <c:v>-80.715299999999999</c:v>
                      </c:pt>
                      <c:pt idx="183">
                        <c:v>-72.291600000000003</c:v>
                      </c:pt>
                      <c:pt idx="184">
                        <c:v>-62.9176</c:v>
                      </c:pt>
                      <c:pt idx="185">
                        <c:v>-61.596425000000004</c:v>
                      </c:pt>
                      <c:pt idx="186">
                        <c:v>-55.793574999999997</c:v>
                      </c:pt>
                      <c:pt idx="187">
                        <c:v>-53.274850000000001</c:v>
                      </c:pt>
                      <c:pt idx="188">
                        <c:v>-53.144775000000003</c:v>
                      </c:pt>
                      <c:pt idx="189">
                        <c:v>-55.026024999999997</c:v>
                      </c:pt>
                      <c:pt idx="190">
                        <c:v>-52.98245</c:v>
                      </c:pt>
                      <c:pt idx="191">
                        <c:v>-49.318849999999998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'Q1'!$AZ$3</c15:sqref>
                        </c15:formulaRef>
                      </c:ext>
                    </c:extLst>
                    <c:strCache>
                      <c:ptCount val="1"/>
                      <c:pt idx="0">
                        <c:v>CNCS4 bending</c:v>
                      </c:pt>
                    </c:strCache>
                  </c:strRef>
                </c:tx>
                <c:spPr>
                  <a:ln w="19050" cap="rnd">
                    <a:solidFill>
                      <a:srgbClr val="ED7D3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1363756.84</c:v>
                      </c:pt>
                      <c:pt idx="1">
                        <c:v>1451302.09</c:v>
                      </c:pt>
                      <c:pt idx="2">
                        <c:v>1540577.44</c:v>
                      </c:pt>
                      <c:pt idx="3">
                        <c:v>1629196.96</c:v>
                      </c:pt>
                      <c:pt idx="4">
                        <c:v>1721606.41</c:v>
                      </c:pt>
                      <c:pt idx="5">
                        <c:v>1818452.25</c:v>
                      </c:pt>
                      <c:pt idx="6">
                        <c:v>1917394.09</c:v>
                      </c:pt>
                      <c:pt idx="7">
                        <c:v>2018388.49</c:v>
                      </c:pt>
                      <c:pt idx="8">
                        <c:v>2124014.7599999998</c:v>
                      </c:pt>
                      <c:pt idx="9">
                        <c:v>2228451.84</c:v>
                      </c:pt>
                      <c:pt idx="10">
                        <c:v>2336006.56</c:v>
                      </c:pt>
                      <c:pt idx="11">
                        <c:v>2452356</c:v>
                      </c:pt>
                      <c:pt idx="12">
                        <c:v>2563521.21</c:v>
                      </c:pt>
                      <c:pt idx="13">
                        <c:v>2678786.89</c:v>
                      </c:pt>
                      <c:pt idx="14">
                        <c:v>2799598.24</c:v>
                      </c:pt>
                      <c:pt idx="15">
                        <c:v>2918288.89</c:v>
                      </c:pt>
                      <c:pt idx="16">
                        <c:v>3044327.04</c:v>
                      </c:pt>
                      <c:pt idx="17">
                        <c:v>3173385.96</c:v>
                      </c:pt>
                      <c:pt idx="18">
                        <c:v>3302215.84</c:v>
                      </c:pt>
                      <c:pt idx="19">
                        <c:v>3435462.25</c:v>
                      </c:pt>
                      <c:pt idx="20">
                        <c:v>3569832.36</c:v>
                      </c:pt>
                      <c:pt idx="21">
                        <c:v>3708705.64</c:v>
                      </c:pt>
                      <c:pt idx="22">
                        <c:v>3847089.96</c:v>
                      </c:pt>
                      <c:pt idx="23">
                        <c:v>3988009</c:v>
                      </c:pt>
                      <c:pt idx="24">
                        <c:v>4131869.29</c:v>
                      </c:pt>
                      <c:pt idx="25">
                        <c:v>4284072.04</c:v>
                      </c:pt>
                      <c:pt idx="26">
                        <c:v>4433972.49</c:v>
                      </c:pt>
                      <c:pt idx="27">
                        <c:v>4585165.6900000004</c:v>
                      </c:pt>
                      <c:pt idx="28">
                        <c:v>4743248.41</c:v>
                      </c:pt>
                      <c:pt idx="29">
                        <c:v>4903124.49</c:v>
                      </c:pt>
                      <c:pt idx="30">
                        <c:v>5063400.04</c:v>
                      </c:pt>
                      <c:pt idx="31">
                        <c:v>5223510.25</c:v>
                      </c:pt>
                      <c:pt idx="32">
                        <c:v>5391219.6100000003</c:v>
                      </c:pt>
                      <c:pt idx="33">
                        <c:v>5562993.96</c:v>
                      </c:pt>
                      <c:pt idx="34">
                        <c:v>5730757.21</c:v>
                      </c:pt>
                      <c:pt idx="35">
                        <c:v>5902956.1600000001</c:v>
                      </c:pt>
                      <c:pt idx="36">
                        <c:v>6085102.2400000002</c:v>
                      </c:pt>
                      <c:pt idx="37">
                        <c:v>6260004</c:v>
                      </c:pt>
                      <c:pt idx="38">
                        <c:v>6441444</c:v>
                      </c:pt>
                      <c:pt idx="39">
                        <c:v>6629595.04</c:v>
                      </c:pt>
                      <c:pt idx="40">
                        <c:v>6812622.0099999998</c:v>
                      </c:pt>
                      <c:pt idx="41">
                        <c:v>7006609</c:v>
                      </c:pt>
                      <c:pt idx="42">
                        <c:v>7194196.8399999999</c:v>
                      </c:pt>
                      <c:pt idx="43">
                        <c:v>7387524</c:v>
                      </c:pt>
                      <c:pt idx="44">
                        <c:v>7587270.25</c:v>
                      </c:pt>
                      <c:pt idx="45">
                        <c:v>7787448.3600000003</c:v>
                      </c:pt>
                      <c:pt idx="46">
                        <c:v>7990232.8899999997</c:v>
                      </c:pt>
                      <c:pt idx="47">
                        <c:v>8193906.25</c:v>
                      </c:pt>
                      <c:pt idx="48">
                        <c:v>8399563.2400000002</c:v>
                      </c:pt>
                      <c:pt idx="49">
                        <c:v>8611290.25</c:v>
                      </c:pt>
                      <c:pt idx="50">
                        <c:v>8828029.4399999995</c:v>
                      </c:pt>
                      <c:pt idx="51">
                        <c:v>9039042.25</c:v>
                      </c:pt>
                      <c:pt idx="52">
                        <c:v>9259240.4100000001</c:v>
                      </c:pt>
                      <c:pt idx="53">
                        <c:v>9483320.25</c:v>
                      </c:pt>
                      <c:pt idx="54">
                        <c:v>9705094.0899999999</c:v>
                      </c:pt>
                      <c:pt idx="55">
                        <c:v>9931321.9600000009</c:v>
                      </c:pt>
                      <c:pt idx="56">
                        <c:v>10156331.609999999</c:v>
                      </c:pt>
                      <c:pt idx="57">
                        <c:v>10391596.960000001</c:v>
                      </c:pt>
                      <c:pt idx="58">
                        <c:v>10617822.25</c:v>
                      </c:pt>
                      <c:pt idx="59">
                        <c:v>10860979.359999999</c:v>
                      </c:pt>
                      <c:pt idx="60">
                        <c:v>11097559.689999999</c:v>
                      </c:pt>
                      <c:pt idx="61">
                        <c:v>11339382.76</c:v>
                      </c:pt>
                      <c:pt idx="62">
                        <c:v>11589258.49</c:v>
                      </c:pt>
                      <c:pt idx="63">
                        <c:v>11827408.810000001</c:v>
                      </c:pt>
                      <c:pt idx="64">
                        <c:v>12080490.49</c:v>
                      </c:pt>
                      <c:pt idx="65">
                        <c:v>12329227.689999999</c:v>
                      </c:pt>
                      <c:pt idx="66">
                        <c:v>12581209</c:v>
                      </c:pt>
                      <c:pt idx="67">
                        <c:v>12845772.810000001</c:v>
                      </c:pt>
                      <c:pt idx="68">
                        <c:v>13103676.01</c:v>
                      </c:pt>
                      <c:pt idx="69">
                        <c:v>13363411.359999999</c:v>
                      </c:pt>
                      <c:pt idx="70">
                        <c:v>13629387.24</c:v>
                      </c:pt>
                      <c:pt idx="71">
                        <c:v>13896492.84</c:v>
                      </c:pt>
                      <c:pt idx="72">
                        <c:v>14168448.810000001</c:v>
                      </c:pt>
                      <c:pt idx="73">
                        <c:v>14440760.01</c:v>
                      </c:pt>
                      <c:pt idx="74">
                        <c:v>14713361.640000001</c:v>
                      </c:pt>
                      <c:pt idx="75">
                        <c:v>15000129</c:v>
                      </c:pt>
                      <c:pt idx="76">
                        <c:v>15274027.24</c:v>
                      </c:pt>
                      <c:pt idx="77">
                        <c:v>15555924.810000001</c:v>
                      </c:pt>
                      <c:pt idx="78">
                        <c:v>15842788.09</c:v>
                      </c:pt>
                      <c:pt idx="79">
                        <c:v>16129059.210000001</c:v>
                      </c:pt>
                      <c:pt idx="80">
                        <c:v>16415462.560000001</c:v>
                      </c:pt>
                      <c:pt idx="81">
                        <c:v>16714196.890000001</c:v>
                      </c:pt>
                      <c:pt idx="82">
                        <c:v>17007376</c:v>
                      </c:pt>
                      <c:pt idx="83">
                        <c:v>17303104.09</c:v>
                      </c:pt>
                      <c:pt idx="84">
                        <c:v>17605576.809999999</c:v>
                      </c:pt>
                      <c:pt idx="85">
                        <c:v>17910670.41</c:v>
                      </c:pt>
                      <c:pt idx="86">
                        <c:v>18218384.890000001</c:v>
                      </c:pt>
                      <c:pt idx="87">
                        <c:v>18532164.010000002</c:v>
                      </c:pt>
                      <c:pt idx="88">
                        <c:v>18843412.809999999</c:v>
                      </c:pt>
                      <c:pt idx="89">
                        <c:v>19158129</c:v>
                      </c:pt>
                      <c:pt idx="90">
                        <c:v>19471921.289999999</c:v>
                      </c:pt>
                      <c:pt idx="91">
                        <c:v>19796270.489999998</c:v>
                      </c:pt>
                      <c:pt idx="92">
                        <c:v>20109843.359999999</c:v>
                      </c:pt>
                      <c:pt idx="93">
                        <c:v>20429496.010000002</c:v>
                      </c:pt>
                      <c:pt idx="94">
                        <c:v>20761692.25</c:v>
                      </c:pt>
                      <c:pt idx="95">
                        <c:v>21094730.41</c:v>
                      </c:pt>
                      <c:pt idx="96">
                        <c:v>21425789.440000001</c:v>
                      </c:pt>
                      <c:pt idx="97">
                        <c:v>21762225</c:v>
                      </c:pt>
                      <c:pt idx="98">
                        <c:v>22094700.25</c:v>
                      </c:pt>
                      <c:pt idx="99">
                        <c:v>22435379.559999999</c:v>
                      </c:pt>
                      <c:pt idx="100">
                        <c:v>22783438.239999998</c:v>
                      </c:pt>
                      <c:pt idx="101">
                        <c:v>23129366.489999998</c:v>
                      </c:pt>
                      <c:pt idx="102">
                        <c:v>23474994.010000002</c:v>
                      </c:pt>
                      <c:pt idx="103">
                        <c:v>23828065.960000001</c:v>
                      </c:pt>
                      <c:pt idx="104">
                        <c:v>24179839.289999999</c:v>
                      </c:pt>
                      <c:pt idx="105">
                        <c:v>24540134.440000001</c:v>
                      </c:pt>
                      <c:pt idx="106">
                        <c:v>24893114.489999998</c:v>
                      </c:pt>
                      <c:pt idx="107">
                        <c:v>25252635.039999999</c:v>
                      </c:pt>
                      <c:pt idx="108">
                        <c:v>25626881.289999999</c:v>
                      </c:pt>
                      <c:pt idx="109">
                        <c:v>25978389.609999999</c:v>
                      </c:pt>
                      <c:pt idx="110">
                        <c:v>26351795.559999999</c:v>
                      </c:pt>
                      <c:pt idx="111">
                        <c:v>26716493.440000001</c:v>
                      </c:pt>
                      <c:pt idx="112">
                        <c:v>27098271.359999999</c:v>
                      </c:pt>
                      <c:pt idx="113">
                        <c:v>27472273.960000001</c:v>
                      </c:pt>
                      <c:pt idx="114">
                        <c:v>27852006.25</c:v>
                      </c:pt>
                      <c:pt idx="115">
                        <c:v>28227969</c:v>
                      </c:pt>
                      <c:pt idx="116">
                        <c:v>28623570.010000002</c:v>
                      </c:pt>
                      <c:pt idx="117">
                        <c:v>29005764.489999998</c:v>
                      </c:pt>
                      <c:pt idx="118">
                        <c:v>29399168.41</c:v>
                      </c:pt>
                      <c:pt idx="119">
                        <c:v>29794130.559999999</c:v>
                      </c:pt>
                      <c:pt idx="120">
                        <c:v>30186233.640000001</c:v>
                      </c:pt>
                      <c:pt idx="121">
                        <c:v>30575370.25</c:v>
                      </c:pt>
                      <c:pt idx="122">
                        <c:v>30984808.960000001</c:v>
                      </c:pt>
                      <c:pt idx="123">
                        <c:v>31385765.289999999</c:v>
                      </c:pt>
                      <c:pt idx="124">
                        <c:v>31789299.239999998</c:v>
                      </c:pt>
                      <c:pt idx="125">
                        <c:v>32186332.890000001</c:v>
                      </c:pt>
                      <c:pt idx="126">
                        <c:v>32605242.010000002</c:v>
                      </c:pt>
                      <c:pt idx="127">
                        <c:v>33024560.890000001</c:v>
                      </c:pt>
                      <c:pt idx="128">
                        <c:v>33433836.84</c:v>
                      </c:pt>
                      <c:pt idx="129">
                        <c:v>33854942.25</c:v>
                      </c:pt>
                      <c:pt idx="130">
                        <c:v>34283367.039999999</c:v>
                      </c:pt>
                      <c:pt idx="131">
                        <c:v>34703881</c:v>
                      </c:pt>
                      <c:pt idx="132">
                        <c:v>35132885.289999999</c:v>
                      </c:pt>
                      <c:pt idx="133">
                        <c:v>35556176.409999996</c:v>
                      </c:pt>
                      <c:pt idx="134">
                        <c:v>35968806.759999998</c:v>
                      </c:pt>
                      <c:pt idx="135">
                        <c:v>36417604.090000004</c:v>
                      </c:pt>
                      <c:pt idx="136">
                        <c:v>36857041</c:v>
                      </c:pt>
                      <c:pt idx="137">
                        <c:v>37291784.890000001</c:v>
                      </c:pt>
                      <c:pt idx="138">
                        <c:v>37731534.759999998</c:v>
                      </c:pt>
                      <c:pt idx="139">
                        <c:v>38183748.490000002</c:v>
                      </c:pt>
                      <c:pt idx="140">
                        <c:v>38627468.009999998</c:v>
                      </c:pt>
                      <c:pt idx="141">
                        <c:v>39076251.210000001</c:v>
                      </c:pt>
                      <c:pt idx="142">
                        <c:v>39521339.560000002</c:v>
                      </c:pt>
                      <c:pt idx="143">
                        <c:v>39986652.25</c:v>
                      </c:pt>
                      <c:pt idx="144">
                        <c:v>40436881</c:v>
                      </c:pt>
                      <c:pt idx="145">
                        <c:v>40890909.159999996</c:v>
                      </c:pt>
                      <c:pt idx="146">
                        <c:v>41356474.810000002</c:v>
                      </c:pt>
                      <c:pt idx="147">
                        <c:v>41813035.689999998</c:v>
                      </c:pt>
                      <c:pt idx="148">
                        <c:v>42292910.890000001</c:v>
                      </c:pt>
                      <c:pt idx="149">
                        <c:v>42763752.359999999</c:v>
                      </c:pt>
                      <c:pt idx="150">
                        <c:v>43229310.009999998</c:v>
                      </c:pt>
                      <c:pt idx="151">
                        <c:v>43713254.560000002</c:v>
                      </c:pt>
                      <c:pt idx="152">
                        <c:v>44187926.759999998</c:v>
                      </c:pt>
                      <c:pt idx="153">
                        <c:v>44663825.609999999</c:v>
                      </c:pt>
                      <c:pt idx="154">
                        <c:v>45150336.359999999</c:v>
                      </c:pt>
                      <c:pt idx="155">
                        <c:v>45640833.640000001</c:v>
                      </c:pt>
                      <c:pt idx="156">
                        <c:v>46116322.810000002</c:v>
                      </c:pt>
                      <c:pt idx="157">
                        <c:v>46616121.759999998</c:v>
                      </c:pt>
                      <c:pt idx="158">
                        <c:v>47124106.090000004</c:v>
                      </c:pt>
                      <c:pt idx="159">
                        <c:v>47615520.159999996</c:v>
                      </c:pt>
                      <c:pt idx="160">
                        <c:v>48105321.640000001</c:v>
                      </c:pt>
                      <c:pt idx="161">
                        <c:v>48605995.240000002</c:v>
                      </c:pt>
                      <c:pt idx="162">
                        <c:v>49109260.840000004</c:v>
                      </c:pt>
                      <c:pt idx="163">
                        <c:v>49609483.560000002</c:v>
                      </c:pt>
                      <c:pt idx="164">
                        <c:v>50133480.25</c:v>
                      </c:pt>
                      <c:pt idx="165">
                        <c:v>50634609.640000001</c:v>
                      </c:pt>
                      <c:pt idx="166">
                        <c:v>51155395.289999999</c:v>
                      </c:pt>
                      <c:pt idx="167">
                        <c:v>51670219.240000002</c:v>
                      </c:pt>
                      <c:pt idx="168">
                        <c:v>52191955.359999999</c:v>
                      </c:pt>
                      <c:pt idx="169">
                        <c:v>52703244.090000004</c:v>
                      </c:pt>
                      <c:pt idx="170">
                        <c:v>53231616</c:v>
                      </c:pt>
                      <c:pt idx="171">
                        <c:v>53778755.560000002</c:v>
                      </c:pt>
                      <c:pt idx="172">
                        <c:v>54300687.210000001</c:v>
                      </c:pt>
                      <c:pt idx="173">
                        <c:v>54820696.810000002</c:v>
                      </c:pt>
                      <c:pt idx="174">
                        <c:v>55365504.640000001</c:v>
                      </c:pt>
                      <c:pt idx="175">
                        <c:v>55898052.25</c:v>
                      </c:pt>
                      <c:pt idx="176">
                        <c:v>56437656.25</c:v>
                      </c:pt>
                      <c:pt idx="177">
                        <c:v>56979852.25</c:v>
                      </c:pt>
                      <c:pt idx="178">
                        <c:v>57512505.689999998</c:v>
                      </c:pt>
                      <c:pt idx="179">
                        <c:v>58078116.810000002</c:v>
                      </c:pt>
                      <c:pt idx="180">
                        <c:v>58629649</c:v>
                      </c:pt>
                      <c:pt idx="181">
                        <c:v>59180710.409999996</c:v>
                      </c:pt>
                      <c:pt idx="182">
                        <c:v>59745170.25</c:v>
                      </c:pt>
                      <c:pt idx="183">
                        <c:v>60289013.159999996</c:v>
                      </c:pt>
                      <c:pt idx="184">
                        <c:v>60855601</c:v>
                      </c:pt>
                      <c:pt idx="185">
                        <c:v>61413866.890000001</c:v>
                      </c:pt>
                      <c:pt idx="186">
                        <c:v>61979405.289999999</c:v>
                      </c:pt>
                      <c:pt idx="187">
                        <c:v>62552281</c:v>
                      </c:pt>
                      <c:pt idx="188">
                        <c:v>63137326.810000002</c:v>
                      </c:pt>
                      <c:pt idx="189">
                        <c:v>63707534.890000001</c:v>
                      </c:pt>
                      <c:pt idx="190">
                        <c:v>64283513.289999999</c:v>
                      </c:pt>
                      <c:pt idx="191">
                        <c:v>64854030.240000002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'Q1'!$AZ$4:$AZ$195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37.665849999999999</c:v>
                      </c:pt>
                      <c:pt idx="1">
                        <c:v>37.645425000000003</c:v>
                      </c:pt>
                      <c:pt idx="2">
                        <c:v>37.631450000000001</c:v>
                      </c:pt>
                      <c:pt idx="3">
                        <c:v>37.616399999999999</c:v>
                      </c:pt>
                      <c:pt idx="4">
                        <c:v>37.583075000000001</c:v>
                      </c:pt>
                      <c:pt idx="5">
                        <c:v>37.552975000000004</c:v>
                      </c:pt>
                      <c:pt idx="6">
                        <c:v>37.540075000000002</c:v>
                      </c:pt>
                      <c:pt idx="7">
                        <c:v>37.571249999999999</c:v>
                      </c:pt>
                      <c:pt idx="8">
                        <c:v>37.588450000000002</c:v>
                      </c:pt>
                      <c:pt idx="9">
                        <c:v>37.658324999999998</c:v>
                      </c:pt>
                      <c:pt idx="10">
                        <c:v>37.675525</c:v>
                      </c:pt>
                      <c:pt idx="11">
                        <c:v>37.686275000000002</c:v>
                      </c:pt>
                      <c:pt idx="12">
                        <c:v>37.67445</c:v>
                      </c:pt>
                      <c:pt idx="13">
                        <c:v>37.665849999999999</c:v>
                      </c:pt>
                      <c:pt idx="14">
                        <c:v>37.678750000000001</c:v>
                      </c:pt>
                      <c:pt idx="15">
                        <c:v>37.644350000000003</c:v>
                      </c:pt>
                      <c:pt idx="16">
                        <c:v>37.655099999999997</c:v>
                      </c:pt>
                      <c:pt idx="17">
                        <c:v>37.57985</c:v>
                      </c:pt>
                      <c:pt idx="18">
                        <c:v>37.506749999999997</c:v>
                      </c:pt>
                      <c:pt idx="19">
                        <c:v>37.462674999999997</c:v>
                      </c:pt>
                      <c:pt idx="20">
                        <c:v>37.349800000000002</c:v>
                      </c:pt>
                      <c:pt idx="21">
                        <c:v>37.299275000000002</c:v>
                      </c:pt>
                      <c:pt idx="22">
                        <c:v>37.197150000000001</c:v>
                      </c:pt>
                      <c:pt idx="23">
                        <c:v>37.169199999999996</c:v>
                      </c:pt>
                      <c:pt idx="24">
                        <c:v>37.092874999999999</c:v>
                      </c:pt>
                      <c:pt idx="25">
                        <c:v>37.025149999999996</c:v>
                      </c:pt>
                      <c:pt idx="26">
                        <c:v>36.939149999999998</c:v>
                      </c:pt>
                      <c:pt idx="27">
                        <c:v>36.861750000000001</c:v>
                      </c:pt>
                      <c:pt idx="28">
                        <c:v>36.774675000000002</c:v>
                      </c:pt>
                      <c:pt idx="29">
                        <c:v>36.675775000000002</c:v>
                      </c:pt>
                      <c:pt idx="30">
                        <c:v>36.582250000000002</c:v>
                      </c:pt>
                      <c:pt idx="31">
                        <c:v>36.531725000000002</c:v>
                      </c:pt>
                      <c:pt idx="32">
                        <c:v>36.412399999999998</c:v>
                      </c:pt>
                      <c:pt idx="33">
                        <c:v>36.321024999999999</c:v>
                      </c:pt>
                      <c:pt idx="34">
                        <c:v>36.275874999999999</c:v>
                      </c:pt>
                      <c:pt idx="35">
                        <c:v>36.243625000000002</c:v>
                      </c:pt>
                      <c:pt idx="36">
                        <c:v>36.209225000000004</c:v>
                      </c:pt>
                      <c:pt idx="37">
                        <c:v>36.216749999999998</c:v>
                      </c:pt>
                      <c:pt idx="38">
                        <c:v>36.157625000000003</c:v>
                      </c:pt>
                      <c:pt idx="39">
                        <c:v>36.097425000000001</c:v>
                      </c:pt>
                      <c:pt idx="40">
                        <c:v>36.054425000000002</c:v>
                      </c:pt>
                      <c:pt idx="41">
                        <c:v>36.003900000000002</c:v>
                      </c:pt>
                      <c:pt idx="42">
                        <c:v>35.952300000000001</c:v>
                      </c:pt>
                      <c:pt idx="43">
                        <c:v>35.887799999999999</c:v>
                      </c:pt>
                      <c:pt idx="44">
                        <c:v>35.80395</c:v>
                      </c:pt>
                      <c:pt idx="45">
                        <c:v>35.746974999999999</c:v>
                      </c:pt>
                      <c:pt idx="46">
                        <c:v>35.711500000000001</c:v>
                      </c:pt>
                      <c:pt idx="47">
                        <c:v>35.645924999999998</c:v>
                      </c:pt>
                      <c:pt idx="48">
                        <c:v>35.616900000000001</c:v>
                      </c:pt>
                      <c:pt idx="49">
                        <c:v>35.574975000000002</c:v>
                      </c:pt>
                      <c:pt idx="50">
                        <c:v>35.484675000000003</c:v>
                      </c:pt>
                      <c:pt idx="51">
                        <c:v>35.377175000000001</c:v>
                      </c:pt>
                      <c:pt idx="52">
                        <c:v>35.339550000000003</c:v>
                      </c:pt>
                      <c:pt idx="53">
                        <c:v>35.252474999999997</c:v>
                      </c:pt>
                      <c:pt idx="54">
                        <c:v>35.185825000000001</c:v>
                      </c:pt>
                      <c:pt idx="55">
                        <c:v>35.144975000000002</c:v>
                      </c:pt>
                      <c:pt idx="56">
                        <c:v>35.077249999999999</c:v>
                      </c:pt>
                      <c:pt idx="57">
                        <c:v>34.981574999999999</c:v>
                      </c:pt>
                      <c:pt idx="58">
                        <c:v>34.921374999999998</c:v>
                      </c:pt>
                      <c:pt idx="59">
                        <c:v>34.864400000000003</c:v>
                      </c:pt>
                      <c:pt idx="60">
                        <c:v>34.806350000000002</c:v>
                      </c:pt>
                      <c:pt idx="61">
                        <c:v>34.6967</c:v>
                      </c:pt>
                      <c:pt idx="62">
                        <c:v>34.676274999999997</c:v>
                      </c:pt>
                      <c:pt idx="63">
                        <c:v>34.631124999999997</c:v>
                      </c:pt>
                      <c:pt idx="64">
                        <c:v>34.563400000000001</c:v>
                      </c:pt>
                      <c:pt idx="65">
                        <c:v>34.478475000000003</c:v>
                      </c:pt>
                      <c:pt idx="66">
                        <c:v>34.40645</c:v>
                      </c:pt>
                      <c:pt idx="67">
                        <c:v>34.350549999999998</c:v>
                      </c:pt>
                      <c:pt idx="68">
                        <c:v>34.292499999999997</c:v>
                      </c:pt>
                      <c:pt idx="69">
                        <c:v>34.233375000000002</c:v>
                      </c:pt>
                      <c:pt idx="70">
                        <c:v>34.135550000000002</c:v>
                      </c:pt>
                      <c:pt idx="71">
                        <c:v>34.111899999999999</c:v>
                      </c:pt>
                      <c:pt idx="72">
                        <c:v>33.992575000000002</c:v>
                      </c:pt>
                      <c:pt idx="73">
                        <c:v>33.951725000000003</c:v>
                      </c:pt>
                      <c:pt idx="74">
                        <c:v>33.771124999999998</c:v>
                      </c:pt>
                      <c:pt idx="75">
                        <c:v>33.734575</c:v>
                      </c:pt>
                      <c:pt idx="76">
                        <c:v>33.664700000000003</c:v>
                      </c:pt>
                      <c:pt idx="77">
                        <c:v>33.599125000000001</c:v>
                      </c:pt>
                      <c:pt idx="78">
                        <c:v>33.488399999999999</c:v>
                      </c:pt>
                      <c:pt idx="79">
                        <c:v>33.571174999999997</c:v>
                      </c:pt>
                      <c:pt idx="80">
                        <c:v>33.712000000000003</c:v>
                      </c:pt>
                      <c:pt idx="81">
                        <c:v>33.653950000000002</c:v>
                      </c:pt>
                      <c:pt idx="82">
                        <c:v>33.557200000000002</c:v>
                      </c:pt>
                      <c:pt idx="83">
                        <c:v>33.365850000000002</c:v>
                      </c:pt>
                      <c:pt idx="84">
                        <c:v>32.988525000000003</c:v>
                      </c:pt>
                      <c:pt idx="85">
                        <c:v>32.9251</c:v>
                      </c:pt>
                      <c:pt idx="86">
                        <c:v>32.534875</c:v>
                      </c:pt>
                      <c:pt idx="87">
                        <c:v>32.487575</c:v>
                      </c:pt>
                      <c:pt idx="88">
                        <c:v>32.263975000000002</c:v>
                      </c:pt>
                      <c:pt idx="89">
                        <c:v>32.186574999999998</c:v>
                      </c:pt>
                      <c:pt idx="90">
                        <c:v>31.981249999999999</c:v>
                      </c:pt>
                      <c:pt idx="91">
                        <c:v>32.002749999999999</c:v>
                      </c:pt>
                      <c:pt idx="92">
                        <c:v>31.285724999999999</c:v>
                      </c:pt>
                      <c:pt idx="93">
                        <c:v>31.325500000000002</c:v>
                      </c:pt>
                      <c:pt idx="94">
                        <c:v>31.167475</c:v>
                      </c:pt>
                      <c:pt idx="95">
                        <c:v>29.22495</c:v>
                      </c:pt>
                      <c:pt idx="96">
                        <c:v>29.313099999999999</c:v>
                      </c:pt>
                      <c:pt idx="97">
                        <c:v>29.32385</c:v>
                      </c:pt>
                      <c:pt idx="98">
                        <c:v>29.1798</c:v>
                      </c:pt>
                      <c:pt idx="99">
                        <c:v>29.068000000000001</c:v>
                      </c:pt>
                      <c:pt idx="100">
                        <c:v>28.81</c:v>
                      </c:pt>
                      <c:pt idx="101">
                        <c:v>28.4359</c:v>
                      </c:pt>
                      <c:pt idx="102">
                        <c:v>28.374625000000002</c:v>
                      </c:pt>
                      <c:pt idx="103">
                        <c:v>27.050225000000001</c:v>
                      </c:pt>
                      <c:pt idx="104">
                        <c:v>26.749224999999999</c:v>
                      </c:pt>
                      <c:pt idx="105">
                        <c:v>26.637425</c:v>
                      </c:pt>
                      <c:pt idx="106">
                        <c:v>26.514875</c:v>
                      </c:pt>
                      <c:pt idx="107">
                        <c:v>26.482624999999999</c:v>
                      </c:pt>
                      <c:pt idx="108">
                        <c:v>26.422425</c:v>
                      </c:pt>
                      <c:pt idx="109">
                        <c:v>26.29665</c:v>
                      </c:pt>
                      <c:pt idx="110">
                        <c:v>24.601375000000001</c:v>
                      </c:pt>
                      <c:pt idx="111">
                        <c:v>24.537949999999999</c:v>
                      </c:pt>
                      <c:pt idx="112">
                        <c:v>24.578800000000001</c:v>
                      </c:pt>
                      <c:pt idx="113">
                        <c:v>24.463774999999998</c:v>
                      </c:pt>
                      <c:pt idx="114">
                        <c:v>25.560275000000001</c:v>
                      </c:pt>
                      <c:pt idx="115">
                        <c:v>25.702175</c:v>
                      </c:pt>
                      <c:pt idx="116">
                        <c:v>25.495774999999998</c:v>
                      </c:pt>
                      <c:pt idx="117">
                        <c:v>25.324850000000001</c:v>
                      </c:pt>
                      <c:pt idx="118">
                        <c:v>25.350650000000002</c:v>
                      </c:pt>
                      <c:pt idx="119">
                        <c:v>25.204450000000001</c:v>
                      </c:pt>
                      <c:pt idx="120">
                        <c:v>25.100175</c:v>
                      </c:pt>
                      <c:pt idx="121">
                        <c:v>24.921724999999999</c:v>
                      </c:pt>
                      <c:pt idx="122">
                        <c:v>24.751874999999998</c:v>
                      </c:pt>
                      <c:pt idx="123">
                        <c:v>24.514299999999999</c:v>
                      </c:pt>
                      <c:pt idx="124">
                        <c:v>23.264074999999998</c:v>
                      </c:pt>
                      <c:pt idx="125">
                        <c:v>23.113575000000001</c:v>
                      </c:pt>
                      <c:pt idx="126">
                        <c:v>23.077024999999999</c:v>
                      </c:pt>
                      <c:pt idx="127">
                        <c:v>22.953399999999998</c:v>
                      </c:pt>
                      <c:pt idx="128">
                        <c:v>21.967625000000002</c:v>
                      </c:pt>
                      <c:pt idx="129">
                        <c:v>21.763375</c:v>
                      </c:pt>
                      <c:pt idx="130">
                        <c:v>21.585999999999999</c:v>
                      </c:pt>
                      <c:pt idx="131">
                        <c:v>21.228024999999999</c:v>
                      </c:pt>
                      <c:pt idx="132">
                        <c:v>21.42905</c:v>
                      </c:pt>
                      <c:pt idx="133">
                        <c:v>21.06785</c:v>
                      </c:pt>
                      <c:pt idx="134">
                        <c:v>20.338999999999999</c:v>
                      </c:pt>
                      <c:pt idx="135">
                        <c:v>20.072399999999998</c:v>
                      </c:pt>
                      <c:pt idx="136">
                        <c:v>19.069424999999999</c:v>
                      </c:pt>
                      <c:pt idx="137">
                        <c:v>18.535150000000002</c:v>
                      </c:pt>
                      <c:pt idx="138">
                        <c:v>18.7652</c:v>
                      </c:pt>
                      <c:pt idx="139">
                        <c:v>18.729724999999998</c:v>
                      </c:pt>
                      <c:pt idx="140">
                        <c:v>17.800924999999999</c:v>
                      </c:pt>
                      <c:pt idx="141">
                        <c:v>17.5397</c:v>
                      </c:pt>
                      <c:pt idx="142">
                        <c:v>15.984175</c:v>
                      </c:pt>
                      <c:pt idx="143">
                        <c:v>15.939025000000001</c:v>
                      </c:pt>
                      <c:pt idx="144">
                        <c:v>15.542350000000001</c:v>
                      </c:pt>
                      <c:pt idx="145">
                        <c:v>14.973675</c:v>
                      </c:pt>
                      <c:pt idx="146">
                        <c:v>14.492075</c:v>
                      </c:pt>
                      <c:pt idx="147">
                        <c:v>13.853524999999999</c:v>
                      </c:pt>
                      <c:pt idx="148">
                        <c:v>14.3964</c:v>
                      </c:pt>
                      <c:pt idx="149">
                        <c:v>14.1599</c:v>
                      </c:pt>
                      <c:pt idx="150">
                        <c:v>13.9535</c:v>
                      </c:pt>
                      <c:pt idx="151">
                        <c:v>14.381349999999999</c:v>
                      </c:pt>
                      <c:pt idx="152">
                        <c:v>13.707325000000001</c:v>
                      </c:pt>
                      <c:pt idx="153">
                        <c:v>13.923400000000001</c:v>
                      </c:pt>
                      <c:pt idx="154">
                        <c:v>12.916124999999999</c:v>
                      </c:pt>
                      <c:pt idx="155">
                        <c:v>12.318425</c:v>
                      </c:pt>
                      <c:pt idx="156">
                        <c:v>12.69145</c:v>
                      </c:pt>
                      <c:pt idx="157">
                        <c:v>11.80565</c:v>
                      </c:pt>
                      <c:pt idx="158">
                        <c:v>11.440149999999999</c:v>
                      </c:pt>
                      <c:pt idx="159">
                        <c:v>8.8880999999999997</c:v>
                      </c:pt>
                      <c:pt idx="160">
                        <c:v>8.7440499999999997</c:v>
                      </c:pt>
                      <c:pt idx="161">
                        <c:v>7.7786999999999997</c:v>
                      </c:pt>
                      <c:pt idx="162">
                        <c:v>6.7553000000000001</c:v>
                      </c:pt>
                      <c:pt idx="163">
                        <c:v>5.8060749999999999</c:v>
                      </c:pt>
                      <c:pt idx="164">
                        <c:v>4.6913</c:v>
                      </c:pt>
                      <c:pt idx="165">
                        <c:v>3.131475</c:v>
                      </c:pt>
                      <c:pt idx="166">
                        <c:v>1.123375</c:v>
                      </c:pt>
                      <c:pt idx="167">
                        <c:v>-0.32895000000000002</c:v>
                      </c:pt>
                      <c:pt idx="168">
                        <c:v>-3.1002999999999998</c:v>
                      </c:pt>
                      <c:pt idx="169">
                        <c:v>-4.3204250000000002</c:v>
                      </c:pt>
                      <c:pt idx="170">
                        <c:v>-6.6134000000000004</c:v>
                      </c:pt>
                      <c:pt idx="171">
                        <c:v>-9.4438750000000002</c:v>
                      </c:pt>
                      <c:pt idx="172">
                        <c:v>-11.058524999999999</c:v>
                      </c:pt>
                      <c:pt idx="173">
                        <c:v>-12.561375</c:v>
                      </c:pt>
                      <c:pt idx="174">
                        <c:v>-14.525399999999999</c:v>
                      </c:pt>
                      <c:pt idx="175">
                        <c:v>-15.32305</c:v>
                      </c:pt>
                      <c:pt idx="176">
                        <c:v>-16.262599999999999</c:v>
                      </c:pt>
                      <c:pt idx="177">
                        <c:v>-20.248699999999999</c:v>
                      </c:pt>
                      <c:pt idx="178">
                        <c:v>-21.087199999999999</c:v>
                      </c:pt>
                      <c:pt idx="179">
                        <c:v>-21.826799999999999</c:v>
                      </c:pt>
                      <c:pt idx="180">
                        <c:v>-24.994824999999999</c:v>
                      </c:pt>
                      <c:pt idx="181">
                        <c:v>-24.727150000000002</c:v>
                      </c:pt>
                      <c:pt idx="182">
                        <c:v>-25.807524999999998</c:v>
                      </c:pt>
                      <c:pt idx="183">
                        <c:v>-28.271425000000001</c:v>
                      </c:pt>
                      <c:pt idx="184">
                        <c:v>-28.547699999999999</c:v>
                      </c:pt>
                      <c:pt idx="185">
                        <c:v>-28.496099999999998</c:v>
                      </c:pt>
                      <c:pt idx="186">
                        <c:v>-28.635850000000001</c:v>
                      </c:pt>
                      <c:pt idx="187">
                        <c:v>-29.496925000000001</c:v>
                      </c:pt>
                      <c:pt idx="188">
                        <c:v>-30.431100000000001</c:v>
                      </c:pt>
                      <c:pt idx="189">
                        <c:v>-31.842575</c:v>
                      </c:pt>
                      <c:pt idx="190">
                        <c:v>-31.258849999999999</c:v>
                      </c:pt>
                      <c:pt idx="191">
                        <c:v>-31.9877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405744856"/>
        <c:scaling>
          <c:orientation val="minMax"/>
          <c:max val="163850000"/>
          <c:min val="10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current [I^2]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903088"/>
        <c:crosses val="autoZero"/>
        <c:crossBetween val="midCat"/>
        <c:majorUnit val="30000000"/>
        <c:minorUnit val="2500000"/>
      </c:valAx>
      <c:valAx>
        <c:axId val="394903088"/>
        <c:scaling>
          <c:orientation val="maxMin"/>
          <c:max val="50"/>
          <c:min val="-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[Mpa]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44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Quench #23 12.5kA traction Collars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'Q23'!$AG$3</c:f>
              <c:strCache>
                <c:ptCount val="1"/>
                <c:pt idx="0">
                  <c:v>CCS1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  <c:extLst xmlns:c15="http://schemas.microsoft.com/office/drawing/2012/chart"/>
            </c:numRef>
          </c:xVal>
          <c:yVal>
            <c:numRef>
              <c:f>'Q23'!$AG$4:$AG$195</c:f>
              <c:numCache>
                <c:formatCode>General</c:formatCode>
                <c:ptCount val="192"/>
                <c:pt idx="0">
                  <c:v>-68.297974999999994</c:v>
                </c:pt>
                <c:pt idx="1">
                  <c:v>-68.263575000000003</c:v>
                </c:pt>
                <c:pt idx="2">
                  <c:v>-68.161450000000002</c:v>
                </c:pt>
                <c:pt idx="3">
                  <c:v>-68.151775000000001</c:v>
                </c:pt>
                <c:pt idx="4">
                  <c:v>-68.071150000000003</c:v>
                </c:pt>
                <c:pt idx="5">
                  <c:v>-67.938924999999998</c:v>
                </c:pt>
                <c:pt idx="6">
                  <c:v>-67.8626</c:v>
                </c:pt>
                <c:pt idx="7">
                  <c:v>-67.778750000000002</c:v>
                </c:pt>
                <c:pt idx="8">
                  <c:v>-67.627174999999994</c:v>
                </c:pt>
                <c:pt idx="9">
                  <c:v>-67.488500000000002</c:v>
                </c:pt>
                <c:pt idx="10">
                  <c:v>-67.368099999999998</c:v>
                </c:pt>
                <c:pt idx="11">
                  <c:v>-67.211150000000004</c:v>
                </c:pt>
                <c:pt idx="12">
                  <c:v>-67.023025000000004</c:v>
                </c:pt>
                <c:pt idx="13">
                  <c:v>-66.920900000000003</c:v>
                </c:pt>
                <c:pt idx="14">
                  <c:v>-66.706975</c:v>
                </c:pt>
                <c:pt idx="15">
                  <c:v>-66.545725000000004</c:v>
                </c:pt>
                <c:pt idx="16">
                  <c:v>-66.331800000000001</c:v>
                </c:pt>
                <c:pt idx="17">
                  <c:v>-66.080250000000007</c:v>
                </c:pt>
                <c:pt idx="18">
                  <c:v>-65.936199999999999</c:v>
                </c:pt>
                <c:pt idx="19">
                  <c:v>-65.773875000000004</c:v>
                </c:pt>
                <c:pt idx="20">
                  <c:v>-65.573925000000003</c:v>
                </c:pt>
                <c:pt idx="21">
                  <c:v>-65.405150000000006</c:v>
                </c:pt>
                <c:pt idx="22">
                  <c:v>-65.213800000000006</c:v>
                </c:pt>
                <c:pt idx="23">
                  <c:v>-65.032124999999994</c:v>
                </c:pt>
                <c:pt idx="24">
                  <c:v>-64.869799999999998</c:v>
                </c:pt>
                <c:pt idx="25">
                  <c:v>-64.535475000000005</c:v>
                </c:pt>
                <c:pt idx="26">
                  <c:v>-64.384974999999997</c:v>
                </c:pt>
                <c:pt idx="27">
                  <c:v>-64.102249999999998</c:v>
                </c:pt>
                <c:pt idx="28">
                  <c:v>-63.762549999999997</c:v>
                </c:pt>
                <c:pt idx="29">
                  <c:v>-63.574424999999998</c:v>
                </c:pt>
                <c:pt idx="30">
                  <c:v>-63.407800000000002</c:v>
                </c:pt>
                <c:pt idx="31">
                  <c:v>-63.045524999999998</c:v>
                </c:pt>
                <c:pt idx="32">
                  <c:v>-62.681100000000001</c:v>
                </c:pt>
                <c:pt idx="33">
                  <c:v>-62.497275000000002</c:v>
                </c:pt>
                <c:pt idx="34">
                  <c:v>-62.177999999999997</c:v>
                </c:pt>
                <c:pt idx="35">
                  <c:v>-62.041474999999998</c:v>
                </c:pt>
                <c:pt idx="36">
                  <c:v>-61.436250000000001</c:v>
                </c:pt>
                <c:pt idx="37">
                  <c:v>-60.963250000000002</c:v>
                </c:pt>
                <c:pt idx="38">
                  <c:v>-60.727825000000003</c:v>
                </c:pt>
                <c:pt idx="39">
                  <c:v>-59.799025</c:v>
                </c:pt>
                <c:pt idx="40">
                  <c:v>-59.666800000000002</c:v>
                </c:pt>
                <c:pt idx="41">
                  <c:v>-59.305599999999998</c:v>
                </c:pt>
                <c:pt idx="42">
                  <c:v>-58.5961</c:v>
                </c:pt>
                <c:pt idx="43">
                  <c:v>-58.6477</c:v>
                </c:pt>
                <c:pt idx="44">
                  <c:v>-58.142449999999997</c:v>
                </c:pt>
                <c:pt idx="45">
                  <c:v>-57.928525</c:v>
                </c:pt>
                <c:pt idx="46">
                  <c:v>-57.336199999999998</c:v>
                </c:pt>
                <c:pt idx="47">
                  <c:v>-56.851374999999997</c:v>
                </c:pt>
                <c:pt idx="48">
                  <c:v>-56.364400000000003</c:v>
                </c:pt>
                <c:pt idx="49">
                  <c:v>-55.990299999999998</c:v>
                </c:pt>
                <c:pt idx="50">
                  <c:v>-55.394750000000002</c:v>
                </c:pt>
                <c:pt idx="51">
                  <c:v>-54.642249999999997</c:v>
                </c:pt>
                <c:pt idx="52">
                  <c:v>-53.800525</c:v>
                </c:pt>
                <c:pt idx="53">
                  <c:v>-53.263024999999999</c:v>
                </c:pt>
                <c:pt idx="54">
                  <c:v>-52.853450000000002</c:v>
                </c:pt>
                <c:pt idx="55">
                  <c:v>-52.174050000000001</c:v>
                </c:pt>
                <c:pt idx="56">
                  <c:v>-51.740825000000001</c:v>
                </c:pt>
                <c:pt idx="57">
                  <c:v>-51.211925000000001</c:v>
                </c:pt>
                <c:pt idx="58">
                  <c:v>-50.455125000000002</c:v>
                </c:pt>
                <c:pt idx="59">
                  <c:v>-49.739175000000003</c:v>
                </c:pt>
                <c:pt idx="60">
                  <c:v>-49.0501</c:v>
                </c:pt>
                <c:pt idx="61">
                  <c:v>-48.369624999999999</c:v>
                </c:pt>
                <c:pt idx="62">
                  <c:v>-47.678400000000003</c:v>
                </c:pt>
                <c:pt idx="63">
                  <c:v>-46.963524999999997</c:v>
                </c:pt>
                <c:pt idx="64">
                  <c:v>-46.344324999999998</c:v>
                </c:pt>
                <c:pt idx="65">
                  <c:v>-46.073425</c:v>
                </c:pt>
                <c:pt idx="66">
                  <c:v>-45.483249999999998</c:v>
                </c:pt>
                <c:pt idx="67">
                  <c:v>-45.118825000000001</c:v>
                </c:pt>
                <c:pt idx="68">
                  <c:v>-44.573799999999999</c:v>
                </c:pt>
                <c:pt idx="69">
                  <c:v>-43.700899999999997</c:v>
                </c:pt>
                <c:pt idx="70">
                  <c:v>-42.9054</c:v>
                </c:pt>
                <c:pt idx="71">
                  <c:v>-42.112050000000004</c:v>
                </c:pt>
                <c:pt idx="72">
                  <c:v>-41.36815</c:v>
                </c:pt>
                <c:pt idx="73">
                  <c:v>-40.614575000000002</c:v>
                </c:pt>
                <c:pt idx="74">
                  <c:v>-39.883575</c:v>
                </c:pt>
                <c:pt idx="75">
                  <c:v>-39.413800000000002</c:v>
                </c:pt>
                <c:pt idx="76">
                  <c:v>-39.003149999999998</c:v>
                </c:pt>
                <c:pt idx="77">
                  <c:v>-38.361375000000002</c:v>
                </c:pt>
                <c:pt idx="78">
                  <c:v>-38.086174999999997</c:v>
                </c:pt>
                <c:pt idx="79">
                  <c:v>-38.140999999999998</c:v>
                </c:pt>
                <c:pt idx="80">
                  <c:v>-37.260575000000003</c:v>
                </c:pt>
                <c:pt idx="81">
                  <c:v>-37.172424999999997</c:v>
                </c:pt>
                <c:pt idx="82">
                  <c:v>-37.136949999999999</c:v>
                </c:pt>
                <c:pt idx="83">
                  <c:v>-37.224024999999997</c:v>
                </c:pt>
                <c:pt idx="84">
                  <c:v>-36.915500000000002</c:v>
                </c:pt>
                <c:pt idx="85">
                  <c:v>-33.792625000000001</c:v>
                </c:pt>
                <c:pt idx="86">
                  <c:v>-32.782125000000001</c:v>
                </c:pt>
                <c:pt idx="87">
                  <c:v>-29.565725</c:v>
                </c:pt>
                <c:pt idx="88">
                  <c:v>-27.033024999999999</c:v>
                </c:pt>
                <c:pt idx="89">
                  <c:v>-26.644735000000001</c:v>
                </c:pt>
                <c:pt idx="90">
                  <c:v>-23.236125000000001</c:v>
                </c:pt>
                <c:pt idx="91">
                  <c:v>-23.787600000000001</c:v>
                </c:pt>
                <c:pt idx="92">
                  <c:v>-23.685475</c:v>
                </c:pt>
                <c:pt idx="93">
                  <c:v>-23.471550000000001</c:v>
                </c:pt>
                <c:pt idx="94">
                  <c:v>-22.083725000000001</c:v>
                </c:pt>
                <c:pt idx="95">
                  <c:v>-20.046600000000002</c:v>
                </c:pt>
                <c:pt idx="96">
                  <c:v>-19.6037</c:v>
                </c:pt>
                <c:pt idx="97">
                  <c:v>-19.654225</c:v>
                </c:pt>
                <c:pt idx="98">
                  <c:v>-18.538374999999998</c:v>
                </c:pt>
                <c:pt idx="99">
                  <c:v>-17.261275000000001</c:v>
                </c:pt>
                <c:pt idx="100">
                  <c:v>-16.492650000000001</c:v>
                </c:pt>
                <c:pt idx="101">
                  <c:v>-14.799524999999999</c:v>
                </c:pt>
                <c:pt idx="102">
                  <c:v>-13.237550000000001</c:v>
                </c:pt>
                <c:pt idx="103">
                  <c:v>-12.393675</c:v>
                </c:pt>
                <c:pt idx="104">
                  <c:v>-10.792999999999999</c:v>
                </c:pt>
                <c:pt idx="105">
                  <c:v>-9.4008749999999992</c:v>
                </c:pt>
                <c:pt idx="106">
                  <c:v>-8.5336724999999998</c:v>
                </c:pt>
                <c:pt idx="107">
                  <c:v>-7.6837774999999997</c:v>
                </c:pt>
                <c:pt idx="108">
                  <c:v>-6.7413572500000001</c:v>
                </c:pt>
                <c:pt idx="109">
                  <c:v>-5.7117975000000003</c:v>
                </c:pt>
                <c:pt idx="110">
                  <c:v>-4.8365324999999997</c:v>
                </c:pt>
                <c:pt idx="111">
                  <c:v>-3.9302000000000001</c:v>
                </c:pt>
                <c:pt idx="112">
                  <c:v>-2.912175</c:v>
                </c:pt>
                <c:pt idx="113">
                  <c:v>-1.8711342500000001</c:v>
                </c:pt>
                <c:pt idx="114">
                  <c:v>-0.818075</c:v>
                </c:pt>
                <c:pt idx="115">
                  <c:v>0.48697499999999999</c:v>
                </c:pt>
                <c:pt idx="116">
                  <c:v>0.86537500000000001</c:v>
                </c:pt>
                <c:pt idx="117">
                  <c:v>2.3445749999999999</c:v>
                </c:pt>
                <c:pt idx="118">
                  <c:v>2.8218749999999999</c:v>
                </c:pt>
                <c:pt idx="119">
                  <c:v>1.2351749999999999</c:v>
                </c:pt>
                <c:pt idx="120">
                  <c:v>3.7195</c:v>
                </c:pt>
                <c:pt idx="121">
                  <c:v>4.4096500000000001</c:v>
                </c:pt>
                <c:pt idx="122">
                  <c:v>4.2881749999999998</c:v>
                </c:pt>
                <c:pt idx="123">
                  <c:v>4.9213500000000003</c:v>
                </c:pt>
                <c:pt idx="124">
                  <c:v>5.189025</c:v>
                </c:pt>
                <c:pt idx="125">
                  <c:v>5.7619999999999996</c:v>
                </c:pt>
                <c:pt idx="126">
                  <c:v>6.3715250000000001</c:v>
                </c:pt>
                <c:pt idx="127">
                  <c:v>6.6736000000000004</c:v>
                </c:pt>
                <c:pt idx="128">
                  <c:v>7.6010024999999999</c:v>
                </c:pt>
                <c:pt idx="129">
                  <c:v>10.73753</c:v>
                </c:pt>
                <c:pt idx="130">
                  <c:v>11.5458225</c:v>
                </c:pt>
                <c:pt idx="131">
                  <c:v>11.668049999999999</c:v>
                </c:pt>
                <c:pt idx="132">
                  <c:v>9.6836000000000002</c:v>
                </c:pt>
                <c:pt idx="133">
                  <c:v>10.4017</c:v>
                </c:pt>
                <c:pt idx="134">
                  <c:v>10.191000000000001</c:v>
                </c:pt>
                <c:pt idx="135">
                  <c:v>10.559725</c:v>
                </c:pt>
                <c:pt idx="136">
                  <c:v>10.751075</c:v>
                </c:pt>
                <c:pt idx="137">
                  <c:v>8.1517250000000008</c:v>
                </c:pt>
                <c:pt idx="138">
                  <c:v>7.4314749999999998</c:v>
                </c:pt>
                <c:pt idx="139">
                  <c:v>7.4938250000000002</c:v>
                </c:pt>
                <c:pt idx="140">
                  <c:v>10.95425</c:v>
                </c:pt>
                <c:pt idx="141">
                  <c:v>12.402274999999999</c:v>
                </c:pt>
                <c:pt idx="142">
                  <c:v>13.335375000000001</c:v>
                </c:pt>
                <c:pt idx="143">
                  <c:v>15.613300000000001</c:v>
                </c:pt>
                <c:pt idx="144">
                  <c:v>17.77835</c:v>
                </c:pt>
                <c:pt idx="145">
                  <c:v>18.2879</c:v>
                </c:pt>
                <c:pt idx="146">
                  <c:v>18.364225000000001</c:v>
                </c:pt>
                <c:pt idx="147">
                  <c:v>18.4986</c:v>
                </c:pt>
                <c:pt idx="148">
                  <c:v>18.709299999999999</c:v>
                </c:pt>
                <c:pt idx="149">
                  <c:v>18.195450000000001</c:v>
                </c:pt>
                <c:pt idx="150">
                  <c:v>15.932575</c:v>
                </c:pt>
                <c:pt idx="151">
                  <c:v>13.511675</c:v>
                </c:pt>
                <c:pt idx="152">
                  <c:v>11.740074999999999</c:v>
                </c:pt>
                <c:pt idx="153">
                  <c:v>9.1600750000000009</c:v>
                </c:pt>
                <c:pt idx="154">
                  <c:v>8.8160749999999997</c:v>
                </c:pt>
                <c:pt idx="155">
                  <c:v>8.8397249999999996</c:v>
                </c:pt>
                <c:pt idx="156">
                  <c:v>8.2302</c:v>
                </c:pt>
                <c:pt idx="157">
                  <c:v>7.8754499999999998</c:v>
                </c:pt>
                <c:pt idx="158">
                  <c:v>7.0993000000000004</c:v>
                </c:pt>
                <c:pt idx="159">
                  <c:v>6.442475</c:v>
                </c:pt>
                <c:pt idx="160">
                  <c:v>5.1922499999999996</c:v>
                </c:pt>
                <c:pt idx="161">
                  <c:v>3.3647499999999999</c:v>
                </c:pt>
                <c:pt idx="162">
                  <c:v>2.6133250000000001</c:v>
                </c:pt>
                <c:pt idx="163">
                  <c:v>9.2450000000000004E-2</c:v>
                </c:pt>
                <c:pt idx="164">
                  <c:v>-3.3841000000000001</c:v>
                </c:pt>
                <c:pt idx="165">
                  <c:v>-2.6477249999999999</c:v>
                </c:pt>
                <c:pt idx="166">
                  <c:v>2.1220500000000002</c:v>
                </c:pt>
                <c:pt idx="167">
                  <c:v>1.738275</c:v>
                </c:pt>
                <c:pt idx="168">
                  <c:v>1.738275</c:v>
                </c:pt>
                <c:pt idx="169">
                  <c:v>-1.039525</c:v>
                </c:pt>
                <c:pt idx="170">
                  <c:v>1.069625</c:v>
                </c:pt>
                <c:pt idx="171">
                  <c:v>-4.0979000000000001</c:v>
                </c:pt>
                <c:pt idx="172">
                  <c:v>-4.2312000000000003</c:v>
                </c:pt>
                <c:pt idx="173">
                  <c:v>-1.678075</c:v>
                </c:pt>
                <c:pt idx="174">
                  <c:v>-0.332175</c:v>
                </c:pt>
                <c:pt idx="175">
                  <c:v>5.4675574999999998</c:v>
                </c:pt>
                <c:pt idx="176">
                  <c:v>6.2603914999999999</c:v>
                </c:pt>
                <c:pt idx="177">
                  <c:v>-0.55469999999999997</c:v>
                </c:pt>
                <c:pt idx="178">
                  <c:v>6.3994749999999998</c:v>
                </c:pt>
                <c:pt idx="179">
                  <c:v>24.119775000000001</c:v>
                </c:pt>
                <c:pt idx="180">
                  <c:v>43.827750000000002</c:v>
                </c:pt>
                <c:pt idx="181">
                  <c:v>55.145350000000001</c:v>
                </c:pt>
                <c:pt idx="182">
                  <c:v>68.892449999999997</c:v>
                </c:pt>
                <c:pt idx="183">
                  <c:v>78.286874999999995</c:v>
                </c:pt>
                <c:pt idx="184">
                  <c:v>82.850250000000003</c:v>
                </c:pt>
                <c:pt idx="185">
                  <c:v>84.479950000000002</c:v>
                </c:pt>
                <c:pt idx="186">
                  <c:v>86.420325000000005</c:v>
                </c:pt>
                <c:pt idx="187">
                  <c:v>90.915975000000003</c:v>
                </c:pt>
                <c:pt idx="188">
                  <c:v>96.092100000000002</c:v>
                </c:pt>
                <c:pt idx="189">
                  <c:v>89.174475000000001</c:v>
                </c:pt>
                <c:pt idx="190">
                  <c:v>89.588350000000005</c:v>
                </c:pt>
                <c:pt idx="191">
                  <c:v>84.138099999999994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1"/>
          <c:order val="1"/>
          <c:tx>
            <c:strRef>
              <c:f>'Q23'!$AH$3</c:f>
              <c:strCache>
                <c:ptCount val="1"/>
                <c:pt idx="0">
                  <c:v>CCS2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5B9BD5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  <c:extLst xmlns:c15="http://schemas.microsoft.com/office/drawing/2012/chart"/>
            </c:numRef>
          </c:xVal>
          <c:yVal>
            <c:numRef>
              <c:f>'Q23'!$AH$4:$AH$195</c:f>
              <c:numCache>
                <c:formatCode>General</c:formatCode>
                <c:ptCount val="192"/>
                <c:pt idx="0">
                  <c:v>-82.725549999999998</c:v>
                </c:pt>
                <c:pt idx="1">
                  <c:v>-82.696524999999994</c:v>
                </c:pt>
                <c:pt idx="2">
                  <c:v>-82.629874999999998</c:v>
                </c:pt>
                <c:pt idx="3">
                  <c:v>-82.5428</c:v>
                </c:pt>
                <c:pt idx="4">
                  <c:v>-82.519149999999996</c:v>
                </c:pt>
                <c:pt idx="5">
                  <c:v>-82.436374999999998</c:v>
                </c:pt>
                <c:pt idx="6">
                  <c:v>-82.377250000000004</c:v>
                </c:pt>
                <c:pt idx="7">
                  <c:v>-82.25685</c:v>
                </c:pt>
                <c:pt idx="8">
                  <c:v>-82.156874999999999</c:v>
                </c:pt>
                <c:pt idx="9">
                  <c:v>-82.019274999999993</c:v>
                </c:pt>
                <c:pt idx="10">
                  <c:v>-81.950474999999997</c:v>
                </c:pt>
                <c:pt idx="11">
                  <c:v>-81.780625000000001</c:v>
                </c:pt>
                <c:pt idx="12">
                  <c:v>-81.611850000000004</c:v>
                </c:pt>
                <c:pt idx="13">
                  <c:v>-81.492525000000001</c:v>
                </c:pt>
                <c:pt idx="14">
                  <c:v>-81.303325000000001</c:v>
                </c:pt>
                <c:pt idx="15">
                  <c:v>-81.087249999999997</c:v>
                </c:pt>
                <c:pt idx="16">
                  <c:v>-80.942125000000004</c:v>
                </c:pt>
                <c:pt idx="17">
                  <c:v>-80.586299999999994</c:v>
                </c:pt>
                <c:pt idx="18">
                  <c:v>-80.445475000000002</c:v>
                </c:pt>
                <c:pt idx="19">
                  <c:v>-80.126199999999997</c:v>
                </c:pt>
                <c:pt idx="20">
                  <c:v>-79.795100000000005</c:v>
                </c:pt>
                <c:pt idx="21">
                  <c:v>-79.454324999999997</c:v>
                </c:pt>
                <c:pt idx="22">
                  <c:v>-79.127525000000006</c:v>
                </c:pt>
                <c:pt idx="23">
                  <c:v>-78.780299999999997</c:v>
                </c:pt>
                <c:pt idx="24">
                  <c:v>-78.392224999999996</c:v>
                </c:pt>
                <c:pt idx="25">
                  <c:v>-77.962225000000004</c:v>
                </c:pt>
                <c:pt idx="26">
                  <c:v>-77.499975000000006</c:v>
                </c:pt>
                <c:pt idx="27">
                  <c:v>-77.102225000000004</c:v>
                </c:pt>
                <c:pt idx="28">
                  <c:v>-76.646424999999994</c:v>
                </c:pt>
                <c:pt idx="29">
                  <c:v>-76.374449999999996</c:v>
                </c:pt>
                <c:pt idx="30">
                  <c:v>-75.875649999999993</c:v>
                </c:pt>
                <c:pt idx="31">
                  <c:v>-75.366100000000003</c:v>
                </c:pt>
                <c:pt idx="32">
                  <c:v>-74.746899999999997</c:v>
                </c:pt>
                <c:pt idx="33">
                  <c:v>-74.324425000000005</c:v>
                </c:pt>
                <c:pt idx="34">
                  <c:v>-73.833150000000003</c:v>
                </c:pt>
                <c:pt idx="35">
                  <c:v>-73.206424999999996</c:v>
                </c:pt>
                <c:pt idx="36">
                  <c:v>-72.593675000000005</c:v>
                </c:pt>
                <c:pt idx="37">
                  <c:v>-72.1755</c:v>
                </c:pt>
                <c:pt idx="38">
                  <c:v>-71.576724999999996</c:v>
                </c:pt>
                <c:pt idx="39">
                  <c:v>-71.467074999999994</c:v>
                </c:pt>
                <c:pt idx="40">
                  <c:v>-71.013424999999998</c:v>
                </c:pt>
                <c:pt idx="41">
                  <c:v>-70.771550000000005</c:v>
                </c:pt>
                <c:pt idx="42">
                  <c:v>-70.342624999999998</c:v>
                </c:pt>
                <c:pt idx="43">
                  <c:v>-69.854574999999997</c:v>
                </c:pt>
                <c:pt idx="44">
                  <c:v>-69.551424999999995</c:v>
                </c:pt>
                <c:pt idx="45">
                  <c:v>-69.403075000000001</c:v>
                </c:pt>
                <c:pt idx="46">
                  <c:v>-69.113900000000001</c:v>
                </c:pt>
                <c:pt idx="47">
                  <c:v>-68.979524999999995</c:v>
                </c:pt>
                <c:pt idx="48">
                  <c:v>-68.459225000000004</c:v>
                </c:pt>
                <c:pt idx="49">
                  <c:v>-68.094800000000006</c:v>
                </c:pt>
                <c:pt idx="50">
                  <c:v>-67.358424999999997</c:v>
                </c:pt>
                <c:pt idx="51">
                  <c:v>-66.680099999999996</c:v>
                </c:pt>
                <c:pt idx="52">
                  <c:v>-66.151200000000003</c:v>
                </c:pt>
                <c:pt idx="53">
                  <c:v>-65.579300000000003</c:v>
                </c:pt>
                <c:pt idx="54">
                  <c:v>-65.006325000000004</c:v>
                </c:pt>
                <c:pt idx="55">
                  <c:v>-64.351650000000006</c:v>
                </c:pt>
                <c:pt idx="56">
                  <c:v>-63.449725000000001</c:v>
                </c:pt>
                <c:pt idx="57">
                  <c:v>-62.767099999999999</c:v>
                </c:pt>
                <c:pt idx="58">
                  <c:v>-62.201650000000001</c:v>
                </c:pt>
                <c:pt idx="59">
                  <c:v>-61.528700000000001</c:v>
                </c:pt>
                <c:pt idx="60">
                  <c:v>-60.963250000000002</c:v>
                </c:pt>
                <c:pt idx="61">
                  <c:v>-60.206449999999997</c:v>
                </c:pt>
                <c:pt idx="62">
                  <c:v>-59.50985</c:v>
                </c:pt>
                <c:pt idx="63">
                  <c:v>-59.023949999999999</c:v>
                </c:pt>
                <c:pt idx="64">
                  <c:v>-58.398299999999999</c:v>
                </c:pt>
                <c:pt idx="65">
                  <c:v>-57.945725000000003</c:v>
                </c:pt>
                <c:pt idx="66">
                  <c:v>-57.229774999999997</c:v>
                </c:pt>
                <c:pt idx="67">
                  <c:v>-56.368699999999997</c:v>
                </c:pt>
                <c:pt idx="68">
                  <c:v>-55.826900000000002</c:v>
                </c:pt>
                <c:pt idx="69">
                  <c:v>-55.319499999999998</c:v>
                </c:pt>
                <c:pt idx="70">
                  <c:v>-54.75835</c:v>
                </c:pt>
                <c:pt idx="71">
                  <c:v>-54.178925</c:v>
                </c:pt>
                <c:pt idx="72">
                  <c:v>-53.385575000000003</c:v>
                </c:pt>
                <c:pt idx="73">
                  <c:v>-52.580399999999997</c:v>
                </c:pt>
                <c:pt idx="74">
                  <c:v>-51.810699999999997</c:v>
                </c:pt>
                <c:pt idx="75">
                  <c:v>-50.999074999999998</c:v>
                </c:pt>
                <c:pt idx="76">
                  <c:v>-50.164875000000002</c:v>
                </c:pt>
                <c:pt idx="77">
                  <c:v>-49.61985</c:v>
                </c:pt>
                <c:pt idx="78">
                  <c:v>-49.495150000000002</c:v>
                </c:pt>
                <c:pt idx="79">
                  <c:v>-49.001725</c:v>
                </c:pt>
                <c:pt idx="80">
                  <c:v>-47.653675</c:v>
                </c:pt>
                <c:pt idx="81">
                  <c:v>-46.728099999999998</c:v>
                </c:pt>
                <c:pt idx="82">
                  <c:v>-45.569249999999997</c:v>
                </c:pt>
                <c:pt idx="83">
                  <c:v>-44.113700000000001</c:v>
                </c:pt>
                <c:pt idx="84">
                  <c:v>-43.2408</c:v>
                </c:pt>
                <c:pt idx="85">
                  <c:v>-42.652774999999998</c:v>
                </c:pt>
                <c:pt idx="86">
                  <c:v>-41.440175000000004</c:v>
                </c:pt>
                <c:pt idx="87">
                  <c:v>-41.332675000000002</c:v>
                </c:pt>
                <c:pt idx="88">
                  <c:v>-41.342350000000003</c:v>
                </c:pt>
                <c:pt idx="89">
                  <c:v>-40.156624999999998</c:v>
                </c:pt>
                <c:pt idx="90">
                  <c:v>-37.260575000000003</c:v>
                </c:pt>
                <c:pt idx="91">
                  <c:v>-34.341949999999997</c:v>
                </c:pt>
                <c:pt idx="92">
                  <c:v>-31.945775000000001</c:v>
                </c:pt>
                <c:pt idx="93">
                  <c:v>-28.269275</c:v>
                </c:pt>
                <c:pt idx="94">
                  <c:v>-25.779575000000001</c:v>
                </c:pt>
                <c:pt idx="95">
                  <c:v>-22.8889</c:v>
                </c:pt>
                <c:pt idx="96">
                  <c:v>-21.617175</c:v>
                </c:pt>
                <c:pt idx="97">
                  <c:v>-20.889399999999998</c:v>
                </c:pt>
                <c:pt idx="98">
                  <c:v>-19.613375000000001</c:v>
                </c:pt>
                <c:pt idx="99">
                  <c:v>-16.744199999999999</c:v>
                </c:pt>
                <c:pt idx="100">
                  <c:v>-16.040075000000002</c:v>
                </c:pt>
                <c:pt idx="101">
                  <c:v>-14.406075</c:v>
                </c:pt>
                <c:pt idx="102">
                  <c:v>-12.544174999999999</c:v>
                </c:pt>
                <c:pt idx="103">
                  <c:v>-10.910175000000001</c:v>
                </c:pt>
                <c:pt idx="104">
                  <c:v>-9.4557000000000002</c:v>
                </c:pt>
                <c:pt idx="105">
                  <c:v>-8.4688499999999998</c:v>
                </c:pt>
                <c:pt idx="106">
                  <c:v>-7.0960749999999999</c:v>
                </c:pt>
                <c:pt idx="107">
                  <c:v>-5.849075</c:v>
                </c:pt>
                <c:pt idx="108">
                  <c:v>-4.6902249999999999</c:v>
                </c:pt>
                <c:pt idx="109">
                  <c:v>-3.8712255</c:v>
                </c:pt>
                <c:pt idx="110">
                  <c:v>-3.071275</c:v>
                </c:pt>
                <c:pt idx="111">
                  <c:v>-1.901675</c:v>
                </c:pt>
                <c:pt idx="112">
                  <c:v>-1.2781750000000001</c:v>
                </c:pt>
                <c:pt idx="113">
                  <c:v>-0.149425</c:v>
                </c:pt>
                <c:pt idx="114">
                  <c:v>0.71379999999999999</c:v>
                </c:pt>
                <c:pt idx="115">
                  <c:v>1.3942749999999999</c:v>
                </c:pt>
                <c:pt idx="116">
                  <c:v>2.2317</c:v>
                </c:pt>
                <c:pt idx="117">
                  <c:v>2.7477</c:v>
                </c:pt>
                <c:pt idx="118">
                  <c:v>3.3529249999999999</c:v>
                </c:pt>
                <c:pt idx="119">
                  <c:v>3.890425</c:v>
                </c:pt>
                <c:pt idx="120">
                  <c:v>4.4300750000000004</c:v>
                </c:pt>
                <c:pt idx="121">
                  <c:v>4.7708500000000003</c:v>
                </c:pt>
                <c:pt idx="122">
                  <c:v>4.8557750000000004</c:v>
                </c:pt>
                <c:pt idx="123">
                  <c:v>5.1116250000000001</c:v>
                </c:pt>
                <c:pt idx="124">
                  <c:v>5.1159249999999998</c:v>
                </c:pt>
                <c:pt idx="125">
                  <c:v>5.5641999999999996</c:v>
                </c:pt>
                <c:pt idx="126">
                  <c:v>5.7641499999999999</c:v>
                </c:pt>
                <c:pt idx="127">
                  <c:v>5.8770249999999997</c:v>
                </c:pt>
                <c:pt idx="128">
                  <c:v>5.7576999999999998</c:v>
                </c:pt>
                <c:pt idx="129">
                  <c:v>4.0774749999999997</c:v>
                </c:pt>
                <c:pt idx="130">
                  <c:v>3.9527749999999999</c:v>
                </c:pt>
                <c:pt idx="131">
                  <c:v>3.0970749999999998</c:v>
                </c:pt>
                <c:pt idx="132">
                  <c:v>3.08955</c:v>
                </c:pt>
                <c:pt idx="133">
                  <c:v>3.7334749999999999</c:v>
                </c:pt>
                <c:pt idx="134">
                  <c:v>3.6764999999999999</c:v>
                </c:pt>
                <c:pt idx="135">
                  <c:v>5.0869</c:v>
                </c:pt>
                <c:pt idx="136">
                  <c:v>4.3483749999999999</c:v>
                </c:pt>
                <c:pt idx="137">
                  <c:v>4.2849500000000003</c:v>
                </c:pt>
                <c:pt idx="138">
                  <c:v>4.8783500000000002</c:v>
                </c:pt>
                <c:pt idx="139">
                  <c:v>5.4867999999999997</c:v>
                </c:pt>
                <c:pt idx="140">
                  <c:v>5.4835750000000001</c:v>
                </c:pt>
                <c:pt idx="141">
                  <c:v>5.4932499999999997</c:v>
                </c:pt>
                <c:pt idx="142">
                  <c:v>5.6631</c:v>
                </c:pt>
                <c:pt idx="143">
                  <c:v>6.1156750000000004</c:v>
                </c:pt>
                <c:pt idx="144">
                  <c:v>5.6308499999999997</c:v>
                </c:pt>
                <c:pt idx="145">
                  <c:v>6.1403999999999996</c:v>
                </c:pt>
                <c:pt idx="146">
                  <c:v>5.7641499999999999</c:v>
                </c:pt>
                <c:pt idx="147">
                  <c:v>5.5706499999999997</c:v>
                </c:pt>
                <c:pt idx="148">
                  <c:v>5.09335</c:v>
                </c:pt>
                <c:pt idx="149">
                  <c:v>4.7945000000000002</c:v>
                </c:pt>
                <c:pt idx="150">
                  <c:v>5.7576999999999998</c:v>
                </c:pt>
                <c:pt idx="151">
                  <c:v>5.7114750000000001</c:v>
                </c:pt>
                <c:pt idx="152">
                  <c:v>5.8017750000000001</c:v>
                </c:pt>
                <c:pt idx="153">
                  <c:v>8.2484749999999991</c:v>
                </c:pt>
                <c:pt idx="154">
                  <c:v>8.7795249999999996</c:v>
                </c:pt>
                <c:pt idx="155">
                  <c:v>8.2194500000000001</c:v>
                </c:pt>
                <c:pt idx="156">
                  <c:v>9.2976749999999999</c:v>
                </c:pt>
                <c:pt idx="157">
                  <c:v>10.156599999999999</c:v>
                </c:pt>
                <c:pt idx="158">
                  <c:v>7.91845</c:v>
                </c:pt>
                <c:pt idx="159">
                  <c:v>4.7665499999999996</c:v>
                </c:pt>
                <c:pt idx="160">
                  <c:v>4.0538249999999998</c:v>
                </c:pt>
                <c:pt idx="161">
                  <c:v>4.6923750000000002</c:v>
                </c:pt>
                <c:pt idx="162">
                  <c:v>4.6805500000000002</c:v>
                </c:pt>
                <c:pt idx="163">
                  <c:v>3.9731999999999998</c:v>
                </c:pt>
                <c:pt idx="164">
                  <c:v>3.5926499999999999</c:v>
                </c:pt>
                <c:pt idx="165">
                  <c:v>4.2150749999999997</c:v>
                </c:pt>
                <c:pt idx="166">
                  <c:v>4.8600750000000001</c:v>
                </c:pt>
                <c:pt idx="167">
                  <c:v>5.6717000000000004</c:v>
                </c:pt>
                <c:pt idx="168">
                  <c:v>6.6026499999999997</c:v>
                </c:pt>
                <c:pt idx="169">
                  <c:v>8.37425</c:v>
                </c:pt>
                <c:pt idx="170">
                  <c:v>10.125425</c:v>
                </c:pt>
                <c:pt idx="171">
                  <c:v>12.181900000000001</c:v>
                </c:pt>
                <c:pt idx="172">
                  <c:v>14.17925</c:v>
                </c:pt>
                <c:pt idx="173">
                  <c:v>15.939025000000001</c:v>
                </c:pt>
                <c:pt idx="174">
                  <c:v>19.827300000000001</c:v>
                </c:pt>
                <c:pt idx="175">
                  <c:v>18.981275</c:v>
                </c:pt>
                <c:pt idx="176">
                  <c:v>17.218274999999998</c:v>
                </c:pt>
                <c:pt idx="177">
                  <c:v>13.750325</c:v>
                </c:pt>
                <c:pt idx="178">
                  <c:v>7.7045250000000003</c:v>
                </c:pt>
                <c:pt idx="179">
                  <c:v>9.4395749999999996</c:v>
                </c:pt>
                <c:pt idx="180">
                  <c:v>5.6802999999999999</c:v>
                </c:pt>
                <c:pt idx="181">
                  <c:v>3.6120000000000001</c:v>
                </c:pt>
                <c:pt idx="182">
                  <c:v>0.48912499999999998</c:v>
                </c:pt>
                <c:pt idx="183">
                  <c:v>-5.8738000000000001</c:v>
                </c:pt>
                <c:pt idx="184">
                  <c:v>-11.546575000000001</c:v>
                </c:pt>
                <c:pt idx="185">
                  <c:v>-15.120950000000001</c:v>
                </c:pt>
                <c:pt idx="186">
                  <c:v>-19.714424999999999</c:v>
                </c:pt>
                <c:pt idx="187">
                  <c:v>-22.060075000000001</c:v>
                </c:pt>
                <c:pt idx="188">
                  <c:v>-24.399274999999999</c:v>
                </c:pt>
                <c:pt idx="189">
                  <c:v>-25.231324999999998</c:v>
                </c:pt>
                <c:pt idx="190">
                  <c:v>-25.5291</c:v>
                </c:pt>
                <c:pt idx="191">
                  <c:v>-24.471299999999999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2"/>
          <c:order val="2"/>
          <c:tx>
            <c:strRef>
              <c:f>'Q23'!$AI$3</c:f>
              <c:strCache>
                <c:ptCount val="1"/>
                <c:pt idx="0">
                  <c:v>CCS3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  <c:extLst xmlns:c15="http://schemas.microsoft.com/office/drawing/2012/chart"/>
            </c:numRef>
          </c:xVal>
          <c:yVal>
            <c:numRef>
              <c:f>'Q23'!$AI$4:$AI$195</c:f>
              <c:numCache>
                <c:formatCode>General</c:formatCode>
                <c:ptCount val="192"/>
                <c:pt idx="0">
                  <c:v>-53.911250000000003</c:v>
                </c:pt>
                <c:pt idx="1">
                  <c:v>-53.914475000000003</c:v>
                </c:pt>
                <c:pt idx="2">
                  <c:v>-53.886524999999999</c:v>
                </c:pt>
                <c:pt idx="3">
                  <c:v>-53.834924999999998</c:v>
                </c:pt>
                <c:pt idx="4">
                  <c:v>-53.769350000000003</c:v>
                </c:pt>
                <c:pt idx="5">
                  <c:v>-53.819875000000003</c:v>
                </c:pt>
                <c:pt idx="6">
                  <c:v>-53.865025000000003</c:v>
                </c:pt>
                <c:pt idx="7">
                  <c:v>-53.849975000000001</c:v>
                </c:pt>
                <c:pt idx="8">
                  <c:v>-53.79945</c:v>
                </c:pt>
                <c:pt idx="9">
                  <c:v>-53.677975000000004</c:v>
                </c:pt>
                <c:pt idx="10">
                  <c:v>-53.670450000000002</c:v>
                </c:pt>
                <c:pt idx="11">
                  <c:v>-53.582299999999996</c:v>
                </c:pt>
                <c:pt idx="12">
                  <c:v>-53.684424999999997</c:v>
                </c:pt>
                <c:pt idx="13">
                  <c:v>-53.527475000000003</c:v>
                </c:pt>
                <c:pt idx="14">
                  <c:v>-53.474800000000002</c:v>
                </c:pt>
                <c:pt idx="15">
                  <c:v>-53.514575000000001</c:v>
                </c:pt>
                <c:pt idx="16">
                  <c:v>-53.89405</c:v>
                </c:pt>
                <c:pt idx="17">
                  <c:v>-53.986499999999999</c:v>
                </c:pt>
                <c:pt idx="18">
                  <c:v>-54.146675000000002</c:v>
                </c:pt>
                <c:pt idx="19">
                  <c:v>-54.199350000000003</c:v>
                </c:pt>
                <c:pt idx="20">
                  <c:v>-53.753225</c:v>
                </c:pt>
                <c:pt idx="21">
                  <c:v>-53.6511</c:v>
                </c:pt>
                <c:pt idx="22">
                  <c:v>-53.528550000000003</c:v>
                </c:pt>
                <c:pt idx="23">
                  <c:v>-53.754300000000001</c:v>
                </c:pt>
                <c:pt idx="24">
                  <c:v>-53.604875</c:v>
                </c:pt>
                <c:pt idx="25">
                  <c:v>-53.682274999999997</c:v>
                </c:pt>
                <c:pt idx="26">
                  <c:v>-53.224325</c:v>
                </c:pt>
                <c:pt idx="27">
                  <c:v>-53.260874999999999</c:v>
                </c:pt>
                <c:pt idx="28">
                  <c:v>-53.267325</c:v>
                </c:pt>
                <c:pt idx="29">
                  <c:v>-53.469425000000001</c:v>
                </c:pt>
                <c:pt idx="30">
                  <c:v>-53.638199999999998</c:v>
                </c:pt>
                <c:pt idx="31">
                  <c:v>-53.553274999999999</c:v>
                </c:pt>
                <c:pt idx="32">
                  <c:v>-53.544674999999998</c:v>
                </c:pt>
                <c:pt idx="33">
                  <c:v>-53.489849999999997</c:v>
                </c:pt>
                <c:pt idx="34">
                  <c:v>-53.123275</c:v>
                </c:pt>
                <c:pt idx="35">
                  <c:v>-52.707250000000002</c:v>
                </c:pt>
                <c:pt idx="36">
                  <c:v>-52.547075</c:v>
                </c:pt>
                <c:pt idx="37">
                  <c:v>-52.204149999999998</c:v>
                </c:pt>
                <c:pt idx="38">
                  <c:v>-51.814999999999998</c:v>
                </c:pt>
                <c:pt idx="39">
                  <c:v>-51.511850000000003</c:v>
                </c:pt>
                <c:pt idx="40">
                  <c:v>-52.168675</c:v>
                </c:pt>
                <c:pt idx="41">
                  <c:v>-51.865524999999998</c:v>
                </c:pt>
                <c:pt idx="42">
                  <c:v>-51.239874999999998</c:v>
                </c:pt>
                <c:pt idx="43">
                  <c:v>-50.491675000000001</c:v>
                </c:pt>
                <c:pt idx="44">
                  <c:v>-49.954174999999999</c:v>
                </c:pt>
                <c:pt idx="45">
                  <c:v>-49.732725000000002</c:v>
                </c:pt>
                <c:pt idx="46">
                  <c:v>-50.117575000000002</c:v>
                </c:pt>
                <c:pt idx="47">
                  <c:v>-50.597025000000002</c:v>
                </c:pt>
                <c:pt idx="48">
                  <c:v>-50.4863</c:v>
                </c:pt>
                <c:pt idx="49">
                  <c:v>-49.3855</c:v>
                </c:pt>
                <c:pt idx="50">
                  <c:v>-48.994199999999999</c:v>
                </c:pt>
                <c:pt idx="51">
                  <c:v>-49.006025000000001</c:v>
                </c:pt>
                <c:pt idx="52">
                  <c:v>-49.067300000000003</c:v>
                </c:pt>
                <c:pt idx="53">
                  <c:v>-48.843699999999998</c:v>
                </c:pt>
                <c:pt idx="54">
                  <c:v>-48.884549999999997</c:v>
                </c:pt>
                <c:pt idx="55">
                  <c:v>-48.635150000000003</c:v>
                </c:pt>
                <c:pt idx="56">
                  <c:v>-48.495399999999997</c:v>
                </c:pt>
                <c:pt idx="57">
                  <c:v>-47.914900000000003</c:v>
                </c:pt>
                <c:pt idx="58">
                  <c:v>-47.460175</c:v>
                </c:pt>
                <c:pt idx="59">
                  <c:v>-47.469850000000001</c:v>
                </c:pt>
                <c:pt idx="60">
                  <c:v>-47.038775000000001</c:v>
                </c:pt>
                <c:pt idx="61">
                  <c:v>-46.579749999999997</c:v>
                </c:pt>
                <c:pt idx="62">
                  <c:v>-46.184150000000002</c:v>
                </c:pt>
                <c:pt idx="63">
                  <c:v>-45.394024999999999</c:v>
                </c:pt>
                <c:pt idx="64">
                  <c:v>-44.886625000000002</c:v>
                </c:pt>
                <c:pt idx="65">
                  <c:v>-44.826425</c:v>
                </c:pt>
                <c:pt idx="66">
                  <c:v>-44.049199999999999</c:v>
                </c:pt>
                <c:pt idx="67">
                  <c:v>-42.854875</c:v>
                </c:pt>
                <c:pt idx="68">
                  <c:v>-41.549824999999998</c:v>
                </c:pt>
                <c:pt idx="69">
                  <c:v>-41.305799999999998</c:v>
                </c:pt>
                <c:pt idx="70">
                  <c:v>-40.258749999999999</c:v>
                </c:pt>
                <c:pt idx="71">
                  <c:v>-39.747050000000002</c:v>
                </c:pt>
                <c:pt idx="72">
                  <c:v>-39.379399999999997</c:v>
                </c:pt>
                <c:pt idx="73">
                  <c:v>-38.920375</c:v>
                </c:pt>
                <c:pt idx="74">
                  <c:v>-38.442</c:v>
                </c:pt>
                <c:pt idx="75">
                  <c:v>-37.790550000000003</c:v>
                </c:pt>
                <c:pt idx="76">
                  <c:v>-37.305725000000002</c:v>
                </c:pt>
                <c:pt idx="77">
                  <c:v>-37.161675000000002</c:v>
                </c:pt>
                <c:pt idx="78">
                  <c:v>-37.082124999999998</c:v>
                </c:pt>
                <c:pt idx="79">
                  <c:v>-36.563974999999999</c:v>
                </c:pt>
                <c:pt idx="80">
                  <c:v>-35.157874999999997</c:v>
                </c:pt>
                <c:pt idx="81">
                  <c:v>-35.195500000000003</c:v>
                </c:pt>
                <c:pt idx="82">
                  <c:v>-34.238750000000003</c:v>
                </c:pt>
                <c:pt idx="83">
                  <c:v>-33.958174999999997</c:v>
                </c:pt>
                <c:pt idx="84">
                  <c:v>-33.648575000000001</c:v>
                </c:pt>
                <c:pt idx="85">
                  <c:v>-33.418525000000002</c:v>
                </c:pt>
                <c:pt idx="86">
                  <c:v>-33.139024999999997</c:v>
                </c:pt>
                <c:pt idx="87">
                  <c:v>-33.077750000000002</c:v>
                </c:pt>
                <c:pt idx="88">
                  <c:v>-33.811974999999997</c:v>
                </c:pt>
                <c:pt idx="89">
                  <c:v>-34.085025000000002</c:v>
                </c:pt>
                <c:pt idx="90">
                  <c:v>-35.84695</c:v>
                </c:pt>
                <c:pt idx="91">
                  <c:v>-37.141249999999999</c:v>
                </c:pt>
                <c:pt idx="92">
                  <c:v>-39.122475000000001</c:v>
                </c:pt>
                <c:pt idx="93">
                  <c:v>-40.009349999999998</c:v>
                </c:pt>
                <c:pt idx="94">
                  <c:v>-40.014724999999999</c:v>
                </c:pt>
                <c:pt idx="95">
                  <c:v>-41.407924999999999</c:v>
                </c:pt>
                <c:pt idx="96">
                  <c:v>-42.647399999999998</c:v>
                </c:pt>
                <c:pt idx="97">
                  <c:v>-43.263375000000003</c:v>
                </c:pt>
                <c:pt idx="98">
                  <c:v>-41.632599999999996</c:v>
                </c:pt>
                <c:pt idx="99">
                  <c:v>-42.092700000000001</c:v>
                </c:pt>
                <c:pt idx="100">
                  <c:v>-40.438274999999997</c:v>
                </c:pt>
                <c:pt idx="101">
                  <c:v>-38.064675000000001</c:v>
                </c:pt>
                <c:pt idx="102">
                  <c:v>-33.790475000000001</c:v>
                </c:pt>
                <c:pt idx="103">
                  <c:v>-32.090899999999998</c:v>
                </c:pt>
                <c:pt idx="104">
                  <c:v>-29.210975000000001</c:v>
                </c:pt>
                <c:pt idx="105">
                  <c:v>-28.634775000000001</c:v>
                </c:pt>
                <c:pt idx="106">
                  <c:v>-27.848949999999999</c:v>
                </c:pt>
                <c:pt idx="107">
                  <c:v>-27.243725000000001</c:v>
                </c:pt>
                <c:pt idx="108">
                  <c:v>-26.99325</c:v>
                </c:pt>
                <c:pt idx="109">
                  <c:v>-28.156400000000001</c:v>
                </c:pt>
                <c:pt idx="110">
                  <c:v>-27.107199999999999</c:v>
                </c:pt>
                <c:pt idx="111">
                  <c:v>-27.223299999999998</c:v>
                </c:pt>
                <c:pt idx="112">
                  <c:v>-26.059075</c:v>
                </c:pt>
                <c:pt idx="113">
                  <c:v>-26.424575000000001</c:v>
                </c:pt>
                <c:pt idx="114">
                  <c:v>-27.318974999999998</c:v>
                </c:pt>
                <c:pt idx="115">
                  <c:v>-26.554649999999999</c:v>
                </c:pt>
                <c:pt idx="116">
                  <c:v>-27.198575000000002</c:v>
                </c:pt>
                <c:pt idx="117">
                  <c:v>-26.873925</c:v>
                </c:pt>
                <c:pt idx="118">
                  <c:v>-30.236525</c:v>
                </c:pt>
                <c:pt idx="119">
                  <c:v>-31.262074999999999</c:v>
                </c:pt>
                <c:pt idx="120">
                  <c:v>-31.481375</c:v>
                </c:pt>
                <c:pt idx="121">
                  <c:v>-31.445900000000002</c:v>
                </c:pt>
                <c:pt idx="122">
                  <c:v>-33.113225</c:v>
                </c:pt>
                <c:pt idx="123">
                  <c:v>-32.924025</c:v>
                </c:pt>
                <c:pt idx="124">
                  <c:v>-35.646999999999998</c:v>
                </c:pt>
                <c:pt idx="125">
                  <c:v>-35.731924999999997</c:v>
                </c:pt>
                <c:pt idx="126">
                  <c:v>-40.652200000000001</c:v>
                </c:pt>
                <c:pt idx="127">
                  <c:v>-46.621675000000003</c:v>
                </c:pt>
                <c:pt idx="128">
                  <c:v>-49.501600000000003</c:v>
                </c:pt>
                <c:pt idx="129">
                  <c:v>-51.450575000000001</c:v>
                </c:pt>
                <c:pt idx="130">
                  <c:v>-53.454374999999999</c:v>
                </c:pt>
                <c:pt idx="131">
                  <c:v>-44.179274999999997</c:v>
                </c:pt>
                <c:pt idx="132">
                  <c:v>-44.971550000000001</c:v>
                </c:pt>
                <c:pt idx="133">
                  <c:v>-43.851399999999998</c:v>
                </c:pt>
                <c:pt idx="134">
                  <c:v>-42.633425000000003</c:v>
                </c:pt>
                <c:pt idx="135">
                  <c:v>-42.059375000000003</c:v>
                </c:pt>
                <c:pt idx="136">
                  <c:v>-41.456299999999999</c:v>
                </c:pt>
                <c:pt idx="137">
                  <c:v>-39.784675</c:v>
                </c:pt>
                <c:pt idx="138">
                  <c:v>-38.773099999999999</c:v>
                </c:pt>
                <c:pt idx="139">
                  <c:v>-40.095350000000003</c:v>
                </c:pt>
                <c:pt idx="140">
                  <c:v>-39.728774999999999</c:v>
                </c:pt>
                <c:pt idx="141">
                  <c:v>-42.602249999999998</c:v>
                </c:pt>
                <c:pt idx="142">
                  <c:v>-42.611924999999999</c:v>
                </c:pt>
                <c:pt idx="143">
                  <c:v>-37.949649999999998</c:v>
                </c:pt>
                <c:pt idx="144">
                  <c:v>-34.894500000000001</c:v>
                </c:pt>
                <c:pt idx="145">
                  <c:v>-34.98265</c:v>
                </c:pt>
                <c:pt idx="146">
                  <c:v>-37.767975</c:v>
                </c:pt>
                <c:pt idx="147">
                  <c:v>-39.768549999999998</c:v>
                </c:pt>
                <c:pt idx="148">
                  <c:v>-43.657899999999998</c:v>
                </c:pt>
                <c:pt idx="149">
                  <c:v>-43.465474999999998</c:v>
                </c:pt>
                <c:pt idx="150">
                  <c:v>-42.736624999999997</c:v>
                </c:pt>
                <c:pt idx="151">
                  <c:v>-43.47945</c:v>
                </c:pt>
                <c:pt idx="152">
                  <c:v>-43.665424999999999</c:v>
                </c:pt>
                <c:pt idx="153">
                  <c:v>-44.749025000000003</c:v>
                </c:pt>
                <c:pt idx="154">
                  <c:v>-42.547424999999997</c:v>
                </c:pt>
                <c:pt idx="155">
                  <c:v>-41.376750000000001</c:v>
                </c:pt>
                <c:pt idx="156">
                  <c:v>-38.233449999999998</c:v>
                </c:pt>
                <c:pt idx="157">
                  <c:v>-27.44905</c:v>
                </c:pt>
                <c:pt idx="158">
                  <c:v>-34.7956</c:v>
                </c:pt>
                <c:pt idx="159">
                  <c:v>-36.1845</c:v>
                </c:pt>
                <c:pt idx="160">
                  <c:v>-29.149699999999999</c:v>
                </c:pt>
                <c:pt idx="161">
                  <c:v>-26.29665</c:v>
                </c:pt>
                <c:pt idx="162">
                  <c:v>-27.305</c:v>
                </c:pt>
                <c:pt idx="163">
                  <c:v>-24.144500000000001</c:v>
                </c:pt>
                <c:pt idx="164">
                  <c:v>-24.044525</c:v>
                </c:pt>
                <c:pt idx="165">
                  <c:v>-23.338249999999999</c:v>
                </c:pt>
                <c:pt idx="166">
                  <c:v>-21.602125000000001</c:v>
                </c:pt>
                <c:pt idx="167">
                  <c:v>-16.406649999999999</c:v>
                </c:pt>
                <c:pt idx="168">
                  <c:v>-13.553599999999999</c:v>
                </c:pt>
                <c:pt idx="169">
                  <c:v>-13.20745</c:v>
                </c:pt>
                <c:pt idx="170">
                  <c:v>-14.319000000000001</c:v>
                </c:pt>
                <c:pt idx="171">
                  <c:v>-12.228125</c:v>
                </c:pt>
                <c:pt idx="172">
                  <c:v>-12.299075</c:v>
                </c:pt>
                <c:pt idx="173">
                  <c:v>-15.5961</c:v>
                </c:pt>
                <c:pt idx="174">
                  <c:v>-12.674250000000001</c:v>
                </c:pt>
                <c:pt idx="175">
                  <c:v>-7.5099499999999999</c:v>
                </c:pt>
                <c:pt idx="176">
                  <c:v>-3.8560249999999998</c:v>
                </c:pt>
                <c:pt idx="177">
                  <c:v>-0.87182499999999996</c:v>
                </c:pt>
                <c:pt idx="178">
                  <c:v>1.7930999999999999</c:v>
                </c:pt>
                <c:pt idx="179">
                  <c:v>2.2101999999999999</c:v>
                </c:pt>
                <c:pt idx="180">
                  <c:v>2.948725</c:v>
                </c:pt>
                <c:pt idx="181">
                  <c:v>4.6880750000000004</c:v>
                </c:pt>
                <c:pt idx="182">
                  <c:v>8.1001250000000002</c:v>
                </c:pt>
                <c:pt idx="183">
                  <c:v>14.266325</c:v>
                </c:pt>
                <c:pt idx="184">
                  <c:v>16.065874999999998</c:v>
                </c:pt>
                <c:pt idx="185">
                  <c:v>14.534000000000001</c:v>
                </c:pt>
                <c:pt idx="186">
                  <c:v>11.860474999999999</c:v>
                </c:pt>
                <c:pt idx="187">
                  <c:v>12.472149999999999</c:v>
                </c:pt>
                <c:pt idx="188">
                  <c:v>15.115575</c:v>
                </c:pt>
                <c:pt idx="189">
                  <c:v>5.2556750000000001</c:v>
                </c:pt>
                <c:pt idx="190">
                  <c:v>3.2808999999999999</c:v>
                </c:pt>
                <c:pt idx="191">
                  <c:v>6.6972500000000004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3"/>
          <c:order val="3"/>
          <c:tx>
            <c:strRef>
              <c:f>'Q23'!$AJ$3</c:f>
              <c:strCache>
                <c:ptCount val="1"/>
                <c:pt idx="0">
                  <c:v>CCS4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FFC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  <c:extLst xmlns:c15="http://schemas.microsoft.com/office/drawing/2012/chart"/>
            </c:numRef>
          </c:xVal>
          <c:yVal>
            <c:numRef>
              <c:f>'Q23'!$AJ$4:$AJ$195</c:f>
              <c:numCache>
                <c:formatCode>General</c:formatCode>
                <c:ptCount val="192"/>
                <c:pt idx="0">
                  <c:v>-51.744050000000001</c:v>
                </c:pt>
                <c:pt idx="1">
                  <c:v>-51.712874999999997</c:v>
                </c:pt>
                <c:pt idx="2">
                  <c:v>-51.669874999999998</c:v>
                </c:pt>
                <c:pt idx="3">
                  <c:v>-51.64085</c:v>
                </c:pt>
                <c:pt idx="4">
                  <c:v>-51.595700000000001</c:v>
                </c:pt>
                <c:pt idx="5">
                  <c:v>-51.529049999999998</c:v>
                </c:pt>
                <c:pt idx="6">
                  <c:v>-51.374250000000004</c:v>
                </c:pt>
                <c:pt idx="7">
                  <c:v>-51.283949999999997</c:v>
                </c:pt>
                <c:pt idx="8">
                  <c:v>-51.180750000000003</c:v>
                </c:pt>
                <c:pt idx="9">
                  <c:v>-50.995849999999997</c:v>
                </c:pt>
                <c:pt idx="10">
                  <c:v>-51.108725</c:v>
                </c:pt>
                <c:pt idx="11">
                  <c:v>-51.117325000000001</c:v>
                </c:pt>
                <c:pt idx="12">
                  <c:v>-50.907699999999998</c:v>
                </c:pt>
                <c:pt idx="13">
                  <c:v>-51.039924999999997</c:v>
                </c:pt>
                <c:pt idx="14">
                  <c:v>-51.020575000000001</c:v>
                </c:pt>
                <c:pt idx="15">
                  <c:v>-51.10765</c:v>
                </c:pt>
                <c:pt idx="16">
                  <c:v>-51.732225</c:v>
                </c:pt>
                <c:pt idx="17">
                  <c:v>-51.906374999999997</c:v>
                </c:pt>
                <c:pt idx="18">
                  <c:v>-51.837575000000001</c:v>
                </c:pt>
                <c:pt idx="19">
                  <c:v>-51.677399999999999</c:v>
                </c:pt>
                <c:pt idx="20">
                  <c:v>-51.613975000000003</c:v>
                </c:pt>
                <c:pt idx="21">
                  <c:v>-52.065474999999999</c:v>
                </c:pt>
                <c:pt idx="22">
                  <c:v>-51.706425000000003</c:v>
                </c:pt>
                <c:pt idx="23">
                  <c:v>-51.867674999999998</c:v>
                </c:pt>
                <c:pt idx="24">
                  <c:v>-51.803175000000003</c:v>
                </c:pt>
                <c:pt idx="25">
                  <c:v>-51.848325000000003</c:v>
                </c:pt>
                <c:pt idx="26">
                  <c:v>-51.443049999999999</c:v>
                </c:pt>
                <c:pt idx="27">
                  <c:v>-50.835675000000002</c:v>
                </c:pt>
                <c:pt idx="28">
                  <c:v>-51.271050000000002</c:v>
                </c:pt>
                <c:pt idx="29">
                  <c:v>-51.551625000000001</c:v>
                </c:pt>
                <c:pt idx="30">
                  <c:v>-52.052574999999997</c:v>
                </c:pt>
                <c:pt idx="31">
                  <c:v>-52.261125</c:v>
                </c:pt>
                <c:pt idx="32">
                  <c:v>-52.364325000000001</c:v>
                </c:pt>
                <c:pt idx="33">
                  <c:v>-52.4557</c:v>
                </c:pt>
                <c:pt idx="34">
                  <c:v>-52.276175000000002</c:v>
                </c:pt>
                <c:pt idx="35">
                  <c:v>-52.131050000000002</c:v>
                </c:pt>
                <c:pt idx="36">
                  <c:v>-52.069775</c:v>
                </c:pt>
                <c:pt idx="37">
                  <c:v>-51.759099999999997</c:v>
                </c:pt>
                <c:pt idx="38">
                  <c:v>-51.699975000000002</c:v>
                </c:pt>
                <c:pt idx="39">
                  <c:v>-51.407575000000001</c:v>
                </c:pt>
                <c:pt idx="40">
                  <c:v>-51.866599999999998</c:v>
                </c:pt>
                <c:pt idx="41">
                  <c:v>-51.525824999999998</c:v>
                </c:pt>
                <c:pt idx="42">
                  <c:v>-51.137749999999997</c:v>
                </c:pt>
                <c:pt idx="43">
                  <c:v>-50.890500000000003</c:v>
                </c:pt>
                <c:pt idx="44">
                  <c:v>-50.690550000000002</c:v>
                </c:pt>
                <c:pt idx="45">
                  <c:v>-50.844275000000003</c:v>
                </c:pt>
                <c:pt idx="46">
                  <c:v>-51.074325000000002</c:v>
                </c:pt>
                <c:pt idx="47">
                  <c:v>-51.645150000000001</c:v>
                </c:pt>
                <c:pt idx="48">
                  <c:v>-51.635475</c:v>
                </c:pt>
                <c:pt idx="49">
                  <c:v>-50.089624999999998</c:v>
                </c:pt>
                <c:pt idx="50">
                  <c:v>-49.042574999999999</c:v>
                </c:pt>
                <c:pt idx="51">
                  <c:v>-48.649124999999998</c:v>
                </c:pt>
                <c:pt idx="52">
                  <c:v>-48.434125000000002</c:v>
                </c:pt>
                <c:pt idx="53">
                  <c:v>-47.8504</c:v>
                </c:pt>
                <c:pt idx="54">
                  <c:v>-47.599924999999999</c:v>
                </c:pt>
                <c:pt idx="55">
                  <c:v>-47.121549999999999</c:v>
                </c:pt>
                <c:pt idx="56">
                  <c:v>-46.804425000000002</c:v>
                </c:pt>
                <c:pt idx="57">
                  <c:v>-46.01</c:v>
                </c:pt>
                <c:pt idx="58">
                  <c:v>-45.462825000000002</c:v>
                </c:pt>
                <c:pt idx="59">
                  <c:v>-45.326300000000003</c:v>
                </c:pt>
                <c:pt idx="60">
                  <c:v>-45.019925000000001</c:v>
                </c:pt>
                <c:pt idx="61">
                  <c:v>-44.624324999999999</c:v>
                </c:pt>
                <c:pt idx="62">
                  <c:v>-44.329774999999998</c:v>
                </c:pt>
                <c:pt idx="63">
                  <c:v>-43.973950000000002</c:v>
                </c:pt>
                <c:pt idx="64">
                  <c:v>-44.428674999999998</c:v>
                </c:pt>
                <c:pt idx="65">
                  <c:v>-44.621099999999998</c:v>
                </c:pt>
                <c:pt idx="66">
                  <c:v>-44.273874999999997</c:v>
                </c:pt>
                <c:pt idx="67">
                  <c:v>-43.57405</c:v>
                </c:pt>
                <c:pt idx="68">
                  <c:v>-42.537750000000003</c:v>
                </c:pt>
                <c:pt idx="69">
                  <c:v>-42.560324999999999</c:v>
                </c:pt>
                <c:pt idx="70">
                  <c:v>-42.334575000000001</c:v>
                </c:pt>
                <c:pt idx="71">
                  <c:v>-42.880674999999997</c:v>
                </c:pt>
                <c:pt idx="72">
                  <c:v>-42.890349999999998</c:v>
                </c:pt>
                <c:pt idx="73">
                  <c:v>-42.655999999999999</c:v>
                </c:pt>
                <c:pt idx="74">
                  <c:v>-42.545274999999997</c:v>
                </c:pt>
                <c:pt idx="75">
                  <c:v>-42.384025000000001</c:v>
                </c:pt>
                <c:pt idx="76">
                  <c:v>-41.956175000000002</c:v>
                </c:pt>
                <c:pt idx="77">
                  <c:v>-41.403624999999998</c:v>
                </c:pt>
                <c:pt idx="78">
                  <c:v>-41.104774999999997</c:v>
                </c:pt>
                <c:pt idx="79">
                  <c:v>-40.796250000000001</c:v>
                </c:pt>
                <c:pt idx="80">
                  <c:v>-39.036475000000003</c:v>
                </c:pt>
                <c:pt idx="81">
                  <c:v>-37.896974999999998</c:v>
                </c:pt>
                <c:pt idx="82">
                  <c:v>-38.004474999999999</c:v>
                </c:pt>
                <c:pt idx="83">
                  <c:v>-37.578775</c:v>
                </c:pt>
                <c:pt idx="84">
                  <c:v>-37.486325000000001</c:v>
                </c:pt>
                <c:pt idx="85">
                  <c:v>-36.864975000000001</c:v>
                </c:pt>
                <c:pt idx="86">
                  <c:v>-36.462924999999998</c:v>
                </c:pt>
                <c:pt idx="87">
                  <c:v>-35.336325000000002</c:v>
                </c:pt>
                <c:pt idx="88">
                  <c:v>-34.897725000000001</c:v>
                </c:pt>
                <c:pt idx="89">
                  <c:v>-33.569025000000003</c:v>
                </c:pt>
                <c:pt idx="90">
                  <c:v>-34.979424999999999</c:v>
                </c:pt>
                <c:pt idx="91">
                  <c:v>-34.418275000000001</c:v>
                </c:pt>
                <c:pt idx="92">
                  <c:v>-33.162675</c:v>
                </c:pt>
                <c:pt idx="93">
                  <c:v>-32.147874999999999</c:v>
                </c:pt>
                <c:pt idx="94">
                  <c:v>-32.563899999999997</c:v>
                </c:pt>
                <c:pt idx="95">
                  <c:v>-31.678100000000001</c:v>
                </c:pt>
                <c:pt idx="96">
                  <c:v>-30.842825000000001</c:v>
                </c:pt>
                <c:pt idx="97">
                  <c:v>-29.159375000000001</c:v>
                </c:pt>
                <c:pt idx="98">
                  <c:v>-27.95</c:v>
                </c:pt>
                <c:pt idx="99">
                  <c:v>-28.531575</c:v>
                </c:pt>
                <c:pt idx="100">
                  <c:v>-28.763774999999999</c:v>
                </c:pt>
                <c:pt idx="101">
                  <c:v>-29.237850000000002</c:v>
                </c:pt>
                <c:pt idx="102">
                  <c:v>-29.379750000000001</c:v>
                </c:pt>
                <c:pt idx="103">
                  <c:v>-28.885249999999999</c:v>
                </c:pt>
                <c:pt idx="104">
                  <c:v>-28.76915</c:v>
                </c:pt>
                <c:pt idx="105">
                  <c:v>-29.494775000000001</c:v>
                </c:pt>
                <c:pt idx="106">
                  <c:v>-28.359575</c:v>
                </c:pt>
                <c:pt idx="107">
                  <c:v>-28.108025000000001</c:v>
                </c:pt>
                <c:pt idx="108">
                  <c:v>-28.006975000000001</c:v>
                </c:pt>
                <c:pt idx="109">
                  <c:v>-27.758649999999999</c:v>
                </c:pt>
                <c:pt idx="110">
                  <c:v>-27.747900000000001</c:v>
                </c:pt>
                <c:pt idx="111">
                  <c:v>-27.783374999999999</c:v>
                </c:pt>
                <c:pt idx="112">
                  <c:v>-28.277875000000002</c:v>
                </c:pt>
                <c:pt idx="113">
                  <c:v>-28.052125</c:v>
                </c:pt>
                <c:pt idx="114">
                  <c:v>-28.292925</c:v>
                </c:pt>
                <c:pt idx="115">
                  <c:v>-28.281099999999999</c:v>
                </c:pt>
                <c:pt idx="116">
                  <c:v>-27.516774999999999</c:v>
                </c:pt>
                <c:pt idx="117">
                  <c:v>-26.461124999999999</c:v>
                </c:pt>
                <c:pt idx="118">
                  <c:v>-26.740625000000001</c:v>
                </c:pt>
                <c:pt idx="119">
                  <c:v>-26.13325</c:v>
                </c:pt>
                <c:pt idx="120">
                  <c:v>-25.038900000000002</c:v>
                </c:pt>
                <c:pt idx="121">
                  <c:v>-24.169225000000001</c:v>
                </c:pt>
                <c:pt idx="122">
                  <c:v>-24.8841</c:v>
                </c:pt>
                <c:pt idx="123">
                  <c:v>-24.678775000000002</c:v>
                </c:pt>
                <c:pt idx="124">
                  <c:v>-25.400099999999998</c:v>
                </c:pt>
                <c:pt idx="125">
                  <c:v>-23.779</c:v>
                </c:pt>
                <c:pt idx="126">
                  <c:v>-22.540600000000001</c:v>
                </c:pt>
                <c:pt idx="127">
                  <c:v>-20.423925000000001</c:v>
                </c:pt>
                <c:pt idx="128">
                  <c:v>-20.148724999999999</c:v>
                </c:pt>
                <c:pt idx="129">
                  <c:v>-18.774875000000002</c:v>
                </c:pt>
                <c:pt idx="130">
                  <c:v>-18.013774999999999</c:v>
                </c:pt>
                <c:pt idx="131">
                  <c:v>-20.357275000000001</c:v>
                </c:pt>
                <c:pt idx="132">
                  <c:v>-20.015425</c:v>
                </c:pt>
                <c:pt idx="133">
                  <c:v>-19.267225</c:v>
                </c:pt>
                <c:pt idx="134">
                  <c:v>-18.902799999999999</c:v>
                </c:pt>
                <c:pt idx="135">
                  <c:v>-21.0915</c:v>
                </c:pt>
                <c:pt idx="136">
                  <c:v>-21.006575000000002</c:v>
                </c:pt>
                <c:pt idx="137">
                  <c:v>-20.284175000000001</c:v>
                </c:pt>
                <c:pt idx="138">
                  <c:v>-20.812000000000001</c:v>
                </c:pt>
                <c:pt idx="139">
                  <c:v>-20.641075000000001</c:v>
                </c:pt>
                <c:pt idx="140">
                  <c:v>-22.609400000000001</c:v>
                </c:pt>
                <c:pt idx="141">
                  <c:v>-21.230174999999999</c:v>
                </c:pt>
                <c:pt idx="142">
                  <c:v>-22.6266</c:v>
                </c:pt>
                <c:pt idx="143">
                  <c:v>-23.1813</c:v>
                </c:pt>
                <c:pt idx="144">
                  <c:v>-22.834074999999999</c:v>
                </c:pt>
                <c:pt idx="145">
                  <c:v>-22.211649999999999</c:v>
                </c:pt>
                <c:pt idx="146">
                  <c:v>-21.91065</c:v>
                </c:pt>
                <c:pt idx="147">
                  <c:v>-22.221325</c:v>
                </c:pt>
                <c:pt idx="148">
                  <c:v>-22.344950000000001</c:v>
                </c:pt>
                <c:pt idx="149">
                  <c:v>-24.683074999999999</c:v>
                </c:pt>
                <c:pt idx="150">
                  <c:v>-26.125724999999999</c:v>
                </c:pt>
                <c:pt idx="151">
                  <c:v>-28.448799999999999</c:v>
                </c:pt>
                <c:pt idx="152">
                  <c:v>-29.226025</c:v>
                </c:pt>
                <c:pt idx="153">
                  <c:v>-31.9404</c:v>
                </c:pt>
                <c:pt idx="154">
                  <c:v>-31.986625</c:v>
                </c:pt>
                <c:pt idx="155">
                  <c:v>-32.505850000000002</c:v>
                </c:pt>
                <c:pt idx="156">
                  <c:v>-35.343850000000003</c:v>
                </c:pt>
                <c:pt idx="157">
                  <c:v>-38.240974999999999</c:v>
                </c:pt>
                <c:pt idx="158">
                  <c:v>-36.424225</c:v>
                </c:pt>
                <c:pt idx="159">
                  <c:v>-36.5672</c:v>
                </c:pt>
                <c:pt idx="160">
                  <c:v>-38.379649999999998</c:v>
                </c:pt>
                <c:pt idx="161">
                  <c:v>-39.350375</c:v>
                </c:pt>
                <c:pt idx="162">
                  <c:v>-41.316549999999999</c:v>
                </c:pt>
                <c:pt idx="163">
                  <c:v>-43.741750000000003</c:v>
                </c:pt>
                <c:pt idx="164">
                  <c:v>-45.119900000000001</c:v>
                </c:pt>
                <c:pt idx="165">
                  <c:v>-45.105924999999999</c:v>
                </c:pt>
                <c:pt idx="166">
                  <c:v>-44.040599999999998</c:v>
                </c:pt>
                <c:pt idx="167">
                  <c:v>-45.351025</c:v>
                </c:pt>
                <c:pt idx="168">
                  <c:v>-45.011324999999999</c:v>
                </c:pt>
                <c:pt idx="169">
                  <c:v>-52.713700000000003</c:v>
                </c:pt>
                <c:pt idx="170">
                  <c:v>-54.126249999999999</c:v>
                </c:pt>
                <c:pt idx="171">
                  <c:v>-55.877425000000002</c:v>
                </c:pt>
                <c:pt idx="172">
                  <c:v>-53.084575000000001</c:v>
                </c:pt>
                <c:pt idx="173">
                  <c:v>-52.681449999999998</c:v>
                </c:pt>
                <c:pt idx="174">
                  <c:v>-51.774149999999999</c:v>
                </c:pt>
                <c:pt idx="175">
                  <c:v>-51.812849999999997</c:v>
                </c:pt>
                <c:pt idx="176">
                  <c:v>-53.668300000000002</c:v>
                </c:pt>
                <c:pt idx="177">
                  <c:v>-56.040824999999998</c:v>
                </c:pt>
                <c:pt idx="178">
                  <c:v>-57.116900000000001</c:v>
                </c:pt>
                <c:pt idx="179">
                  <c:v>-55.019575000000003</c:v>
                </c:pt>
                <c:pt idx="180">
                  <c:v>-53.952100000000002</c:v>
                </c:pt>
                <c:pt idx="181">
                  <c:v>-56.318174999999997</c:v>
                </c:pt>
                <c:pt idx="182">
                  <c:v>-52.282625000000003</c:v>
                </c:pt>
                <c:pt idx="183">
                  <c:v>-50.031574999999997</c:v>
                </c:pt>
                <c:pt idx="184">
                  <c:v>-50.959299999999999</c:v>
                </c:pt>
                <c:pt idx="185">
                  <c:v>-49.976750000000003</c:v>
                </c:pt>
                <c:pt idx="186">
                  <c:v>-48.999575</c:v>
                </c:pt>
                <c:pt idx="187">
                  <c:v>-45.512275000000002</c:v>
                </c:pt>
                <c:pt idx="188">
                  <c:v>-46.45505</c:v>
                </c:pt>
                <c:pt idx="189">
                  <c:v>-43.353675000000003</c:v>
                </c:pt>
                <c:pt idx="190">
                  <c:v>-40.444724999999998</c:v>
                </c:pt>
                <c:pt idx="191">
                  <c:v>-41.010174999999997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4"/>
          <c:order val="4"/>
          <c:tx>
            <c:strRef>
              <c:f>'Q23'!$AK$3</c:f>
              <c:strCache>
                <c:ptCount val="1"/>
                <c:pt idx="0">
                  <c:v>CM1 traction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</c:numRef>
          </c:xVal>
          <c:yVal>
            <c:numRef>
              <c:f>'Q23'!$AK$4:$AK$195</c:f>
              <c:numCache>
                <c:formatCode>General</c:formatCode>
                <c:ptCount val="192"/>
                <c:pt idx="0">
                  <c:v>-99.640675000000002</c:v>
                </c:pt>
                <c:pt idx="1">
                  <c:v>-99.564350000000005</c:v>
                </c:pt>
                <c:pt idx="2">
                  <c:v>-99.598749999999995</c:v>
                </c:pt>
                <c:pt idx="3">
                  <c:v>-99.535325</c:v>
                </c:pt>
                <c:pt idx="4">
                  <c:v>-99.521349999999998</c:v>
                </c:pt>
                <c:pt idx="5">
                  <c:v>-99.436425</c:v>
                </c:pt>
                <c:pt idx="6">
                  <c:v>-99.392349999999993</c:v>
                </c:pt>
                <c:pt idx="7">
                  <c:v>-99.335374999999999</c:v>
                </c:pt>
                <c:pt idx="8">
                  <c:v>-99.213899999999995</c:v>
                </c:pt>
                <c:pt idx="9">
                  <c:v>-99.245075</c:v>
                </c:pt>
                <c:pt idx="10">
                  <c:v>-99.120374999999996</c:v>
                </c:pt>
                <c:pt idx="11">
                  <c:v>-99.068775000000002</c:v>
                </c:pt>
                <c:pt idx="12">
                  <c:v>-99.030074999999997</c:v>
                </c:pt>
                <c:pt idx="13">
                  <c:v>-98.884950000000003</c:v>
                </c:pt>
                <c:pt idx="14">
                  <c:v>-98.887100000000004</c:v>
                </c:pt>
                <c:pt idx="15">
                  <c:v>-98.794650000000004</c:v>
                </c:pt>
                <c:pt idx="16">
                  <c:v>-98.732299999999995</c:v>
                </c:pt>
                <c:pt idx="17">
                  <c:v>-98.714025000000007</c:v>
                </c:pt>
                <c:pt idx="18">
                  <c:v>-98.662424999999999</c:v>
                </c:pt>
                <c:pt idx="19">
                  <c:v>-98.579650000000001</c:v>
                </c:pt>
                <c:pt idx="20">
                  <c:v>-98.632324999999994</c:v>
                </c:pt>
                <c:pt idx="21">
                  <c:v>-98.534499999999994</c:v>
                </c:pt>
                <c:pt idx="22">
                  <c:v>-98.522675000000007</c:v>
                </c:pt>
                <c:pt idx="23">
                  <c:v>-98.496875000000003</c:v>
                </c:pt>
                <c:pt idx="24">
                  <c:v>-98.489350000000002</c:v>
                </c:pt>
                <c:pt idx="25">
                  <c:v>-98.459249999999997</c:v>
                </c:pt>
                <c:pt idx="26">
                  <c:v>-98.564599999999999</c:v>
                </c:pt>
                <c:pt idx="27">
                  <c:v>-98.564599999999999</c:v>
                </c:pt>
                <c:pt idx="28">
                  <c:v>-98.615125000000006</c:v>
                </c:pt>
                <c:pt idx="29">
                  <c:v>-98.509775000000005</c:v>
                </c:pt>
                <c:pt idx="30">
                  <c:v>-98.4786</c:v>
                </c:pt>
                <c:pt idx="31">
                  <c:v>-98.047524999999993</c:v>
                </c:pt>
                <c:pt idx="32">
                  <c:v>-97.875524999999996</c:v>
                </c:pt>
                <c:pt idx="33">
                  <c:v>-98.210925000000003</c:v>
                </c:pt>
                <c:pt idx="34">
                  <c:v>-98.207700000000003</c:v>
                </c:pt>
                <c:pt idx="35">
                  <c:v>-97.488524999999996</c:v>
                </c:pt>
                <c:pt idx="36">
                  <c:v>-97.666974999999994</c:v>
                </c:pt>
                <c:pt idx="37">
                  <c:v>-97.61645</c:v>
                </c:pt>
                <c:pt idx="38">
                  <c:v>-97.718575000000001</c:v>
                </c:pt>
                <c:pt idx="39">
                  <c:v>-97.828225000000003</c:v>
                </c:pt>
                <c:pt idx="40">
                  <c:v>-97.736850000000004</c:v>
                </c:pt>
                <c:pt idx="41">
                  <c:v>-97.61645</c:v>
                </c:pt>
                <c:pt idx="42">
                  <c:v>-97.453050000000005</c:v>
                </c:pt>
                <c:pt idx="43">
                  <c:v>-97.078950000000006</c:v>
                </c:pt>
                <c:pt idx="44">
                  <c:v>-96.918774999999997</c:v>
                </c:pt>
                <c:pt idx="45">
                  <c:v>-97.628275000000002</c:v>
                </c:pt>
                <c:pt idx="46">
                  <c:v>-97.456275000000005</c:v>
                </c:pt>
                <c:pt idx="47">
                  <c:v>-97.393924999999996</c:v>
                </c:pt>
                <c:pt idx="48">
                  <c:v>-97.247725000000003</c:v>
                </c:pt>
                <c:pt idx="49">
                  <c:v>-97.214399999999998</c:v>
                </c:pt>
                <c:pt idx="50">
                  <c:v>-97.193974999999995</c:v>
                </c:pt>
                <c:pt idx="51">
                  <c:v>-97.13485</c:v>
                </c:pt>
                <c:pt idx="52">
                  <c:v>-96.945650000000001</c:v>
                </c:pt>
                <c:pt idx="53">
                  <c:v>-96.726349999999996</c:v>
                </c:pt>
                <c:pt idx="54">
                  <c:v>-96.711299999999994</c:v>
                </c:pt>
                <c:pt idx="55">
                  <c:v>-96.648949999999999</c:v>
                </c:pt>
                <c:pt idx="56">
                  <c:v>-97.107974999999996</c:v>
                </c:pt>
                <c:pt idx="57">
                  <c:v>-97.150975000000003</c:v>
                </c:pt>
                <c:pt idx="58">
                  <c:v>-96.952100000000002</c:v>
                </c:pt>
                <c:pt idx="59">
                  <c:v>-96.991874999999993</c:v>
                </c:pt>
                <c:pt idx="60">
                  <c:v>-96.736024999999998</c:v>
                </c:pt>
                <c:pt idx="61">
                  <c:v>-96.713449999999995</c:v>
                </c:pt>
                <c:pt idx="62">
                  <c:v>-96.641424999999998</c:v>
                </c:pt>
                <c:pt idx="63">
                  <c:v>-96.393100000000004</c:v>
                </c:pt>
                <c:pt idx="64">
                  <c:v>-96.336124999999996</c:v>
                </c:pt>
                <c:pt idx="65">
                  <c:v>-96.120050000000006</c:v>
                </c:pt>
                <c:pt idx="66">
                  <c:v>-96.064149999999998</c:v>
                </c:pt>
                <c:pt idx="67">
                  <c:v>-95.266499999999994</c:v>
                </c:pt>
                <c:pt idx="68">
                  <c:v>-94.656975000000003</c:v>
                </c:pt>
                <c:pt idx="69">
                  <c:v>-94.672025000000005</c:v>
                </c:pt>
                <c:pt idx="70">
                  <c:v>-95.161150000000006</c:v>
                </c:pt>
                <c:pt idx="71">
                  <c:v>-95.914725000000004</c:v>
                </c:pt>
                <c:pt idx="72">
                  <c:v>-94.261375000000001</c:v>
                </c:pt>
                <c:pt idx="73">
                  <c:v>-94.173225000000002</c:v>
                </c:pt>
                <c:pt idx="74">
                  <c:v>-93.333650000000006</c:v>
                </c:pt>
                <c:pt idx="75">
                  <c:v>-92.642425000000003</c:v>
                </c:pt>
                <c:pt idx="76">
                  <c:v>-91.865200000000002</c:v>
                </c:pt>
                <c:pt idx="77">
                  <c:v>-90.560149999999993</c:v>
                </c:pt>
                <c:pt idx="78">
                  <c:v>-89.602324999999993</c:v>
                </c:pt>
                <c:pt idx="79">
                  <c:v>-88.755224999999996</c:v>
                </c:pt>
                <c:pt idx="80">
                  <c:v>-89.211025000000006</c:v>
                </c:pt>
                <c:pt idx="81">
                  <c:v>-88.59075</c:v>
                </c:pt>
                <c:pt idx="82">
                  <c:v>-87.634</c:v>
                </c:pt>
                <c:pt idx="83">
                  <c:v>-86.783675000000002</c:v>
                </c:pt>
                <c:pt idx="84">
                  <c:v>-86.139750000000006</c:v>
                </c:pt>
                <c:pt idx="85">
                  <c:v>-85.395849999999996</c:v>
                </c:pt>
                <c:pt idx="86">
                  <c:v>-84.746549999999999</c:v>
                </c:pt>
                <c:pt idx="87">
                  <c:v>-84.532624999999996</c:v>
                </c:pt>
                <c:pt idx="88">
                  <c:v>-84.161749999999998</c:v>
                </c:pt>
                <c:pt idx="89">
                  <c:v>-84.774500000000003</c:v>
                </c:pt>
                <c:pt idx="90">
                  <c:v>-82.487975000000006</c:v>
                </c:pt>
                <c:pt idx="91">
                  <c:v>-81.6828</c:v>
                </c:pt>
                <c:pt idx="92">
                  <c:v>-80.807749999999999</c:v>
                </c:pt>
                <c:pt idx="93">
                  <c:v>-79.718774999999994</c:v>
                </c:pt>
                <c:pt idx="94">
                  <c:v>-78.829750000000004</c:v>
                </c:pt>
                <c:pt idx="95">
                  <c:v>-79.319950000000006</c:v>
                </c:pt>
                <c:pt idx="96">
                  <c:v>-78.720100000000002</c:v>
                </c:pt>
                <c:pt idx="97">
                  <c:v>-78.010599999999997</c:v>
                </c:pt>
                <c:pt idx="98">
                  <c:v>-78.715800000000002</c:v>
                </c:pt>
                <c:pt idx="99">
                  <c:v>-82.022499999999994</c:v>
                </c:pt>
                <c:pt idx="100">
                  <c:v>-81.595725000000002</c:v>
                </c:pt>
                <c:pt idx="101">
                  <c:v>-77.463425000000001</c:v>
                </c:pt>
                <c:pt idx="102">
                  <c:v>-80.298199999999994</c:v>
                </c:pt>
                <c:pt idx="103">
                  <c:v>-80.100399999999993</c:v>
                </c:pt>
                <c:pt idx="104">
                  <c:v>-79.711250000000007</c:v>
                </c:pt>
                <c:pt idx="105">
                  <c:v>-79.157624999999996</c:v>
                </c:pt>
                <c:pt idx="106">
                  <c:v>-78.596474999999998</c:v>
                </c:pt>
                <c:pt idx="107">
                  <c:v>-78.296549999999996</c:v>
                </c:pt>
                <c:pt idx="108">
                  <c:v>-77.599950000000007</c:v>
                </c:pt>
                <c:pt idx="109">
                  <c:v>-76.97</c:v>
                </c:pt>
                <c:pt idx="110">
                  <c:v>-76.916250000000005</c:v>
                </c:pt>
                <c:pt idx="111">
                  <c:v>-76.684049999999999</c:v>
                </c:pt>
                <c:pt idx="112">
                  <c:v>-76.037975000000003</c:v>
                </c:pt>
                <c:pt idx="113">
                  <c:v>-75.356425000000002</c:v>
                </c:pt>
                <c:pt idx="114">
                  <c:v>-74.610375000000005</c:v>
                </c:pt>
                <c:pt idx="115">
                  <c:v>-73.899799999999999</c:v>
                </c:pt>
                <c:pt idx="116">
                  <c:v>-72.786100000000005</c:v>
                </c:pt>
                <c:pt idx="117">
                  <c:v>-72.08305</c:v>
                </c:pt>
                <c:pt idx="118">
                  <c:v>-71.191874999999996</c:v>
                </c:pt>
                <c:pt idx="119">
                  <c:v>-70.239424999999997</c:v>
                </c:pt>
                <c:pt idx="120">
                  <c:v>-69.293424999999999</c:v>
                </c:pt>
                <c:pt idx="121">
                  <c:v>-69.183774999999997</c:v>
                </c:pt>
                <c:pt idx="122">
                  <c:v>-68.901049999999998</c:v>
                </c:pt>
                <c:pt idx="123">
                  <c:v>-68.452775000000003</c:v>
                </c:pt>
                <c:pt idx="124">
                  <c:v>-68.253900000000002</c:v>
                </c:pt>
                <c:pt idx="125">
                  <c:v>-67.408950000000004</c:v>
                </c:pt>
                <c:pt idx="126">
                  <c:v>-66.863924999999995</c:v>
                </c:pt>
                <c:pt idx="127">
                  <c:v>-65.927599999999998</c:v>
                </c:pt>
                <c:pt idx="128">
                  <c:v>-65.294425000000004</c:v>
                </c:pt>
                <c:pt idx="129">
                  <c:v>-64.054950000000005</c:v>
                </c:pt>
                <c:pt idx="130">
                  <c:v>-63.802325000000003</c:v>
                </c:pt>
                <c:pt idx="131">
                  <c:v>-65.098775000000003</c:v>
                </c:pt>
                <c:pt idx="132">
                  <c:v>-63.952824999999997</c:v>
                </c:pt>
                <c:pt idx="133">
                  <c:v>-64.386049999999997</c:v>
                </c:pt>
                <c:pt idx="134">
                  <c:v>-63.314275000000002</c:v>
                </c:pt>
                <c:pt idx="135">
                  <c:v>-63.562600000000003</c:v>
                </c:pt>
                <c:pt idx="136">
                  <c:v>-64.721450000000004</c:v>
                </c:pt>
                <c:pt idx="137">
                  <c:v>-66.532825000000003</c:v>
                </c:pt>
                <c:pt idx="138">
                  <c:v>-65.954475000000002</c:v>
                </c:pt>
                <c:pt idx="139">
                  <c:v>-67.383150000000001</c:v>
                </c:pt>
                <c:pt idx="140">
                  <c:v>-68.424824999999998</c:v>
                </c:pt>
                <c:pt idx="141">
                  <c:v>-70.629649999999998</c:v>
                </c:pt>
                <c:pt idx="142">
                  <c:v>-71.237025000000003</c:v>
                </c:pt>
                <c:pt idx="143">
                  <c:v>-73.632125000000002</c:v>
                </c:pt>
                <c:pt idx="144">
                  <c:v>-76.290599999999998</c:v>
                </c:pt>
                <c:pt idx="145">
                  <c:v>-76.131500000000003</c:v>
                </c:pt>
                <c:pt idx="146">
                  <c:v>-74.392150000000001</c:v>
                </c:pt>
                <c:pt idx="147">
                  <c:v>-73.04195</c:v>
                </c:pt>
                <c:pt idx="148">
                  <c:v>-73.252650000000003</c:v>
                </c:pt>
                <c:pt idx="149">
                  <c:v>-74.29325</c:v>
                </c:pt>
                <c:pt idx="150">
                  <c:v>-72.119600000000005</c:v>
                </c:pt>
                <c:pt idx="151">
                  <c:v>-73.724575000000002</c:v>
                </c:pt>
                <c:pt idx="152">
                  <c:v>-72.744174999999998</c:v>
                </c:pt>
                <c:pt idx="153">
                  <c:v>-71.667024999999995</c:v>
                </c:pt>
                <c:pt idx="154">
                  <c:v>-72.363624999999999</c:v>
                </c:pt>
                <c:pt idx="155">
                  <c:v>-72.988200000000006</c:v>
                </c:pt>
                <c:pt idx="156">
                  <c:v>-74.016975000000002</c:v>
                </c:pt>
                <c:pt idx="157">
                  <c:v>-74.637249999999995</c:v>
                </c:pt>
                <c:pt idx="158">
                  <c:v>-73.412824999999998</c:v>
                </c:pt>
                <c:pt idx="159">
                  <c:v>-68.841925000000003</c:v>
                </c:pt>
                <c:pt idx="160">
                  <c:v>-69.611625000000004</c:v>
                </c:pt>
                <c:pt idx="161">
                  <c:v>-68.749475000000004</c:v>
                </c:pt>
                <c:pt idx="162">
                  <c:v>-67.568049999999999</c:v>
                </c:pt>
                <c:pt idx="163">
                  <c:v>-65.482550000000003</c:v>
                </c:pt>
                <c:pt idx="164">
                  <c:v>-60.187100000000001</c:v>
                </c:pt>
                <c:pt idx="165">
                  <c:v>-59.592624999999998</c:v>
                </c:pt>
                <c:pt idx="166">
                  <c:v>-60.504224999999998</c:v>
                </c:pt>
                <c:pt idx="167">
                  <c:v>-60.600974999999998</c:v>
                </c:pt>
                <c:pt idx="168">
                  <c:v>-61.596425000000004</c:v>
                </c:pt>
                <c:pt idx="169">
                  <c:v>-63.73245</c:v>
                </c:pt>
                <c:pt idx="170">
                  <c:v>-59.815150000000003</c:v>
                </c:pt>
                <c:pt idx="171">
                  <c:v>-63.113250000000001</c:v>
                </c:pt>
                <c:pt idx="172">
                  <c:v>-63.426074999999997</c:v>
                </c:pt>
                <c:pt idx="173">
                  <c:v>-63.976475000000001</c:v>
                </c:pt>
                <c:pt idx="174">
                  <c:v>-64.991275000000002</c:v>
                </c:pt>
                <c:pt idx="175">
                  <c:v>-66.714500000000001</c:v>
                </c:pt>
                <c:pt idx="176">
                  <c:v>-71.899225000000001</c:v>
                </c:pt>
                <c:pt idx="177">
                  <c:v>-72.986050000000006</c:v>
                </c:pt>
                <c:pt idx="178">
                  <c:v>-60.220424999999999</c:v>
                </c:pt>
                <c:pt idx="179">
                  <c:v>-62.989624999999997</c:v>
                </c:pt>
                <c:pt idx="180">
                  <c:v>-65.054699999999997</c:v>
                </c:pt>
                <c:pt idx="181">
                  <c:v>-68.286150000000006</c:v>
                </c:pt>
                <c:pt idx="182">
                  <c:v>-65.941575</c:v>
                </c:pt>
                <c:pt idx="183">
                  <c:v>-66.22</c:v>
                </c:pt>
                <c:pt idx="184">
                  <c:v>-68.749475000000004</c:v>
                </c:pt>
                <c:pt idx="185">
                  <c:v>-70.338324999999998</c:v>
                </c:pt>
                <c:pt idx="186">
                  <c:v>-65.939425</c:v>
                </c:pt>
                <c:pt idx="187">
                  <c:v>-66.017899999999997</c:v>
                </c:pt>
                <c:pt idx="188">
                  <c:v>-64.129125000000002</c:v>
                </c:pt>
                <c:pt idx="189">
                  <c:v>-63.047674999999998</c:v>
                </c:pt>
                <c:pt idx="190">
                  <c:v>-60.512824999999999</c:v>
                </c:pt>
                <c:pt idx="191">
                  <c:v>-60.283850000000001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'Q23'!$AL$3</c:f>
              <c:strCache>
                <c:ptCount val="1"/>
                <c:pt idx="0">
                  <c:v>CM2 traction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</c:numRef>
          </c:xVal>
          <c:yVal>
            <c:numRef>
              <c:f>'Q23'!$AL$4:$AL$195</c:f>
              <c:numCache>
                <c:formatCode>General</c:formatCode>
                <c:ptCount val="192"/>
                <c:pt idx="0">
                  <c:v>-87.112624999999994</c:v>
                </c:pt>
                <c:pt idx="1">
                  <c:v>-87.085750000000004</c:v>
                </c:pt>
                <c:pt idx="2">
                  <c:v>-87.058875</c:v>
                </c:pt>
                <c:pt idx="3">
                  <c:v>-86.900850000000005</c:v>
                </c:pt>
                <c:pt idx="4">
                  <c:v>-86.955674999999999</c:v>
                </c:pt>
                <c:pt idx="5">
                  <c:v>-86.833124999999995</c:v>
                </c:pt>
                <c:pt idx="6">
                  <c:v>-86.762174999999999</c:v>
                </c:pt>
                <c:pt idx="7">
                  <c:v>-86.743899999999996</c:v>
                </c:pt>
                <c:pt idx="8">
                  <c:v>-86.653599999999997</c:v>
                </c:pt>
                <c:pt idx="9">
                  <c:v>-86.583725000000001</c:v>
                </c:pt>
                <c:pt idx="10">
                  <c:v>-86.403125000000003</c:v>
                </c:pt>
                <c:pt idx="11">
                  <c:v>-86.339699999999993</c:v>
                </c:pt>
                <c:pt idx="12">
                  <c:v>-86.276274999999998</c:v>
                </c:pt>
                <c:pt idx="13">
                  <c:v>-86.116100000000003</c:v>
                </c:pt>
                <c:pt idx="14">
                  <c:v>-86.030100000000004</c:v>
                </c:pt>
                <c:pt idx="15">
                  <c:v>-85.830150000000003</c:v>
                </c:pt>
                <c:pt idx="16">
                  <c:v>-85.731250000000003</c:v>
                </c:pt>
                <c:pt idx="17">
                  <c:v>-85.559250000000006</c:v>
                </c:pt>
                <c:pt idx="18">
                  <c:v>-85.451750000000004</c:v>
                </c:pt>
                <c:pt idx="19">
                  <c:v>-85.248575000000002</c:v>
                </c:pt>
                <c:pt idx="20">
                  <c:v>-85.207724999999996</c:v>
                </c:pt>
                <c:pt idx="21">
                  <c:v>-85.04325</c:v>
                </c:pt>
                <c:pt idx="22">
                  <c:v>-84.916399999999996</c:v>
                </c:pt>
                <c:pt idx="23">
                  <c:v>-84.720749999999995</c:v>
                </c:pt>
                <c:pt idx="24">
                  <c:v>-84.517574999999994</c:v>
                </c:pt>
                <c:pt idx="25">
                  <c:v>-84.357399999999998</c:v>
                </c:pt>
                <c:pt idx="26">
                  <c:v>-84.231624999999994</c:v>
                </c:pt>
                <c:pt idx="27">
                  <c:v>-84.099400000000003</c:v>
                </c:pt>
                <c:pt idx="28">
                  <c:v>-83.933850000000007</c:v>
                </c:pt>
                <c:pt idx="29">
                  <c:v>-83.756474999999995</c:v>
                </c:pt>
                <c:pt idx="30">
                  <c:v>-83.450100000000006</c:v>
                </c:pt>
                <c:pt idx="31">
                  <c:v>-83.444725000000005</c:v>
                </c:pt>
                <c:pt idx="32">
                  <c:v>-83.410325</c:v>
                </c:pt>
                <c:pt idx="33">
                  <c:v>-83.023325</c:v>
                </c:pt>
                <c:pt idx="34">
                  <c:v>-82.7363</c:v>
                </c:pt>
                <c:pt idx="35">
                  <c:v>-82.700824999999995</c:v>
                </c:pt>
                <c:pt idx="36">
                  <c:v>-82.594399999999993</c:v>
                </c:pt>
                <c:pt idx="37">
                  <c:v>-82.439599999999999</c:v>
                </c:pt>
                <c:pt idx="38">
                  <c:v>-82.235349999999997</c:v>
                </c:pt>
                <c:pt idx="39">
                  <c:v>-82.117099999999994</c:v>
                </c:pt>
                <c:pt idx="40">
                  <c:v>-81.994550000000004</c:v>
                </c:pt>
                <c:pt idx="41">
                  <c:v>-81.804275000000004</c:v>
                </c:pt>
                <c:pt idx="42">
                  <c:v>-81.518325000000004</c:v>
                </c:pt>
                <c:pt idx="43">
                  <c:v>-81.004474999999999</c:v>
                </c:pt>
                <c:pt idx="44">
                  <c:v>-80.541150000000002</c:v>
                </c:pt>
                <c:pt idx="45">
                  <c:v>-80.035899999999998</c:v>
                </c:pt>
                <c:pt idx="46">
                  <c:v>-79.215675000000005</c:v>
                </c:pt>
                <c:pt idx="47">
                  <c:v>-78.947999999999993</c:v>
                </c:pt>
                <c:pt idx="48">
                  <c:v>-78.476074999999994</c:v>
                </c:pt>
                <c:pt idx="49">
                  <c:v>-78.140675000000002</c:v>
                </c:pt>
                <c:pt idx="50">
                  <c:v>-77.803124999999994</c:v>
                </c:pt>
                <c:pt idx="51">
                  <c:v>-77.65155</c:v>
                </c:pt>
                <c:pt idx="52">
                  <c:v>-77.318299999999994</c:v>
                </c:pt>
                <c:pt idx="53">
                  <c:v>-76.746399999999994</c:v>
                </c:pt>
                <c:pt idx="54">
                  <c:v>-76.514200000000002</c:v>
                </c:pt>
                <c:pt idx="55">
                  <c:v>-76.160525000000007</c:v>
                </c:pt>
                <c:pt idx="56">
                  <c:v>-75.841250000000002</c:v>
                </c:pt>
                <c:pt idx="57">
                  <c:v>-75.505849999999995</c:v>
                </c:pt>
                <c:pt idx="58">
                  <c:v>-74.894175000000004</c:v>
                </c:pt>
                <c:pt idx="59">
                  <c:v>-74.320125000000004</c:v>
                </c:pt>
                <c:pt idx="60">
                  <c:v>-73.997624999999999</c:v>
                </c:pt>
                <c:pt idx="61">
                  <c:v>-73.568700000000007</c:v>
                </c:pt>
                <c:pt idx="62">
                  <c:v>-73.046250000000001</c:v>
                </c:pt>
                <c:pt idx="63">
                  <c:v>-72.252899999999997</c:v>
                </c:pt>
                <c:pt idx="64">
                  <c:v>-71.916425000000004</c:v>
                </c:pt>
                <c:pt idx="65">
                  <c:v>-71.300449999999998</c:v>
                </c:pt>
                <c:pt idx="66">
                  <c:v>-70.783375000000007</c:v>
                </c:pt>
                <c:pt idx="67">
                  <c:v>-70.117949999999993</c:v>
                </c:pt>
                <c:pt idx="68">
                  <c:v>-69.181624999999997</c:v>
                </c:pt>
                <c:pt idx="69">
                  <c:v>-68.34205</c:v>
                </c:pt>
                <c:pt idx="70">
                  <c:v>-67.651899999999998</c:v>
                </c:pt>
                <c:pt idx="71">
                  <c:v>-66.80265</c:v>
                </c:pt>
                <c:pt idx="72">
                  <c:v>-66.284499999999994</c:v>
                </c:pt>
                <c:pt idx="73">
                  <c:v>-65.538449999999997</c:v>
                </c:pt>
                <c:pt idx="74">
                  <c:v>-65.113825000000006</c:v>
                </c:pt>
                <c:pt idx="75">
                  <c:v>-64.408625000000001</c:v>
                </c:pt>
                <c:pt idx="76">
                  <c:v>-64.099024999999997</c:v>
                </c:pt>
                <c:pt idx="77">
                  <c:v>-63.129375000000003</c:v>
                </c:pt>
                <c:pt idx="78">
                  <c:v>-61.151375000000002</c:v>
                </c:pt>
                <c:pt idx="79">
                  <c:v>-59.571125000000002</c:v>
                </c:pt>
                <c:pt idx="80">
                  <c:v>-55.66995</c:v>
                </c:pt>
                <c:pt idx="81">
                  <c:v>-53.838149999999999</c:v>
                </c:pt>
                <c:pt idx="82">
                  <c:v>-52.363250000000001</c:v>
                </c:pt>
                <c:pt idx="83">
                  <c:v>-51.394674999999999</c:v>
                </c:pt>
                <c:pt idx="84">
                  <c:v>-50.864915000000003</c:v>
                </c:pt>
                <c:pt idx="85">
                  <c:v>-50.113275000000002</c:v>
                </c:pt>
                <c:pt idx="86">
                  <c:v>-49.138249999999999</c:v>
                </c:pt>
                <c:pt idx="87">
                  <c:v>-48.609349999999999</c:v>
                </c:pt>
                <c:pt idx="88">
                  <c:v>-47.9156525</c:v>
                </c:pt>
                <c:pt idx="89">
                  <c:v>-47.233672499999997</c:v>
                </c:pt>
                <c:pt idx="90">
                  <c:v>-49.262949999999996</c:v>
                </c:pt>
                <c:pt idx="91">
                  <c:v>-49.473649999999999</c:v>
                </c:pt>
                <c:pt idx="92">
                  <c:v>-47.604225</c:v>
                </c:pt>
                <c:pt idx="93">
                  <c:v>-46.032575000000001</c:v>
                </c:pt>
                <c:pt idx="94">
                  <c:v>-44.575949999999999</c:v>
                </c:pt>
                <c:pt idx="95">
                  <c:v>-44.340525</c:v>
                </c:pt>
                <c:pt idx="96">
                  <c:v>-43.4343</c:v>
                </c:pt>
                <c:pt idx="97">
                  <c:v>-42.923675000000003</c:v>
                </c:pt>
                <c:pt idx="98">
                  <c:v>-42.4238</c:v>
                </c:pt>
                <c:pt idx="99">
                  <c:v>-41.266024999999999</c:v>
                </c:pt>
                <c:pt idx="100">
                  <c:v>-42.169024999999998</c:v>
                </c:pt>
                <c:pt idx="101">
                  <c:v>-43.484825000000001</c:v>
                </c:pt>
                <c:pt idx="102">
                  <c:v>-41.893825</c:v>
                </c:pt>
                <c:pt idx="103">
                  <c:v>-41.758375000000001</c:v>
                </c:pt>
                <c:pt idx="104">
                  <c:v>-40.705950000000001</c:v>
                </c:pt>
                <c:pt idx="105">
                  <c:v>-39.240724999999998</c:v>
                </c:pt>
                <c:pt idx="106">
                  <c:v>-37.970075000000001</c:v>
                </c:pt>
                <c:pt idx="107">
                  <c:v>-37.587375000000002</c:v>
                </c:pt>
                <c:pt idx="108">
                  <c:v>-37.184249999999999</c:v>
                </c:pt>
                <c:pt idx="109">
                  <c:v>-36.323174999999999</c:v>
                </c:pt>
                <c:pt idx="110">
                  <c:v>-36.174824999999998</c:v>
                </c:pt>
                <c:pt idx="111">
                  <c:v>-35.859850000000002</c:v>
                </c:pt>
                <c:pt idx="112">
                  <c:v>-34.965449999999997</c:v>
                </c:pt>
                <c:pt idx="113">
                  <c:v>-34.306474999999999</c:v>
                </c:pt>
                <c:pt idx="114">
                  <c:v>-32.695050000000002</c:v>
                </c:pt>
                <c:pt idx="115">
                  <c:v>-32.829425000000001</c:v>
                </c:pt>
                <c:pt idx="116">
                  <c:v>-31.976949999999999</c:v>
                </c:pt>
                <c:pt idx="117">
                  <c:v>-30.264475000000001</c:v>
                </c:pt>
                <c:pt idx="118">
                  <c:v>-26.895424999999999</c:v>
                </c:pt>
                <c:pt idx="119">
                  <c:v>-25.665624999999999</c:v>
                </c:pt>
                <c:pt idx="120">
                  <c:v>-24.125150000000001</c:v>
                </c:pt>
                <c:pt idx="121">
                  <c:v>-22.902875000000002</c:v>
                </c:pt>
                <c:pt idx="122">
                  <c:v>-21.085049999999999</c:v>
                </c:pt>
                <c:pt idx="123">
                  <c:v>-20.785125000000001</c:v>
                </c:pt>
                <c:pt idx="124">
                  <c:v>-19.6252</c:v>
                </c:pt>
                <c:pt idx="125">
                  <c:v>-19.184449999999998</c:v>
                </c:pt>
                <c:pt idx="126">
                  <c:v>-18.280374999999999</c:v>
                </c:pt>
                <c:pt idx="127">
                  <c:v>-16.925875000000001</c:v>
                </c:pt>
                <c:pt idx="128">
                  <c:v>-16.100275</c:v>
                </c:pt>
                <c:pt idx="129">
                  <c:v>-15.588575000000001</c:v>
                </c:pt>
                <c:pt idx="130">
                  <c:v>-14.54045</c:v>
                </c:pt>
                <c:pt idx="131">
                  <c:v>-14.498525000000001</c:v>
                </c:pt>
                <c:pt idx="132">
                  <c:v>-13.251525000000001</c:v>
                </c:pt>
                <c:pt idx="133">
                  <c:v>-12.060425</c:v>
                </c:pt>
                <c:pt idx="134">
                  <c:v>-10.596275</c:v>
                </c:pt>
                <c:pt idx="135">
                  <c:v>-8.7924249999999997</c:v>
                </c:pt>
                <c:pt idx="136">
                  <c:v>-5.7555500000000004</c:v>
                </c:pt>
                <c:pt idx="137">
                  <c:v>-2.5509750000000002</c:v>
                </c:pt>
                <c:pt idx="138">
                  <c:v>-1.5426249999999999</c:v>
                </c:pt>
                <c:pt idx="139">
                  <c:v>-1.0911249999999999</c:v>
                </c:pt>
                <c:pt idx="140">
                  <c:v>-0.75249999999999995</c:v>
                </c:pt>
                <c:pt idx="141">
                  <c:v>-0.24832499999999999</c:v>
                </c:pt>
                <c:pt idx="142">
                  <c:v>0.84903499999999998</c:v>
                </c:pt>
                <c:pt idx="143">
                  <c:v>1.20897725</c:v>
                </c:pt>
                <c:pt idx="144">
                  <c:v>1.5956224999999999</c:v>
                </c:pt>
                <c:pt idx="145">
                  <c:v>1.5704674999999999</c:v>
                </c:pt>
                <c:pt idx="146">
                  <c:v>1.2974174999999999</c:v>
                </c:pt>
                <c:pt idx="147">
                  <c:v>2.0070250000000001</c:v>
                </c:pt>
                <c:pt idx="148">
                  <c:v>2.2682500000000001</c:v>
                </c:pt>
                <c:pt idx="149">
                  <c:v>2.1102249999999998</c:v>
                </c:pt>
                <c:pt idx="150">
                  <c:v>1.430825</c:v>
                </c:pt>
                <c:pt idx="151">
                  <c:v>2.3994</c:v>
                </c:pt>
                <c:pt idx="152">
                  <c:v>3.062675</c:v>
                </c:pt>
                <c:pt idx="153">
                  <c:v>4.301075</c:v>
                </c:pt>
                <c:pt idx="154">
                  <c:v>4.0936000000000003</c:v>
                </c:pt>
                <c:pt idx="155">
                  <c:v>5.0288500000000003</c:v>
                </c:pt>
                <c:pt idx="156">
                  <c:v>5.2234249999999998</c:v>
                </c:pt>
                <c:pt idx="157">
                  <c:v>5.6641750000000002</c:v>
                </c:pt>
                <c:pt idx="158">
                  <c:v>5.5115249999999998</c:v>
                </c:pt>
                <c:pt idx="159">
                  <c:v>4.8869499999999997</c:v>
                </c:pt>
                <c:pt idx="160">
                  <c:v>5.17075</c:v>
                </c:pt>
                <c:pt idx="161">
                  <c:v>5.9458250000000001</c:v>
                </c:pt>
                <c:pt idx="162">
                  <c:v>6.9660000000000002</c:v>
                </c:pt>
                <c:pt idx="163">
                  <c:v>7.5798249999999996</c:v>
                </c:pt>
                <c:pt idx="164">
                  <c:v>10.845675</c:v>
                </c:pt>
                <c:pt idx="165">
                  <c:v>13.468674999999999</c:v>
                </c:pt>
                <c:pt idx="166">
                  <c:v>13.8116</c:v>
                </c:pt>
                <c:pt idx="167">
                  <c:v>17.103249999999999</c:v>
                </c:pt>
                <c:pt idx="168">
                  <c:v>16.681850000000001</c:v>
                </c:pt>
                <c:pt idx="169">
                  <c:v>16.714099999999998</c:v>
                </c:pt>
                <c:pt idx="170">
                  <c:v>13.357950000000001</c:v>
                </c:pt>
                <c:pt idx="171">
                  <c:v>16.680775000000001</c:v>
                </c:pt>
                <c:pt idx="172">
                  <c:v>16.796875</c:v>
                </c:pt>
                <c:pt idx="173">
                  <c:v>16.879650000000002</c:v>
                </c:pt>
                <c:pt idx="174">
                  <c:v>15.44345</c:v>
                </c:pt>
                <c:pt idx="175">
                  <c:v>13.071999999999999</c:v>
                </c:pt>
                <c:pt idx="176">
                  <c:v>8.9848499999999998</c:v>
                </c:pt>
                <c:pt idx="177">
                  <c:v>13.897600000000001</c:v>
                </c:pt>
                <c:pt idx="178">
                  <c:v>23.680099999999999</c:v>
                </c:pt>
                <c:pt idx="179">
                  <c:v>29.292674999999999</c:v>
                </c:pt>
                <c:pt idx="180">
                  <c:v>28.617574999999999</c:v>
                </c:pt>
                <c:pt idx="181">
                  <c:v>29.438874999999999</c:v>
                </c:pt>
                <c:pt idx="182">
                  <c:v>31.164249999999999</c:v>
                </c:pt>
                <c:pt idx="183">
                  <c:v>29.499075000000001</c:v>
                </c:pt>
                <c:pt idx="184">
                  <c:v>31.347000000000001</c:v>
                </c:pt>
                <c:pt idx="185">
                  <c:v>30.64395</c:v>
                </c:pt>
                <c:pt idx="186">
                  <c:v>29.160450000000001</c:v>
                </c:pt>
                <c:pt idx="187">
                  <c:v>26.981425000000002</c:v>
                </c:pt>
                <c:pt idx="188">
                  <c:v>24.874424999999999</c:v>
                </c:pt>
                <c:pt idx="189">
                  <c:v>24.660499999999999</c:v>
                </c:pt>
                <c:pt idx="190">
                  <c:v>22.695399999999999</c:v>
                </c:pt>
                <c:pt idx="191">
                  <c:v>17.825757500000002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'Q23'!$AM$3</c:f>
              <c:strCache>
                <c:ptCount val="1"/>
                <c:pt idx="0">
                  <c:v>CM4 traction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</c:numRef>
          </c:xVal>
          <c:yVal>
            <c:numRef>
              <c:f>'Q23'!$AM$4:$AM$195</c:f>
              <c:numCache>
                <c:formatCode>General</c:formatCode>
                <c:ptCount val="192"/>
                <c:pt idx="0">
                  <c:v>-153.41217499999999</c:v>
                </c:pt>
                <c:pt idx="1">
                  <c:v>-153.3595</c:v>
                </c:pt>
                <c:pt idx="2">
                  <c:v>-153.25415000000001</c:v>
                </c:pt>
                <c:pt idx="3">
                  <c:v>-153.22405000000001</c:v>
                </c:pt>
                <c:pt idx="4">
                  <c:v>-153.17245</c:v>
                </c:pt>
                <c:pt idx="5">
                  <c:v>-153.113325</c:v>
                </c:pt>
                <c:pt idx="6">
                  <c:v>-152.99292500000001</c:v>
                </c:pt>
                <c:pt idx="7">
                  <c:v>-152.911225</c:v>
                </c:pt>
                <c:pt idx="8">
                  <c:v>-152.7876</c:v>
                </c:pt>
                <c:pt idx="9">
                  <c:v>-152.70804999999999</c:v>
                </c:pt>
                <c:pt idx="10">
                  <c:v>-152.57689999999999</c:v>
                </c:pt>
                <c:pt idx="11">
                  <c:v>-152.45972499999999</c:v>
                </c:pt>
                <c:pt idx="12">
                  <c:v>-152.33609999999999</c:v>
                </c:pt>
                <c:pt idx="13">
                  <c:v>-152.16732500000001</c:v>
                </c:pt>
                <c:pt idx="14">
                  <c:v>-152.04907499999999</c:v>
                </c:pt>
                <c:pt idx="15">
                  <c:v>-151.86847499999999</c:v>
                </c:pt>
                <c:pt idx="16">
                  <c:v>-151.730875</c:v>
                </c:pt>
                <c:pt idx="17">
                  <c:v>-151.53200000000001</c:v>
                </c:pt>
                <c:pt idx="18">
                  <c:v>-151.39654999999999</c:v>
                </c:pt>
                <c:pt idx="19">
                  <c:v>-151.22347500000001</c:v>
                </c:pt>
                <c:pt idx="20">
                  <c:v>-150.98159999999999</c:v>
                </c:pt>
                <c:pt idx="21">
                  <c:v>-150.806375</c:v>
                </c:pt>
                <c:pt idx="22">
                  <c:v>-150.584925</c:v>
                </c:pt>
                <c:pt idx="23">
                  <c:v>-150.3237</c:v>
                </c:pt>
                <c:pt idx="24">
                  <c:v>-150.13772499999999</c:v>
                </c:pt>
                <c:pt idx="25">
                  <c:v>-149.90015</c:v>
                </c:pt>
                <c:pt idx="26">
                  <c:v>-149.64644999999999</c:v>
                </c:pt>
                <c:pt idx="27">
                  <c:v>-149.41425000000001</c:v>
                </c:pt>
                <c:pt idx="28">
                  <c:v>-149.1283</c:v>
                </c:pt>
                <c:pt idx="29">
                  <c:v>-148.83805000000001</c:v>
                </c:pt>
                <c:pt idx="30">
                  <c:v>-148.57575</c:v>
                </c:pt>
                <c:pt idx="31">
                  <c:v>-148.32419999999999</c:v>
                </c:pt>
                <c:pt idx="32">
                  <c:v>-148.02212499999999</c:v>
                </c:pt>
                <c:pt idx="33">
                  <c:v>-147.77702500000001</c:v>
                </c:pt>
                <c:pt idx="34">
                  <c:v>-147.45667499999999</c:v>
                </c:pt>
                <c:pt idx="35">
                  <c:v>-147.18147500000001</c:v>
                </c:pt>
                <c:pt idx="36">
                  <c:v>-146.932075</c:v>
                </c:pt>
                <c:pt idx="37">
                  <c:v>-146.62032500000001</c:v>
                </c:pt>
                <c:pt idx="38">
                  <c:v>-146.31717499999999</c:v>
                </c:pt>
                <c:pt idx="39">
                  <c:v>-146.018325</c:v>
                </c:pt>
                <c:pt idx="40">
                  <c:v>-145.73775000000001</c:v>
                </c:pt>
                <c:pt idx="41">
                  <c:v>-145.36795000000001</c:v>
                </c:pt>
                <c:pt idx="42">
                  <c:v>-145.050825</c:v>
                </c:pt>
                <c:pt idx="43">
                  <c:v>-144.65844999999999</c:v>
                </c:pt>
                <c:pt idx="44">
                  <c:v>-144.33272500000001</c:v>
                </c:pt>
                <c:pt idx="45">
                  <c:v>-143.907025</c:v>
                </c:pt>
                <c:pt idx="46">
                  <c:v>-143.509275</c:v>
                </c:pt>
                <c:pt idx="47">
                  <c:v>-143.16204999999999</c:v>
                </c:pt>
                <c:pt idx="48">
                  <c:v>-142.78687500000001</c:v>
                </c:pt>
                <c:pt idx="49">
                  <c:v>-142.45255</c:v>
                </c:pt>
                <c:pt idx="50">
                  <c:v>-142.09780000000001</c:v>
                </c:pt>
                <c:pt idx="51">
                  <c:v>-141.73122499999999</c:v>
                </c:pt>
                <c:pt idx="52">
                  <c:v>-141.23027500000001</c:v>
                </c:pt>
                <c:pt idx="53">
                  <c:v>-140.826075</c:v>
                </c:pt>
                <c:pt idx="54">
                  <c:v>-140.49712500000001</c:v>
                </c:pt>
                <c:pt idx="55">
                  <c:v>-140.04454999999999</c:v>
                </c:pt>
                <c:pt idx="56">
                  <c:v>-139.641425</c:v>
                </c:pt>
                <c:pt idx="57">
                  <c:v>-139.20927499999999</c:v>
                </c:pt>
                <c:pt idx="58">
                  <c:v>-138.74917500000001</c:v>
                </c:pt>
                <c:pt idx="59">
                  <c:v>-138.26757499999999</c:v>
                </c:pt>
                <c:pt idx="60">
                  <c:v>-137.84832499999999</c:v>
                </c:pt>
                <c:pt idx="61">
                  <c:v>-137.37854999999999</c:v>
                </c:pt>
                <c:pt idx="62">
                  <c:v>-136.93350000000001</c:v>
                </c:pt>
                <c:pt idx="63">
                  <c:v>-136.49812499999999</c:v>
                </c:pt>
                <c:pt idx="64">
                  <c:v>-136.07457500000001</c:v>
                </c:pt>
                <c:pt idx="65">
                  <c:v>-135.623075</c:v>
                </c:pt>
                <c:pt idx="66">
                  <c:v>-135.248975</c:v>
                </c:pt>
                <c:pt idx="67">
                  <c:v>-134.72114999999999</c:v>
                </c:pt>
                <c:pt idx="68">
                  <c:v>-134.27180000000001</c:v>
                </c:pt>
                <c:pt idx="69">
                  <c:v>-133.76547500000001</c:v>
                </c:pt>
                <c:pt idx="70">
                  <c:v>-133.24947499999999</c:v>
                </c:pt>
                <c:pt idx="71">
                  <c:v>-132.757125</c:v>
                </c:pt>
                <c:pt idx="72">
                  <c:v>-132.25617500000001</c:v>
                </c:pt>
                <c:pt idx="73">
                  <c:v>-131.83477500000001</c:v>
                </c:pt>
                <c:pt idx="74">
                  <c:v>-131.42734999999999</c:v>
                </c:pt>
                <c:pt idx="75">
                  <c:v>-130.996275</c:v>
                </c:pt>
                <c:pt idx="76">
                  <c:v>-130.55015</c:v>
                </c:pt>
                <c:pt idx="77">
                  <c:v>-130.12445</c:v>
                </c:pt>
                <c:pt idx="78">
                  <c:v>-129.661125</c:v>
                </c:pt>
                <c:pt idx="79">
                  <c:v>-129.067725</c:v>
                </c:pt>
                <c:pt idx="80">
                  <c:v>-128.46895000000001</c:v>
                </c:pt>
                <c:pt idx="81">
                  <c:v>-128.18407500000001</c:v>
                </c:pt>
                <c:pt idx="82">
                  <c:v>-127.54875</c:v>
                </c:pt>
                <c:pt idx="83">
                  <c:v>-126.83817500000001</c:v>
                </c:pt>
                <c:pt idx="84">
                  <c:v>-126.27809999999999</c:v>
                </c:pt>
                <c:pt idx="85">
                  <c:v>-125.70189999999999</c:v>
                </c:pt>
                <c:pt idx="86">
                  <c:v>-124.86125</c:v>
                </c:pt>
                <c:pt idx="87">
                  <c:v>-123.87762499999999</c:v>
                </c:pt>
                <c:pt idx="88">
                  <c:v>-123.036975</c:v>
                </c:pt>
                <c:pt idx="89">
                  <c:v>-121.98455</c:v>
                </c:pt>
                <c:pt idx="90">
                  <c:v>-120.837525</c:v>
                </c:pt>
                <c:pt idx="91">
                  <c:v>-119.74532499999999</c:v>
                </c:pt>
                <c:pt idx="92">
                  <c:v>-118.3704</c:v>
                </c:pt>
                <c:pt idx="93">
                  <c:v>-116.96214999999999</c:v>
                </c:pt>
                <c:pt idx="94">
                  <c:v>-115.759225</c:v>
                </c:pt>
                <c:pt idx="95">
                  <c:v>-114.85192499999999</c:v>
                </c:pt>
                <c:pt idx="96">
                  <c:v>-113.619975</c:v>
                </c:pt>
                <c:pt idx="97">
                  <c:v>-112.46005</c:v>
                </c:pt>
                <c:pt idx="98">
                  <c:v>-111.08835000000001</c:v>
                </c:pt>
                <c:pt idx="99">
                  <c:v>-109.8994</c:v>
                </c:pt>
                <c:pt idx="100">
                  <c:v>-108.2912</c:v>
                </c:pt>
                <c:pt idx="101">
                  <c:v>-106.88617499999999</c:v>
                </c:pt>
                <c:pt idx="102">
                  <c:v>-105.52630000000001</c:v>
                </c:pt>
                <c:pt idx="103">
                  <c:v>-104.2105</c:v>
                </c:pt>
                <c:pt idx="104">
                  <c:v>-102.64960000000001</c:v>
                </c:pt>
                <c:pt idx="105">
                  <c:v>-101.519775</c:v>
                </c:pt>
                <c:pt idx="106">
                  <c:v>-100.74362499999999</c:v>
                </c:pt>
                <c:pt idx="107">
                  <c:v>-99.692274999999995</c:v>
                </c:pt>
                <c:pt idx="108">
                  <c:v>-98.156099999999995</c:v>
                </c:pt>
                <c:pt idx="109">
                  <c:v>-96.945650000000001</c:v>
                </c:pt>
                <c:pt idx="110">
                  <c:v>-95.804000000000002</c:v>
                </c:pt>
                <c:pt idx="111">
                  <c:v>-94.579575000000006</c:v>
                </c:pt>
                <c:pt idx="112">
                  <c:v>-93.187449999999998</c:v>
                </c:pt>
                <c:pt idx="113">
                  <c:v>-92.083425000000005</c:v>
                </c:pt>
                <c:pt idx="114">
                  <c:v>-90.879424999999998</c:v>
                </c:pt>
                <c:pt idx="115">
                  <c:v>-90.067800000000005</c:v>
                </c:pt>
                <c:pt idx="116">
                  <c:v>-89.278750000000002</c:v>
                </c:pt>
                <c:pt idx="117">
                  <c:v>-88.140325000000004</c:v>
                </c:pt>
                <c:pt idx="118">
                  <c:v>-86.903000000000006</c:v>
                </c:pt>
                <c:pt idx="119">
                  <c:v>-85.552800000000005</c:v>
                </c:pt>
                <c:pt idx="120">
                  <c:v>-84.154224999999997</c:v>
                </c:pt>
                <c:pt idx="121">
                  <c:v>-82.495500000000007</c:v>
                </c:pt>
                <c:pt idx="122">
                  <c:v>-80.813124999999999</c:v>
                </c:pt>
                <c:pt idx="123">
                  <c:v>-79.465074999999999</c:v>
                </c:pt>
                <c:pt idx="124">
                  <c:v>-78.009524999999996</c:v>
                </c:pt>
                <c:pt idx="125">
                  <c:v>-76.557199999999995</c:v>
                </c:pt>
                <c:pt idx="126">
                  <c:v>-75.036074999999997</c:v>
                </c:pt>
                <c:pt idx="127">
                  <c:v>-73.505274999999997</c:v>
                </c:pt>
                <c:pt idx="128">
                  <c:v>-72.335674999999995</c:v>
                </c:pt>
                <c:pt idx="129">
                  <c:v>-71.829350000000005</c:v>
                </c:pt>
                <c:pt idx="130">
                  <c:v>-70.9285</c:v>
                </c:pt>
                <c:pt idx="131">
                  <c:v>-70.325424999999996</c:v>
                </c:pt>
                <c:pt idx="132">
                  <c:v>-70.299625000000006</c:v>
                </c:pt>
                <c:pt idx="133">
                  <c:v>-70.045924999999997</c:v>
                </c:pt>
                <c:pt idx="134">
                  <c:v>-69.590125</c:v>
                </c:pt>
                <c:pt idx="135">
                  <c:v>-69.376199999999997</c:v>
                </c:pt>
                <c:pt idx="136">
                  <c:v>-69.161199999999994</c:v>
                </c:pt>
                <c:pt idx="137">
                  <c:v>-69.097774999999999</c:v>
                </c:pt>
                <c:pt idx="138">
                  <c:v>-69.883600000000001</c:v>
                </c:pt>
                <c:pt idx="139">
                  <c:v>-69.713750000000005</c:v>
                </c:pt>
                <c:pt idx="140">
                  <c:v>-69.734174999999993</c:v>
                </c:pt>
                <c:pt idx="141">
                  <c:v>-70.083550000000002</c:v>
                </c:pt>
                <c:pt idx="142">
                  <c:v>-70.401750000000007</c:v>
                </c:pt>
                <c:pt idx="143">
                  <c:v>-70.617824999999996</c:v>
                </c:pt>
                <c:pt idx="144">
                  <c:v>-70.458725000000001</c:v>
                </c:pt>
                <c:pt idx="145">
                  <c:v>-70.340474999999998</c:v>
                </c:pt>
                <c:pt idx="146">
                  <c:v>-70.16095</c:v>
                </c:pt>
                <c:pt idx="147">
                  <c:v>-70.035174999999995</c:v>
                </c:pt>
                <c:pt idx="148">
                  <c:v>-69.294499999999999</c:v>
                </c:pt>
                <c:pt idx="149">
                  <c:v>-69.183774999999997</c:v>
                </c:pt>
                <c:pt idx="150">
                  <c:v>-70.16095</c:v>
                </c:pt>
                <c:pt idx="151">
                  <c:v>-70.401750000000007</c:v>
                </c:pt>
                <c:pt idx="152">
                  <c:v>-70.292100000000005</c:v>
                </c:pt>
                <c:pt idx="153">
                  <c:v>-70.224374999999995</c:v>
                </c:pt>
                <c:pt idx="154">
                  <c:v>-70.842500000000001</c:v>
                </c:pt>
                <c:pt idx="155">
                  <c:v>-71.103724999999997</c:v>
                </c:pt>
                <c:pt idx="156">
                  <c:v>-70.952150000000003</c:v>
                </c:pt>
                <c:pt idx="157">
                  <c:v>-71.045675000000003</c:v>
                </c:pt>
                <c:pt idx="158">
                  <c:v>-70.815624999999997</c:v>
                </c:pt>
                <c:pt idx="159">
                  <c:v>-70.492050000000006</c:v>
                </c:pt>
                <c:pt idx="160">
                  <c:v>-70.009375000000006</c:v>
                </c:pt>
                <c:pt idx="161">
                  <c:v>-69.241825000000006</c:v>
                </c:pt>
                <c:pt idx="162">
                  <c:v>-69.311700000000002</c:v>
                </c:pt>
                <c:pt idx="163">
                  <c:v>-68.975224999999995</c:v>
                </c:pt>
                <c:pt idx="164">
                  <c:v>-68.933300000000003</c:v>
                </c:pt>
                <c:pt idx="165">
                  <c:v>-69.036500000000004</c:v>
                </c:pt>
                <c:pt idx="166">
                  <c:v>-68.793549999999996</c:v>
                </c:pt>
                <c:pt idx="167">
                  <c:v>-69.160124999999994</c:v>
                </c:pt>
                <c:pt idx="168">
                  <c:v>-68.634450000000001</c:v>
                </c:pt>
                <c:pt idx="169">
                  <c:v>-67.391750000000002</c:v>
                </c:pt>
                <c:pt idx="170">
                  <c:v>-67.512150000000005</c:v>
                </c:pt>
                <c:pt idx="171">
                  <c:v>-66.474774999999994</c:v>
                </c:pt>
                <c:pt idx="172">
                  <c:v>-66.122174999999999</c:v>
                </c:pt>
                <c:pt idx="173">
                  <c:v>-66.010374999999996</c:v>
                </c:pt>
                <c:pt idx="174">
                  <c:v>-66.014674999999997</c:v>
                </c:pt>
                <c:pt idx="175">
                  <c:v>-64.425825000000003</c:v>
                </c:pt>
                <c:pt idx="176">
                  <c:v>-63.970025</c:v>
                </c:pt>
                <c:pt idx="177">
                  <c:v>-63.507775000000002</c:v>
                </c:pt>
                <c:pt idx="178">
                  <c:v>-62.740225000000002</c:v>
                </c:pt>
                <c:pt idx="179">
                  <c:v>-61.9587</c:v>
                </c:pt>
                <c:pt idx="180">
                  <c:v>-61.291125000000001</c:v>
                </c:pt>
                <c:pt idx="181">
                  <c:v>-60.876175000000003</c:v>
                </c:pt>
                <c:pt idx="182">
                  <c:v>-61.005175000000001</c:v>
                </c:pt>
                <c:pt idx="183">
                  <c:v>-60.4709</c:v>
                </c:pt>
                <c:pt idx="184">
                  <c:v>-59.867825000000003</c:v>
                </c:pt>
                <c:pt idx="185">
                  <c:v>-58.810025000000003</c:v>
                </c:pt>
                <c:pt idx="186">
                  <c:v>-58.944400000000002</c:v>
                </c:pt>
                <c:pt idx="187">
                  <c:v>-59.342149999999997</c:v>
                </c:pt>
                <c:pt idx="188">
                  <c:v>-59.228200000000001</c:v>
                </c:pt>
                <c:pt idx="189">
                  <c:v>-60.174199999999999</c:v>
                </c:pt>
                <c:pt idx="190">
                  <c:v>-60.880474999999997</c:v>
                </c:pt>
                <c:pt idx="191">
                  <c:v>-60.394575000000003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'Q23'!$AN$3</c:f>
              <c:strCache>
                <c:ptCount val="1"/>
                <c:pt idx="0">
                  <c:v>CNCS1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  <c:extLst xmlns:c15="http://schemas.microsoft.com/office/drawing/2012/chart"/>
            </c:numRef>
          </c:xVal>
          <c:yVal>
            <c:numRef>
              <c:f>'Q23'!$AN$4:$AN$195</c:f>
              <c:numCache>
                <c:formatCode>General</c:formatCode>
                <c:ptCount val="192"/>
                <c:pt idx="0">
                  <c:v>-128.46787499999999</c:v>
                </c:pt>
                <c:pt idx="1">
                  <c:v>-128.42272500000001</c:v>
                </c:pt>
                <c:pt idx="2">
                  <c:v>-128.37972500000001</c:v>
                </c:pt>
                <c:pt idx="3">
                  <c:v>-128.35929999999999</c:v>
                </c:pt>
                <c:pt idx="4">
                  <c:v>-128.37972500000001</c:v>
                </c:pt>
                <c:pt idx="5">
                  <c:v>-128.356075</c:v>
                </c:pt>
                <c:pt idx="6">
                  <c:v>-128.32919999999999</c:v>
                </c:pt>
                <c:pt idx="7">
                  <c:v>-128.343175</c:v>
                </c:pt>
                <c:pt idx="8">
                  <c:v>-128.37004999999999</c:v>
                </c:pt>
                <c:pt idx="9">
                  <c:v>-128.34639999999999</c:v>
                </c:pt>
                <c:pt idx="10">
                  <c:v>-128.28942499999999</c:v>
                </c:pt>
                <c:pt idx="11">
                  <c:v>-128.23997499999999</c:v>
                </c:pt>
                <c:pt idx="12">
                  <c:v>-128.20557500000001</c:v>
                </c:pt>
                <c:pt idx="13">
                  <c:v>-128.10345000000001</c:v>
                </c:pt>
                <c:pt idx="14">
                  <c:v>-127.9766</c:v>
                </c:pt>
                <c:pt idx="15">
                  <c:v>-127.80244999999999</c:v>
                </c:pt>
                <c:pt idx="16">
                  <c:v>-127.683125</c:v>
                </c:pt>
                <c:pt idx="17">
                  <c:v>-127.50467500000001</c:v>
                </c:pt>
                <c:pt idx="18">
                  <c:v>-127.38535</c:v>
                </c:pt>
                <c:pt idx="19">
                  <c:v>-127.169275</c:v>
                </c:pt>
                <c:pt idx="20">
                  <c:v>-126.909125</c:v>
                </c:pt>
                <c:pt idx="21">
                  <c:v>-126.55652499999999</c:v>
                </c:pt>
                <c:pt idx="22">
                  <c:v>-126.2437</c:v>
                </c:pt>
                <c:pt idx="23">
                  <c:v>-125.72985</c:v>
                </c:pt>
                <c:pt idx="24">
                  <c:v>-125.378325</c:v>
                </c:pt>
                <c:pt idx="25">
                  <c:v>-124.81610000000001</c:v>
                </c:pt>
                <c:pt idx="26">
                  <c:v>-124.52692500000001</c:v>
                </c:pt>
                <c:pt idx="27">
                  <c:v>-124.0765</c:v>
                </c:pt>
                <c:pt idx="28">
                  <c:v>-123.76797500000001</c:v>
                </c:pt>
                <c:pt idx="29">
                  <c:v>-123.47880000000001</c:v>
                </c:pt>
                <c:pt idx="30">
                  <c:v>-123.168125</c:v>
                </c:pt>
                <c:pt idx="31">
                  <c:v>-122.87895</c:v>
                </c:pt>
                <c:pt idx="32">
                  <c:v>-122.665025</c:v>
                </c:pt>
                <c:pt idx="33">
                  <c:v>-122.42637499999999</c:v>
                </c:pt>
                <c:pt idx="34">
                  <c:v>-121.7932</c:v>
                </c:pt>
                <c:pt idx="35">
                  <c:v>-120.70422499999999</c:v>
                </c:pt>
                <c:pt idx="36">
                  <c:v>-119.74854999999999</c:v>
                </c:pt>
                <c:pt idx="37">
                  <c:v>-119.72382500000001</c:v>
                </c:pt>
                <c:pt idx="38">
                  <c:v>-119.569025</c:v>
                </c:pt>
                <c:pt idx="39">
                  <c:v>-119.36584999999999</c:v>
                </c:pt>
                <c:pt idx="40">
                  <c:v>-119.5959</c:v>
                </c:pt>
                <c:pt idx="41">
                  <c:v>-119.67545</c:v>
                </c:pt>
                <c:pt idx="42">
                  <c:v>-119.35187500000001</c:v>
                </c:pt>
                <c:pt idx="43">
                  <c:v>-118.9552</c:v>
                </c:pt>
                <c:pt idx="44">
                  <c:v>-118.49402499999999</c:v>
                </c:pt>
                <c:pt idx="45">
                  <c:v>-118.2801</c:v>
                </c:pt>
                <c:pt idx="46">
                  <c:v>-117.63187499999999</c:v>
                </c:pt>
                <c:pt idx="47">
                  <c:v>-117.81785000000001</c:v>
                </c:pt>
                <c:pt idx="48">
                  <c:v>-117.39</c:v>
                </c:pt>
                <c:pt idx="49">
                  <c:v>-116.978275</c:v>
                </c:pt>
                <c:pt idx="50">
                  <c:v>-116.212875</c:v>
                </c:pt>
                <c:pt idx="51">
                  <c:v>-114.11125</c:v>
                </c:pt>
                <c:pt idx="52">
                  <c:v>-113.748975</c:v>
                </c:pt>
                <c:pt idx="53">
                  <c:v>-113.553325</c:v>
                </c:pt>
                <c:pt idx="54">
                  <c:v>-113.0728</c:v>
                </c:pt>
                <c:pt idx="55">
                  <c:v>-112.7804</c:v>
                </c:pt>
                <c:pt idx="56">
                  <c:v>-113.22975</c:v>
                </c:pt>
                <c:pt idx="57">
                  <c:v>-113.336175</c:v>
                </c:pt>
                <c:pt idx="58">
                  <c:v>-113.1373</c:v>
                </c:pt>
                <c:pt idx="59">
                  <c:v>-112.84275</c:v>
                </c:pt>
                <c:pt idx="60">
                  <c:v>-112.332125</c:v>
                </c:pt>
                <c:pt idx="61">
                  <c:v>-112.25364999999999</c:v>
                </c:pt>
                <c:pt idx="62">
                  <c:v>-111.86665000000001</c:v>
                </c:pt>
                <c:pt idx="63">
                  <c:v>-111.222725</c:v>
                </c:pt>
                <c:pt idx="64">
                  <c:v>-110.79595</c:v>
                </c:pt>
                <c:pt idx="65">
                  <c:v>-110.42615000000001</c:v>
                </c:pt>
                <c:pt idx="66">
                  <c:v>-109.96067499999999</c:v>
                </c:pt>
                <c:pt idx="67">
                  <c:v>-109.21355</c:v>
                </c:pt>
                <c:pt idx="68">
                  <c:v>-108.71905</c:v>
                </c:pt>
                <c:pt idx="69">
                  <c:v>-107.804225</c:v>
                </c:pt>
                <c:pt idx="70">
                  <c:v>-106.98614999999999</c:v>
                </c:pt>
                <c:pt idx="71">
                  <c:v>-106.1541</c:v>
                </c:pt>
                <c:pt idx="72">
                  <c:v>-105.25217499999999</c:v>
                </c:pt>
                <c:pt idx="73">
                  <c:v>-104.6233</c:v>
                </c:pt>
                <c:pt idx="74">
                  <c:v>-103.947125</c:v>
                </c:pt>
                <c:pt idx="75">
                  <c:v>-103.401025</c:v>
                </c:pt>
                <c:pt idx="76">
                  <c:v>-102.444275</c:v>
                </c:pt>
                <c:pt idx="77">
                  <c:v>-101.177925</c:v>
                </c:pt>
                <c:pt idx="78">
                  <c:v>-99.388050000000007</c:v>
                </c:pt>
                <c:pt idx="79">
                  <c:v>-99.162300000000002</c:v>
                </c:pt>
                <c:pt idx="80">
                  <c:v>-98.105575000000002</c:v>
                </c:pt>
                <c:pt idx="81">
                  <c:v>-96.370525000000001</c:v>
                </c:pt>
                <c:pt idx="82">
                  <c:v>-95.849149999999995</c:v>
                </c:pt>
                <c:pt idx="83">
                  <c:v>-94.895624999999995</c:v>
                </c:pt>
                <c:pt idx="84">
                  <c:v>-94.310824999999994</c:v>
                </c:pt>
                <c:pt idx="85">
                  <c:v>-94.056049999999999</c:v>
                </c:pt>
                <c:pt idx="86">
                  <c:v>-93.699150000000003</c:v>
                </c:pt>
                <c:pt idx="87">
                  <c:v>-92.663925000000006</c:v>
                </c:pt>
                <c:pt idx="88">
                  <c:v>-91.144949999999994</c:v>
                </c:pt>
                <c:pt idx="89">
                  <c:v>-90.03125</c:v>
                </c:pt>
                <c:pt idx="90">
                  <c:v>-90.094674999999995</c:v>
                </c:pt>
                <c:pt idx="91">
                  <c:v>-88.028525000000002</c:v>
                </c:pt>
                <c:pt idx="92">
                  <c:v>-87.491024999999993</c:v>
                </c:pt>
                <c:pt idx="93">
                  <c:v>-85.855950000000007</c:v>
                </c:pt>
                <c:pt idx="94">
                  <c:v>-85.434550000000002</c:v>
                </c:pt>
                <c:pt idx="95">
                  <c:v>-84.975525000000005</c:v>
                </c:pt>
                <c:pt idx="96">
                  <c:v>-84.486400000000003</c:v>
                </c:pt>
                <c:pt idx="97">
                  <c:v>-83.313575</c:v>
                </c:pt>
                <c:pt idx="98">
                  <c:v>-81.879525000000001</c:v>
                </c:pt>
                <c:pt idx="99">
                  <c:v>-81.342025000000007</c:v>
                </c:pt>
                <c:pt idx="100">
                  <c:v>-79.794025000000005</c:v>
                </c:pt>
                <c:pt idx="101">
                  <c:v>-78.640550000000005</c:v>
                </c:pt>
                <c:pt idx="102">
                  <c:v>-77.875150000000005</c:v>
                </c:pt>
                <c:pt idx="103">
                  <c:v>-76.828100000000006</c:v>
                </c:pt>
                <c:pt idx="104">
                  <c:v>-75.294075000000007</c:v>
                </c:pt>
                <c:pt idx="105">
                  <c:v>-75.037149999999997</c:v>
                </c:pt>
                <c:pt idx="106">
                  <c:v>-73.1387</c:v>
                </c:pt>
                <c:pt idx="107">
                  <c:v>-71.772374999999997</c:v>
                </c:pt>
                <c:pt idx="108">
                  <c:v>-70.033024999999995</c:v>
                </c:pt>
                <c:pt idx="109">
                  <c:v>-69.017150000000001</c:v>
                </c:pt>
                <c:pt idx="110">
                  <c:v>-68.368925000000004</c:v>
                </c:pt>
                <c:pt idx="111">
                  <c:v>-66.380174999999994</c:v>
                </c:pt>
                <c:pt idx="112">
                  <c:v>-65.049324999999996</c:v>
                </c:pt>
                <c:pt idx="113">
                  <c:v>-64.695650000000001</c:v>
                </c:pt>
                <c:pt idx="114">
                  <c:v>-64.512900000000002</c:v>
                </c:pt>
                <c:pt idx="115">
                  <c:v>-62.528449999999999</c:v>
                </c:pt>
                <c:pt idx="116">
                  <c:v>-61.663074999999999</c:v>
                </c:pt>
                <c:pt idx="117">
                  <c:v>-59.477600000000002</c:v>
                </c:pt>
                <c:pt idx="118">
                  <c:v>-55.151800000000001</c:v>
                </c:pt>
                <c:pt idx="119">
                  <c:v>-51.902075000000004</c:v>
                </c:pt>
                <c:pt idx="120">
                  <c:v>-50.866849999999999</c:v>
                </c:pt>
                <c:pt idx="121">
                  <c:v>-50.744300000000003</c:v>
                </c:pt>
                <c:pt idx="122">
                  <c:v>-50.081024999999997</c:v>
                </c:pt>
                <c:pt idx="123">
                  <c:v>-49.356475000000003</c:v>
                </c:pt>
                <c:pt idx="124">
                  <c:v>-47.069949999999999</c:v>
                </c:pt>
                <c:pt idx="125">
                  <c:v>-44.299675000000001</c:v>
                </c:pt>
                <c:pt idx="126">
                  <c:v>-44.580249999999999</c:v>
                </c:pt>
                <c:pt idx="127">
                  <c:v>-44.043824999999998</c:v>
                </c:pt>
                <c:pt idx="128">
                  <c:v>-43.485900000000001</c:v>
                </c:pt>
                <c:pt idx="129">
                  <c:v>-43.9116</c:v>
                </c:pt>
                <c:pt idx="130">
                  <c:v>-42.732325000000003</c:v>
                </c:pt>
                <c:pt idx="131">
                  <c:v>-41.311174999999999</c:v>
                </c:pt>
                <c:pt idx="132">
                  <c:v>-40.698425</c:v>
                </c:pt>
                <c:pt idx="133">
                  <c:v>-39.568600000000004</c:v>
                </c:pt>
                <c:pt idx="134">
                  <c:v>-38.988100000000003</c:v>
                </c:pt>
                <c:pt idx="135">
                  <c:v>-37.888375000000003</c:v>
                </c:pt>
                <c:pt idx="136">
                  <c:v>-37.379899999999999</c:v>
                </c:pt>
                <c:pt idx="137">
                  <c:v>-36.669325000000001</c:v>
                </c:pt>
                <c:pt idx="138">
                  <c:v>-36.0426</c:v>
                </c:pt>
                <c:pt idx="139">
                  <c:v>-33.184175000000003</c:v>
                </c:pt>
                <c:pt idx="140">
                  <c:v>-32.864899999999999</c:v>
                </c:pt>
                <c:pt idx="141">
                  <c:v>-33.113225</c:v>
                </c:pt>
                <c:pt idx="142">
                  <c:v>-32.266125000000002</c:v>
                </c:pt>
                <c:pt idx="143">
                  <c:v>-32.351050000000001</c:v>
                </c:pt>
                <c:pt idx="144">
                  <c:v>-31.690999999999999</c:v>
                </c:pt>
                <c:pt idx="145">
                  <c:v>-30.870774999999998</c:v>
                </c:pt>
                <c:pt idx="146">
                  <c:v>-28.894925000000001</c:v>
                </c:pt>
                <c:pt idx="147">
                  <c:v>-27.624275000000001</c:v>
                </c:pt>
                <c:pt idx="148">
                  <c:v>-26.192374999999998</c:v>
                </c:pt>
                <c:pt idx="149">
                  <c:v>-24.96236</c:v>
                </c:pt>
                <c:pt idx="150">
                  <c:v>-23.8736</c:v>
                </c:pt>
                <c:pt idx="151">
                  <c:v>-23.70805</c:v>
                </c:pt>
                <c:pt idx="152">
                  <c:v>-22.837299999999999</c:v>
                </c:pt>
                <c:pt idx="153">
                  <c:v>-21.591374999999999</c:v>
                </c:pt>
                <c:pt idx="154">
                  <c:v>-21.292525000000001</c:v>
                </c:pt>
                <c:pt idx="155">
                  <c:v>-20.6615</c:v>
                </c:pt>
                <c:pt idx="156">
                  <c:v>-19.785374999999998</c:v>
                </c:pt>
                <c:pt idx="157">
                  <c:v>-19.130700000000001</c:v>
                </c:pt>
                <c:pt idx="158">
                  <c:v>-19.225300000000001</c:v>
                </c:pt>
                <c:pt idx="159">
                  <c:v>-18.953325</c:v>
                </c:pt>
                <c:pt idx="160">
                  <c:v>-19.07695</c:v>
                </c:pt>
                <c:pt idx="161">
                  <c:v>-19.575749999999999</c:v>
                </c:pt>
                <c:pt idx="162">
                  <c:v>-19.423100000000002</c:v>
                </c:pt>
                <c:pt idx="163">
                  <c:v>-19.798275</c:v>
                </c:pt>
                <c:pt idx="164">
                  <c:v>-20.039075</c:v>
                </c:pt>
                <c:pt idx="165">
                  <c:v>-20.553999999999998</c:v>
                </c:pt>
                <c:pt idx="166">
                  <c:v>-20.703424999999999</c:v>
                </c:pt>
                <c:pt idx="167">
                  <c:v>-21.171050000000001</c:v>
                </c:pt>
                <c:pt idx="168">
                  <c:v>-21.462375000000002</c:v>
                </c:pt>
                <c:pt idx="169">
                  <c:v>-22.827625000000001</c:v>
                </c:pt>
                <c:pt idx="170">
                  <c:v>-21.566649999999999</c:v>
                </c:pt>
                <c:pt idx="171">
                  <c:v>-24.514299999999999</c:v>
                </c:pt>
                <c:pt idx="172">
                  <c:v>-26.192374999999998</c:v>
                </c:pt>
                <c:pt idx="173">
                  <c:v>-26.281600000000001</c:v>
                </c:pt>
                <c:pt idx="174">
                  <c:v>-25.654875000000001</c:v>
                </c:pt>
                <c:pt idx="175">
                  <c:v>-25.697875</c:v>
                </c:pt>
                <c:pt idx="176">
                  <c:v>-25.879549999999998</c:v>
                </c:pt>
                <c:pt idx="177">
                  <c:v>-25.659175000000001</c:v>
                </c:pt>
                <c:pt idx="178">
                  <c:v>-23.932725000000001</c:v>
                </c:pt>
                <c:pt idx="179">
                  <c:v>-21.553750000000001</c:v>
                </c:pt>
                <c:pt idx="180">
                  <c:v>-29.541</c:v>
                </c:pt>
                <c:pt idx="181">
                  <c:v>-32.478544999999997</c:v>
                </c:pt>
                <c:pt idx="182">
                  <c:v>-33.078717500000003</c:v>
                </c:pt>
                <c:pt idx="183">
                  <c:v>-33.752850000000002</c:v>
                </c:pt>
                <c:pt idx="184">
                  <c:v>-33.779724999999999</c:v>
                </c:pt>
                <c:pt idx="185">
                  <c:v>-36.1372</c:v>
                </c:pt>
                <c:pt idx="186">
                  <c:v>-37.310025000000003</c:v>
                </c:pt>
                <c:pt idx="187">
                  <c:v>-38.706449999999997</c:v>
                </c:pt>
                <c:pt idx="188">
                  <c:v>-43.04945</c:v>
                </c:pt>
                <c:pt idx="189">
                  <c:v>-41.206899999999997</c:v>
                </c:pt>
                <c:pt idx="190">
                  <c:v>-32.255375000000001</c:v>
                </c:pt>
                <c:pt idx="191">
                  <c:v>-33.242224999999998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8"/>
          <c:order val="8"/>
          <c:tx>
            <c:strRef>
              <c:f>'Q23'!$AO$3</c:f>
              <c:strCache>
                <c:ptCount val="1"/>
                <c:pt idx="0">
                  <c:v>CNCS2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92D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  <c:extLst xmlns:c15="http://schemas.microsoft.com/office/drawing/2012/chart"/>
            </c:numRef>
          </c:xVal>
          <c:yVal>
            <c:numRef>
              <c:f>'Q23'!$AO$4:$AO$195</c:f>
              <c:numCache>
                <c:formatCode>General</c:formatCode>
                <c:ptCount val="192"/>
                <c:pt idx="0">
                  <c:v>-118.75525</c:v>
                </c:pt>
                <c:pt idx="1">
                  <c:v>-118.68967499999999</c:v>
                </c:pt>
                <c:pt idx="2">
                  <c:v>-118.6155</c:v>
                </c:pt>
                <c:pt idx="3">
                  <c:v>-118.554225</c:v>
                </c:pt>
                <c:pt idx="4">
                  <c:v>-118.48435000000001</c:v>
                </c:pt>
                <c:pt idx="5">
                  <c:v>-118.36395</c:v>
                </c:pt>
                <c:pt idx="6">
                  <c:v>-118.3145</c:v>
                </c:pt>
                <c:pt idx="7">
                  <c:v>-118.10487500000001</c:v>
                </c:pt>
                <c:pt idx="8">
                  <c:v>-118.00275000000001</c:v>
                </c:pt>
                <c:pt idx="9">
                  <c:v>-117.82537499999999</c:v>
                </c:pt>
                <c:pt idx="10">
                  <c:v>-117.73399999999999</c:v>
                </c:pt>
                <c:pt idx="11">
                  <c:v>-117.64585</c:v>
                </c:pt>
                <c:pt idx="12">
                  <c:v>-117.511475</c:v>
                </c:pt>
                <c:pt idx="13">
                  <c:v>-117.45665</c:v>
                </c:pt>
                <c:pt idx="14">
                  <c:v>-117.39215</c:v>
                </c:pt>
                <c:pt idx="15">
                  <c:v>-117.369575</c:v>
                </c:pt>
                <c:pt idx="16">
                  <c:v>-117.40935</c:v>
                </c:pt>
                <c:pt idx="17">
                  <c:v>-117.43085000000001</c:v>
                </c:pt>
                <c:pt idx="18">
                  <c:v>-117.43085000000001</c:v>
                </c:pt>
                <c:pt idx="19">
                  <c:v>-117.565225</c:v>
                </c:pt>
                <c:pt idx="20">
                  <c:v>-117.53727499999999</c:v>
                </c:pt>
                <c:pt idx="21">
                  <c:v>-117.771625</c:v>
                </c:pt>
                <c:pt idx="22">
                  <c:v>-118.031775</c:v>
                </c:pt>
                <c:pt idx="23">
                  <c:v>-118.4134</c:v>
                </c:pt>
                <c:pt idx="24">
                  <c:v>-118.831575</c:v>
                </c:pt>
                <c:pt idx="25">
                  <c:v>-119.1229</c:v>
                </c:pt>
                <c:pt idx="26">
                  <c:v>-119.375525</c:v>
                </c:pt>
                <c:pt idx="27">
                  <c:v>-119.510975</c:v>
                </c:pt>
                <c:pt idx="28">
                  <c:v>-119.84099999999999</c:v>
                </c:pt>
                <c:pt idx="29">
                  <c:v>-120.03879999999999</c:v>
                </c:pt>
                <c:pt idx="30">
                  <c:v>-120.22047499999999</c:v>
                </c:pt>
                <c:pt idx="31">
                  <c:v>-120.577375</c:v>
                </c:pt>
                <c:pt idx="32">
                  <c:v>-120.938575</c:v>
                </c:pt>
                <c:pt idx="33">
                  <c:v>-121.058975</c:v>
                </c:pt>
                <c:pt idx="34">
                  <c:v>-121.4019</c:v>
                </c:pt>
                <c:pt idx="35">
                  <c:v>-121.49435</c:v>
                </c:pt>
                <c:pt idx="36">
                  <c:v>-120.153825</c:v>
                </c:pt>
                <c:pt idx="37">
                  <c:v>-118.5338</c:v>
                </c:pt>
                <c:pt idx="38">
                  <c:v>-117.62435000000001</c:v>
                </c:pt>
                <c:pt idx="39">
                  <c:v>-116.45475</c:v>
                </c:pt>
                <c:pt idx="40">
                  <c:v>-115.98282500000001</c:v>
                </c:pt>
                <c:pt idx="41">
                  <c:v>-115.455</c:v>
                </c:pt>
                <c:pt idx="42">
                  <c:v>-115.088425</c:v>
                </c:pt>
                <c:pt idx="43">
                  <c:v>-114.826125</c:v>
                </c:pt>
                <c:pt idx="44">
                  <c:v>-114.520825</c:v>
                </c:pt>
                <c:pt idx="45">
                  <c:v>-113.93495</c:v>
                </c:pt>
                <c:pt idx="46">
                  <c:v>-113.557625</c:v>
                </c:pt>
                <c:pt idx="47">
                  <c:v>-113.3394</c:v>
                </c:pt>
                <c:pt idx="48">
                  <c:v>-112.6686</c:v>
                </c:pt>
                <c:pt idx="49">
                  <c:v>-112.15260000000001</c:v>
                </c:pt>
                <c:pt idx="50">
                  <c:v>-111.59575</c:v>
                </c:pt>
                <c:pt idx="51">
                  <c:v>-110.14342499999999</c:v>
                </c:pt>
                <c:pt idx="52">
                  <c:v>-109.059825</c:v>
                </c:pt>
                <c:pt idx="53">
                  <c:v>-108.33205</c:v>
                </c:pt>
                <c:pt idx="54">
                  <c:v>-107.72897500000001</c:v>
                </c:pt>
                <c:pt idx="55">
                  <c:v>-105.53382499999999</c:v>
                </c:pt>
                <c:pt idx="56">
                  <c:v>-106.00790000000001</c:v>
                </c:pt>
                <c:pt idx="57">
                  <c:v>-106.38737500000001</c:v>
                </c:pt>
                <c:pt idx="58">
                  <c:v>-106.226125</c:v>
                </c:pt>
                <c:pt idx="59">
                  <c:v>-106.11217499999999</c:v>
                </c:pt>
                <c:pt idx="60">
                  <c:v>-105.938025</c:v>
                </c:pt>
                <c:pt idx="61">
                  <c:v>-105.2812</c:v>
                </c:pt>
                <c:pt idx="62">
                  <c:v>-104.65770000000001</c:v>
                </c:pt>
                <c:pt idx="63">
                  <c:v>-104.159975</c:v>
                </c:pt>
                <c:pt idx="64">
                  <c:v>-103.51175000000001</c:v>
                </c:pt>
                <c:pt idx="65">
                  <c:v>-102.47545</c:v>
                </c:pt>
                <c:pt idx="66">
                  <c:v>-100.76835</c:v>
                </c:pt>
                <c:pt idx="67">
                  <c:v>-99.904049999999998</c:v>
                </c:pt>
                <c:pt idx="68">
                  <c:v>-97.024124999999998</c:v>
                </c:pt>
                <c:pt idx="69">
                  <c:v>-96.125425000000007</c:v>
                </c:pt>
                <c:pt idx="70">
                  <c:v>-95.587924999999998</c:v>
                </c:pt>
                <c:pt idx="71">
                  <c:v>-95.109549999999999</c:v>
                </c:pt>
                <c:pt idx="72">
                  <c:v>-94.758025000000004</c:v>
                </c:pt>
                <c:pt idx="73">
                  <c:v>-94.616124999999997</c:v>
                </c:pt>
                <c:pt idx="74">
                  <c:v>-94.021649999999994</c:v>
                </c:pt>
                <c:pt idx="75">
                  <c:v>-93.5852</c:v>
                </c:pt>
                <c:pt idx="76">
                  <c:v>-93.234750000000005</c:v>
                </c:pt>
                <c:pt idx="77">
                  <c:v>-91.709325000000007</c:v>
                </c:pt>
                <c:pt idx="78">
                  <c:v>-90.721400000000003</c:v>
                </c:pt>
                <c:pt idx="79">
                  <c:v>-90.521450000000002</c:v>
                </c:pt>
                <c:pt idx="80">
                  <c:v>-89.216399999999993</c:v>
                </c:pt>
                <c:pt idx="81">
                  <c:v>-87.852225000000004</c:v>
                </c:pt>
                <c:pt idx="82">
                  <c:v>-87.170675000000003</c:v>
                </c:pt>
                <c:pt idx="83">
                  <c:v>-87.524349999999998</c:v>
                </c:pt>
                <c:pt idx="84">
                  <c:v>-87.104024999999993</c:v>
                </c:pt>
                <c:pt idx="85">
                  <c:v>-87.407174999999995</c:v>
                </c:pt>
                <c:pt idx="86">
                  <c:v>-87.464150000000004</c:v>
                </c:pt>
                <c:pt idx="87">
                  <c:v>-87.145949999999999</c:v>
                </c:pt>
                <c:pt idx="88">
                  <c:v>-86.583725000000001</c:v>
                </c:pt>
                <c:pt idx="89">
                  <c:v>-86.536424999999994</c:v>
                </c:pt>
                <c:pt idx="90">
                  <c:v>-87.000825000000006</c:v>
                </c:pt>
                <c:pt idx="91">
                  <c:v>-89.116425000000007</c:v>
                </c:pt>
                <c:pt idx="92">
                  <c:v>-88.58</c:v>
                </c:pt>
                <c:pt idx="93">
                  <c:v>-88.033900000000003</c:v>
                </c:pt>
                <c:pt idx="94">
                  <c:v>-87.506074999999996</c:v>
                </c:pt>
                <c:pt idx="95">
                  <c:v>-86.552549999999997</c:v>
                </c:pt>
                <c:pt idx="96">
                  <c:v>-86.370874999999998</c:v>
                </c:pt>
                <c:pt idx="97">
                  <c:v>-85.42165</c:v>
                </c:pt>
                <c:pt idx="98">
                  <c:v>-84.820724999999996</c:v>
                </c:pt>
                <c:pt idx="99">
                  <c:v>-83.966099999999997</c:v>
                </c:pt>
                <c:pt idx="100">
                  <c:v>-84.083275</c:v>
                </c:pt>
                <c:pt idx="101">
                  <c:v>-83.614575000000002</c:v>
                </c:pt>
                <c:pt idx="102">
                  <c:v>-83.150175000000004</c:v>
                </c:pt>
                <c:pt idx="103">
                  <c:v>-82.153649999999999</c:v>
                </c:pt>
                <c:pt idx="104">
                  <c:v>-80.580924999999993</c:v>
                </c:pt>
                <c:pt idx="105">
                  <c:v>-79.866050000000001</c:v>
                </c:pt>
                <c:pt idx="106">
                  <c:v>-78.961974999999995</c:v>
                </c:pt>
                <c:pt idx="107">
                  <c:v>-78.163250000000005</c:v>
                </c:pt>
                <c:pt idx="108">
                  <c:v>-77.850425000000001</c:v>
                </c:pt>
                <c:pt idx="109">
                  <c:v>-77.111900000000006</c:v>
                </c:pt>
                <c:pt idx="110">
                  <c:v>-76.229325000000003</c:v>
                </c:pt>
                <c:pt idx="111">
                  <c:v>-76.344350000000006</c:v>
                </c:pt>
                <c:pt idx="112">
                  <c:v>-75.071550000000002</c:v>
                </c:pt>
                <c:pt idx="113">
                  <c:v>-74.187899999999999</c:v>
                </c:pt>
                <c:pt idx="114">
                  <c:v>-73.290274999999994</c:v>
                </c:pt>
                <c:pt idx="115">
                  <c:v>-73.217174999999997</c:v>
                </c:pt>
                <c:pt idx="116">
                  <c:v>-71.994900000000001</c:v>
                </c:pt>
                <c:pt idx="117">
                  <c:v>-71.642300000000006</c:v>
                </c:pt>
                <c:pt idx="118">
                  <c:v>-70.73715</c:v>
                </c:pt>
                <c:pt idx="119">
                  <c:v>-71.097274999999996</c:v>
                </c:pt>
                <c:pt idx="120">
                  <c:v>-70.413574999999994</c:v>
                </c:pt>
                <c:pt idx="121">
                  <c:v>-69.220325000000003</c:v>
                </c:pt>
                <c:pt idx="122">
                  <c:v>-67.319725000000005</c:v>
                </c:pt>
                <c:pt idx="123">
                  <c:v>-67.241249999999994</c:v>
                </c:pt>
                <c:pt idx="124">
                  <c:v>-65.326674999999994</c:v>
                </c:pt>
                <c:pt idx="125">
                  <c:v>-64.854749999999996</c:v>
                </c:pt>
                <c:pt idx="126">
                  <c:v>-65.154674999999997</c:v>
                </c:pt>
                <c:pt idx="127">
                  <c:v>-65.537374999999997</c:v>
                </c:pt>
                <c:pt idx="128">
                  <c:v>-65.019225000000006</c:v>
                </c:pt>
                <c:pt idx="129">
                  <c:v>-64.610725000000002</c:v>
                </c:pt>
                <c:pt idx="130">
                  <c:v>-64.940749999999994</c:v>
                </c:pt>
                <c:pt idx="131">
                  <c:v>-65.475025000000002</c:v>
                </c:pt>
                <c:pt idx="132">
                  <c:v>-66.384474999999995</c:v>
                </c:pt>
                <c:pt idx="133">
                  <c:v>-65.94265</c:v>
                </c:pt>
                <c:pt idx="134">
                  <c:v>-66.772549999999995</c:v>
                </c:pt>
                <c:pt idx="135">
                  <c:v>-67.683075000000002</c:v>
                </c:pt>
                <c:pt idx="136">
                  <c:v>-68.235624999999999</c:v>
                </c:pt>
                <c:pt idx="137">
                  <c:v>-67.916349999999994</c:v>
                </c:pt>
                <c:pt idx="138">
                  <c:v>-66.647850000000005</c:v>
                </c:pt>
                <c:pt idx="139">
                  <c:v>-62.334949999999999</c:v>
                </c:pt>
                <c:pt idx="140">
                  <c:v>-60.102175000000003</c:v>
                </c:pt>
                <c:pt idx="141">
                  <c:v>-60.212899999999998</c:v>
                </c:pt>
                <c:pt idx="142">
                  <c:v>-59.288400000000003</c:v>
                </c:pt>
                <c:pt idx="143">
                  <c:v>-58.88205</c:v>
                </c:pt>
                <c:pt idx="144">
                  <c:v>-58.749825000000001</c:v>
                </c:pt>
                <c:pt idx="145">
                  <c:v>-59.347524999999997</c:v>
                </c:pt>
                <c:pt idx="146">
                  <c:v>-61.001950000000001</c:v>
                </c:pt>
                <c:pt idx="147">
                  <c:v>-60.879399999999997</c:v>
                </c:pt>
                <c:pt idx="148">
                  <c:v>-61.244900000000001</c:v>
                </c:pt>
                <c:pt idx="149">
                  <c:v>-61.13955</c:v>
                </c:pt>
                <c:pt idx="150">
                  <c:v>-61.816800000000001</c:v>
                </c:pt>
                <c:pt idx="151">
                  <c:v>-62.546725000000002</c:v>
                </c:pt>
                <c:pt idx="152">
                  <c:v>-62.615524999999998</c:v>
                </c:pt>
                <c:pt idx="153">
                  <c:v>-62.087699999999998</c:v>
                </c:pt>
                <c:pt idx="154">
                  <c:v>-61.92</c:v>
                </c:pt>
                <c:pt idx="155">
                  <c:v>-61.722200000000001</c:v>
                </c:pt>
                <c:pt idx="156">
                  <c:v>-61.527625</c:v>
                </c:pt>
                <c:pt idx="157">
                  <c:v>-62.767099999999999</c:v>
                </c:pt>
                <c:pt idx="158">
                  <c:v>-63.659350000000003</c:v>
                </c:pt>
                <c:pt idx="159">
                  <c:v>-64.975149999999999</c:v>
                </c:pt>
                <c:pt idx="160">
                  <c:v>-65.401925000000006</c:v>
                </c:pt>
                <c:pt idx="161">
                  <c:v>-65.866325000000003</c:v>
                </c:pt>
                <c:pt idx="162">
                  <c:v>-66.617750000000001</c:v>
                </c:pt>
                <c:pt idx="163">
                  <c:v>-67.279949999999999</c:v>
                </c:pt>
                <c:pt idx="164">
                  <c:v>-68.031374999999997</c:v>
                </c:pt>
                <c:pt idx="165">
                  <c:v>-68.542000000000002</c:v>
                </c:pt>
                <c:pt idx="166">
                  <c:v>-69.314925000000002</c:v>
                </c:pt>
                <c:pt idx="167">
                  <c:v>-69.768574999999998</c:v>
                </c:pt>
                <c:pt idx="168">
                  <c:v>-70.553325000000001</c:v>
                </c:pt>
                <c:pt idx="169">
                  <c:v>-71.452025000000006</c:v>
                </c:pt>
                <c:pt idx="170">
                  <c:v>-72.404475000000005</c:v>
                </c:pt>
                <c:pt idx="171">
                  <c:v>-73.456900000000005</c:v>
                </c:pt>
                <c:pt idx="172">
                  <c:v>-75.228499999999997</c:v>
                </c:pt>
                <c:pt idx="173">
                  <c:v>-75.413399999999996</c:v>
                </c:pt>
                <c:pt idx="174">
                  <c:v>-76.737799999999993</c:v>
                </c:pt>
                <c:pt idx="175">
                  <c:v>-76.3078</c:v>
                </c:pt>
                <c:pt idx="176">
                  <c:v>-76.538925000000006</c:v>
                </c:pt>
                <c:pt idx="177">
                  <c:v>-78.698599999999999</c:v>
                </c:pt>
                <c:pt idx="178">
                  <c:v>-78.692149999999998</c:v>
                </c:pt>
                <c:pt idx="179">
                  <c:v>-76.897975000000002</c:v>
                </c:pt>
                <c:pt idx="180">
                  <c:v>-69.965299999999999</c:v>
                </c:pt>
                <c:pt idx="181">
                  <c:v>-65.348174999999998</c:v>
                </c:pt>
                <c:pt idx="182">
                  <c:v>-62.785375000000002</c:v>
                </c:pt>
                <c:pt idx="183">
                  <c:v>-62.442450000000001</c:v>
                </c:pt>
                <c:pt idx="184">
                  <c:v>-60.915950000000002</c:v>
                </c:pt>
                <c:pt idx="185">
                  <c:v>-65.497600000000006</c:v>
                </c:pt>
                <c:pt idx="186">
                  <c:v>-63.691600000000001</c:v>
                </c:pt>
                <c:pt idx="187">
                  <c:v>-60.010800000000003</c:v>
                </c:pt>
                <c:pt idx="188">
                  <c:v>-49.888599999999997</c:v>
                </c:pt>
                <c:pt idx="189">
                  <c:v>-51.848325000000003</c:v>
                </c:pt>
                <c:pt idx="190">
                  <c:v>-57.317925000000002</c:v>
                </c:pt>
                <c:pt idx="191">
                  <c:v>-60.110774999999997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9"/>
          <c:order val="9"/>
          <c:tx>
            <c:strRef>
              <c:f>'Q23'!$AP$3</c:f>
              <c:strCache>
                <c:ptCount val="1"/>
                <c:pt idx="0">
                  <c:v>CNCS4 traction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ED7D31"/>
              </a:solidFill>
              <a:round/>
            </a:ln>
            <a:effectLst/>
          </c:spPr>
          <c:marker>
            <c:symbol val="none"/>
          </c:marker>
          <c:xVal>
            <c:numRef>
              <c:f>'Q23'!$AF$4:$AF$195</c:f>
              <c:numCache>
                <c:formatCode>General</c:formatCode>
                <c:ptCount val="192"/>
                <c:pt idx="0">
                  <c:v>22320.36</c:v>
                </c:pt>
                <c:pt idx="1">
                  <c:v>45296.608899999999</c:v>
                </c:pt>
                <c:pt idx="2">
                  <c:v>76701.302500000005</c:v>
                </c:pt>
                <c:pt idx="3">
                  <c:v>115600</c:v>
                </c:pt>
                <c:pt idx="4">
                  <c:v>162812.25</c:v>
                </c:pt>
                <c:pt idx="5">
                  <c:v>218229.1225</c:v>
                </c:pt>
                <c:pt idx="6">
                  <c:v>281101.43609999999</c:v>
                </c:pt>
                <c:pt idx="7">
                  <c:v>352669.69959999999</c:v>
                </c:pt>
                <c:pt idx="8">
                  <c:v>430952.86090000003</c:v>
                </c:pt>
                <c:pt idx="9">
                  <c:v>518443.2009</c:v>
                </c:pt>
                <c:pt idx="10">
                  <c:v>615220.60959999997</c:v>
                </c:pt>
                <c:pt idx="11">
                  <c:v>717425.94010000001</c:v>
                </c:pt>
                <c:pt idx="12">
                  <c:v>830886.94090000005</c:v>
                </c:pt>
                <c:pt idx="13">
                  <c:v>952263.70559999999</c:v>
                </c:pt>
                <c:pt idx="14">
                  <c:v>1076821.29</c:v>
                </c:pt>
                <c:pt idx="15">
                  <c:v>1214404</c:v>
                </c:pt>
                <c:pt idx="16">
                  <c:v>1361655.61</c:v>
                </c:pt>
                <c:pt idx="17">
                  <c:v>1507738.41</c:v>
                </c:pt>
                <c:pt idx="18">
                  <c:v>1670039.29</c:v>
                </c:pt>
                <c:pt idx="19">
                  <c:v>1836838.09</c:v>
                </c:pt>
                <c:pt idx="20">
                  <c:v>2013561</c:v>
                </c:pt>
                <c:pt idx="21">
                  <c:v>2202256</c:v>
                </c:pt>
                <c:pt idx="22">
                  <c:v>2391662.25</c:v>
                </c:pt>
                <c:pt idx="23">
                  <c:v>2591134.09</c:v>
                </c:pt>
                <c:pt idx="24">
                  <c:v>2798259.84</c:v>
                </c:pt>
                <c:pt idx="25">
                  <c:v>3016474.24</c:v>
                </c:pt>
                <c:pt idx="26">
                  <c:v>3240000</c:v>
                </c:pt>
                <c:pt idx="27">
                  <c:v>3473377.69</c:v>
                </c:pt>
                <c:pt idx="28">
                  <c:v>3715256.25</c:v>
                </c:pt>
                <c:pt idx="29">
                  <c:v>3964877.44</c:v>
                </c:pt>
                <c:pt idx="30">
                  <c:v>4213577.29</c:v>
                </c:pt>
                <c:pt idx="31">
                  <c:v>4485076.84</c:v>
                </c:pt>
                <c:pt idx="32">
                  <c:v>4761560.41</c:v>
                </c:pt>
                <c:pt idx="33">
                  <c:v>5035536</c:v>
                </c:pt>
                <c:pt idx="34">
                  <c:v>5330095.6900000004</c:v>
                </c:pt>
                <c:pt idx="35">
                  <c:v>5623063.6900000004</c:v>
                </c:pt>
                <c:pt idx="36">
                  <c:v>5929712.0099999998</c:v>
                </c:pt>
                <c:pt idx="37">
                  <c:v>6242002.5599999996</c:v>
                </c:pt>
                <c:pt idx="38">
                  <c:v>6561794.5599999996</c:v>
                </c:pt>
                <c:pt idx="39">
                  <c:v>6892725.1600000001</c:v>
                </c:pt>
                <c:pt idx="40">
                  <c:v>7236100</c:v>
                </c:pt>
                <c:pt idx="41">
                  <c:v>7573504</c:v>
                </c:pt>
                <c:pt idx="42">
                  <c:v>7934925.6100000003</c:v>
                </c:pt>
                <c:pt idx="43">
                  <c:v>8290944.3600000003</c:v>
                </c:pt>
                <c:pt idx="44">
                  <c:v>8663603.5600000005</c:v>
                </c:pt>
                <c:pt idx="45">
                  <c:v>9046259.2899999991</c:v>
                </c:pt>
                <c:pt idx="46">
                  <c:v>9566030.4100000001</c:v>
                </c:pt>
                <c:pt idx="47">
                  <c:v>9820702.4399999995</c:v>
                </c:pt>
                <c:pt idx="48">
                  <c:v>10220169.609999999</c:v>
                </c:pt>
                <c:pt idx="49">
                  <c:v>10634773.210000001</c:v>
                </c:pt>
                <c:pt idx="50">
                  <c:v>11058950.25</c:v>
                </c:pt>
                <c:pt idx="51">
                  <c:v>11469736.890000001</c:v>
                </c:pt>
                <c:pt idx="52">
                  <c:v>11908020.640000001</c:v>
                </c:pt>
                <c:pt idx="53">
                  <c:v>12355928.01</c:v>
                </c:pt>
                <c:pt idx="54">
                  <c:v>12800652.84</c:v>
                </c:pt>
                <c:pt idx="55">
                  <c:v>13267077.76</c:v>
                </c:pt>
                <c:pt idx="56">
                  <c:v>13734436</c:v>
                </c:pt>
                <c:pt idx="57">
                  <c:v>14205361</c:v>
                </c:pt>
                <c:pt idx="58">
                  <c:v>14686523.289999999</c:v>
                </c:pt>
                <c:pt idx="59">
                  <c:v>15172583.039999999</c:v>
                </c:pt>
                <c:pt idx="60">
                  <c:v>15672889.210000001</c:v>
                </c:pt>
                <c:pt idx="61">
                  <c:v>16182919.84</c:v>
                </c:pt>
                <c:pt idx="62">
                  <c:v>16693761.640000001</c:v>
                </c:pt>
                <c:pt idx="63">
                  <c:v>17211711.690000001</c:v>
                </c:pt>
                <c:pt idx="64">
                  <c:v>17749369</c:v>
                </c:pt>
                <c:pt idx="65">
                  <c:v>18287596.960000001</c:v>
                </c:pt>
                <c:pt idx="66">
                  <c:v>18838204.09</c:v>
                </c:pt>
                <c:pt idx="67">
                  <c:v>19396096.809999999</c:v>
                </c:pt>
                <c:pt idx="68">
                  <c:v>19951408.890000001</c:v>
                </c:pt>
                <c:pt idx="69">
                  <c:v>20529054.809999999</c:v>
                </c:pt>
                <c:pt idx="70">
                  <c:v>21109430.25</c:v>
                </c:pt>
                <c:pt idx="71">
                  <c:v>21697895.609999999</c:v>
                </c:pt>
                <c:pt idx="72">
                  <c:v>22288785.210000001</c:v>
                </c:pt>
                <c:pt idx="73">
                  <c:v>22888569.640000001</c:v>
                </c:pt>
                <c:pt idx="74">
                  <c:v>23506982.559999999</c:v>
                </c:pt>
                <c:pt idx="75">
                  <c:v>24120867.690000001</c:v>
                </c:pt>
                <c:pt idx="76">
                  <c:v>24757590.489999998</c:v>
                </c:pt>
                <c:pt idx="77">
                  <c:v>25397568.16</c:v>
                </c:pt>
                <c:pt idx="78">
                  <c:v>26030404</c:v>
                </c:pt>
                <c:pt idx="79">
                  <c:v>26688589.210000001</c:v>
                </c:pt>
                <c:pt idx="80">
                  <c:v>27348716.16</c:v>
                </c:pt>
                <c:pt idx="81">
                  <c:v>28016907.609999999</c:v>
                </c:pt>
                <c:pt idx="82">
                  <c:v>28694234.890000001</c:v>
                </c:pt>
                <c:pt idx="83">
                  <c:v>29369896.359999999</c:v>
                </c:pt>
                <c:pt idx="84">
                  <c:v>30069868.960000001</c:v>
                </c:pt>
                <c:pt idx="85">
                  <c:v>30769209</c:v>
                </c:pt>
                <c:pt idx="86">
                  <c:v>31465368.359999999</c:v>
                </c:pt>
                <c:pt idx="87">
                  <c:v>32188602.25</c:v>
                </c:pt>
                <c:pt idx="88">
                  <c:v>32910874.239999998</c:v>
                </c:pt>
                <c:pt idx="89">
                  <c:v>33645800.25</c:v>
                </c:pt>
                <c:pt idx="90">
                  <c:v>34382977.689999998</c:v>
                </c:pt>
                <c:pt idx="91">
                  <c:v>35125772.890000001</c:v>
                </c:pt>
                <c:pt idx="92">
                  <c:v>35896873.960000001</c:v>
                </c:pt>
                <c:pt idx="93">
                  <c:v>36670291.359999999</c:v>
                </c:pt>
                <c:pt idx="94">
                  <c:v>37432371.240000002</c:v>
                </c:pt>
                <c:pt idx="95">
                  <c:v>38218360.409999996</c:v>
                </c:pt>
                <c:pt idx="96">
                  <c:v>39011266.810000002</c:v>
                </c:pt>
                <c:pt idx="97">
                  <c:v>39803481</c:v>
                </c:pt>
                <c:pt idx="98">
                  <c:v>40606207.289999999</c:v>
                </c:pt>
                <c:pt idx="99">
                  <c:v>41413086.090000004</c:v>
                </c:pt>
                <c:pt idx="100">
                  <c:v>42246100.090000004</c:v>
                </c:pt>
                <c:pt idx="101">
                  <c:v>43070343.840000004</c:v>
                </c:pt>
                <c:pt idx="102">
                  <c:v>43902550.810000002</c:v>
                </c:pt>
                <c:pt idx="103">
                  <c:v>44746734.490000002</c:v>
                </c:pt>
                <c:pt idx="104">
                  <c:v>45592204.840000004</c:v>
                </c:pt>
                <c:pt idx="105">
                  <c:v>46464672.25</c:v>
                </c:pt>
                <c:pt idx="106">
                  <c:v>47345408.640000001</c:v>
                </c:pt>
                <c:pt idx="107">
                  <c:v>48212192.25</c:v>
                </c:pt>
                <c:pt idx="108">
                  <c:v>49093844.890000001</c:v>
                </c:pt>
                <c:pt idx="109">
                  <c:v>50010355.240000002</c:v>
                </c:pt>
                <c:pt idx="110">
                  <c:v>50898236.490000002</c:v>
                </c:pt>
                <c:pt idx="111">
                  <c:v>51799687.840000004</c:v>
                </c:pt>
                <c:pt idx="112">
                  <c:v>52735191.609999999</c:v>
                </c:pt>
                <c:pt idx="113">
                  <c:v>53652695.039999999</c:v>
                </c:pt>
                <c:pt idx="114">
                  <c:v>54595843.210000001</c:v>
                </c:pt>
                <c:pt idx="115">
                  <c:v>55521871.689999998</c:v>
                </c:pt>
                <c:pt idx="116">
                  <c:v>56478231.039999999</c:v>
                </c:pt>
                <c:pt idx="117">
                  <c:v>57435177.960000001</c:v>
                </c:pt>
                <c:pt idx="118">
                  <c:v>58395578.890000001</c:v>
                </c:pt>
                <c:pt idx="119">
                  <c:v>59371648.090000004</c:v>
                </c:pt>
                <c:pt idx="120">
                  <c:v>60374454.009999998</c:v>
                </c:pt>
                <c:pt idx="121">
                  <c:v>61352755.840000004</c:v>
                </c:pt>
                <c:pt idx="122">
                  <c:v>62362609</c:v>
                </c:pt>
                <c:pt idx="123">
                  <c:v>63348864.640000001</c:v>
                </c:pt>
                <c:pt idx="124">
                  <c:v>64366924.409999996</c:v>
                </c:pt>
                <c:pt idx="125">
                  <c:v>65406038.759999998</c:v>
                </c:pt>
                <c:pt idx="126">
                  <c:v>66442061.439999998</c:v>
                </c:pt>
                <c:pt idx="127">
                  <c:v>67474724.489999995</c:v>
                </c:pt>
                <c:pt idx="128">
                  <c:v>68493831.209999993</c:v>
                </c:pt>
                <c:pt idx="129">
                  <c:v>69568944.640000001</c:v>
                </c:pt>
                <c:pt idx="130">
                  <c:v>70635620.25</c:v>
                </c:pt>
                <c:pt idx="131">
                  <c:v>71695169.290000007</c:v>
                </c:pt>
                <c:pt idx="132">
                  <c:v>72779667.209999993</c:v>
                </c:pt>
                <c:pt idx="133">
                  <c:v>73874025</c:v>
                </c:pt>
                <c:pt idx="134">
                  <c:v>74964427.239999995</c:v>
                </c:pt>
                <c:pt idx="135">
                  <c:v>76075028.409999996</c:v>
                </c:pt>
                <c:pt idx="136">
                  <c:v>77197310.439999998</c:v>
                </c:pt>
                <c:pt idx="137">
                  <c:v>78299491.689999998</c:v>
                </c:pt>
                <c:pt idx="138">
                  <c:v>79432656.25</c:v>
                </c:pt>
                <c:pt idx="139">
                  <c:v>80556010.090000004</c:v>
                </c:pt>
                <c:pt idx="140">
                  <c:v>81712560.25</c:v>
                </c:pt>
                <c:pt idx="141">
                  <c:v>82864609</c:v>
                </c:pt>
                <c:pt idx="142">
                  <c:v>84006390.25</c:v>
                </c:pt>
                <c:pt idx="143">
                  <c:v>85200284.159999996</c:v>
                </c:pt>
                <c:pt idx="144">
                  <c:v>86352414.760000005</c:v>
                </c:pt>
                <c:pt idx="145">
                  <c:v>87542220.959999993</c:v>
                </c:pt>
                <c:pt idx="146">
                  <c:v>88745820.25</c:v>
                </c:pt>
                <c:pt idx="147">
                  <c:v>89946256</c:v>
                </c:pt>
                <c:pt idx="148">
                  <c:v>91154756.25</c:v>
                </c:pt>
                <c:pt idx="149">
                  <c:v>92367476.640000001</c:v>
                </c:pt>
                <c:pt idx="150">
                  <c:v>93584341.209999993</c:v>
                </c:pt>
                <c:pt idx="151">
                  <c:v>94818906.25</c:v>
                </c:pt>
                <c:pt idx="152">
                  <c:v>96071362.560000002</c:v>
                </c:pt>
                <c:pt idx="153">
                  <c:v>97312306.090000004</c:v>
                </c:pt>
                <c:pt idx="154">
                  <c:v>98573126.560000002</c:v>
                </c:pt>
                <c:pt idx="155">
                  <c:v>99820081</c:v>
                </c:pt>
                <c:pt idx="156">
                  <c:v>101103025</c:v>
                </c:pt>
                <c:pt idx="157">
                  <c:v>102394161</c:v>
                </c:pt>
                <c:pt idx="158">
                  <c:v>103652761</c:v>
                </c:pt>
                <c:pt idx="159">
                  <c:v>104960025</c:v>
                </c:pt>
                <c:pt idx="160">
                  <c:v>106296100</c:v>
                </c:pt>
                <c:pt idx="161">
                  <c:v>107578384</c:v>
                </c:pt>
                <c:pt idx="162">
                  <c:v>108910096</c:v>
                </c:pt>
                <c:pt idx="163">
                  <c:v>110229001</c:v>
                </c:pt>
                <c:pt idx="164">
                  <c:v>111576969</c:v>
                </c:pt>
                <c:pt idx="165">
                  <c:v>112933129</c:v>
                </c:pt>
                <c:pt idx="166">
                  <c:v>114254721</c:v>
                </c:pt>
                <c:pt idx="167">
                  <c:v>115648516</c:v>
                </c:pt>
                <c:pt idx="168">
                  <c:v>117007489</c:v>
                </c:pt>
                <c:pt idx="169">
                  <c:v>118374400</c:v>
                </c:pt>
                <c:pt idx="170">
                  <c:v>119771136</c:v>
                </c:pt>
                <c:pt idx="171">
                  <c:v>121154049</c:v>
                </c:pt>
                <c:pt idx="172">
                  <c:v>122544900</c:v>
                </c:pt>
                <c:pt idx="173">
                  <c:v>123965956</c:v>
                </c:pt>
                <c:pt idx="174">
                  <c:v>125395204</c:v>
                </c:pt>
                <c:pt idx="175">
                  <c:v>126832644</c:v>
                </c:pt>
                <c:pt idx="176">
                  <c:v>128255625</c:v>
                </c:pt>
                <c:pt idx="177">
                  <c:v>129709321</c:v>
                </c:pt>
                <c:pt idx="178">
                  <c:v>131148304</c:v>
                </c:pt>
                <c:pt idx="179">
                  <c:v>132595225</c:v>
                </c:pt>
                <c:pt idx="180">
                  <c:v>134050084</c:v>
                </c:pt>
                <c:pt idx="181">
                  <c:v>135559449</c:v>
                </c:pt>
                <c:pt idx="182">
                  <c:v>137030436</c:v>
                </c:pt>
                <c:pt idx="183">
                  <c:v>138509361</c:v>
                </c:pt>
                <c:pt idx="184">
                  <c:v>139996224</c:v>
                </c:pt>
                <c:pt idx="185">
                  <c:v>141514816</c:v>
                </c:pt>
                <c:pt idx="186">
                  <c:v>143041600</c:v>
                </c:pt>
                <c:pt idx="187">
                  <c:v>144528484</c:v>
                </c:pt>
                <c:pt idx="188">
                  <c:v>146095569</c:v>
                </c:pt>
                <c:pt idx="189">
                  <c:v>147646801</c:v>
                </c:pt>
                <c:pt idx="190">
                  <c:v>149181796</c:v>
                </c:pt>
                <c:pt idx="191">
                  <c:v>150749284</c:v>
                </c:pt>
              </c:numCache>
              <c:extLst xmlns:c15="http://schemas.microsoft.com/office/drawing/2012/chart"/>
            </c:numRef>
          </c:xVal>
          <c:yVal>
            <c:numRef>
              <c:f>'Q23'!$AP$4:$AP$195</c:f>
              <c:numCache>
                <c:formatCode>General</c:formatCode>
                <c:ptCount val="192"/>
                <c:pt idx="0">
                  <c:v>-106.232575</c:v>
                </c:pt>
                <c:pt idx="1">
                  <c:v>-106.20784999999999</c:v>
                </c:pt>
                <c:pt idx="2">
                  <c:v>-106.140125</c:v>
                </c:pt>
                <c:pt idx="3">
                  <c:v>-106.146575</c:v>
                </c:pt>
                <c:pt idx="4">
                  <c:v>-106.1756</c:v>
                </c:pt>
                <c:pt idx="5">
                  <c:v>-106.05305</c:v>
                </c:pt>
                <c:pt idx="6">
                  <c:v>-105.92834999999999</c:v>
                </c:pt>
                <c:pt idx="7">
                  <c:v>-105.83267499999999</c:v>
                </c:pt>
                <c:pt idx="8">
                  <c:v>-105.71335000000001</c:v>
                </c:pt>
                <c:pt idx="9">
                  <c:v>-105.5822</c:v>
                </c:pt>
                <c:pt idx="10">
                  <c:v>-105.413425</c:v>
                </c:pt>
                <c:pt idx="11">
                  <c:v>-105.293025</c:v>
                </c:pt>
                <c:pt idx="12">
                  <c:v>-105.075875</c:v>
                </c:pt>
                <c:pt idx="13">
                  <c:v>-104.91785</c:v>
                </c:pt>
                <c:pt idx="14">
                  <c:v>-104.76090000000001</c:v>
                </c:pt>
                <c:pt idx="15">
                  <c:v>-104.551275</c:v>
                </c:pt>
                <c:pt idx="16">
                  <c:v>-104.355625</c:v>
                </c:pt>
                <c:pt idx="17">
                  <c:v>-104.132025</c:v>
                </c:pt>
                <c:pt idx="18">
                  <c:v>-103.88907500000001</c:v>
                </c:pt>
                <c:pt idx="19">
                  <c:v>-103.693425</c:v>
                </c:pt>
                <c:pt idx="20">
                  <c:v>-103.4408</c:v>
                </c:pt>
                <c:pt idx="21">
                  <c:v>-103.183875</c:v>
                </c:pt>
                <c:pt idx="22">
                  <c:v>-102.968875</c:v>
                </c:pt>
                <c:pt idx="23">
                  <c:v>-102.792575</c:v>
                </c:pt>
                <c:pt idx="24">
                  <c:v>-102.55822499999999</c:v>
                </c:pt>
                <c:pt idx="25">
                  <c:v>-102.409875</c:v>
                </c:pt>
                <c:pt idx="26">
                  <c:v>-102.2239</c:v>
                </c:pt>
                <c:pt idx="27">
                  <c:v>-101.97235000000001</c:v>
                </c:pt>
                <c:pt idx="28">
                  <c:v>-101.739075</c:v>
                </c:pt>
                <c:pt idx="29">
                  <c:v>-101.446675</c:v>
                </c:pt>
                <c:pt idx="30">
                  <c:v>-101.10805000000001</c:v>
                </c:pt>
                <c:pt idx="31">
                  <c:v>-100.54904999999999</c:v>
                </c:pt>
                <c:pt idx="32">
                  <c:v>-100.210425</c:v>
                </c:pt>
                <c:pt idx="33">
                  <c:v>-100.06207499999999</c:v>
                </c:pt>
                <c:pt idx="34">
                  <c:v>-99.884699999999995</c:v>
                </c:pt>
                <c:pt idx="35">
                  <c:v>-99.654650000000004</c:v>
                </c:pt>
                <c:pt idx="36">
                  <c:v>-99.377300000000005</c:v>
                </c:pt>
                <c:pt idx="37">
                  <c:v>-99.075225000000003</c:v>
                </c:pt>
                <c:pt idx="38">
                  <c:v>-98.771000000000001</c:v>
                </c:pt>
                <c:pt idx="39">
                  <c:v>-98.459249999999997</c:v>
                </c:pt>
                <c:pt idx="40">
                  <c:v>-98.275424999999998</c:v>
                </c:pt>
                <c:pt idx="41">
                  <c:v>-98.074399999999997</c:v>
                </c:pt>
                <c:pt idx="42">
                  <c:v>-97.600324999999998</c:v>
                </c:pt>
                <c:pt idx="43">
                  <c:v>-97.386399999999995</c:v>
                </c:pt>
                <c:pt idx="44">
                  <c:v>-97.167100000000005</c:v>
                </c:pt>
                <c:pt idx="45">
                  <c:v>-96.877925000000005</c:v>
                </c:pt>
                <c:pt idx="46">
                  <c:v>-96.339349999999996</c:v>
                </c:pt>
                <c:pt idx="47">
                  <c:v>-95.785724999999999</c:v>
                </c:pt>
                <c:pt idx="48">
                  <c:v>-95.342825000000005</c:v>
                </c:pt>
                <c:pt idx="49">
                  <c:v>-94.701049999999995</c:v>
                </c:pt>
                <c:pt idx="50">
                  <c:v>-94.361350000000002</c:v>
                </c:pt>
                <c:pt idx="51">
                  <c:v>-93.899100000000004</c:v>
                </c:pt>
                <c:pt idx="52">
                  <c:v>-93.598100000000002</c:v>
                </c:pt>
                <c:pt idx="53">
                  <c:v>-92.999324999999999</c:v>
                </c:pt>
                <c:pt idx="54">
                  <c:v>-92.480099999999993</c:v>
                </c:pt>
                <c:pt idx="55">
                  <c:v>-92.257575000000003</c:v>
                </c:pt>
                <c:pt idx="56">
                  <c:v>-91.527649999999994</c:v>
                </c:pt>
                <c:pt idx="57">
                  <c:v>-90.634325000000004</c:v>
                </c:pt>
                <c:pt idx="58">
                  <c:v>-90.060275000000004</c:v>
                </c:pt>
                <c:pt idx="59">
                  <c:v>-89.462575000000001</c:v>
                </c:pt>
                <c:pt idx="60">
                  <c:v>-88.889600000000002</c:v>
                </c:pt>
                <c:pt idx="61">
                  <c:v>-88.138175000000004</c:v>
                </c:pt>
                <c:pt idx="62">
                  <c:v>-87.329774999999998</c:v>
                </c:pt>
                <c:pt idx="63">
                  <c:v>-86.413875000000004</c:v>
                </c:pt>
                <c:pt idx="64">
                  <c:v>-85.703299999999999</c:v>
                </c:pt>
                <c:pt idx="65">
                  <c:v>-85.251800000000003</c:v>
                </c:pt>
                <c:pt idx="66">
                  <c:v>-84.828249999999997</c:v>
                </c:pt>
                <c:pt idx="67">
                  <c:v>-84.27355</c:v>
                </c:pt>
                <c:pt idx="68">
                  <c:v>-83.847849999999994</c:v>
                </c:pt>
                <c:pt idx="69">
                  <c:v>-83.633925000000005</c:v>
                </c:pt>
                <c:pt idx="70">
                  <c:v>-82.766400000000004</c:v>
                </c:pt>
                <c:pt idx="71">
                  <c:v>-82.528824999999998</c:v>
                </c:pt>
                <c:pt idx="72">
                  <c:v>-81.697850000000003</c:v>
                </c:pt>
                <c:pt idx="73">
                  <c:v>-80.828175000000002</c:v>
                </c:pt>
                <c:pt idx="74">
                  <c:v>-80.181025000000005</c:v>
                </c:pt>
                <c:pt idx="75">
                  <c:v>-79.333924999999994</c:v>
                </c:pt>
                <c:pt idx="76">
                  <c:v>-78.625500000000002</c:v>
                </c:pt>
                <c:pt idx="77">
                  <c:v>-78.228825000000001</c:v>
                </c:pt>
                <c:pt idx="78">
                  <c:v>-77.804199999999994</c:v>
                </c:pt>
                <c:pt idx="79">
                  <c:v>-76.806600000000003</c:v>
                </c:pt>
                <c:pt idx="80">
                  <c:v>-76.092799999999997</c:v>
                </c:pt>
                <c:pt idx="81">
                  <c:v>-75.160775000000001</c:v>
                </c:pt>
                <c:pt idx="82">
                  <c:v>-74.220150000000004</c:v>
                </c:pt>
                <c:pt idx="83">
                  <c:v>-73.354775000000004</c:v>
                </c:pt>
                <c:pt idx="84">
                  <c:v>-72.861350000000002</c:v>
                </c:pt>
                <c:pt idx="85">
                  <c:v>-72.374375000000001</c:v>
                </c:pt>
                <c:pt idx="86">
                  <c:v>-71.204774999999998</c:v>
                </c:pt>
                <c:pt idx="87">
                  <c:v>-70.119024999999993</c:v>
                </c:pt>
                <c:pt idx="88">
                  <c:v>-69.019300000000001</c:v>
                </c:pt>
                <c:pt idx="89">
                  <c:v>-68.110924999999995</c:v>
                </c:pt>
                <c:pt idx="90">
                  <c:v>-67.262749999999997</c:v>
                </c:pt>
                <c:pt idx="91">
                  <c:v>-66.343625000000003</c:v>
                </c:pt>
                <c:pt idx="92">
                  <c:v>-65.391175000000004</c:v>
                </c:pt>
                <c:pt idx="93">
                  <c:v>-64.205449999999999</c:v>
                </c:pt>
                <c:pt idx="94">
                  <c:v>-63.262675000000002</c:v>
                </c:pt>
                <c:pt idx="95">
                  <c:v>-62.574674999999999</c:v>
                </c:pt>
                <c:pt idx="96">
                  <c:v>-61.365299999999998</c:v>
                </c:pt>
                <c:pt idx="97">
                  <c:v>-60.187100000000001</c:v>
                </c:pt>
                <c:pt idx="98">
                  <c:v>-59.295924999999997</c:v>
                </c:pt>
                <c:pt idx="99">
                  <c:v>-57.864024999999998</c:v>
                </c:pt>
                <c:pt idx="100">
                  <c:v>-56.936300000000003</c:v>
                </c:pt>
                <c:pt idx="101">
                  <c:v>-55.95805</c:v>
                </c:pt>
                <c:pt idx="102">
                  <c:v>-54.870150000000002</c:v>
                </c:pt>
                <c:pt idx="103">
                  <c:v>-52.218125000000001</c:v>
                </c:pt>
                <c:pt idx="104">
                  <c:v>-50.493825000000001</c:v>
                </c:pt>
                <c:pt idx="105">
                  <c:v>-49.300575000000002</c:v>
                </c:pt>
                <c:pt idx="106">
                  <c:v>-47.864375000000003</c:v>
                </c:pt>
                <c:pt idx="107">
                  <c:v>-46.729174999999998</c:v>
                </c:pt>
                <c:pt idx="108">
                  <c:v>-46.004624999999997</c:v>
                </c:pt>
                <c:pt idx="109">
                  <c:v>-44.262050000000002</c:v>
                </c:pt>
                <c:pt idx="110">
                  <c:v>-43.280574999999999</c:v>
                </c:pt>
                <c:pt idx="111">
                  <c:v>-42.451749999999997</c:v>
                </c:pt>
                <c:pt idx="112">
                  <c:v>-41.994875</c:v>
                </c:pt>
                <c:pt idx="113">
                  <c:v>-41.459524999999999</c:v>
                </c:pt>
                <c:pt idx="114">
                  <c:v>-41.613250000000001</c:v>
                </c:pt>
                <c:pt idx="115">
                  <c:v>-42.060450000000003</c:v>
                </c:pt>
                <c:pt idx="116">
                  <c:v>-42.282975</c:v>
                </c:pt>
                <c:pt idx="117">
                  <c:v>-42.701149999999998</c:v>
                </c:pt>
                <c:pt idx="118">
                  <c:v>-42.493675000000003</c:v>
                </c:pt>
                <c:pt idx="119">
                  <c:v>-42.384025000000001</c:v>
                </c:pt>
                <c:pt idx="120">
                  <c:v>-42.362524999999998</c:v>
                </c:pt>
                <c:pt idx="121">
                  <c:v>-42.557099999999998</c:v>
                </c:pt>
                <c:pt idx="122">
                  <c:v>-42.628050000000002</c:v>
                </c:pt>
                <c:pt idx="123">
                  <c:v>-42.149675000000002</c:v>
                </c:pt>
                <c:pt idx="124">
                  <c:v>-42.142150000000001</c:v>
                </c:pt>
                <c:pt idx="125">
                  <c:v>-42.004550000000002</c:v>
                </c:pt>
                <c:pt idx="126">
                  <c:v>-41.626150000000003</c:v>
                </c:pt>
                <c:pt idx="127">
                  <c:v>-41.663775000000001</c:v>
                </c:pt>
                <c:pt idx="128">
                  <c:v>-42.076574999999998</c:v>
                </c:pt>
                <c:pt idx="129">
                  <c:v>-41.812125000000002</c:v>
                </c:pt>
                <c:pt idx="130">
                  <c:v>-42.181925</c:v>
                </c:pt>
                <c:pt idx="131">
                  <c:v>-41.697099999999999</c:v>
                </c:pt>
                <c:pt idx="132">
                  <c:v>-41.950800000000001</c:v>
                </c:pt>
                <c:pt idx="133">
                  <c:v>-41.630450000000003</c:v>
                </c:pt>
                <c:pt idx="134">
                  <c:v>-43.537500000000001</c:v>
                </c:pt>
                <c:pt idx="135">
                  <c:v>-43.43</c:v>
                </c:pt>
                <c:pt idx="136">
                  <c:v>-43.247250000000001</c:v>
                </c:pt>
                <c:pt idx="137">
                  <c:v>-42.660299999999999</c:v>
                </c:pt>
                <c:pt idx="138">
                  <c:v>-43.677250000000001</c:v>
                </c:pt>
                <c:pt idx="139">
                  <c:v>-44.521124999999998</c:v>
                </c:pt>
                <c:pt idx="140">
                  <c:v>-44.471674999999998</c:v>
                </c:pt>
                <c:pt idx="141">
                  <c:v>-44.956499999999998</c:v>
                </c:pt>
                <c:pt idx="142">
                  <c:v>-45.497225</c:v>
                </c:pt>
                <c:pt idx="143">
                  <c:v>-45.738025</c:v>
                </c:pt>
                <c:pt idx="144">
                  <c:v>-47.373100000000001</c:v>
                </c:pt>
                <c:pt idx="145">
                  <c:v>-46.31315</c:v>
                </c:pt>
                <c:pt idx="146">
                  <c:v>-46.065899999999999</c:v>
                </c:pt>
                <c:pt idx="147">
                  <c:v>-45.273625000000003</c:v>
                </c:pt>
                <c:pt idx="148">
                  <c:v>-44.284624999999998</c:v>
                </c:pt>
                <c:pt idx="149">
                  <c:v>-42.908625000000001</c:v>
                </c:pt>
                <c:pt idx="150">
                  <c:v>-44.025550000000003</c:v>
                </c:pt>
                <c:pt idx="151">
                  <c:v>-44.253450000000001</c:v>
                </c:pt>
                <c:pt idx="152">
                  <c:v>-44.942525000000003</c:v>
                </c:pt>
                <c:pt idx="153">
                  <c:v>-45.058624999999999</c:v>
                </c:pt>
                <c:pt idx="154">
                  <c:v>-45.856274999999997</c:v>
                </c:pt>
                <c:pt idx="155">
                  <c:v>-45.704700000000003</c:v>
                </c:pt>
                <c:pt idx="156">
                  <c:v>-45.420900000000003</c:v>
                </c:pt>
                <c:pt idx="157">
                  <c:v>-44.822125</c:v>
                </c:pt>
                <c:pt idx="158">
                  <c:v>-44.252375000000001</c:v>
                </c:pt>
                <c:pt idx="159">
                  <c:v>-43.554699999999997</c:v>
                </c:pt>
                <c:pt idx="160">
                  <c:v>-42.710825</c:v>
                </c:pt>
                <c:pt idx="161">
                  <c:v>-42.271149999999999</c:v>
                </c:pt>
                <c:pt idx="162">
                  <c:v>-41.329450000000001</c:v>
                </c:pt>
                <c:pt idx="163">
                  <c:v>-40.457625</c:v>
                </c:pt>
                <c:pt idx="164">
                  <c:v>-38.408675000000002</c:v>
                </c:pt>
                <c:pt idx="165">
                  <c:v>-38.860174999999998</c:v>
                </c:pt>
                <c:pt idx="166">
                  <c:v>-39.730924999999999</c:v>
                </c:pt>
                <c:pt idx="167">
                  <c:v>-38.360300000000002</c:v>
                </c:pt>
                <c:pt idx="168">
                  <c:v>-37.175649999999997</c:v>
                </c:pt>
                <c:pt idx="169">
                  <c:v>-37.017625000000002</c:v>
                </c:pt>
                <c:pt idx="170">
                  <c:v>-36.593000000000004</c:v>
                </c:pt>
                <c:pt idx="171">
                  <c:v>-36.350050000000003</c:v>
                </c:pt>
                <c:pt idx="172">
                  <c:v>-36.2791</c:v>
                </c:pt>
                <c:pt idx="173">
                  <c:v>-37.212200000000003</c:v>
                </c:pt>
                <c:pt idx="174">
                  <c:v>-37.140174999999999</c:v>
                </c:pt>
                <c:pt idx="175">
                  <c:v>-36.815525000000001</c:v>
                </c:pt>
                <c:pt idx="176">
                  <c:v>-35.893174999999999</c:v>
                </c:pt>
                <c:pt idx="177">
                  <c:v>-36.840249999999997</c:v>
                </c:pt>
                <c:pt idx="178">
                  <c:v>-36.866050000000001</c:v>
                </c:pt>
                <c:pt idx="179">
                  <c:v>-37.351950000000002</c:v>
                </c:pt>
                <c:pt idx="180">
                  <c:v>-36.690717499999998</c:v>
                </c:pt>
                <c:pt idx="181">
                  <c:v>-36.007125000000002</c:v>
                </c:pt>
                <c:pt idx="182">
                  <c:v>-36.032387499999999</c:v>
                </c:pt>
                <c:pt idx="183">
                  <c:v>-35.080152499999997</c:v>
                </c:pt>
                <c:pt idx="184">
                  <c:v>-34.159199999999998</c:v>
                </c:pt>
                <c:pt idx="185">
                  <c:v>-32.215600000000002</c:v>
                </c:pt>
                <c:pt idx="186">
                  <c:v>-31.090074999999999</c:v>
                </c:pt>
                <c:pt idx="187">
                  <c:v>-30.421424999999999</c:v>
                </c:pt>
                <c:pt idx="188">
                  <c:v>-29.692575000000001</c:v>
                </c:pt>
                <c:pt idx="189">
                  <c:v>-30.167725000000001</c:v>
                </c:pt>
                <c:pt idx="190">
                  <c:v>-31.426549999999999</c:v>
                </c:pt>
                <c:pt idx="191">
                  <c:v>-29.452850000000002</c:v>
                </c:pt>
              </c:numCache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4903872"/>
        <c:axId val="394904264"/>
        <c:extLst>
          <c:ext xmlns:c15="http://schemas.microsoft.com/office/drawing/2012/chart" uri="{02D57815-91ED-43cb-92C2-25804820EDAC}">
            <c15:filteredScatterSeries>
              <c15:ser>
                <c:idx val="10"/>
                <c:order val="10"/>
                <c:tx>
                  <c:strRef>
                    <c:extLst>
                      <c:ext uri="{02D57815-91ED-43cb-92C2-25804820EDAC}">
                        <c15:formulaRef>
                          <c15:sqref>'Q23'!$AQ$3</c15:sqref>
                        </c15:formulaRef>
                      </c:ext>
                    </c:extLst>
                    <c:strCache>
                      <c:ptCount val="1"/>
                      <c:pt idx="0">
                        <c:v>CCS1 bending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'Q23'!$AQ$4:$AQ$195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79.490875000000003</c:v>
                      </c:pt>
                      <c:pt idx="1">
                        <c:v>79.462924999999998</c:v>
                      </c:pt>
                      <c:pt idx="2">
                        <c:v>79.425299999999993</c:v>
                      </c:pt>
                      <c:pt idx="3">
                        <c:v>79.415625000000006</c:v>
                      </c:pt>
                      <c:pt idx="4">
                        <c:v>79.384450000000001</c:v>
                      </c:pt>
                      <c:pt idx="5">
                        <c:v>79.364024999999998</c:v>
                      </c:pt>
                      <c:pt idx="6">
                        <c:v>79.289850000000001</c:v>
                      </c:pt>
                      <c:pt idx="7">
                        <c:v>79.227500000000006</c:v>
                      </c:pt>
                      <c:pt idx="8">
                        <c:v>79.202775000000003</c:v>
                      </c:pt>
                      <c:pt idx="9">
                        <c:v>79.162999999999997</c:v>
                      </c:pt>
                      <c:pt idx="10">
                        <c:v>79.096350000000001</c:v>
                      </c:pt>
                      <c:pt idx="11">
                        <c:v>79.08775</c:v>
                      </c:pt>
                      <c:pt idx="12">
                        <c:v>78.946924999999993</c:v>
                      </c:pt>
                      <c:pt idx="13">
                        <c:v>78.849100000000007</c:v>
                      </c:pt>
                      <c:pt idx="14">
                        <c:v>78.719025000000002</c:v>
                      </c:pt>
                      <c:pt idx="15">
                        <c:v>78.600774999999999</c:v>
                      </c:pt>
                      <c:pt idx="16">
                        <c:v>78.496499999999997</c:v>
                      </c:pt>
                      <c:pt idx="17">
                        <c:v>78.309449999999998</c:v>
                      </c:pt>
                      <c:pt idx="18">
                        <c:v>78.169700000000006</c:v>
                      </c:pt>
                      <c:pt idx="19">
                        <c:v>78.074025000000006</c:v>
                      </c:pt>
                      <c:pt idx="20">
                        <c:v>77.902024999999995</c:v>
                      </c:pt>
                      <c:pt idx="21">
                        <c:v>77.774100000000004</c:v>
                      </c:pt>
                      <c:pt idx="22">
                        <c:v>77.503200000000007</c:v>
                      </c:pt>
                      <c:pt idx="23">
                        <c:v>77.343024999999997</c:v>
                      </c:pt>
                      <c:pt idx="24">
                        <c:v>77.152749999999997</c:v>
                      </c:pt>
                      <c:pt idx="25">
                        <c:v>76.951724999999996</c:v>
                      </c:pt>
                      <c:pt idx="26">
                        <c:v>76.730275000000006</c:v>
                      </c:pt>
                      <c:pt idx="27">
                        <c:v>76.413150000000002</c:v>
                      </c:pt>
                      <c:pt idx="28">
                        <c:v>76.155150000000006</c:v>
                      </c:pt>
                      <c:pt idx="29">
                        <c:v>75.988524999999996</c:v>
                      </c:pt>
                      <c:pt idx="30">
                        <c:v>75.785349999999994</c:v>
                      </c:pt>
                      <c:pt idx="31">
                        <c:v>75.674625000000006</c:v>
                      </c:pt>
                      <c:pt idx="32">
                        <c:v>75.503699999999995</c:v>
                      </c:pt>
                      <c:pt idx="33">
                        <c:v>75.186575000000005</c:v>
                      </c:pt>
                      <c:pt idx="34">
                        <c:v>74.918899999999994</c:v>
                      </c:pt>
                      <c:pt idx="35">
                        <c:v>74.975875000000002</c:v>
                      </c:pt>
                      <c:pt idx="36">
                        <c:v>74.620050000000006</c:v>
                      </c:pt>
                      <c:pt idx="37">
                        <c:v>74.198650000000001</c:v>
                      </c:pt>
                      <c:pt idx="38">
                        <c:v>74.092224999999999</c:v>
                      </c:pt>
                      <c:pt idx="39">
                        <c:v>73.711675</c:v>
                      </c:pt>
                      <c:pt idx="40">
                        <c:v>73.51925</c:v>
                      </c:pt>
                      <c:pt idx="41">
                        <c:v>73.353700000000003</c:v>
                      </c:pt>
                      <c:pt idx="42">
                        <c:v>72.988200000000006</c:v>
                      </c:pt>
                      <c:pt idx="43">
                        <c:v>72.786100000000005</c:v>
                      </c:pt>
                      <c:pt idx="44">
                        <c:v>72.566800000000001</c:v>
                      </c:pt>
                      <c:pt idx="45">
                        <c:v>72.316325000000006</c:v>
                      </c:pt>
                      <c:pt idx="46">
                        <c:v>72.162599999999998</c:v>
                      </c:pt>
                      <c:pt idx="47">
                        <c:v>71.912125000000003</c:v>
                      </c:pt>
                      <c:pt idx="48">
                        <c:v>71.661649999999995</c:v>
                      </c:pt>
                      <c:pt idx="49">
                        <c:v>71.371399999999994</c:v>
                      </c:pt>
                      <c:pt idx="50">
                        <c:v>70.980099999999993</c:v>
                      </c:pt>
                      <c:pt idx="51">
                        <c:v>70.563000000000002</c:v>
                      </c:pt>
                      <c:pt idx="52">
                        <c:v>70.228674999999996</c:v>
                      </c:pt>
                      <c:pt idx="53">
                        <c:v>69.742774999999995</c:v>
                      </c:pt>
                      <c:pt idx="54">
                        <c:v>69.118200000000002</c:v>
                      </c:pt>
                      <c:pt idx="55">
                        <c:v>68.681749999999994</c:v>
                      </c:pt>
                      <c:pt idx="56">
                        <c:v>67.926024999999996</c:v>
                      </c:pt>
                      <c:pt idx="57">
                        <c:v>67.377775</c:v>
                      </c:pt>
                      <c:pt idx="58">
                        <c:v>66.833825000000004</c:v>
                      </c:pt>
                      <c:pt idx="59">
                        <c:v>66.231825000000001</c:v>
                      </c:pt>
                      <c:pt idx="60">
                        <c:v>65.671750000000003</c:v>
                      </c:pt>
                      <c:pt idx="61">
                        <c:v>64.991275000000002</c:v>
                      </c:pt>
                      <c:pt idx="62">
                        <c:v>64.396799999999999</c:v>
                      </c:pt>
                      <c:pt idx="63">
                        <c:v>63.787275000000001</c:v>
                      </c:pt>
                      <c:pt idx="64">
                        <c:v>62.931575000000002</c:v>
                      </c:pt>
                      <c:pt idx="65">
                        <c:v>61.798524999999998</c:v>
                      </c:pt>
                      <c:pt idx="66">
                        <c:v>61.014850000000003</c:v>
                      </c:pt>
                      <c:pt idx="67">
                        <c:v>60.437575000000002</c:v>
                      </c:pt>
                      <c:pt idx="68">
                        <c:v>60.077449999999999</c:v>
                      </c:pt>
                      <c:pt idx="69">
                        <c:v>59.501249999999999</c:v>
                      </c:pt>
                      <c:pt idx="70">
                        <c:v>58.869149999999998</c:v>
                      </c:pt>
                      <c:pt idx="71">
                        <c:v>58.421950000000002</c:v>
                      </c:pt>
                      <c:pt idx="72">
                        <c:v>57.7834</c:v>
                      </c:pt>
                      <c:pt idx="73">
                        <c:v>57.195374999999999</c:v>
                      </c:pt>
                      <c:pt idx="74">
                        <c:v>56.797624999999996</c:v>
                      </c:pt>
                      <c:pt idx="75">
                        <c:v>56.454700000000003</c:v>
                      </c:pt>
                      <c:pt idx="76">
                        <c:v>56.044049999999999</c:v>
                      </c:pt>
                      <c:pt idx="77">
                        <c:v>55.542025000000002</c:v>
                      </c:pt>
                      <c:pt idx="78">
                        <c:v>54.961525000000002</c:v>
                      </c:pt>
                      <c:pt idx="79">
                        <c:v>54.171399999999998</c:v>
                      </c:pt>
                      <c:pt idx="80">
                        <c:v>48.664175</c:v>
                      </c:pt>
                      <c:pt idx="81">
                        <c:v>46.894725000000001</c:v>
                      </c:pt>
                      <c:pt idx="82">
                        <c:v>46.080950000000001</c:v>
                      </c:pt>
                      <c:pt idx="83">
                        <c:v>45.581074999999998</c:v>
                      </c:pt>
                      <c:pt idx="84">
                        <c:v>44.43835</c:v>
                      </c:pt>
                      <c:pt idx="85">
                        <c:v>42.175474999999999</c:v>
                      </c:pt>
                      <c:pt idx="86">
                        <c:v>40.044825000000003</c:v>
                      </c:pt>
                      <c:pt idx="87">
                        <c:v>38.486075</c:v>
                      </c:pt>
                      <c:pt idx="88">
                        <c:v>33.609875000000002</c:v>
                      </c:pt>
                      <c:pt idx="89">
                        <c:v>26.987015</c:v>
                      </c:pt>
                      <c:pt idx="90">
                        <c:v>33.747475000000001</c:v>
                      </c:pt>
                      <c:pt idx="91">
                        <c:v>37.700249999999997</c:v>
                      </c:pt>
                      <c:pt idx="92">
                        <c:v>37.828175000000002</c:v>
                      </c:pt>
                      <c:pt idx="93">
                        <c:v>37.28745</c:v>
                      </c:pt>
                      <c:pt idx="94">
                        <c:v>34.087175000000002</c:v>
                      </c:pt>
                      <c:pt idx="95">
                        <c:v>29.102399999999999</c:v>
                      </c:pt>
                      <c:pt idx="96">
                        <c:v>28.766999999999999</c:v>
                      </c:pt>
                      <c:pt idx="97">
                        <c:v>28.146725</c:v>
                      </c:pt>
                      <c:pt idx="98">
                        <c:v>26.738475000000001</c:v>
                      </c:pt>
                      <c:pt idx="99">
                        <c:v>23.046925000000002</c:v>
                      </c:pt>
                      <c:pt idx="100">
                        <c:v>21.9816</c:v>
                      </c:pt>
                      <c:pt idx="101">
                        <c:v>19.920825000000001</c:v>
                      </c:pt>
                      <c:pt idx="102">
                        <c:v>17.913799999999998</c:v>
                      </c:pt>
                      <c:pt idx="103">
                        <c:v>15.719725</c:v>
                      </c:pt>
                      <c:pt idx="104">
                        <c:v>13.431050000000001</c:v>
                      </c:pt>
                      <c:pt idx="105">
                        <c:v>12.210925</c:v>
                      </c:pt>
                      <c:pt idx="106">
                        <c:v>10.1455275</c:v>
                      </c:pt>
                      <c:pt idx="107">
                        <c:v>8.3380224999999992</c:v>
                      </c:pt>
                      <c:pt idx="108">
                        <c:v>6.5929427499999997</c:v>
                      </c:pt>
                      <c:pt idx="109">
                        <c:v>4.5931525000000004</c:v>
                      </c:pt>
                      <c:pt idx="110">
                        <c:v>2.9335675000000001</c:v>
                      </c:pt>
                      <c:pt idx="111">
                        <c:v>1.0728500000000001</c:v>
                      </c:pt>
                      <c:pt idx="112">
                        <c:v>-0.28487499999999999</c:v>
                      </c:pt>
                      <c:pt idx="113">
                        <c:v>-1.4549157500000001</c:v>
                      </c:pt>
                      <c:pt idx="114">
                        <c:v>-2.6477249999999999</c:v>
                      </c:pt>
                      <c:pt idx="115">
                        <c:v>-3.7227250000000001</c:v>
                      </c:pt>
                      <c:pt idx="116">
                        <c:v>-4.8063250000000002</c:v>
                      </c:pt>
                      <c:pt idx="117">
                        <c:v>-5.7372750000000003</c:v>
                      </c:pt>
                      <c:pt idx="118">
                        <c:v>-6.6273749999999998</c:v>
                      </c:pt>
                      <c:pt idx="119">
                        <c:v>-7.276675</c:v>
                      </c:pt>
                      <c:pt idx="120">
                        <c:v>-7.7722499999999997</c:v>
                      </c:pt>
                      <c:pt idx="121">
                        <c:v>-8.4258500000000005</c:v>
                      </c:pt>
                      <c:pt idx="122">
                        <c:v>-9.4632249999999996</c:v>
                      </c:pt>
                      <c:pt idx="123">
                        <c:v>-9.63415</c:v>
                      </c:pt>
                      <c:pt idx="124">
                        <c:v>-9.9534249999999993</c:v>
                      </c:pt>
                      <c:pt idx="125">
                        <c:v>-9.5932999999999993</c:v>
                      </c:pt>
                      <c:pt idx="126">
                        <c:v>-9.5406250000000004</c:v>
                      </c:pt>
                      <c:pt idx="127">
                        <c:v>-9.7330500000000004</c:v>
                      </c:pt>
                      <c:pt idx="128">
                        <c:v>-9.9386975</c:v>
                      </c:pt>
                      <c:pt idx="129">
                        <c:v>-11.80522</c:v>
                      </c:pt>
                      <c:pt idx="130">
                        <c:v>-11.1431275</c:v>
                      </c:pt>
                      <c:pt idx="131">
                        <c:v>-10.16305</c:v>
                      </c:pt>
                      <c:pt idx="132">
                        <c:v>-12.889250000000001</c:v>
                      </c:pt>
                      <c:pt idx="133">
                        <c:v>-13.056950000000001</c:v>
                      </c:pt>
                      <c:pt idx="134">
                        <c:v>-13.4848</c:v>
                      </c:pt>
                      <c:pt idx="135">
                        <c:v>-13.733124999999999</c:v>
                      </c:pt>
                      <c:pt idx="136">
                        <c:v>-28.707875000000001</c:v>
                      </c:pt>
                      <c:pt idx="137">
                        <c:v>-32.949824999999997</c:v>
                      </c:pt>
                      <c:pt idx="138">
                        <c:v>-32.534875</c:v>
                      </c:pt>
                      <c:pt idx="139">
                        <c:v>-32.150024999999999</c:v>
                      </c:pt>
                      <c:pt idx="140">
                        <c:v>-32.054349999999999</c:v>
                      </c:pt>
                      <c:pt idx="141">
                        <c:v>-33.700175000000002</c:v>
                      </c:pt>
                      <c:pt idx="142">
                        <c:v>-32.227424999999997</c:v>
                      </c:pt>
                      <c:pt idx="143">
                        <c:v>-31.998449999999998</c:v>
                      </c:pt>
                      <c:pt idx="144">
                        <c:v>-30.491299999999999</c:v>
                      </c:pt>
                      <c:pt idx="145">
                        <c:v>-29.482949999999999</c:v>
                      </c:pt>
                      <c:pt idx="146">
                        <c:v>-29.180875</c:v>
                      </c:pt>
                      <c:pt idx="147">
                        <c:v>-27.446899999999999</c:v>
                      </c:pt>
                      <c:pt idx="148">
                        <c:v>-23.9252</c:v>
                      </c:pt>
                      <c:pt idx="149">
                        <c:v>-22.499749999999999</c:v>
                      </c:pt>
                      <c:pt idx="150">
                        <c:v>-21.034524999999999</c:v>
                      </c:pt>
                      <c:pt idx="151">
                        <c:v>-19.004925</c:v>
                      </c:pt>
                      <c:pt idx="152">
                        <c:v>-19.200575000000001</c:v>
                      </c:pt>
                      <c:pt idx="153">
                        <c:v>-18.989875000000001</c:v>
                      </c:pt>
                      <c:pt idx="154">
                        <c:v>-19.652075</c:v>
                      </c:pt>
                      <c:pt idx="155">
                        <c:v>-20.368024999999999</c:v>
                      </c:pt>
                      <c:pt idx="156">
                        <c:v>-22.07405</c:v>
                      </c:pt>
                      <c:pt idx="157">
                        <c:v>-23.508099999999999</c:v>
                      </c:pt>
                      <c:pt idx="158">
                        <c:v>-25.350650000000002</c:v>
                      </c:pt>
                      <c:pt idx="159">
                        <c:v>-27.856475</c:v>
                      </c:pt>
                      <c:pt idx="160">
                        <c:v>-27.683399999999999</c:v>
                      </c:pt>
                      <c:pt idx="161">
                        <c:v>-29.093800000000002</c:v>
                      </c:pt>
                      <c:pt idx="162">
                        <c:v>-30.430025000000001</c:v>
                      </c:pt>
                      <c:pt idx="163">
                        <c:v>-29.889299999999999</c:v>
                      </c:pt>
                      <c:pt idx="164">
                        <c:v>-24.2348</c:v>
                      </c:pt>
                      <c:pt idx="165">
                        <c:v>-21.271025000000002</c:v>
                      </c:pt>
                      <c:pt idx="166">
                        <c:v>-17.498850000000001</c:v>
                      </c:pt>
                      <c:pt idx="167">
                        <c:v>-18.095475</c:v>
                      </c:pt>
                      <c:pt idx="168">
                        <c:v>-18.175025000000002</c:v>
                      </c:pt>
                      <c:pt idx="169">
                        <c:v>-19.217775</c:v>
                      </c:pt>
                      <c:pt idx="170">
                        <c:v>-16.562525000000001</c:v>
                      </c:pt>
                      <c:pt idx="171">
                        <c:v>-24.815300000000001</c:v>
                      </c:pt>
                      <c:pt idx="172">
                        <c:v>-25.019549999999999</c:v>
                      </c:pt>
                      <c:pt idx="173">
                        <c:v>-21.623625000000001</c:v>
                      </c:pt>
                      <c:pt idx="174">
                        <c:v>-16.713024999999998</c:v>
                      </c:pt>
                      <c:pt idx="175">
                        <c:v>-7.3571925</c:v>
                      </c:pt>
                      <c:pt idx="176">
                        <c:v>-6.7836584999999996</c:v>
                      </c:pt>
                      <c:pt idx="177">
                        <c:v>-18.0471</c:v>
                      </c:pt>
                      <c:pt idx="178">
                        <c:v>-53.548974999999999</c:v>
                      </c:pt>
                      <c:pt idx="179">
                        <c:v>-46.772174999999997</c:v>
                      </c:pt>
                      <c:pt idx="180">
                        <c:v>-38.085099999999997</c:v>
                      </c:pt>
                      <c:pt idx="181">
                        <c:v>-35.595399999999998</c:v>
                      </c:pt>
                      <c:pt idx="182">
                        <c:v>-36.685450000000003</c:v>
                      </c:pt>
                      <c:pt idx="183">
                        <c:v>-40.945675000000001</c:v>
                      </c:pt>
                      <c:pt idx="184">
                        <c:v>-43.030099999999997</c:v>
                      </c:pt>
                      <c:pt idx="185">
                        <c:v>-43.746049999999997</c:v>
                      </c:pt>
                      <c:pt idx="186">
                        <c:v>-41.474575000000002</c:v>
                      </c:pt>
                      <c:pt idx="187">
                        <c:v>-41.706775</c:v>
                      </c:pt>
                      <c:pt idx="188">
                        <c:v>-40.705950000000001</c:v>
                      </c:pt>
                      <c:pt idx="189">
                        <c:v>-41.584225000000004</c:v>
                      </c:pt>
                      <c:pt idx="190">
                        <c:v>-41.785249999999998</c:v>
                      </c:pt>
                      <c:pt idx="191">
                        <c:v>-41.092950000000002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'Q23'!$AR$3</c15:sqref>
                        </c15:formulaRef>
                      </c:ext>
                    </c:extLst>
                    <c:strCache>
                      <c:ptCount val="1"/>
                      <c:pt idx="0">
                        <c:v>CCS2 bending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'Q23'!$AR$4:$AR$195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48.628700000000002</c:v>
                      </c:pt>
                      <c:pt idx="1">
                        <c:v>48.625475000000002</c:v>
                      </c:pt>
                      <c:pt idx="2">
                        <c:v>48.629775000000002</c:v>
                      </c:pt>
                      <c:pt idx="3">
                        <c:v>48.622250000000001</c:v>
                      </c:pt>
                      <c:pt idx="4">
                        <c:v>48.585700000000003</c:v>
                      </c:pt>
                      <c:pt idx="5">
                        <c:v>48.569575</c:v>
                      </c:pt>
                      <c:pt idx="6">
                        <c:v>48.506149999999998</c:v>
                      </c:pt>
                      <c:pt idx="7">
                        <c:v>48.508299999999998</c:v>
                      </c:pt>
                      <c:pt idx="8">
                        <c:v>48.466374999999999</c:v>
                      </c:pt>
                      <c:pt idx="9">
                        <c:v>48.468525</c:v>
                      </c:pt>
                      <c:pt idx="10">
                        <c:v>48.464224999999999</c:v>
                      </c:pt>
                      <c:pt idx="11">
                        <c:v>48.414774999999999</c:v>
                      </c:pt>
                      <c:pt idx="12">
                        <c:v>48.351349999999996</c:v>
                      </c:pt>
                      <c:pt idx="13">
                        <c:v>48.318024999999999</c:v>
                      </c:pt>
                      <c:pt idx="14">
                        <c:v>48.294375000000002</c:v>
                      </c:pt>
                      <c:pt idx="15">
                        <c:v>48.243850000000002</c:v>
                      </c:pt>
                      <c:pt idx="16">
                        <c:v>48.178274999999999</c:v>
                      </c:pt>
                      <c:pt idx="17">
                        <c:v>48.104100000000003</c:v>
                      </c:pt>
                      <c:pt idx="18">
                        <c:v>48.012725000000003</c:v>
                      </c:pt>
                      <c:pt idx="19">
                        <c:v>47.936399999999999</c:v>
                      </c:pt>
                      <c:pt idx="20">
                        <c:v>47.867600000000003</c:v>
                      </c:pt>
                      <c:pt idx="21">
                        <c:v>47.761175000000001</c:v>
                      </c:pt>
                      <c:pt idx="22">
                        <c:v>47.638624999999998</c:v>
                      </c:pt>
                      <c:pt idx="23">
                        <c:v>47.558</c:v>
                      </c:pt>
                      <c:pt idx="24">
                        <c:v>47.399974999999998</c:v>
                      </c:pt>
                      <c:pt idx="25">
                        <c:v>47.322575000000001</c:v>
                      </c:pt>
                      <c:pt idx="26">
                        <c:v>47.193575000000003</c:v>
                      </c:pt>
                      <c:pt idx="27">
                        <c:v>47.107574999999997</c:v>
                      </c:pt>
                      <c:pt idx="28">
                        <c:v>46.933425</c:v>
                      </c:pt>
                      <c:pt idx="29">
                        <c:v>46.824849999999998</c:v>
                      </c:pt>
                      <c:pt idx="30">
                        <c:v>46.639949999999999</c:v>
                      </c:pt>
                      <c:pt idx="31">
                        <c:v>46.5518</c:v>
                      </c:pt>
                      <c:pt idx="32">
                        <c:v>46.396999999999998</c:v>
                      </c:pt>
                      <c:pt idx="33">
                        <c:v>46.284125000000003</c:v>
                      </c:pt>
                      <c:pt idx="34">
                        <c:v>46.197049999999997</c:v>
                      </c:pt>
                      <c:pt idx="35">
                        <c:v>46.034725000000002</c:v>
                      </c:pt>
                      <c:pt idx="36">
                        <c:v>45.903574999999996</c:v>
                      </c:pt>
                      <c:pt idx="37">
                        <c:v>45.73265</c:v>
                      </c:pt>
                      <c:pt idx="38">
                        <c:v>45.684275</c:v>
                      </c:pt>
                      <c:pt idx="39">
                        <c:v>45.505825000000002</c:v>
                      </c:pt>
                      <c:pt idx="40">
                        <c:v>45.413375000000002</c:v>
                      </c:pt>
                      <c:pt idx="41">
                        <c:v>45.343499999999999</c:v>
                      </c:pt>
                      <c:pt idx="42">
                        <c:v>45.224175000000002</c:v>
                      </c:pt>
                      <c:pt idx="43">
                        <c:v>45.017775</c:v>
                      </c:pt>
                      <c:pt idx="44">
                        <c:v>44.921025</c:v>
                      </c:pt>
                      <c:pt idx="45">
                        <c:v>44.897374999999997</c:v>
                      </c:pt>
                      <c:pt idx="46">
                        <c:v>44.851149999999997</c:v>
                      </c:pt>
                      <c:pt idx="47">
                        <c:v>44.770524999999999</c:v>
                      </c:pt>
                      <c:pt idx="48">
                        <c:v>44.641525000000001</c:v>
                      </c:pt>
                      <c:pt idx="49">
                        <c:v>44.414700000000003</c:v>
                      </c:pt>
                      <c:pt idx="50">
                        <c:v>44.181424999999997</c:v>
                      </c:pt>
                      <c:pt idx="51">
                        <c:v>44.027700000000003</c:v>
                      </c:pt>
                      <c:pt idx="52">
                        <c:v>43.879350000000002</c:v>
                      </c:pt>
                      <c:pt idx="53">
                        <c:v>43.612749999999998</c:v>
                      </c:pt>
                      <c:pt idx="54">
                        <c:v>43.319274999999998</c:v>
                      </c:pt>
                      <c:pt idx="55">
                        <c:v>43.085999999999999</c:v>
                      </c:pt>
                      <c:pt idx="56">
                        <c:v>42.687175000000003</c:v>
                      </c:pt>
                      <c:pt idx="57">
                        <c:v>42.290500000000002</c:v>
                      </c:pt>
                      <c:pt idx="58">
                        <c:v>42.058300000000003</c:v>
                      </c:pt>
                      <c:pt idx="59">
                        <c:v>41.733649999999997</c:v>
                      </c:pt>
                      <c:pt idx="60">
                        <c:v>41.398249999999997</c:v>
                      </c:pt>
                      <c:pt idx="61">
                        <c:v>41.054250000000003</c:v>
                      </c:pt>
                      <c:pt idx="62">
                        <c:v>40.79195</c:v>
                      </c:pt>
                      <c:pt idx="63">
                        <c:v>40.497399999999999</c:v>
                      </c:pt>
                      <c:pt idx="64">
                        <c:v>40.088900000000002</c:v>
                      </c:pt>
                      <c:pt idx="65">
                        <c:v>39.565375000000003</c:v>
                      </c:pt>
                      <c:pt idx="66">
                        <c:v>39.083775000000003</c:v>
                      </c:pt>
                      <c:pt idx="67">
                        <c:v>38.902099999999997</c:v>
                      </c:pt>
                      <c:pt idx="68">
                        <c:v>38.667749999999998</c:v>
                      </c:pt>
                      <c:pt idx="69">
                        <c:v>38.196899999999999</c:v>
                      </c:pt>
                      <c:pt idx="70">
                        <c:v>37.859349999999999</c:v>
                      </c:pt>
                      <c:pt idx="71">
                        <c:v>37.555124999999997</c:v>
                      </c:pt>
                      <c:pt idx="72">
                        <c:v>37.110075000000002</c:v>
                      </c:pt>
                      <c:pt idx="73">
                        <c:v>36.66825</c:v>
                      </c:pt>
                      <c:pt idx="74">
                        <c:v>36.408099999999997</c:v>
                      </c:pt>
                      <c:pt idx="75">
                        <c:v>36.063025000000003</c:v>
                      </c:pt>
                      <c:pt idx="76">
                        <c:v>35.706125</c:v>
                      </c:pt>
                      <c:pt idx="77">
                        <c:v>35.345999999999997</c:v>
                      </c:pt>
                      <c:pt idx="78">
                        <c:v>34.481699999999996</c:v>
                      </c:pt>
                      <c:pt idx="79">
                        <c:v>33.762524999999997</c:v>
                      </c:pt>
                      <c:pt idx="80">
                        <c:v>32.767074999999998</c:v>
                      </c:pt>
                      <c:pt idx="81">
                        <c:v>31.946850000000001</c:v>
                      </c:pt>
                      <c:pt idx="82">
                        <c:v>31.3126</c:v>
                      </c:pt>
                      <c:pt idx="83">
                        <c:v>30.607399999999998</c:v>
                      </c:pt>
                      <c:pt idx="84">
                        <c:v>29.740950000000002</c:v>
                      </c:pt>
                      <c:pt idx="85">
                        <c:v>29.230325000000001</c:v>
                      </c:pt>
                      <c:pt idx="86">
                        <c:v>28.320875000000001</c:v>
                      </c:pt>
                      <c:pt idx="87">
                        <c:v>27.374874999999999</c:v>
                      </c:pt>
                      <c:pt idx="88">
                        <c:v>25.894600000000001</c:v>
                      </c:pt>
                      <c:pt idx="89">
                        <c:v>23.995075</c:v>
                      </c:pt>
                      <c:pt idx="90">
                        <c:v>24.330475</c:v>
                      </c:pt>
                      <c:pt idx="91">
                        <c:v>22.992100000000001</c:v>
                      </c:pt>
                      <c:pt idx="92">
                        <c:v>21.627925000000001</c:v>
                      </c:pt>
                      <c:pt idx="93">
                        <c:v>21.081824999999998</c:v>
                      </c:pt>
                      <c:pt idx="94">
                        <c:v>19.946625000000001</c:v>
                      </c:pt>
                      <c:pt idx="95">
                        <c:v>17.763300000000001</c:v>
                      </c:pt>
                      <c:pt idx="96">
                        <c:v>16.781825000000001</c:v>
                      </c:pt>
                      <c:pt idx="97">
                        <c:v>15.073650000000001</c:v>
                      </c:pt>
                      <c:pt idx="98">
                        <c:v>13.384824999999999</c:v>
                      </c:pt>
                      <c:pt idx="99">
                        <c:v>11.487450000000001</c:v>
                      </c:pt>
                      <c:pt idx="100">
                        <c:v>10.134024999999999</c:v>
                      </c:pt>
                      <c:pt idx="101">
                        <c:v>8.6999750000000002</c:v>
                      </c:pt>
                      <c:pt idx="102">
                        <c:v>7.246575</c:v>
                      </c:pt>
                      <c:pt idx="103">
                        <c:v>5.6276250000000001</c:v>
                      </c:pt>
                      <c:pt idx="104">
                        <c:v>4.2054</c:v>
                      </c:pt>
                      <c:pt idx="105">
                        <c:v>2.7584499999999998</c:v>
                      </c:pt>
                      <c:pt idx="106">
                        <c:v>1.162075</c:v>
                      </c:pt>
                      <c:pt idx="107">
                        <c:v>-0.323575</c:v>
                      </c:pt>
                      <c:pt idx="108">
                        <c:v>-1.905975</c:v>
                      </c:pt>
                      <c:pt idx="109">
                        <c:v>-3.5247744999999999</c:v>
                      </c:pt>
                      <c:pt idx="110">
                        <c:v>-5.0428249999999997</c:v>
                      </c:pt>
                      <c:pt idx="111">
                        <c:v>-6.6316750000000004</c:v>
                      </c:pt>
                      <c:pt idx="112">
                        <c:v>-8.0162750000000003</c:v>
                      </c:pt>
                      <c:pt idx="113">
                        <c:v>-9.2396250000000002</c:v>
                      </c:pt>
                      <c:pt idx="114">
                        <c:v>-10.41245</c:v>
                      </c:pt>
                      <c:pt idx="115">
                        <c:v>-11.110125</c:v>
                      </c:pt>
                      <c:pt idx="116">
                        <c:v>-12.0916</c:v>
                      </c:pt>
                      <c:pt idx="117">
                        <c:v>-12.9473</c:v>
                      </c:pt>
                      <c:pt idx="118">
                        <c:v>-13.961024999999999</c:v>
                      </c:pt>
                      <c:pt idx="119">
                        <c:v>-14.679125000000001</c:v>
                      </c:pt>
                      <c:pt idx="120">
                        <c:v>-15.195125000000001</c:v>
                      </c:pt>
                      <c:pt idx="121">
                        <c:v>-15.785299999999999</c:v>
                      </c:pt>
                      <c:pt idx="122">
                        <c:v>-16.439975</c:v>
                      </c:pt>
                      <c:pt idx="123">
                        <c:v>-16.874275000000001</c:v>
                      </c:pt>
                      <c:pt idx="124">
                        <c:v>-17.134425</c:v>
                      </c:pt>
                      <c:pt idx="125">
                        <c:v>-17.092500000000001</c:v>
                      </c:pt>
                      <c:pt idx="126">
                        <c:v>-17.2043</c:v>
                      </c:pt>
                      <c:pt idx="127">
                        <c:v>-17.508524999999999</c:v>
                      </c:pt>
                      <c:pt idx="128">
                        <c:v>-18.483550000000001</c:v>
                      </c:pt>
                      <c:pt idx="129">
                        <c:v>-17.927775</c:v>
                      </c:pt>
                      <c:pt idx="130">
                        <c:v>-17.906275000000001</c:v>
                      </c:pt>
                      <c:pt idx="131">
                        <c:v>-19.441375000000001</c:v>
                      </c:pt>
                      <c:pt idx="132">
                        <c:v>-18.393249999999998</c:v>
                      </c:pt>
                      <c:pt idx="133">
                        <c:v>-18.785625</c:v>
                      </c:pt>
                      <c:pt idx="134">
                        <c:v>-19.1694</c:v>
                      </c:pt>
                      <c:pt idx="135">
                        <c:v>-20.21</c:v>
                      </c:pt>
                      <c:pt idx="136">
                        <c:v>-25.308724999999999</c:v>
                      </c:pt>
                      <c:pt idx="137">
                        <c:v>-24.94</c:v>
                      </c:pt>
                      <c:pt idx="138">
                        <c:v>-25.752700000000001</c:v>
                      </c:pt>
                      <c:pt idx="139">
                        <c:v>-26.842749999999999</c:v>
                      </c:pt>
                      <c:pt idx="140">
                        <c:v>-27.738225</c:v>
                      </c:pt>
                      <c:pt idx="141">
                        <c:v>-28.6251</c:v>
                      </c:pt>
                      <c:pt idx="142">
                        <c:v>-29.065850000000001</c:v>
                      </c:pt>
                      <c:pt idx="143">
                        <c:v>-30.320374999999999</c:v>
                      </c:pt>
                      <c:pt idx="144">
                        <c:v>-31.295400000000001</c:v>
                      </c:pt>
                      <c:pt idx="145">
                        <c:v>-32.080150000000003</c:v>
                      </c:pt>
                      <c:pt idx="146">
                        <c:v>-32.497250000000001</c:v>
                      </c:pt>
                      <c:pt idx="147">
                        <c:v>-32.695050000000002</c:v>
                      </c:pt>
                      <c:pt idx="148">
                        <c:v>-33.11645</c:v>
                      </c:pt>
                      <c:pt idx="149">
                        <c:v>-33.995800000000003</c:v>
                      </c:pt>
                      <c:pt idx="150">
                        <c:v>-34.597799999999999</c:v>
                      </c:pt>
                      <c:pt idx="151">
                        <c:v>-35.463175</c:v>
                      </c:pt>
                      <c:pt idx="152">
                        <c:v>-37.191775</c:v>
                      </c:pt>
                      <c:pt idx="153">
                        <c:v>-38.299025</c:v>
                      </c:pt>
                      <c:pt idx="154">
                        <c:v>-38.412975000000003</c:v>
                      </c:pt>
                      <c:pt idx="155">
                        <c:v>-38.872</c:v>
                      </c:pt>
                      <c:pt idx="156">
                        <c:v>-39.659975000000003</c:v>
                      </c:pt>
                      <c:pt idx="157">
                        <c:v>-40.224350000000001</c:v>
                      </c:pt>
                      <c:pt idx="158">
                        <c:v>-40.415700000000001</c:v>
                      </c:pt>
                      <c:pt idx="159">
                        <c:v>-40.473750000000003</c:v>
                      </c:pt>
                      <c:pt idx="160">
                        <c:v>-39.705125000000002</c:v>
                      </c:pt>
                      <c:pt idx="161">
                        <c:v>-39.565375000000003</c:v>
                      </c:pt>
                      <c:pt idx="162">
                        <c:v>-39.521299999999997</c:v>
                      </c:pt>
                      <c:pt idx="163">
                        <c:v>-38.549500000000002</c:v>
                      </c:pt>
                      <c:pt idx="164">
                        <c:v>-35.397599999999997</c:v>
                      </c:pt>
                      <c:pt idx="165">
                        <c:v>-34.770874999999997</c:v>
                      </c:pt>
                      <c:pt idx="166">
                        <c:v>-35.381475000000002</c:v>
                      </c:pt>
                      <c:pt idx="167">
                        <c:v>-35.681399999999996</c:v>
                      </c:pt>
                      <c:pt idx="168">
                        <c:v>-36.190950000000001</c:v>
                      </c:pt>
                      <c:pt idx="169">
                        <c:v>-36.586550000000003</c:v>
                      </c:pt>
                      <c:pt idx="170">
                        <c:v>-35.338475000000003</c:v>
                      </c:pt>
                      <c:pt idx="171">
                        <c:v>-35.776000000000003</c:v>
                      </c:pt>
                      <c:pt idx="172">
                        <c:v>-35.8491</c:v>
                      </c:pt>
                      <c:pt idx="173">
                        <c:v>-36.168374999999997</c:v>
                      </c:pt>
                      <c:pt idx="174">
                        <c:v>-36.724150000000002</c:v>
                      </c:pt>
                      <c:pt idx="175">
                        <c:v>-38.062525000000001</c:v>
                      </c:pt>
                      <c:pt idx="176">
                        <c:v>-41.070374999999999</c:v>
                      </c:pt>
                      <c:pt idx="177">
                        <c:v>-44.798475000000003</c:v>
                      </c:pt>
                      <c:pt idx="178">
                        <c:v>-48.569575</c:v>
                      </c:pt>
                      <c:pt idx="179">
                        <c:v>-53.899425000000001</c:v>
                      </c:pt>
                      <c:pt idx="180">
                        <c:v>-55.442050000000002</c:v>
                      </c:pt>
                      <c:pt idx="181">
                        <c:v>-58.335949999999997</c:v>
                      </c:pt>
                      <c:pt idx="182">
                        <c:v>-62.245725</c:v>
                      </c:pt>
                      <c:pt idx="183">
                        <c:v>-65.802899999999994</c:v>
                      </c:pt>
                      <c:pt idx="184">
                        <c:v>-66.438225000000003</c:v>
                      </c:pt>
                      <c:pt idx="185">
                        <c:v>-64.721450000000004</c:v>
                      </c:pt>
                      <c:pt idx="186">
                        <c:v>-60.158074999999997</c:v>
                      </c:pt>
                      <c:pt idx="187">
                        <c:v>-59.547474999999999</c:v>
                      </c:pt>
                      <c:pt idx="188">
                        <c:v>-57.186774999999997</c:v>
                      </c:pt>
                      <c:pt idx="189">
                        <c:v>-55.703274999999998</c:v>
                      </c:pt>
                      <c:pt idx="190">
                        <c:v>-55.059350000000002</c:v>
                      </c:pt>
                      <c:pt idx="191">
                        <c:v>-53.709150000000001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'Q23'!$AS$3</c15:sqref>
                        </c15:formulaRef>
                      </c:ext>
                    </c:extLst>
                    <c:strCache>
                      <c:ptCount val="1"/>
                      <c:pt idx="0">
                        <c:v>CCS3 bending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'Q23'!$AS$4:$AS$195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34.079650000000001</c:v>
                      </c:pt>
                      <c:pt idx="1">
                        <c:v>34.067824999999999</c:v>
                      </c:pt>
                      <c:pt idx="2">
                        <c:v>34.091475000000003</c:v>
                      </c:pt>
                      <c:pt idx="3">
                        <c:v>34.106524999999998</c:v>
                      </c:pt>
                      <c:pt idx="4">
                        <c:v>34.092550000000003</c:v>
                      </c:pt>
                      <c:pt idx="5">
                        <c:v>34.104374999999997</c:v>
                      </c:pt>
                      <c:pt idx="6">
                        <c:v>34.119425</c:v>
                      </c:pt>
                      <c:pt idx="7">
                        <c:v>34.091475000000003</c:v>
                      </c:pt>
                      <c:pt idx="8">
                        <c:v>33.987200000000001</c:v>
                      </c:pt>
                      <c:pt idx="9">
                        <c:v>34.001175000000003</c:v>
                      </c:pt>
                      <c:pt idx="10">
                        <c:v>33.727049999999998</c:v>
                      </c:pt>
                      <c:pt idx="11">
                        <c:v>33.656100000000002</c:v>
                      </c:pt>
                      <c:pt idx="12">
                        <c:v>33.573324999999997</c:v>
                      </c:pt>
                      <c:pt idx="13">
                        <c:v>33.442174999999999</c:v>
                      </c:pt>
                      <c:pt idx="14">
                        <c:v>33.301349999999999</c:v>
                      </c:pt>
                      <c:pt idx="15">
                        <c:v>33.087425000000003</c:v>
                      </c:pt>
                      <c:pt idx="16">
                        <c:v>32.742350000000002</c:v>
                      </c:pt>
                      <c:pt idx="17">
                        <c:v>32.484349999999999</c:v>
                      </c:pt>
                      <c:pt idx="18">
                        <c:v>32.459625000000003</c:v>
                      </c:pt>
                      <c:pt idx="19">
                        <c:v>32.428449999999998</c:v>
                      </c:pt>
                      <c:pt idx="20">
                        <c:v>32.726224999999999</c:v>
                      </c:pt>
                      <c:pt idx="21">
                        <c:v>32.084449999999997</c:v>
                      </c:pt>
                      <c:pt idx="22">
                        <c:v>32.48865</c:v>
                      </c:pt>
                      <c:pt idx="23">
                        <c:v>32.222050000000003</c:v>
                      </c:pt>
                      <c:pt idx="24">
                        <c:v>32.085524999999997</c:v>
                      </c:pt>
                      <c:pt idx="25">
                        <c:v>31.825375000000001</c:v>
                      </c:pt>
                      <c:pt idx="26">
                        <c:v>31.943625000000001</c:v>
                      </c:pt>
                      <c:pt idx="27">
                        <c:v>31.765174999999999</c:v>
                      </c:pt>
                      <c:pt idx="28">
                        <c:v>31.595324999999999</c:v>
                      </c:pt>
                      <c:pt idx="29">
                        <c:v>31.251325000000001</c:v>
                      </c:pt>
                      <c:pt idx="30">
                        <c:v>30.893350000000002</c:v>
                      </c:pt>
                      <c:pt idx="31">
                        <c:v>30.915925000000001</c:v>
                      </c:pt>
                      <c:pt idx="32">
                        <c:v>30.720275000000001</c:v>
                      </c:pt>
                      <c:pt idx="33">
                        <c:v>30.456900000000001</c:v>
                      </c:pt>
                      <c:pt idx="34">
                        <c:v>30.500975</c:v>
                      </c:pt>
                      <c:pt idx="35">
                        <c:v>30.590199999999999</c:v>
                      </c:pt>
                      <c:pt idx="36">
                        <c:v>30.460125000000001</c:v>
                      </c:pt>
                      <c:pt idx="37">
                        <c:v>30.553650000000001</c:v>
                      </c:pt>
                      <c:pt idx="38">
                        <c:v>30.732099999999999</c:v>
                      </c:pt>
                      <c:pt idx="39">
                        <c:v>30.792300000000001</c:v>
                      </c:pt>
                      <c:pt idx="40">
                        <c:v>29.963474999999999</c:v>
                      </c:pt>
                      <c:pt idx="41">
                        <c:v>29.954875000000001</c:v>
                      </c:pt>
                      <c:pt idx="42">
                        <c:v>30.234375</c:v>
                      </c:pt>
                      <c:pt idx="43">
                        <c:v>30.634274999999999</c:v>
                      </c:pt>
                      <c:pt idx="44">
                        <c:v>30.769725000000001</c:v>
                      </c:pt>
                      <c:pt idx="45">
                        <c:v>30.606324999999998</c:v>
                      </c:pt>
                      <c:pt idx="46">
                        <c:v>29.550674999999998</c:v>
                      </c:pt>
                      <c:pt idx="47">
                        <c:v>28.811074999999999</c:v>
                      </c:pt>
                      <c:pt idx="48">
                        <c:v>28.489650000000001</c:v>
                      </c:pt>
                      <c:pt idx="49">
                        <c:v>28.807849999999998</c:v>
                      </c:pt>
                      <c:pt idx="50">
                        <c:v>28.498249999999999</c:v>
                      </c:pt>
                      <c:pt idx="51">
                        <c:v>28.237024999999999</c:v>
                      </c:pt>
                      <c:pt idx="52">
                        <c:v>27.771550000000001</c:v>
                      </c:pt>
                      <c:pt idx="53">
                        <c:v>27.66835</c:v>
                      </c:pt>
                      <c:pt idx="54">
                        <c:v>27.446899999999999</c:v>
                      </c:pt>
                      <c:pt idx="55">
                        <c:v>27.30715</c:v>
                      </c:pt>
                      <c:pt idx="56">
                        <c:v>26.617000000000001</c:v>
                      </c:pt>
                      <c:pt idx="57">
                        <c:v>26.65785</c:v>
                      </c:pt>
                      <c:pt idx="58">
                        <c:v>26.673974999999999</c:v>
                      </c:pt>
                      <c:pt idx="59">
                        <c:v>26.305250000000001</c:v>
                      </c:pt>
                      <c:pt idx="60">
                        <c:v>26.170874999999999</c:v>
                      </c:pt>
                      <c:pt idx="61">
                        <c:v>26.184850000000001</c:v>
                      </c:pt>
                      <c:pt idx="62">
                        <c:v>26.00855</c:v>
                      </c:pt>
                      <c:pt idx="63">
                        <c:v>26.781475</c:v>
                      </c:pt>
                      <c:pt idx="64">
                        <c:v>26.908325000000001</c:v>
                      </c:pt>
                      <c:pt idx="65">
                        <c:v>26.529924999999999</c:v>
                      </c:pt>
                      <c:pt idx="66">
                        <c:v>26.483699999999999</c:v>
                      </c:pt>
                      <c:pt idx="67">
                        <c:v>26.852425</c:v>
                      </c:pt>
                      <c:pt idx="68">
                        <c:v>27.473775</c:v>
                      </c:pt>
                      <c:pt idx="69">
                        <c:v>27.612449999999999</c:v>
                      </c:pt>
                      <c:pt idx="70">
                        <c:v>27.926349999999999</c:v>
                      </c:pt>
                      <c:pt idx="71">
                        <c:v>27.823149999999998</c:v>
                      </c:pt>
                      <c:pt idx="72">
                        <c:v>27.45335</c:v>
                      </c:pt>
                      <c:pt idx="73">
                        <c:v>26.779325</c:v>
                      </c:pt>
                      <c:pt idx="74">
                        <c:v>25.808599999999998</c:v>
                      </c:pt>
                      <c:pt idx="75">
                        <c:v>25.215199999999999</c:v>
                      </c:pt>
                      <c:pt idx="76">
                        <c:v>24.536874999999998</c:v>
                      </c:pt>
                      <c:pt idx="77">
                        <c:v>23.726324999999999</c:v>
                      </c:pt>
                      <c:pt idx="78">
                        <c:v>23.128625</c:v>
                      </c:pt>
                      <c:pt idx="79">
                        <c:v>22.638425000000002</c:v>
                      </c:pt>
                      <c:pt idx="80">
                        <c:v>23.479075000000002</c:v>
                      </c:pt>
                      <c:pt idx="81">
                        <c:v>22.1751</c:v>
                      </c:pt>
                      <c:pt idx="82">
                        <c:v>22.418050000000001</c:v>
                      </c:pt>
                      <c:pt idx="83">
                        <c:v>22.281524999999998</c:v>
                      </c:pt>
                      <c:pt idx="84">
                        <c:v>22.236374999999999</c:v>
                      </c:pt>
                      <c:pt idx="85">
                        <c:v>22.287974999999999</c:v>
                      </c:pt>
                      <c:pt idx="86">
                        <c:v>22.096625</c:v>
                      </c:pt>
                      <c:pt idx="87">
                        <c:v>21.624700000000001</c:v>
                      </c:pt>
                      <c:pt idx="88">
                        <c:v>20.585175</c:v>
                      </c:pt>
                      <c:pt idx="89">
                        <c:v>19.191974999999999</c:v>
                      </c:pt>
                      <c:pt idx="90">
                        <c:v>17.726749999999999</c:v>
                      </c:pt>
                      <c:pt idx="91">
                        <c:v>16.157250000000001</c:v>
                      </c:pt>
                      <c:pt idx="92">
                        <c:v>14.876925</c:v>
                      </c:pt>
                      <c:pt idx="93">
                        <c:v>13.48695</c:v>
                      </c:pt>
                      <c:pt idx="94">
                        <c:v>13.105325000000001</c:v>
                      </c:pt>
                      <c:pt idx="95">
                        <c:v>12.408725</c:v>
                      </c:pt>
                      <c:pt idx="96">
                        <c:v>11.453049999999999</c:v>
                      </c:pt>
                      <c:pt idx="97">
                        <c:v>10.645725000000001</c:v>
                      </c:pt>
                      <c:pt idx="98">
                        <c:v>12.592549999999999</c:v>
                      </c:pt>
                      <c:pt idx="99">
                        <c:v>14.0395</c:v>
                      </c:pt>
                      <c:pt idx="100">
                        <c:v>14.659775</c:v>
                      </c:pt>
                      <c:pt idx="101">
                        <c:v>15.005925</c:v>
                      </c:pt>
                      <c:pt idx="102">
                        <c:v>15.911075</c:v>
                      </c:pt>
                      <c:pt idx="103">
                        <c:v>15.45635</c:v>
                      </c:pt>
                      <c:pt idx="104">
                        <c:v>15.558475</c:v>
                      </c:pt>
                      <c:pt idx="105">
                        <c:v>14.857575000000001</c:v>
                      </c:pt>
                      <c:pt idx="106">
                        <c:v>14.991949999999999</c:v>
                      </c:pt>
                      <c:pt idx="107">
                        <c:v>14.150225000000001</c:v>
                      </c:pt>
                      <c:pt idx="108">
                        <c:v>14.68235</c:v>
                      </c:pt>
                      <c:pt idx="109">
                        <c:v>14.549049999999999</c:v>
                      </c:pt>
                      <c:pt idx="110">
                        <c:v>14.1083</c:v>
                      </c:pt>
                      <c:pt idx="111">
                        <c:v>13.6654</c:v>
                      </c:pt>
                      <c:pt idx="112">
                        <c:v>13.339675</c:v>
                      </c:pt>
                      <c:pt idx="113">
                        <c:v>12.864525</c:v>
                      </c:pt>
                      <c:pt idx="114">
                        <c:v>13.152625</c:v>
                      </c:pt>
                      <c:pt idx="115">
                        <c:v>12.508699999999999</c:v>
                      </c:pt>
                      <c:pt idx="116">
                        <c:v>9.9856750000000005</c:v>
                      </c:pt>
                      <c:pt idx="117">
                        <c:v>11.348775</c:v>
                      </c:pt>
                      <c:pt idx="118">
                        <c:v>9.4481750000000009</c:v>
                      </c:pt>
                      <c:pt idx="119">
                        <c:v>8.6010749999999998</c:v>
                      </c:pt>
                      <c:pt idx="120">
                        <c:v>8.7300749999999994</c:v>
                      </c:pt>
                      <c:pt idx="121">
                        <c:v>9.9071999999999996</c:v>
                      </c:pt>
                      <c:pt idx="122">
                        <c:v>9.9706250000000001</c:v>
                      </c:pt>
                      <c:pt idx="123">
                        <c:v>12.462475</c:v>
                      </c:pt>
                      <c:pt idx="124">
                        <c:v>9.8598999999999997</c:v>
                      </c:pt>
                      <c:pt idx="125">
                        <c:v>9.3492750000000004</c:v>
                      </c:pt>
                      <c:pt idx="126">
                        <c:v>6.49085</c:v>
                      </c:pt>
                      <c:pt idx="127">
                        <c:v>6.5478249999999996</c:v>
                      </c:pt>
                      <c:pt idx="128">
                        <c:v>5.5598999999999998</c:v>
                      </c:pt>
                      <c:pt idx="129">
                        <c:v>7.1154250000000001</c:v>
                      </c:pt>
                      <c:pt idx="130">
                        <c:v>8.1452749999999998</c:v>
                      </c:pt>
                      <c:pt idx="131">
                        <c:v>-1.346975</c:v>
                      </c:pt>
                      <c:pt idx="132">
                        <c:v>-1.9521999999999999</c:v>
                      </c:pt>
                      <c:pt idx="133">
                        <c:v>-1.6576500000000001</c:v>
                      </c:pt>
                      <c:pt idx="134">
                        <c:v>-0.55362500000000003</c:v>
                      </c:pt>
                      <c:pt idx="135">
                        <c:v>-1.518975</c:v>
                      </c:pt>
                      <c:pt idx="136">
                        <c:v>-3.8872</c:v>
                      </c:pt>
                      <c:pt idx="137">
                        <c:v>-4.6536749999999998</c:v>
                      </c:pt>
                      <c:pt idx="138">
                        <c:v>-7.9098499999999996</c:v>
                      </c:pt>
                      <c:pt idx="139">
                        <c:v>-6.49085</c:v>
                      </c:pt>
                      <c:pt idx="140">
                        <c:v>-8.4419749999999993</c:v>
                      </c:pt>
                      <c:pt idx="141">
                        <c:v>-8.14635</c:v>
                      </c:pt>
                      <c:pt idx="142">
                        <c:v>-7.9044749999999997</c:v>
                      </c:pt>
                      <c:pt idx="143">
                        <c:v>-5.7275999999999998</c:v>
                      </c:pt>
                      <c:pt idx="144">
                        <c:v>-7.5895000000000001</c:v>
                      </c:pt>
                      <c:pt idx="145">
                        <c:v>-7.3293499999999998</c:v>
                      </c:pt>
                      <c:pt idx="146">
                        <c:v>-10.088875</c:v>
                      </c:pt>
                      <c:pt idx="147">
                        <c:v>-10.206049999999999</c:v>
                      </c:pt>
                      <c:pt idx="148">
                        <c:v>-7.9291999999999998</c:v>
                      </c:pt>
                      <c:pt idx="149">
                        <c:v>-8.1452749999999998</c:v>
                      </c:pt>
                      <c:pt idx="150">
                        <c:v>-6.1285749999999997</c:v>
                      </c:pt>
                      <c:pt idx="151">
                        <c:v>-7.7399999999999997E-2</c:v>
                      </c:pt>
                      <c:pt idx="152">
                        <c:v>1.4415750000000001</c:v>
                      </c:pt>
                      <c:pt idx="153">
                        <c:v>0.198875</c:v>
                      </c:pt>
                      <c:pt idx="154">
                        <c:v>-0.47622500000000001</c:v>
                      </c:pt>
                      <c:pt idx="155">
                        <c:v>-2.7219000000000002</c:v>
                      </c:pt>
                      <c:pt idx="156">
                        <c:v>-6.407</c:v>
                      </c:pt>
                      <c:pt idx="157">
                        <c:v>0.30745</c:v>
                      </c:pt>
                      <c:pt idx="158">
                        <c:v>-3.4529000000000001</c:v>
                      </c:pt>
                      <c:pt idx="159">
                        <c:v>-5.0438999999999998</c:v>
                      </c:pt>
                      <c:pt idx="160">
                        <c:v>-1.8231999999999999</c:v>
                      </c:pt>
                      <c:pt idx="161">
                        <c:v>-4.3E-3</c:v>
                      </c:pt>
                      <c:pt idx="162">
                        <c:v>-1.57165</c:v>
                      </c:pt>
                      <c:pt idx="163">
                        <c:v>-2.7648999999999999</c:v>
                      </c:pt>
                      <c:pt idx="164">
                        <c:v>-4.4408250000000002</c:v>
                      </c:pt>
                      <c:pt idx="165">
                        <c:v>-3.86355</c:v>
                      </c:pt>
                      <c:pt idx="166">
                        <c:v>-3.7442250000000001</c:v>
                      </c:pt>
                      <c:pt idx="167">
                        <c:v>0.13975000000000001</c:v>
                      </c:pt>
                      <c:pt idx="168">
                        <c:v>-1.1330499999999999</c:v>
                      </c:pt>
                      <c:pt idx="169">
                        <c:v>-4.0763999999999996</c:v>
                      </c:pt>
                      <c:pt idx="170">
                        <c:v>-2.4725000000000001</c:v>
                      </c:pt>
                      <c:pt idx="171">
                        <c:v>-5.8619750000000002</c:v>
                      </c:pt>
                      <c:pt idx="172">
                        <c:v>-8.3602749999999997</c:v>
                      </c:pt>
                      <c:pt idx="173">
                        <c:v>-19.476849999999999</c:v>
                      </c:pt>
                      <c:pt idx="174">
                        <c:v>-18.728649999999998</c:v>
                      </c:pt>
                      <c:pt idx="175">
                        <c:v>-21.366700000000002</c:v>
                      </c:pt>
                      <c:pt idx="176">
                        <c:v>-20.071325000000002</c:v>
                      </c:pt>
                      <c:pt idx="177">
                        <c:v>-28.049975</c:v>
                      </c:pt>
                      <c:pt idx="178">
                        <c:v>-24.7895</c:v>
                      </c:pt>
                      <c:pt idx="179">
                        <c:v>-28.88955</c:v>
                      </c:pt>
                      <c:pt idx="180">
                        <c:v>-30.703074999999998</c:v>
                      </c:pt>
                      <c:pt idx="181">
                        <c:v>-31.853325000000002</c:v>
                      </c:pt>
                      <c:pt idx="182">
                        <c:v>-34.024825</c:v>
                      </c:pt>
                      <c:pt idx="183">
                        <c:v>-35.527675000000002</c:v>
                      </c:pt>
                      <c:pt idx="184">
                        <c:v>-36.998275</c:v>
                      </c:pt>
                      <c:pt idx="185">
                        <c:v>-46.803350000000002</c:v>
                      </c:pt>
                      <c:pt idx="186">
                        <c:v>-49.810124999999999</c:v>
                      </c:pt>
                      <c:pt idx="187">
                        <c:v>-52.59975</c:v>
                      </c:pt>
                      <c:pt idx="188">
                        <c:v>-53.867175000000003</c:v>
                      </c:pt>
                      <c:pt idx="189">
                        <c:v>-58.857325000000003</c:v>
                      </c:pt>
                      <c:pt idx="190">
                        <c:v>-59.22175</c:v>
                      </c:pt>
                      <c:pt idx="191">
                        <c:v>-51.995600000000003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'Q23'!$AT$3</c15:sqref>
                        </c15:formulaRef>
                      </c:ext>
                    </c:extLst>
                    <c:strCache>
                      <c:ptCount val="1"/>
                      <c:pt idx="0">
                        <c:v>CCS4 bending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'Q23'!$AT$4:$AT$195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42.731250000000003</c:v>
                      </c:pt>
                      <c:pt idx="1">
                        <c:v>42.676425000000002</c:v>
                      </c:pt>
                      <c:pt idx="2">
                        <c:v>42.616225</c:v>
                      </c:pt>
                      <c:pt idx="3">
                        <c:v>42.57</c:v>
                      </c:pt>
                      <c:pt idx="4">
                        <c:v>42.503349999999998</c:v>
                      </c:pt>
                      <c:pt idx="5">
                        <c:v>42.451749999999997</c:v>
                      </c:pt>
                      <c:pt idx="6">
                        <c:v>42.438850000000002</c:v>
                      </c:pt>
                      <c:pt idx="7">
                        <c:v>42.419499999999999</c:v>
                      </c:pt>
                      <c:pt idx="8">
                        <c:v>42.42595</c:v>
                      </c:pt>
                      <c:pt idx="9">
                        <c:v>42.33135</c:v>
                      </c:pt>
                      <c:pt idx="10">
                        <c:v>42.199125000000002</c:v>
                      </c:pt>
                      <c:pt idx="11">
                        <c:v>42.063675000000003</c:v>
                      </c:pt>
                      <c:pt idx="12">
                        <c:v>42.047550000000001</c:v>
                      </c:pt>
                      <c:pt idx="13">
                        <c:v>41.889524999999999</c:v>
                      </c:pt>
                      <c:pt idx="14">
                        <c:v>41.715375000000002</c:v>
                      </c:pt>
                      <c:pt idx="15">
                        <c:v>41.679900000000004</c:v>
                      </c:pt>
                      <c:pt idx="16">
                        <c:v>41.564875000000001</c:v>
                      </c:pt>
                      <c:pt idx="17">
                        <c:v>41.354174999999998</c:v>
                      </c:pt>
                      <c:pt idx="18">
                        <c:v>41.291825000000003</c:v>
                      </c:pt>
                      <c:pt idx="19">
                        <c:v>41.213349999999998</c:v>
                      </c:pt>
                      <c:pt idx="20">
                        <c:v>41.012324999999997</c:v>
                      </c:pt>
                      <c:pt idx="21">
                        <c:v>40.861825000000003</c:v>
                      </c:pt>
                      <c:pt idx="22">
                        <c:v>40.698425</c:v>
                      </c:pt>
                      <c:pt idx="23">
                        <c:v>40.470525000000002</c:v>
                      </c:pt>
                      <c:pt idx="24">
                        <c:v>40.363025</c:v>
                      </c:pt>
                      <c:pt idx="25">
                        <c:v>40.203924999999998</c:v>
                      </c:pt>
                      <c:pt idx="26">
                        <c:v>40.035150000000002</c:v>
                      </c:pt>
                      <c:pt idx="27">
                        <c:v>39.737375</c:v>
                      </c:pt>
                      <c:pt idx="28">
                        <c:v>39.635249999999999</c:v>
                      </c:pt>
                      <c:pt idx="29">
                        <c:v>39.520225000000003</c:v>
                      </c:pt>
                      <c:pt idx="30">
                        <c:v>39.511625000000002</c:v>
                      </c:pt>
                      <c:pt idx="31">
                        <c:v>38.976275000000001</c:v>
                      </c:pt>
                      <c:pt idx="32">
                        <c:v>38.647325000000002</c:v>
                      </c:pt>
                      <c:pt idx="33">
                        <c:v>38.373199999999997</c:v>
                      </c:pt>
                      <c:pt idx="34">
                        <c:v>38.146374999999999</c:v>
                      </c:pt>
                      <c:pt idx="35">
                        <c:v>37.848599999999998</c:v>
                      </c:pt>
                      <c:pt idx="36">
                        <c:v>37.432575</c:v>
                      </c:pt>
                      <c:pt idx="37">
                        <c:v>37.235849999999999</c:v>
                      </c:pt>
                      <c:pt idx="38">
                        <c:v>36.785424999999996</c:v>
                      </c:pt>
                      <c:pt idx="39">
                        <c:v>36.555374999999998</c:v>
                      </c:pt>
                      <c:pt idx="40">
                        <c:v>36.485500000000002</c:v>
                      </c:pt>
                      <c:pt idx="41">
                        <c:v>36.224274999999999</c:v>
                      </c:pt>
                      <c:pt idx="42">
                        <c:v>35.75665</c:v>
                      </c:pt>
                      <c:pt idx="43">
                        <c:v>35.490049999999997</c:v>
                      </c:pt>
                      <c:pt idx="44">
                        <c:v>35.100900000000003</c:v>
                      </c:pt>
                      <c:pt idx="45">
                        <c:v>34.833224999999999</c:v>
                      </c:pt>
                      <c:pt idx="46">
                        <c:v>34.644024999999999</c:v>
                      </c:pt>
                      <c:pt idx="47">
                        <c:v>34.430100000000003</c:v>
                      </c:pt>
                      <c:pt idx="48">
                        <c:v>33.973224999999999</c:v>
                      </c:pt>
                      <c:pt idx="49">
                        <c:v>32.702575000000003</c:v>
                      </c:pt>
                      <c:pt idx="50">
                        <c:v>31.754425000000001</c:v>
                      </c:pt>
                      <c:pt idx="51">
                        <c:v>31.608225000000001</c:v>
                      </c:pt>
                      <c:pt idx="52">
                        <c:v>31.320125000000001</c:v>
                      </c:pt>
                      <c:pt idx="53">
                        <c:v>30.942799999999998</c:v>
                      </c:pt>
                      <c:pt idx="54">
                        <c:v>30.541824999999999</c:v>
                      </c:pt>
                      <c:pt idx="55">
                        <c:v>30.097850000000001</c:v>
                      </c:pt>
                      <c:pt idx="56">
                        <c:v>29.668925000000002</c:v>
                      </c:pt>
                      <c:pt idx="57">
                        <c:v>29.050799999999999</c:v>
                      </c:pt>
                      <c:pt idx="58">
                        <c:v>28.565975000000002</c:v>
                      </c:pt>
                      <c:pt idx="59">
                        <c:v>28.1693</c:v>
                      </c:pt>
                      <c:pt idx="60">
                        <c:v>27.822075000000002</c:v>
                      </c:pt>
                      <c:pt idx="61">
                        <c:v>27.568375</c:v>
                      </c:pt>
                      <c:pt idx="62">
                        <c:v>27.179224999999999</c:v>
                      </c:pt>
                      <c:pt idx="63">
                        <c:v>26.75675</c:v>
                      </c:pt>
                      <c:pt idx="64">
                        <c:v>27.005075000000001</c:v>
                      </c:pt>
                      <c:pt idx="65">
                        <c:v>26.313849999999999</c:v>
                      </c:pt>
                      <c:pt idx="66">
                        <c:v>25.846225</c:v>
                      </c:pt>
                      <c:pt idx="67">
                        <c:v>25.296900000000001</c:v>
                      </c:pt>
                      <c:pt idx="68">
                        <c:v>24.6175</c:v>
                      </c:pt>
                      <c:pt idx="69">
                        <c:v>24.308975</c:v>
                      </c:pt>
                      <c:pt idx="70">
                        <c:v>23.405975000000002</c:v>
                      </c:pt>
                      <c:pt idx="71">
                        <c:v>22.720124999999999</c:v>
                      </c:pt>
                      <c:pt idx="72">
                        <c:v>21.773050000000001</c:v>
                      </c:pt>
                      <c:pt idx="73">
                        <c:v>20.8507</c:v>
                      </c:pt>
                      <c:pt idx="74">
                        <c:v>19.920825000000001</c:v>
                      </c:pt>
                      <c:pt idx="75">
                        <c:v>19.041474999999998</c:v>
                      </c:pt>
                      <c:pt idx="76">
                        <c:v>18.215875</c:v>
                      </c:pt>
                      <c:pt idx="77">
                        <c:v>17.388124999999999</c:v>
                      </c:pt>
                      <c:pt idx="78">
                        <c:v>16.601224999999999</c:v>
                      </c:pt>
                      <c:pt idx="79">
                        <c:v>15.254250000000001</c:v>
                      </c:pt>
                      <c:pt idx="80">
                        <c:v>13.647125000000001</c:v>
                      </c:pt>
                      <c:pt idx="81">
                        <c:v>13.068775</c:v>
                      </c:pt>
                      <c:pt idx="82">
                        <c:v>11.514324999999999</c:v>
                      </c:pt>
                      <c:pt idx="83">
                        <c:v>10.888674999999999</c:v>
                      </c:pt>
                      <c:pt idx="84">
                        <c:v>10.140475</c:v>
                      </c:pt>
                      <c:pt idx="85">
                        <c:v>9.6717750000000002</c:v>
                      </c:pt>
                      <c:pt idx="86">
                        <c:v>9.0805249999999997</c:v>
                      </c:pt>
                      <c:pt idx="87">
                        <c:v>8.5817250000000005</c:v>
                      </c:pt>
                      <c:pt idx="88">
                        <c:v>8.1237750000000002</c:v>
                      </c:pt>
                      <c:pt idx="89">
                        <c:v>8.1667749999999995</c:v>
                      </c:pt>
                      <c:pt idx="90">
                        <c:v>7.8184750000000003</c:v>
                      </c:pt>
                      <c:pt idx="91">
                        <c:v>7.1691750000000001</c:v>
                      </c:pt>
                      <c:pt idx="92">
                        <c:v>7.8270749999999998</c:v>
                      </c:pt>
                      <c:pt idx="93">
                        <c:v>7.6572250000000004</c:v>
                      </c:pt>
                      <c:pt idx="94">
                        <c:v>6.1877000000000004</c:v>
                      </c:pt>
                      <c:pt idx="95">
                        <c:v>7.0498500000000002</c:v>
                      </c:pt>
                      <c:pt idx="96">
                        <c:v>7.5067250000000003</c:v>
                      </c:pt>
                      <c:pt idx="97">
                        <c:v>7.3282749999999997</c:v>
                      </c:pt>
                      <c:pt idx="98">
                        <c:v>7.2541000000000002</c:v>
                      </c:pt>
                      <c:pt idx="99">
                        <c:v>5.3395250000000001</c:v>
                      </c:pt>
                      <c:pt idx="100">
                        <c:v>4.6816250000000004</c:v>
                      </c:pt>
                      <c:pt idx="101">
                        <c:v>3.5775999999999999</c:v>
                      </c:pt>
                      <c:pt idx="102">
                        <c:v>2.3994</c:v>
                      </c:pt>
                      <c:pt idx="103">
                        <c:v>1.4856499999999999</c:v>
                      </c:pt>
                      <c:pt idx="104">
                        <c:v>0.19994999999999999</c:v>
                      </c:pt>
                      <c:pt idx="105">
                        <c:v>-0.57727499999999998</c:v>
                      </c:pt>
                      <c:pt idx="106">
                        <c:v>-1.435125</c:v>
                      </c:pt>
                      <c:pt idx="107">
                        <c:v>-2.2413750000000001</c:v>
                      </c:pt>
                      <c:pt idx="108">
                        <c:v>-3.1809249999999998</c:v>
                      </c:pt>
                      <c:pt idx="109">
                        <c:v>-3.3755000000000002</c:v>
                      </c:pt>
                      <c:pt idx="110">
                        <c:v>-4.2032499999999997</c:v>
                      </c:pt>
                      <c:pt idx="111">
                        <c:v>-5.728675</c:v>
                      </c:pt>
                      <c:pt idx="112">
                        <c:v>-5.956575</c:v>
                      </c:pt>
                      <c:pt idx="113">
                        <c:v>-6.1758749999999996</c:v>
                      </c:pt>
                      <c:pt idx="114">
                        <c:v>-5.5975250000000001</c:v>
                      </c:pt>
                      <c:pt idx="115">
                        <c:v>-5.2632000000000003</c:v>
                      </c:pt>
                      <c:pt idx="116">
                        <c:v>-4.6343249999999996</c:v>
                      </c:pt>
                      <c:pt idx="117">
                        <c:v>-4.8256750000000004</c:v>
                      </c:pt>
                      <c:pt idx="118">
                        <c:v>-4.4300750000000004</c:v>
                      </c:pt>
                      <c:pt idx="119">
                        <c:v>-4.4354500000000003</c:v>
                      </c:pt>
                      <c:pt idx="120">
                        <c:v>-3.6184500000000002</c:v>
                      </c:pt>
                      <c:pt idx="121">
                        <c:v>-3.0927750000000001</c:v>
                      </c:pt>
                      <c:pt idx="122">
                        <c:v>-3.3067000000000002</c:v>
                      </c:pt>
                      <c:pt idx="123">
                        <c:v>-5.1696749999999998</c:v>
                      </c:pt>
                      <c:pt idx="124">
                        <c:v>-4.4010499999999997</c:v>
                      </c:pt>
                      <c:pt idx="125">
                        <c:v>-4.6633500000000003</c:v>
                      </c:pt>
                      <c:pt idx="126">
                        <c:v>-2.6831999999999998</c:v>
                      </c:pt>
                      <c:pt idx="127">
                        <c:v>-1.529725</c:v>
                      </c:pt>
                      <c:pt idx="128">
                        <c:v>-0.74497500000000005</c:v>
                      </c:pt>
                      <c:pt idx="129">
                        <c:v>-0.48697499999999999</c:v>
                      </c:pt>
                      <c:pt idx="130">
                        <c:v>-1.321175</c:v>
                      </c:pt>
                      <c:pt idx="131">
                        <c:v>-1.753325</c:v>
                      </c:pt>
                      <c:pt idx="132">
                        <c:v>-1.4222250000000001</c:v>
                      </c:pt>
                      <c:pt idx="133">
                        <c:v>-1.2781750000000001</c:v>
                      </c:pt>
                      <c:pt idx="134">
                        <c:v>-1.2255</c:v>
                      </c:pt>
                      <c:pt idx="135">
                        <c:v>-2.4725000000000001</c:v>
                      </c:pt>
                      <c:pt idx="136">
                        <c:v>-1.9382250000000001</c:v>
                      </c:pt>
                      <c:pt idx="137">
                        <c:v>-1.2136750000000001</c:v>
                      </c:pt>
                      <c:pt idx="138">
                        <c:v>-1.075</c:v>
                      </c:pt>
                      <c:pt idx="139">
                        <c:v>-2.6875E-2</c:v>
                      </c:pt>
                      <c:pt idx="140">
                        <c:v>1.3028999999999999</c:v>
                      </c:pt>
                      <c:pt idx="141">
                        <c:v>1.946825</c:v>
                      </c:pt>
                      <c:pt idx="142">
                        <c:v>2.4295</c:v>
                      </c:pt>
                      <c:pt idx="143">
                        <c:v>1.8361000000000001</c:v>
                      </c:pt>
                      <c:pt idx="144">
                        <c:v>2.828325</c:v>
                      </c:pt>
                      <c:pt idx="145">
                        <c:v>3.0874000000000001</c:v>
                      </c:pt>
                      <c:pt idx="146">
                        <c:v>3.3626</c:v>
                      </c:pt>
                      <c:pt idx="147">
                        <c:v>4.0753250000000003</c:v>
                      </c:pt>
                      <c:pt idx="148">
                        <c:v>3.2637</c:v>
                      </c:pt>
                      <c:pt idx="149">
                        <c:v>4.5461749999999999</c:v>
                      </c:pt>
                      <c:pt idx="150">
                        <c:v>4.6751750000000003</c:v>
                      </c:pt>
                      <c:pt idx="151">
                        <c:v>5.1814999999999998</c:v>
                      </c:pt>
                      <c:pt idx="152">
                        <c:v>5.302975</c:v>
                      </c:pt>
                      <c:pt idx="153">
                        <c:v>5.09335</c:v>
                      </c:pt>
                      <c:pt idx="154">
                        <c:v>5.2298749999999998</c:v>
                      </c:pt>
                      <c:pt idx="155">
                        <c:v>4.6397000000000004</c:v>
                      </c:pt>
                      <c:pt idx="156">
                        <c:v>4.7708500000000003</c:v>
                      </c:pt>
                      <c:pt idx="157">
                        <c:v>6.1500750000000002</c:v>
                      </c:pt>
                      <c:pt idx="158">
                        <c:v>7.0423249999999999</c:v>
                      </c:pt>
                      <c:pt idx="159">
                        <c:v>5.6071999999999997</c:v>
                      </c:pt>
                      <c:pt idx="160">
                        <c:v>6.2672499999999998</c:v>
                      </c:pt>
                      <c:pt idx="161">
                        <c:v>7.0294249999999998</c:v>
                      </c:pt>
                      <c:pt idx="162">
                        <c:v>8.4473500000000001</c:v>
                      </c:pt>
                      <c:pt idx="163">
                        <c:v>9.0923499999999997</c:v>
                      </c:pt>
                      <c:pt idx="164">
                        <c:v>9.6663999999999994</c:v>
                      </c:pt>
                      <c:pt idx="165">
                        <c:v>9.9620250000000006</c:v>
                      </c:pt>
                      <c:pt idx="166">
                        <c:v>7.85825</c:v>
                      </c:pt>
                      <c:pt idx="167">
                        <c:v>6.8488249999999997</c:v>
                      </c:pt>
                      <c:pt idx="168">
                        <c:v>7.966825</c:v>
                      </c:pt>
                      <c:pt idx="169">
                        <c:v>2.1930000000000001</c:v>
                      </c:pt>
                      <c:pt idx="170">
                        <c:v>1.2470000000000001</c:v>
                      </c:pt>
                      <c:pt idx="171">
                        <c:v>2.9616250000000002</c:v>
                      </c:pt>
                      <c:pt idx="172">
                        <c:v>3.4453749999999999</c:v>
                      </c:pt>
                      <c:pt idx="173">
                        <c:v>6.3726000000000003</c:v>
                      </c:pt>
                      <c:pt idx="174">
                        <c:v>8.3420000000000005</c:v>
                      </c:pt>
                      <c:pt idx="175">
                        <c:v>8.3957499999999996</c:v>
                      </c:pt>
                      <c:pt idx="176">
                        <c:v>6.68865</c:v>
                      </c:pt>
                      <c:pt idx="177">
                        <c:v>7.2530250000000001</c:v>
                      </c:pt>
                      <c:pt idx="178">
                        <c:v>8.4086499999999997</c:v>
                      </c:pt>
                      <c:pt idx="179">
                        <c:v>8.5795750000000002</c:v>
                      </c:pt>
                      <c:pt idx="180">
                        <c:v>9.8964499999999997</c:v>
                      </c:pt>
                      <c:pt idx="181">
                        <c:v>9.1622249999999994</c:v>
                      </c:pt>
                      <c:pt idx="182">
                        <c:v>10.632825</c:v>
                      </c:pt>
                      <c:pt idx="183">
                        <c:v>10.503825000000001</c:v>
                      </c:pt>
                      <c:pt idx="184">
                        <c:v>11.128399999999999</c:v>
                      </c:pt>
                      <c:pt idx="185">
                        <c:v>10.743550000000001</c:v>
                      </c:pt>
                      <c:pt idx="186">
                        <c:v>9.8803249999999991</c:v>
                      </c:pt>
                      <c:pt idx="187">
                        <c:v>9.5814749999999993</c:v>
                      </c:pt>
                      <c:pt idx="188">
                        <c:v>9.7309000000000001</c:v>
                      </c:pt>
                      <c:pt idx="189">
                        <c:v>8.6655750000000005</c:v>
                      </c:pt>
                      <c:pt idx="190">
                        <c:v>8.3366249999999997</c:v>
                      </c:pt>
                      <c:pt idx="191">
                        <c:v>8.4548749999999995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'Q23'!$AU$3</c15:sqref>
                        </c15:formulaRef>
                      </c:ext>
                    </c:extLst>
                    <c:strCache>
                      <c:ptCount val="1"/>
                      <c:pt idx="0">
                        <c:v>CM1 bending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solid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'Q23'!$AU$4:$AU$195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71.424075000000002</c:v>
                      </c:pt>
                      <c:pt idx="1">
                        <c:v>71.369249999999994</c:v>
                      </c:pt>
                      <c:pt idx="2">
                        <c:v>71.328400000000002</c:v>
                      </c:pt>
                      <c:pt idx="3">
                        <c:v>71.303674999999998</c:v>
                      </c:pt>
                      <c:pt idx="4">
                        <c:v>71.263900000000007</c:v>
                      </c:pt>
                      <c:pt idx="5">
                        <c:v>71.241325000000003</c:v>
                      </c:pt>
                      <c:pt idx="6">
                        <c:v>71.199399999999997</c:v>
                      </c:pt>
                      <c:pt idx="7">
                        <c:v>71.151025000000004</c:v>
                      </c:pt>
                      <c:pt idx="8">
                        <c:v>71.11985</c:v>
                      </c:pt>
                      <c:pt idx="9">
                        <c:v>71.058575000000005</c:v>
                      </c:pt>
                      <c:pt idx="10">
                        <c:v>71.011274999999998</c:v>
                      </c:pt>
                      <c:pt idx="11">
                        <c:v>70.957525000000004</c:v>
                      </c:pt>
                      <c:pt idx="12">
                        <c:v>70.871525000000005</c:v>
                      </c:pt>
                      <c:pt idx="13">
                        <c:v>70.874750000000006</c:v>
                      </c:pt>
                      <c:pt idx="14">
                        <c:v>70.732849999999999</c:v>
                      </c:pt>
                      <c:pt idx="15">
                        <c:v>70.659750000000003</c:v>
                      </c:pt>
                      <c:pt idx="16">
                        <c:v>70.578050000000005</c:v>
                      </c:pt>
                      <c:pt idx="17">
                        <c:v>70.488825000000006</c:v>
                      </c:pt>
                      <c:pt idx="18">
                        <c:v>70.392075000000006</c:v>
                      </c:pt>
                      <c:pt idx="19">
                        <c:v>70.270600000000002</c:v>
                      </c:pt>
                      <c:pt idx="20">
                        <c:v>70.048074999999997</c:v>
                      </c:pt>
                      <c:pt idx="21">
                        <c:v>69.991100000000003</c:v>
                      </c:pt>
                      <c:pt idx="22">
                        <c:v>69.800825000000003</c:v>
                      </c:pt>
                      <c:pt idx="23">
                        <c:v>69.641724999999994</c:v>
                      </c:pt>
                      <c:pt idx="24">
                        <c:v>69.503050000000002</c:v>
                      </c:pt>
                      <c:pt idx="25">
                        <c:v>69.270849999999996</c:v>
                      </c:pt>
                      <c:pt idx="26">
                        <c:v>69.083799999999997</c:v>
                      </c:pt>
                      <c:pt idx="27">
                        <c:v>68.909649999999999</c:v>
                      </c:pt>
                      <c:pt idx="28">
                        <c:v>68.747325000000004</c:v>
                      </c:pt>
                      <c:pt idx="29">
                        <c:v>68.560275000000004</c:v>
                      </c:pt>
                      <c:pt idx="30">
                        <c:v>68.421599999999998</c:v>
                      </c:pt>
                      <c:pt idx="31">
                        <c:v>68.231324999999998</c:v>
                      </c:pt>
                      <c:pt idx="32">
                        <c:v>67.971175000000002</c:v>
                      </c:pt>
                      <c:pt idx="33">
                        <c:v>67.657274999999998</c:v>
                      </c:pt>
                      <c:pt idx="34">
                        <c:v>67.445499999999996</c:v>
                      </c:pt>
                      <c:pt idx="35">
                        <c:v>67.179974999999999</c:v>
                      </c:pt>
                      <c:pt idx="36">
                        <c:v>66.962824999999995</c:v>
                      </c:pt>
                      <c:pt idx="37">
                        <c:v>66.791899999999998</c:v>
                      </c:pt>
                      <c:pt idx="38">
                        <c:v>66.397374999999997</c:v>
                      </c:pt>
                      <c:pt idx="39">
                        <c:v>66.036175</c:v>
                      </c:pt>
                      <c:pt idx="40">
                        <c:v>65.613699999999994</c:v>
                      </c:pt>
                      <c:pt idx="41">
                        <c:v>65.250349999999997</c:v>
                      </c:pt>
                      <c:pt idx="42">
                        <c:v>64.837549999999993</c:v>
                      </c:pt>
                      <c:pt idx="43">
                        <c:v>64.779499999999999</c:v>
                      </c:pt>
                      <c:pt idx="44">
                        <c:v>64.552674999999994</c:v>
                      </c:pt>
                      <c:pt idx="45">
                        <c:v>64.473124999999996</c:v>
                      </c:pt>
                      <c:pt idx="46">
                        <c:v>64.238775000000004</c:v>
                      </c:pt>
                      <c:pt idx="47">
                        <c:v>63.873275</c:v>
                      </c:pt>
                      <c:pt idx="48">
                        <c:v>63.542175</c:v>
                      </c:pt>
                      <c:pt idx="49">
                        <c:v>63.317500000000003</c:v>
                      </c:pt>
                      <c:pt idx="50">
                        <c:v>62.959524999999999</c:v>
                      </c:pt>
                      <c:pt idx="51">
                        <c:v>62.612299999999998</c:v>
                      </c:pt>
                      <c:pt idx="52">
                        <c:v>62.259700000000002</c:v>
                      </c:pt>
                      <c:pt idx="53">
                        <c:v>61.952249999999999</c:v>
                      </c:pt>
                      <c:pt idx="54">
                        <c:v>61.634050000000002</c:v>
                      </c:pt>
                      <c:pt idx="55">
                        <c:v>61.251350000000002</c:v>
                      </c:pt>
                      <c:pt idx="56">
                        <c:v>60.811675000000001</c:v>
                      </c:pt>
                      <c:pt idx="57">
                        <c:v>60.491325000000003</c:v>
                      </c:pt>
                      <c:pt idx="58">
                        <c:v>60.113999999999997</c:v>
                      </c:pt>
                      <c:pt idx="59">
                        <c:v>59.700125</c:v>
                      </c:pt>
                      <c:pt idx="60">
                        <c:v>59.360424999999999</c:v>
                      </c:pt>
                      <c:pt idx="61">
                        <c:v>58.944400000000002</c:v>
                      </c:pt>
                      <c:pt idx="62">
                        <c:v>58.590724999999999</c:v>
                      </c:pt>
                      <c:pt idx="63">
                        <c:v>58.140300000000003</c:v>
                      </c:pt>
                      <c:pt idx="64">
                        <c:v>57.651175000000002</c:v>
                      </c:pt>
                      <c:pt idx="65">
                        <c:v>57.329749999999997</c:v>
                      </c:pt>
                      <c:pt idx="66">
                        <c:v>57.312550000000002</c:v>
                      </c:pt>
                      <c:pt idx="67">
                        <c:v>57.065300000000001</c:v>
                      </c:pt>
                      <c:pt idx="68">
                        <c:v>56.709474999999998</c:v>
                      </c:pt>
                      <c:pt idx="69">
                        <c:v>56.217125000000003</c:v>
                      </c:pt>
                      <c:pt idx="70">
                        <c:v>56.00535</c:v>
                      </c:pt>
                      <c:pt idx="71">
                        <c:v>55.789275000000004</c:v>
                      </c:pt>
                      <c:pt idx="72">
                        <c:v>54.998075</c:v>
                      </c:pt>
                      <c:pt idx="73">
                        <c:v>54.428325000000001</c:v>
                      </c:pt>
                      <c:pt idx="74">
                        <c:v>53.777949999999997</c:v>
                      </c:pt>
                      <c:pt idx="75">
                        <c:v>53.215724999999999</c:v>
                      </c:pt>
                      <c:pt idx="76">
                        <c:v>52.612650000000002</c:v>
                      </c:pt>
                      <c:pt idx="77">
                        <c:v>51.804250000000003</c:v>
                      </c:pt>
                      <c:pt idx="78">
                        <c:v>51.166775000000001</c:v>
                      </c:pt>
                      <c:pt idx="79">
                        <c:v>50.448675000000001</c:v>
                      </c:pt>
                      <c:pt idx="80">
                        <c:v>49.926225000000002</c:v>
                      </c:pt>
                      <c:pt idx="81">
                        <c:v>49.314549999999997</c:v>
                      </c:pt>
                      <c:pt idx="82">
                        <c:v>48.637300000000003</c:v>
                      </c:pt>
                      <c:pt idx="83">
                        <c:v>47.978324999999998</c:v>
                      </c:pt>
                      <c:pt idx="84">
                        <c:v>47.248399999999997</c:v>
                      </c:pt>
                      <c:pt idx="85">
                        <c:v>46.528149999999997</c:v>
                      </c:pt>
                      <c:pt idx="86">
                        <c:v>45.777799999999999</c:v>
                      </c:pt>
                      <c:pt idx="87">
                        <c:v>45.185474999999997</c:v>
                      </c:pt>
                      <c:pt idx="88">
                        <c:v>44.429749999999999</c:v>
                      </c:pt>
                      <c:pt idx="89">
                        <c:v>44.031999999999996</c:v>
                      </c:pt>
                      <c:pt idx="90">
                        <c:v>42.661375</c:v>
                      </c:pt>
                      <c:pt idx="91">
                        <c:v>42.069049999999997</c:v>
                      </c:pt>
                      <c:pt idx="92">
                        <c:v>41.256349999999998</c:v>
                      </c:pt>
                      <c:pt idx="93">
                        <c:v>40.253374999999998</c:v>
                      </c:pt>
                      <c:pt idx="94">
                        <c:v>39.469700000000003</c:v>
                      </c:pt>
                      <c:pt idx="95">
                        <c:v>38.669899999999998</c:v>
                      </c:pt>
                      <c:pt idx="96">
                        <c:v>37.708849999999998</c:v>
                      </c:pt>
                      <c:pt idx="97">
                        <c:v>36.924100000000003</c:v>
                      </c:pt>
                      <c:pt idx="98">
                        <c:v>35.986699999999999</c:v>
                      </c:pt>
                      <c:pt idx="99">
                        <c:v>35.952300000000001</c:v>
                      </c:pt>
                      <c:pt idx="100">
                        <c:v>34.856875000000002</c:v>
                      </c:pt>
                      <c:pt idx="101">
                        <c:v>32.850924999999997</c:v>
                      </c:pt>
                      <c:pt idx="102">
                        <c:v>31.439450000000001</c:v>
                      </c:pt>
                      <c:pt idx="103">
                        <c:v>30.373049999999999</c:v>
                      </c:pt>
                      <c:pt idx="104">
                        <c:v>29.31955</c:v>
                      </c:pt>
                      <c:pt idx="105">
                        <c:v>28.280024999999998</c:v>
                      </c:pt>
                      <c:pt idx="106">
                        <c:v>26.858875000000001</c:v>
                      </c:pt>
                      <c:pt idx="107">
                        <c:v>25.978449999999999</c:v>
                      </c:pt>
                      <c:pt idx="108">
                        <c:v>24.596</c:v>
                      </c:pt>
                      <c:pt idx="109">
                        <c:v>23.050149999999999</c:v>
                      </c:pt>
                      <c:pt idx="110">
                        <c:v>22.3428</c:v>
                      </c:pt>
                      <c:pt idx="111">
                        <c:v>21.508600000000001</c:v>
                      </c:pt>
                      <c:pt idx="112">
                        <c:v>20.208925000000001</c:v>
                      </c:pt>
                      <c:pt idx="113">
                        <c:v>18.710374999999999</c:v>
                      </c:pt>
                      <c:pt idx="114">
                        <c:v>17.235475000000001</c:v>
                      </c:pt>
                      <c:pt idx="115">
                        <c:v>16.215299999999999</c:v>
                      </c:pt>
                      <c:pt idx="116">
                        <c:v>14.78125</c:v>
                      </c:pt>
                      <c:pt idx="117">
                        <c:v>14.02445</c:v>
                      </c:pt>
                      <c:pt idx="118">
                        <c:v>12.423774999999999</c:v>
                      </c:pt>
                      <c:pt idx="119">
                        <c:v>11.417574999999999</c:v>
                      </c:pt>
                      <c:pt idx="120">
                        <c:v>10.428575</c:v>
                      </c:pt>
                      <c:pt idx="121">
                        <c:v>9.6094249999999999</c:v>
                      </c:pt>
                      <c:pt idx="122">
                        <c:v>8.5741999999999994</c:v>
                      </c:pt>
                      <c:pt idx="123">
                        <c:v>7.5110250000000001</c:v>
                      </c:pt>
                      <c:pt idx="124">
                        <c:v>7.0799500000000002</c:v>
                      </c:pt>
                      <c:pt idx="125">
                        <c:v>5.9619499999999999</c:v>
                      </c:pt>
                      <c:pt idx="126">
                        <c:v>4.8837250000000001</c:v>
                      </c:pt>
                      <c:pt idx="127">
                        <c:v>3.87</c:v>
                      </c:pt>
                      <c:pt idx="128">
                        <c:v>3.0110749999999999</c:v>
                      </c:pt>
                      <c:pt idx="129">
                        <c:v>1.57165</c:v>
                      </c:pt>
                      <c:pt idx="130">
                        <c:v>0.93202499999999999</c:v>
                      </c:pt>
                      <c:pt idx="131">
                        <c:v>0.38162499999999999</c:v>
                      </c:pt>
                      <c:pt idx="132">
                        <c:v>-0.18812499999999999</c:v>
                      </c:pt>
                      <c:pt idx="133">
                        <c:v>-0.88795000000000002</c:v>
                      </c:pt>
                      <c:pt idx="134">
                        <c:v>-1.6006750000000001</c:v>
                      </c:pt>
                      <c:pt idx="135">
                        <c:v>-2.0468000000000002</c:v>
                      </c:pt>
                      <c:pt idx="136">
                        <c:v>-3.8248500000000001</c:v>
                      </c:pt>
                      <c:pt idx="137">
                        <c:v>-4.6816250000000004</c:v>
                      </c:pt>
                      <c:pt idx="138">
                        <c:v>-5.0815250000000001</c:v>
                      </c:pt>
                      <c:pt idx="139">
                        <c:v>-5.3040500000000002</c:v>
                      </c:pt>
                      <c:pt idx="140">
                        <c:v>-6.4833249999999998</c:v>
                      </c:pt>
                      <c:pt idx="141">
                        <c:v>-6.1339499999999996</c:v>
                      </c:pt>
                      <c:pt idx="142">
                        <c:v>-7.2035749999999998</c:v>
                      </c:pt>
                      <c:pt idx="143">
                        <c:v>-8.3473749999999995</c:v>
                      </c:pt>
                      <c:pt idx="144">
                        <c:v>-8.4172499999999992</c:v>
                      </c:pt>
                      <c:pt idx="145">
                        <c:v>-8.9203499999999991</c:v>
                      </c:pt>
                      <c:pt idx="146">
                        <c:v>-9.17835</c:v>
                      </c:pt>
                      <c:pt idx="147">
                        <c:v>-9.5675000000000008</c:v>
                      </c:pt>
                      <c:pt idx="148">
                        <c:v>-9.4793500000000002</c:v>
                      </c:pt>
                      <c:pt idx="149">
                        <c:v>-9.2836999999999996</c:v>
                      </c:pt>
                      <c:pt idx="150">
                        <c:v>-10.141550000000001</c:v>
                      </c:pt>
                      <c:pt idx="151">
                        <c:v>-9.2095249999999993</c:v>
                      </c:pt>
                      <c:pt idx="152">
                        <c:v>-9.1514749999999996</c:v>
                      </c:pt>
                      <c:pt idx="153">
                        <c:v>-9.1364249999999991</c:v>
                      </c:pt>
                      <c:pt idx="154">
                        <c:v>-9.1514749999999996</c:v>
                      </c:pt>
                      <c:pt idx="155">
                        <c:v>-9.2149000000000001</c:v>
                      </c:pt>
                      <c:pt idx="156">
                        <c:v>-9.0418249999999993</c:v>
                      </c:pt>
                      <c:pt idx="157">
                        <c:v>-9.0966500000000003</c:v>
                      </c:pt>
                      <c:pt idx="158">
                        <c:v>-9.3213249999999999</c:v>
                      </c:pt>
                      <c:pt idx="159">
                        <c:v>-10.428575</c:v>
                      </c:pt>
                      <c:pt idx="160">
                        <c:v>-10.981125</c:v>
                      </c:pt>
                      <c:pt idx="161">
                        <c:v>-11.318675000000001</c:v>
                      </c:pt>
                      <c:pt idx="162">
                        <c:v>-11.4681</c:v>
                      </c:pt>
                      <c:pt idx="163">
                        <c:v>-11.3864</c:v>
                      </c:pt>
                      <c:pt idx="164">
                        <c:v>-11.7347</c:v>
                      </c:pt>
                      <c:pt idx="165">
                        <c:v>-11.864775</c:v>
                      </c:pt>
                      <c:pt idx="166">
                        <c:v>-11.682024999999999</c:v>
                      </c:pt>
                      <c:pt idx="167">
                        <c:v>-11.714275000000001</c:v>
                      </c:pt>
                      <c:pt idx="168">
                        <c:v>-11.447675</c:v>
                      </c:pt>
                      <c:pt idx="169">
                        <c:v>-11.476699999999999</c:v>
                      </c:pt>
                      <c:pt idx="170">
                        <c:v>-11.895949999999999</c:v>
                      </c:pt>
                      <c:pt idx="171">
                        <c:v>-11.3262</c:v>
                      </c:pt>
                      <c:pt idx="172">
                        <c:v>-11.312225</c:v>
                      </c:pt>
                      <c:pt idx="173">
                        <c:v>-11.159575</c:v>
                      </c:pt>
                      <c:pt idx="174">
                        <c:v>-11.768025</c:v>
                      </c:pt>
                      <c:pt idx="175">
                        <c:v>-10.84675</c:v>
                      </c:pt>
                      <c:pt idx="176">
                        <c:v>-11.069274999999999</c:v>
                      </c:pt>
                      <c:pt idx="177">
                        <c:v>-10.203900000000001</c:v>
                      </c:pt>
                      <c:pt idx="178">
                        <c:v>-9.4331250000000004</c:v>
                      </c:pt>
                      <c:pt idx="179">
                        <c:v>-9.9233250000000002</c:v>
                      </c:pt>
                      <c:pt idx="180">
                        <c:v>-10.105</c:v>
                      </c:pt>
                      <c:pt idx="181">
                        <c:v>-9.5675000000000008</c:v>
                      </c:pt>
                      <c:pt idx="182">
                        <c:v>-9.9039750000000009</c:v>
                      </c:pt>
                      <c:pt idx="183">
                        <c:v>-9.9544999999999995</c:v>
                      </c:pt>
                      <c:pt idx="184">
                        <c:v>-9.478275</c:v>
                      </c:pt>
                      <c:pt idx="185">
                        <c:v>-9.1880249999999997</c:v>
                      </c:pt>
                      <c:pt idx="186">
                        <c:v>-8.674175</c:v>
                      </c:pt>
                      <c:pt idx="187">
                        <c:v>-8.9311000000000007</c:v>
                      </c:pt>
                      <c:pt idx="188">
                        <c:v>-9.0568749999999998</c:v>
                      </c:pt>
                      <c:pt idx="189">
                        <c:v>-8.1925749999999997</c:v>
                      </c:pt>
                      <c:pt idx="190">
                        <c:v>-8.4505750000000006</c:v>
                      </c:pt>
                      <c:pt idx="191">
                        <c:v>-8.3914500000000007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'Q23'!$AV$3</c15:sqref>
                        </c15:formulaRef>
                      </c:ext>
                    </c:extLst>
                    <c:strCache>
                      <c:ptCount val="1"/>
                      <c:pt idx="0">
                        <c:v>CM2 bending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'Q23'!$AV$4:$AV$195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69.168724999999995</c:v>
                      </c:pt>
                      <c:pt idx="1">
                        <c:v>69.1096</c:v>
                      </c:pt>
                      <c:pt idx="2">
                        <c:v>69.117125000000001</c:v>
                      </c:pt>
                      <c:pt idx="3">
                        <c:v>69.073049999999995</c:v>
                      </c:pt>
                      <c:pt idx="4">
                        <c:v>69.048325000000006</c:v>
                      </c:pt>
                      <c:pt idx="5">
                        <c:v>69.022525000000002</c:v>
                      </c:pt>
                      <c:pt idx="6">
                        <c:v>68.968774999999994</c:v>
                      </c:pt>
                      <c:pt idx="7">
                        <c:v>68.860200000000006</c:v>
                      </c:pt>
                      <c:pt idx="8">
                        <c:v>68.851600000000005</c:v>
                      </c:pt>
                      <c:pt idx="9">
                        <c:v>68.783874999999995</c:v>
                      </c:pt>
                      <c:pt idx="10">
                        <c:v>68.689274999999995</c:v>
                      </c:pt>
                      <c:pt idx="11">
                        <c:v>68.612949999999998</c:v>
                      </c:pt>
                      <c:pt idx="12">
                        <c:v>68.592524999999995</c:v>
                      </c:pt>
                      <c:pt idx="13">
                        <c:v>68.496849999999995</c:v>
                      </c:pt>
                      <c:pt idx="14">
                        <c:v>68.43235</c:v>
                      </c:pt>
                      <c:pt idx="15">
                        <c:v>68.378600000000006</c:v>
                      </c:pt>
                      <c:pt idx="16">
                        <c:v>68.299049999999994</c:v>
                      </c:pt>
                      <c:pt idx="17">
                        <c:v>68.208749999999995</c:v>
                      </c:pt>
                      <c:pt idx="18">
                        <c:v>68.081900000000005</c:v>
                      </c:pt>
                      <c:pt idx="19">
                        <c:v>68.048575</c:v>
                      </c:pt>
                      <c:pt idx="20">
                        <c:v>67.936774999999997</c:v>
                      </c:pt>
                      <c:pt idx="21">
                        <c:v>67.873350000000002</c:v>
                      </c:pt>
                      <c:pt idx="22">
                        <c:v>67.774450000000002</c:v>
                      </c:pt>
                      <c:pt idx="23">
                        <c:v>67.714250000000007</c:v>
                      </c:pt>
                      <c:pt idx="24">
                        <c:v>67.661574999999999</c:v>
                      </c:pt>
                      <c:pt idx="25">
                        <c:v>67.535799999999995</c:v>
                      </c:pt>
                      <c:pt idx="26">
                        <c:v>67.427225000000007</c:v>
                      </c:pt>
                      <c:pt idx="27">
                        <c:v>67.333699999999993</c:v>
                      </c:pt>
                      <c:pt idx="28">
                        <c:v>67.193950000000001</c:v>
                      </c:pt>
                      <c:pt idx="29">
                        <c:v>67.078924999999998</c:v>
                      </c:pt>
                      <c:pt idx="30">
                        <c:v>66.918750000000003</c:v>
                      </c:pt>
                      <c:pt idx="31">
                        <c:v>66.767174999999995</c:v>
                      </c:pt>
                      <c:pt idx="32">
                        <c:v>66.610225</c:v>
                      </c:pt>
                      <c:pt idx="33">
                        <c:v>66.539275000000004</c:v>
                      </c:pt>
                      <c:pt idx="34">
                        <c:v>66.4221</c:v>
                      </c:pt>
                      <c:pt idx="35">
                        <c:v>66.227525</c:v>
                      </c:pt>
                      <c:pt idx="36">
                        <c:v>66.013599999999997</c:v>
                      </c:pt>
                      <c:pt idx="37">
                        <c:v>65.826549999999997</c:v>
                      </c:pt>
                      <c:pt idx="38">
                        <c:v>65.721199999999996</c:v>
                      </c:pt>
                      <c:pt idx="39">
                        <c:v>65.676050000000004</c:v>
                      </c:pt>
                      <c:pt idx="40">
                        <c:v>65.411600000000007</c:v>
                      </c:pt>
                      <c:pt idx="41">
                        <c:v>65.096625000000003</c:v>
                      </c:pt>
                      <c:pt idx="42">
                        <c:v>64.797775000000001</c:v>
                      </c:pt>
                      <c:pt idx="43">
                        <c:v>64.348425000000006</c:v>
                      </c:pt>
                      <c:pt idx="44">
                        <c:v>64.078599999999994</c:v>
                      </c:pt>
                      <c:pt idx="45">
                        <c:v>63.822749999999999</c:v>
                      </c:pt>
                      <c:pt idx="46">
                        <c:v>63.755025000000003</c:v>
                      </c:pt>
                      <c:pt idx="47">
                        <c:v>63.319650000000003</c:v>
                      </c:pt>
                      <c:pt idx="48">
                        <c:v>63.174525000000003</c:v>
                      </c:pt>
                      <c:pt idx="49">
                        <c:v>62.776775000000001</c:v>
                      </c:pt>
                      <c:pt idx="50">
                        <c:v>62.546725000000002</c:v>
                      </c:pt>
                      <c:pt idx="51">
                        <c:v>62.107050000000001</c:v>
                      </c:pt>
                      <c:pt idx="52">
                        <c:v>61.842599999999997</c:v>
                      </c:pt>
                      <c:pt idx="53">
                        <c:v>61.6233</c:v>
                      </c:pt>
                      <c:pt idx="54">
                        <c:v>61.373899999999999</c:v>
                      </c:pt>
                      <c:pt idx="55">
                        <c:v>61.013775000000003</c:v>
                      </c:pt>
                      <c:pt idx="56">
                        <c:v>60.860050000000001</c:v>
                      </c:pt>
                      <c:pt idx="57">
                        <c:v>60.664400000000001</c:v>
                      </c:pt>
                      <c:pt idx="58">
                        <c:v>60.385975000000002</c:v>
                      </c:pt>
                      <c:pt idx="59">
                        <c:v>60.194625000000002</c:v>
                      </c:pt>
                      <c:pt idx="60">
                        <c:v>59.912975000000003</c:v>
                      </c:pt>
                      <c:pt idx="61">
                        <c:v>59.666800000000002</c:v>
                      </c:pt>
                      <c:pt idx="62">
                        <c:v>59.469000000000001</c:v>
                      </c:pt>
                      <c:pt idx="63">
                        <c:v>59.155099999999997</c:v>
                      </c:pt>
                      <c:pt idx="64">
                        <c:v>58.962674999999997</c:v>
                      </c:pt>
                      <c:pt idx="65">
                        <c:v>58.860550000000003</c:v>
                      </c:pt>
                      <c:pt idx="66">
                        <c:v>58.734774999999999</c:v>
                      </c:pt>
                      <c:pt idx="67">
                        <c:v>58.686399999999999</c:v>
                      </c:pt>
                      <c:pt idx="68">
                        <c:v>58.595025</c:v>
                      </c:pt>
                      <c:pt idx="69">
                        <c:v>58.469250000000002</c:v>
                      </c:pt>
                      <c:pt idx="70">
                        <c:v>58.525149999999996</c:v>
                      </c:pt>
                      <c:pt idx="71">
                        <c:v>58.415500000000002</c:v>
                      </c:pt>
                      <c:pt idx="72">
                        <c:v>58.060749999999999</c:v>
                      </c:pt>
                      <c:pt idx="73">
                        <c:v>57.570549999999997</c:v>
                      </c:pt>
                      <c:pt idx="74">
                        <c:v>57.051324999999999</c:v>
                      </c:pt>
                      <c:pt idx="75">
                        <c:v>56.739575000000002</c:v>
                      </c:pt>
                      <c:pt idx="76">
                        <c:v>56.612724999999998</c:v>
                      </c:pt>
                      <c:pt idx="77">
                        <c:v>57.259875000000001</c:v>
                      </c:pt>
                      <c:pt idx="78">
                        <c:v>57.477024999999998</c:v>
                      </c:pt>
                      <c:pt idx="79">
                        <c:v>56.632075</c:v>
                      </c:pt>
                      <c:pt idx="80">
                        <c:v>55.803249999999998</c:v>
                      </c:pt>
                      <c:pt idx="81">
                        <c:v>55.6678</c:v>
                      </c:pt>
                      <c:pt idx="82">
                        <c:v>55.3324</c:v>
                      </c:pt>
                      <c:pt idx="83">
                        <c:v>55.002375000000001</c:v>
                      </c:pt>
                      <c:pt idx="84">
                        <c:v>54.794685000000001</c:v>
                      </c:pt>
                      <c:pt idx="85">
                        <c:v>53.290975000000003</c:v>
                      </c:pt>
                      <c:pt idx="86">
                        <c:v>52.26435</c:v>
                      </c:pt>
                      <c:pt idx="87">
                        <c:v>51.604300000000002</c:v>
                      </c:pt>
                      <c:pt idx="88">
                        <c:v>51.799197499999998</c:v>
                      </c:pt>
                      <c:pt idx="89">
                        <c:v>52.107077500000003</c:v>
                      </c:pt>
                      <c:pt idx="90">
                        <c:v>51.004449999999999</c:v>
                      </c:pt>
                      <c:pt idx="91">
                        <c:v>49.867100000000001</c:v>
                      </c:pt>
                      <c:pt idx="92">
                        <c:v>49.212425000000003</c:v>
                      </c:pt>
                      <c:pt idx="93">
                        <c:v>48.831874999999997</c:v>
                      </c:pt>
                      <c:pt idx="94">
                        <c:v>48.063249999999996</c:v>
                      </c:pt>
                      <c:pt idx="95">
                        <c:v>47.217224999999999</c:v>
                      </c:pt>
                      <c:pt idx="96">
                        <c:v>45.92615</c:v>
                      </c:pt>
                      <c:pt idx="97">
                        <c:v>45.462825000000002</c:v>
                      </c:pt>
                      <c:pt idx="98">
                        <c:v>44.986600000000003</c:v>
                      </c:pt>
                      <c:pt idx="99">
                        <c:v>44.237324999999998</c:v>
                      </c:pt>
                      <c:pt idx="100">
                        <c:v>43.377324999999999</c:v>
                      </c:pt>
                      <c:pt idx="101">
                        <c:v>42.551724999999998</c:v>
                      </c:pt>
                      <c:pt idx="102">
                        <c:v>41.861575000000002</c:v>
                      </c:pt>
                      <c:pt idx="103">
                        <c:v>41.425125000000001</c:v>
                      </c:pt>
                      <c:pt idx="104">
                        <c:v>40.830649999999999</c:v>
                      </c:pt>
                      <c:pt idx="105">
                        <c:v>39.924424999999999</c:v>
                      </c:pt>
                      <c:pt idx="106">
                        <c:v>38.662374999999997</c:v>
                      </c:pt>
                      <c:pt idx="107">
                        <c:v>37.810974999999999</c:v>
                      </c:pt>
                      <c:pt idx="108">
                        <c:v>36.945599999999999</c:v>
                      </c:pt>
                      <c:pt idx="109">
                        <c:v>36.508074999999998</c:v>
                      </c:pt>
                      <c:pt idx="110">
                        <c:v>35.908225000000002</c:v>
                      </c:pt>
                      <c:pt idx="111">
                        <c:v>34.724649999999997</c:v>
                      </c:pt>
                      <c:pt idx="112">
                        <c:v>33.649650000000001</c:v>
                      </c:pt>
                      <c:pt idx="113">
                        <c:v>32.571424999999998</c:v>
                      </c:pt>
                      <c:pt idx="114">
                        <c:v>31.155650000000001</c:v>
                      </c:pt>
                      <c:pt idx="115">
                        <c:v>30.365525000000002</c:v>
                      </c:pt>
                      <c:pt idx="116">
                        <c:v>29.58615</c:v>
                      </c:pt>
                      <c:pt idx="117">
                        <c:v>28.798175000000001</c:v>
                      </c:pt>
                      <c:pt idx="118">
                        <c:v>28.011275000000001</c:v>
                      </c:pt>
                      <c:pt idx="119">
                        <c:v>27.600625000000001</c:v>
                      </c:pt>
                      <c:pt idx="120">
                        <c:v>26.548200000000001</c:v>
                      </c:pt>
                      <c:pt idx="121">
                        <c:v>25.231324999999998</c:v>
                      </c:pt>
                      <c:pt idx="122">
                        <c:v>23.101749999999999</c:v>
                      </c:pt>
                      <c:pt idx="123">
                        <c:v>21.518274999999999</c:v>
                      </c:pt>
                      <c:pt idx="124">
                        <c:v>19.928349999999998</c:v>
                      </c:pt>
                      <c:pt idx="125">
                        <c:v>18.161049999999999</c:v>
                      </c:pt>
                      <c:pt idx="126">
                        <c:v>16.498024999999998</c:v>
                      </c:pt>
                      <c:pt idx="127">
                        <c:v>15.079025</c:v>
                      </c:pt>
                      <c:pt idx="128">
                        <c:v>13.653575</c:v>
                      </c:pt>
                      <c:pt idx="129">
                        <c:v>12.318425</c:v>
                      </c:pt>
                      <c:pt idx="130">
                        <c:v>10.84675</c:v>
                      </c:pt>
                      <c:pt idx="131">
                        <c:v>9.9964250000000003</c:v>
                      </c:pt>
                      <c:pt idx="132">
                        <c:v>8.8547750000000001</c:v>
                      </c:pt>
                      <c:pt idx="133">
                        <c:v>7.2723750000000003</c:v>
                      </c:pt>
                      <c:pt idx="134">
                        <c:v>5.758775</c:v>
                      </c:pt>
                      <c:pt idx="135">
                        <c:v>4.1441249999999998</c:v>
                      </c:pt>
                      <c:pt idx="136">
                        <c:v>1.5200499999999999</c:v>
                      </c:pt>
                      <c:pt idx="137">
                        <c:v>-0.13437499999999999</c:v>
                      </c:pt>
                      <c:pt idx="138">
                        <c:v>-0.77937500000000004</c:v>
                      </c:pt>
                      <c:pt idx="139">
                        <c:v>-1.5125249999999999</c:v>
                      </c:pt>
                      <c:pt idx="140">
                        <c:v>-2.5886</c:v>
                      </c:pt>
                      <c:pt idx="141">
                        <c:v>-3.1099749999999999</c:v>
                      </c:pt>
                      <c:pt idx="142">
                        <c:v>-4.3728850000000001</c:v>
                      </c:pt>
                      <c:pt idx="143">
                        <c:v>-4.5995272500000004</c:v>
                      </c:pt>
                      <c:pt idx="144">
                        <c:v>-4.8141724999999997</c:v>
                      </c:pt>
                      <c:pt idx="145">
                        <c:v>-5.2577175</c:v>
                      </c:pt>
                      <c:pt idx="146">
                        <c:v>-5.9951675</c:v>
                      </c:pt>
                      <c:pt idx="147">
                        <c:v>-7.1240249999999996</c:v>
                      </c:pt>
                      <c:pt idx="148">
                        <c:v>-8.3398500000000002</c:v>
                      </c:pt>
                      <c:pt idx="149">
                        <c:v>-9.2632750000000001</c:v>
                      </c:pt>
                      <c:pt idx="150">
                        <c:v>-11.247725000000001</c:v>
                      </c:pt>
                      <c:pt idx="151">
                        <c:v>-11.0854</c:v>
                      </c:pt>
                      <c:pt idx="152">
                        <c:v>-12.112024999999999</c:v>
                      </c:pt>
                      <c:pt idx="153">
                        <c:v>-13.047275000000001</c:v>
                      </c:pt>
                      <c:pt idx="154">
                        <c:v>-13.4719</c:v>
                      </c:pt>
                      <c:pt idx="155">
                        <c:v>-13.517049999999999</c:v>
                      </c:pt>
                      <c:pt idx="156">
                        <c:v>-13.711625</c:v>
                      </c:pt>
                      <c:pt idx="157">
                        <c:v>-14.068524999999999</c:v>
                      </c:pt>
                      <c:pt idx="158">
                        <c:v>-14.973675</c:v>
                      </c:pt>
                      <c:pt idx="159">
                        <c:v>-15.95515</c:v>
                      </c:pt>
                      <c:pt idx="160">
                        <c:v>-15.916449999999999</c:v>
                      </c:pt>
                      <c:pt idx="161">
                        <c:v>-16.072324999999999</c:v>
                      </c:pt>
                      <c:pt idx="162">
                        <c:v>-16.17015</c:v>
                      </c:pt>
                      <c:pt idx="163">
                        <c:v>-16.691524999999999</c:v>
                      </c:pt>
                      <c:pt idx="164">
                        <c:v>-18.316925000000001</c:v>
                      </c:pt>
                      <c:pt idx="165">
                        <c:v>-18.663074999999999</c:v>
                      </c:pt>
                      <c:pt idx="166">
                        <c:v>-18.638349999999999</c:v>
                      </c:pt>
                      <c:pt idx="167">
                        <c:v>-18.664149999999999</c:v>
                      </c:pt>
                      <c:pt idx="168">
                        <c:v>-18.821100000000001</c:v>
                      </c:pt>
                      <c:pt idx="169">
                        <c:v>-18.973749999999999</c:v>
                      </c:pt>
                      <c:pt idx="170">
                        <c:v>-20.480899999999998</c:v>
                      </c:pt>
                      <c:pt idx="171">
                        <c:v>-19.688624999999998</c:v>
                      </c:pt>
                      <c:pt idx="172">
                        <c:v>-20.477675000000001</c:v>
                      </c:pt>
                      <c:pt idx="173">
                        <c:v>-20.377700000000001</c:v>
                      </c:pt>
                      <c:pt idx="174">
                        <c:v>-20.0853</c:v>
                      </c:pt>
                      <c:pt idx="175">
                        <c:v>-18.995249999999999</c:v>
                      </c:pt>
                      <c:pt idx="176">
                        <c:v>-18.135249999999999</c:v>
                      </c:pt>
                      <c:pt idx="177">
                        <c:v>-18.965150000000001</c:v>
                      </c:pt>
                      <c:pt idx="178">
                        <c:v>-19.881049999999998</c:v>
                      </c:pt>
                      <c:pt idx="179">
                        <c:v>-18.035274999999999</c:v>
                      </c:pt>
                      <c:pt idx="180">
                        <c:v>-16.347525000000001</c:v>
                      </c:pt>
                      <c:pt idx="181">
                        <c:v>-14.982275</c:v>
                      </c:pt>
                      <c:pt idx="182">
                        <c:v>-14.054550000000001</c:v>
                      </c:pt>
                      <c:pt idx="183">
                        <c:v>-13.230024999999999</c:v>
                      </c:pt>
                      <c:pt idx="184">
                        <c:v>-12.69145</c:v>
                      </c:pt>
                      <c:pt idx="185">
                        <c:v>-11.670199999999999</c:v>
                      </c:pt>
                      <c:pt idx="186">
                        <c:v>-11.296099999999999</c:v>
                      </c:pt>
                      <c:pt idx="187">
                        <c:v>-11.843275</c:v>
                      </c:pt>
                      <c:pt idx="188">
                        <c:v>-11.826074999999999</c:v>
                      </c:pt>
                      <c:pt idx="189">
                        <c:v>-13.048349999999999</c:v>
                      </c:pt>
                      <c:pt idx="190">
                        <c:v>-13.287000000000001</c:v>
                      </c:pt>
                      <c:pt idx="191">
                        <c:v>-13.4545925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'Q23'!$AW$3</c15:sqref>
                        </c15:formulaRef>
                      </c:ext>
                    </c:extLst>
                    <c:strCache>
                      <c:ptCount val="1"/>
                      <c:pt idx="0">
                        <c:v>CM4 bending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'Q23'!$AW$4:$AW$195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54.879824999999997</c:v>
                      </c:pt>
                      <c:pt idx="1">
                        <c:v>54.889499999999998</c:v>
                      </c:pt>
                      <c:pt idx="2">
                        <c:v>54.919600000000003</c:v>
                      </c:pt>
                      <c:pt idx="3">
                        <c:v>54.915300000000002</c:v>
                      </c:pt>
                      <c:pt idx="4">
                        <c:v>54.908850000000001</c:v>
                      </c:pt>
                      <c:pt idx="5">
                        <c:v>54.897024999999999</c:v>
                      </c:pt>
                      <c:pt idx="6">
                        <c:v>54.888424999999998</c:v>
                      </c:pt>
                      <c:pt idx="7">
                        <c:v>54.860475000000001</c:v>
                      </c:pt>
                      <c:pt idx="8">
                        <c:v>54.863700000000001</c:v>
                      </c:pt>
                      <c:pt idx="9">
                        <c:v>54.840049999999998</c:v>
                      </c:pt>
                      <c:pt idx="10">
                        <c:v>54.818550000000002</c:v>
                      </c:pt>
                      <c:pt idx="11">
                        <c:v>54.802424999999999</c:v>
                      </c:pt>
                      <c:pt idx="12">
                        <c:v>54.751899999999999</c:v>
                      </c:pt>
                      <c:pt idx="13">
                        <c:v>54.742224999999998</c:v>
                      </c:pt>
                      <c:pt idx="14">
                        <c:v>54.703524999999999</c:v>
                      </c:pt>
                      <c:pt idx="15">
                        <c:v>54.688474999999997</c:v>
                      </c:pt>
                      <c:pt idx="16">
                        <c:v>54.636875000000003</c:v>
                      </c:pt>
                      <c:pt idx="17">
                        <c:v>54.607849999999999</c:v>
                      </c:pt>
                      <c:pt idx="18">
                        <c:v>54.571300000000001</c:v>
                      </c:pt>
                      <c:pt idx="19">
                        <c:v>54.501424999999998</c:v>
                      </c:pt>
                      <c:pt idx="20">
                        <c:v>54.478850000000001</c:v>
                      </c:pt>
                      <c:pt idx="21">
                        <c:v>54.406824999999998</c:v>
                      </c:pt>
                      <c:pt idx="22">
                        <c:v>54.365974999999999</c:v>
                      </c:pt>
                      <c:pt idx="23">
                        <c:v>54.270299999999999</c:v>
                      </c:pt>
                      <c:pt idx="24">
                        <c:v>54.174624999999999</c:v>
                      </c:pt>
                      <c:pt idx="25">
                        <c:v>54.08325</c:v>
                      </c:pt>
                      <c:pt idx="26">
                        <c:v>54.003700000000002</c:v>
                      </c:pt>
                      <c:pt idx="27">
                        <c:v>53.878999999999998</c:v>
                      </c:pt>
                      <c:pt idx="28">
                        <c:v>53.75215</c:v>
                      </c:pt>
                      <c:pt idx="29">
                        <c:v>53.670450000000002</c:v>
                      </c:pt>
                      <c:pt idx="30">
                        <c:v>53.51135</c:v>
                      </c:pt>
                      <c:pt idx="31">
                        <c:v>53.41245</c:v>
                      </c:pt>
                      <c:pt idx="32">
                        <c:v>53.316775</c:v>
                      </c:pt>
                      <c:pt idx="33">
                        <c:v>53.198524999999997</c:v>
                      </c:pt>
                      <c:pt idx="34">
                        <c:v>53.069524999999999</c:v>
                      </c:pt>
                      <c:pt idx="35">
                        <c:v>53.005025000000003</c:v>
                      </c:pt>
                      <c:pt idx="36">
                        <c:v>52.895375000000001</c:v>
                      </c:pt>
                      <c:pt idx="37">
                        <c:v>52.845925000000001</c:v>
                      </c:pt>
                      <c:pt idx="38">
                        <c:v>52.740575</c:v>
                      </c:pt>
                      <c:pt idx="39">
                        <c:v>52.656725000000002</c:v>
                      </c:pt>
                      <c:pt idx="40">
                        <c:v>52.541699999999999</c:v>
                      </c:pt>
                      <c:pt idx="41">
                        <c:v>52.440649999999998</c:v>
                      </c:pt>
                      <c:pt idx="42">
                        <c:v>52.310575</c:v>
                      </c:pt>
                      <c:pt idx="43">
                        <c:v>52.201999999999998</c:v>
                      </c:pt>
                      <c:pt idx="44">
                        <c:v>52.054724999999998</c:v>
                      </c:pt>
                      <c:pt idx="45">
                        <c:v>51.981625000000001</c:v>
                      </c:pt>
                      <c:pt idx="46">
                        <c:v>51.869824999999999</c:v>
                      </c:pt>
                      <c:pt idx="47">
                        <c:v>51.748350000000002</c:v>
                      </c:pt>
                      <c:pt idx="48">
                        <c:v>51.551625000000001</c:v>
                      </c:pt>
                      <c:pt idx="49">
                        <c:v>51.417250000000003</c:v>
                      </c:pt>
                      <c:pt idx="50">
                        <c:v>51.258150000000001</c:v>
                      </c:pt>
                      <c:pt idx="51">
                        <c:v>51.110875</c:v>
                      </c:pt>
                      <c:pt idx="52">
                        <c:v>50.913074999999999</c:v>
                      </c:pt>
                      <c:pt idx="53">
                        <c:v>50.665824999999998</c:v>
                      </c:pt>
                      <c:pt idx="54">
                        <c:v>50.455125000000002</c:v>
                      </c:pt>
                      <c:pt idx="55">
                        <c:v>50.3874</c:v>
                      </c:pt>
                      <c:pt idx="56">
                        <c:v>50.199275</c:v>
                      </c:pt>
                      <c:pt idx="57">
                        <c:v>50.083174999999997</c:v>
                      </c:pt>
                      <c:pt idx="58">
                        <c:v>49.881075000000003</c:v>
                      </c:pt>
                      <c:pt idx="59">
                        <c:v>49.756374999999998</c:v>
                      </c:pt>
                      <c:pt idx="60">
                        <c:v>49.704774999999998</c:v>
                      </c:pt>
                      <c:pt idx="61">
                        <c:v>49.4758</c:v>
                      </c:pt>
                      <c:pt idx="62">
                        <c:v>49.363999999999997</c:v>
                      </c:pt>
                      <c:pt idx="63">
                        <c:v>49.448925000000003</c:v>
                      </c:pt>
                      <c:pt idx="64">
                        <c:v>49.384425</c:v>
                      </c:pt>
                      <c:pt idx="65">
                        <c:v>49.229624999999999</c:v>
                      </c:pt>
                      <c:pt idx="66">
                        <c:v>48.606124999999999</c:v>
                      </c:pt>
                      <c:pt idx="67">
                        <c:v>48.525500000000001</c:v>
                      </c:pt>
                      <c:pt idx="68">
                        <c:v>48.433050000000001</c:v>
                      </c:pt>
                      <c:pt idx="69">
                        <c:v>48.126674999999999</c:v>
                      </c:pt>
                      <c:pt idx="70">
                        <c:v>47.804175000000001</c:v>
                      </c:pt>
                      <c:pt idx="71">
                        <c:v>47.410724999999999</c:v>
                      </c:pt>
                      <c:pt idx="72">
                        <c:v>47.129075</c:v>
                      </c:pt>
                      <c:pt idx="73">
                        <c:v>46.836675</c:v>
                      </c:pt>
                      <c:pt idx="74">
                        <c:v>46.427100000000003</c:v>
                      </c:pt>
                      <c:pt idx="75">
                        <c:v>46.208874999999999</c:v>
                      </c:pt>
                      <c:pt idx="76">
                        <c:v>45.78425</c:v>
                      </c:pt>
                      <c:pt idx="77">
                        <c:v>45.347799999999999</c:v>
                      </c:pt>
                      <c:pt idx="78">
                        <c:v>45.095174999999998</c:v>
                      </c:pt>
                      <c:pt idx="79">
                        <c:v>44.804924999999997</c:v>
                      </c:pt>
                      <c:pt idx="80">
                        <c:v>44.283549999999998</c:v>
                      </c:pt>
                      <c:pt idx="81">
                        <c:v>43.901924999999999</c:v>
                      </c:pt>
                      <c:pt idx="82">
                        <c:v>43.307450000000003</c:v>
                      </c:pt>
                      <c:pt idx="83">
                        <c:v>42.932274999999997</c:v>
                      </c:pt>
                      <c:pt idx="84">
                        <c:v>42.5184</c:v>
                      </c:pt>
                      <c:pt idx="85">
                        <c:v>42.03895</c:v>
                      </c:pt>
                      <c:pt idx="86">
                        <c:v>41.720750000000002</c:v>
                      </c:pt>
                      <c:pt idx="87">
                        <c:v>41.448774999999998</c:v>
                      </c:pt>
                      <c:pt idx="88">
                        <c:v>40.973624999999998</c:v>
                      </c:pt>
                      <c:pt idx="89">
                        <c:v>40.344749999999998</c:v>
                      </c:pt>
                      <c:pt idx="90">
                        <c:v>39.685775</c:v>
                      </c:pt>
                      <c:pt idx="91">
                        <c:v>38.533374999999999</c:v>
                      </c:pt>
                      <c:pt idx="92">
                        <c:v>37.496000000000002</c:v>
                      </c:pt>
                      <c:pt idx="93">
                        <c:v>36.601599999999998</c:v>
                      </c:pt>
                      <c:pt idx="94">
                        <c:v>35.308374999999998</c:v>
                      </c:pt>
                      <c:pt idx="95">
                        <c:v>34.390324999999997</c:v>
                      </c:pt>
                      <c:pt idx="96">
                        <c:v>33.375525000000003</c:v>
                      </c:pt>
                      <c:pt idx="97">
                        <c:v>32.555300000000003</c:v>
                      </c:pt>
                      <c:pt idx="98">
                        <c:v>31.783449999999998</c:v>
                      </c:pt>
                      <c:pt idx="99">
                        <c:v>30.9514</c:v>
                      </c:pt>
                      <c:pt idx="100">
                        <c:v>30.04195</c:v>
                      </c:pt>
                      <c:pt idx="101">
                        <c:v>29.215274999999998</c:v>
                      </c:pt>
                      <c:pt idx="102">
                        <c:v>28.440200000000001</c:v>
                      </c:pt>
                      <c:pt idx="103">
                        <c:v>27.156649999999999</c:v>
                      </c:pt>
                      <c:pt idx="104">
                        <c:v>26.004249999999999</c:v>
                      </c:pt>
                      <c:pt idx="105">
                        <c:v>25.052875</c:v>
                      </c:pt>
                      <c:pt idx="106">
                        <c:v>23.672574999999998</c:v>
                      </c:pt>
                      <c:pt idx="107">
                        <c:v>22.595424999999999</c:v>
                      </c:pt>
                      <c:pt idx="108">
                        <c:v>21.57525</c:v>
                      </c:pt>
                      <c:pt idx="109">
                        <c:v>20.8292</c:v>
                      </c:pt>
                      <c:pt idx="110">
                        <c:v>20.046600000000002</c:v>
                      </c:pt>
                      <c:pt idx="111">
                        <c:v>19.155425000000001</c:v>
                      </c:pt>
                      <c:pt idx="112">
                        <c:v>18.1632</c:v>
                      </c:pt>
                      <c:pt idx="113">
                        <c:v>17.381675000000001</c:v>
                      </c:pt>
                      <c:pt idx="114">
                        <c:v>15.921825</c:v>
                      </c:pt>
                      <c:pt idx="115">
                        <c:v>15.157500000000001</c:v>
                      </c:pt>
                      <c:pt idx="116">
                        <c:v>14.056699999999999</c:v>
                      </c:pt>
                      <c:pt idx="117">
                        <c:v>12.746275000000001</c:v>
                      </c:pt>
                      <c:pt idx="118">
                        <c:v>11.523999999999999</c:v>
                      </c:pt>
                      <c:pt idx="119">
                        <c:v>10.3673</c:v>
                      </c:pt>
                      <c:pt idx="120">
                        <c:v>9.1966249999999992</c:v>
                      </c:pt>
                      <c:pt idx="121">
                        <c:v>7.9592999999999998</c:v>
                      </c:pt>
                      <c:pt idx="122">
                        <c:v>6.7133750000000001</c:v>
                      </c:pt>
                      <c:pt idx="123">
                        <c:v>5.7200749999999996</c:v>
                      </c:pt>
                      <c:pt idx="124">
                        <c:v>4.8450249999999997</c:v>
                      </c:pt>
                      <c:pt idx="125">
                        <c:v>3.6463999999999999</c:v>
                      </c:pt>
                      <c:pt idx="126">
                        <c:v>2.7186750000000002</c:v>
                      </c:pt>
                      <c:pt idx="127">
                        <c:v>1.682375</c:v>
                      </c:pt>
                      <c:pt idx="128">
                        <c:v>0.65037500000000004</c:v>
                      </c:pt>
                      <c:pt idx="129">
                        <c:v>-0.19134999999999999</c:v>
                      </c:pt>
                      <c:pt idx="130">
                        <c:v>-1.69635</c:v>
                      </c:pt>
                      <c:pt idx="131">
                        <c:v>-2.8476750000000002</c:v>
                      </c:pt>
                      <c:pt idx="132">
                        <c:v>-3.9957750000000001</c:v>
                      </c:pt>
                      <c:pt idx="133">
                        <c:v>-4.9288749999999997</c:v>
                      </c:pt>
                      <c:pt idx="134">
                        <c:v>-5.4491750000000003</c:v>
                      </c:pt>
                      <c:pt idx="135">
                        <c:v>-6.14255</c:v>
                      </c:pt>
                      <c:pt idx="136">
                        <c:v>-6.5983499999999999</c:v>
                      </c:pt>
                      <c:pt idx="137">
                        <c:v>-7.1132749999999998</c:v>
                      </c:pt>
                      <c:pt idx="138">
                        <c:v>-7.37235</c:v>
                      </c:pt>
                      <c:pt idx="139">
                        <c:v>-7.8023499999999997</c:v>
                      </c:pt>
                      <c:pt idx="140">
                        <c:v>-8.0356249999999996</c:v>
                      </c:pt>
                      <c:pt idx="141">
                        <c:v>-8.2043999999999997</c:v>
                      </c:pt>
                      <c:pt idx="142">
                        <c:v>-8.2989999999999995</c:v>
                      </c:pt>
                      <c:pt idx="143">
                        <c:v>-8.4312249999999995</c:v>
                      </c:pt>
                      <c:pt idx="144">
                        <c:v>-8.4247750000000003</c:v>
                      </c:pt>
                      <c:pt idx="145">
                        <c:v>-8.6419250000000005</c:v>
                      </c:pt>
                      <c:pt idx="146">
                        <c:v>-9.0837500000000002</c:v>
                      </c:pt>
                      <c:pt idx="147">
                        <c:v>-9.0934249999999999</c:v>
                      </c:pt>
                      <c:pt idx="148">
                        <c:v>-8.9977499999999999</c:v>
                      </c:pt>
                      <c:pt idx="149">
                        <c:v>-8.1108750000000001</c:v>
                      </c:pt>
                      <c:pt idx="150">
                        <c:v>-6.43065</c:v>
                      </c:pt>
                      <c:pt idx="151">
                        <c:v>-6.2435999999999998</c:v>
                      </c:pt>
                      <c:pt idx="152">
                        <c:v>-5.8974500000000001</c:v>
                      </c:pt>
                      <c:pt idx="153">
                        <c:v>-5.2019250000000001</c:v>
                      </c:pt>
                      <c:pt idx="154">
                        <c:v>-4.6418499999999998</c:v>
                      </c:pt>
                      <c:pt idx="155">
                        <c:v>-3.1959749999999998</c:v>
                      </c:pt>
                      <c:pt idx="156">
                        <c:v>-2.2596500000000002</c:v>
                      </c:pt>
                      <c:pt idx="157">
                        <c:v>-1.435125</c:v>
                      </c:pt>
                      <c:pt idx="158">
                        <c:v>-1.7855749999999999</c:v>
                      </c:pt>
                      <c:pt idx="159">
                        <c:v>-1.8382499999999999</c:v>
                      </c:pt>
                      <c:pt idx="160">
                        <c:v>-1.420075</c:v>
                      </c:pt>
                      <c:pt idx="161">
                        <c:v>-1.4867250000000001</c:v>
                      </c:pt>
                      <c:pt idx="162">
                        <c:v>-0.94169999999999998</c:v>
                      </c:pt>
                      <c:pt idx="163">
                        <c:v>2.2542749999999998</c:v>
                      </c:pt>
                      <c:pt idx="164">
                        <c:v>1.09005</c:v>
                      </c:pt>
                      <c:pt idx="165">
                        <c:v>0.82345000000000002</c:v>
                      </c:pt>
                      <c:pt idx="166">
                        <c:v>-0.76539999999999997</c:v>
                      </c:pt>
                      <c:pt idx="167">
                        <c:v>-0.14082500000000001</c:v>
                      </c:pt>
                      <c:pt idx="168">
                        <c:v>-1.2878499999999999</c:v>
                      </c:pt>
                      <c:pt idx="169">
                        <c:v>-2.48325</c:v>
                      </c:pt>
                      <c:pt idx="170">
                        <c:v>-2.7154500000000001</c:v>
                      </c:pt>
                      <c:pt idx="171">
                        <c:v>-3.077725</c:v>
                      </c:pt>
                      <c:pt idx="172">
                        <c:v>-3.4238749999999998</c:v>
                      </c:pt>
                      <c:pt idx="173">
                        <c:v>-3.785075</c:v>
                      </c:pt>
                      <c:pt idx="174">
                        <c:v>-4.391375</c:v>
                      </c:pt>
                      <c:pt idx="175">
                        <c:v>-5.5244249999999999</c:v>
                      </c:pt>
                      <c:pt idx="176">
                        <c:v>-5.9802249999999999</c:v>
                      </c:pt>
                      <c:pt idx="177">
                        <c:v>-6.3521749999999999</c:v>
                      </c:pt>
                      <c:pt idx="178">
                        <c:v>-7.3841749999999999</c:v>
                      </c:pt>
                      <c:pt idx="179">
                        <c:v>-5.7964000000000002</c:v>
                      </c:pt>
                      <c:pt idx="180">
                        <c:v>-5.507225</c:v>
                      </c:pt>
                      <c:pt idx="181">
                        <c:v>-5.8146750000000003</c:v>
                      </c:pt>
                      <c:pt idx="182">
                        <c:v>-5.3115750000000004</c:v>
                      </c:pt>
                      <c:pt idx="183">
                        <c:v>-5.3384499999999999</c:v>
                      </c:pt>
                      <c:pt idx="184">
                        <c:v>-5.4599250000000001</c:v>
                      </c:pt>
                      <c:pt idx="185">
                        <c:v>-7.1390750000000001</c:v>
                      </c:pt>
                      <c:pt idx="186">
                        <c:v>-8.3269500000000001</c:v>
                      </c:pt>
                      <c:pt idx="187">
                        <c:v>-8.7805999999999997</c:v>
                      </c:pt>
                      <c:pt idx="188">
                        <c:v>-7.9936999999999996</c:v>
                      </c:pt>
                      <c:pt idx="189">
                        <c:v>-9.4836500000000008</c:v>
                      </c:pt>
                      <c:pt idx="190">
                        <c:v>-10.170574999999999</c:v>
                      </c:pt>
                      <c:pt idx="191">
                        <c:v>-10.660774999999999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'Q23'!$AX$3</c15:sqref>
                        </c15:formulaRef>
                      </c:ext>
                    </c:extLst>
                    <c:strCache>
                      <c:ptCount val="1"/>
                      <c:pt idx="0">
                        <c:v>CNCS1 bending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'Q23'!$AX$4:$AX$195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62.449975000000002</c:v>
                      </c:pt>
                      <c:pt idx="1">
                        <c:v>62.411275000000003</c:v>
                      </c:pt>
                      <c:pt idx="2">
                        <c:v>62.361825000000003</c:v>
                      </c:pt>
                      <c:pt idx="3">
                        <c:v>62.24465</c:v>
                      </c:pt>
                      <c:pt idx="4">
                        <c:v>62.189824999999999</c:v>
                      </c:pt>
                      <c:pt idx="5">
                        <c:v>62.043624999999999</c:v>
                      </c:pt>
                      <c:pt idx="6">
                        <c:v>61.928600000000003</c:v>
                      </c:pt>
                      <c:pt idx="7">
                        <c:v>61.835075000000003</c:v>
                      </c:pt>
                      <c:pt idx="8">
                        <c:v>61.687800000000003</c:v>
                      </c:pt>
                      <c:pt idx="9">
                        <c:v>61.530850000000001</c:v>
                      </c:pt>
                      <c:pt idx="10">
                        <c:v>61.325524999999999</c:v>
                      </c:pt>
                      <c:pt idx="11">
                        <c:v>61.202975000000002</c:v>
                      </c:pt>
                      <c:pt idx="12">
                        <c:v>61.009475000000002</c:v>
                      </c:pt>
                      <c:pt idx="13">
                        <c:v>60.8536</c:v>
                      </c:pt>
                      <c:pt idx="14">
                        <c:v>60.675150000000002</c:v>
                      </c:pt>
                      <c:pt idx="15">
                        <c:v>60.457999999999998</c:v>
                      </c:pt>
                      <c:pt idx="16">
                        <c:v>60.216124999999998</c:v>
                      </c:pt>
                      <c:pt idx="17">
                        <c:v>60.052725000000002</c:v>
                      </c:pt>
                      <c:pt idx="18">
                        <c:v>59.849550000000001</c:v>
                      </c:pt>
                      <c:pt idx="19">
                        <c:v>59.599074999999999</c:v>
                      </c:pt>
                      <c:pt idx="20">
                        <c:v>59.517375000000001</c:v>
                      </c:pt>
                      <c:pt idx="21">
                        <c:v>59.377625000000002</c:v>
                      </c:pt>
                      <c:pt idx="22">
                        <c:v>59.290550000000003</c:v>
                      </c:pt>
                      <c:pt idx="23">
                        <c:v>59.230350000000001</c:v>
                      </c:pt>
                      <c:pt idx="24">
                        <c:v>59.098125000000003</c:v>
                      </c:pt>
                      <c:pt idx="25">
                        <c:v>59.204549999999998</c:v>
                      </c:pt>
                      <c:pt idx="26">
                        <c:v>59.040075000000002</c:v>
                      </c:pt>
                      <c:pt idx="27">
                        <c:v>59.015349999999998</c:v>
                      </c:pt>
                      <c:pt idx="28">
                        <c:v>58.747675000000001</c:v>
                      </c:pt>
                      <c:pt idx="29">
                        <c:v>58.570300000000003</c:v>
                      </c:pt>
                      <c:pt idx="30">
                        <c:v>58.345624999999998</c:v>
                      </c:pt>
                      <c:pt idx="31">
                        <c:v>58.032800000000002</c:v>
                      </c:pt>
                      <c:pt idx="32">
                        <c:v>57.859724999999997</c:v>
                      </c:pt>
                      <c:pt idx="33">
                        <c:v>57.640425</c:v>
                      </c:pt>
                      <c:pt idx="34">
                        <c:v>57.4953</c:v>
                      </c:pt>
                      <c:pt idx="35">
                        <c:v>57.797375000000002</c:v>
                      </c:pt>
                      <c:pt idx="36">
                        <c:v>58.314450000000001</c:v>
                      </c:pt>
                      <c:pt idx="37">
                        <c:v>58.902475000000003</c:v>
                      </c:pt>
                      <c:pt idx="38">
                        <c:v>58.898175000000002</c:v>
                      </c:pt>
                      <c:pt idx="39">
                        <c:v>58.88205</c:v>
                      </c:pt>
                      <c:pt idx="40">
                        <c:v>58.632649999999998</c:v>
                      </c:pt>
                      <c:pt idx="41">
                        <c:v>58.473550000000003</c:v>
                      </c:pt>
                      <c:pt idx="42">
                        <c:v>58.117725</c:v>
                      </c:pt>
                      <c:pt idx="43">
                        <c:v>57.88015</c:v>
                      </c:pt>
                      <c:pt idx="44">
                        <c:v>57.681274999999999</c:v>
                      </c:pt>
                      <c:pt idx="45">
                        <c:v>57.19</c:v>
                      </c:pt>
                      <c:pt idx="46">
                        <c:v>56.027925000000003</c:v>
                      </c:pt>
                      <c:pt idx="47">
                        <c:v>56.2956</c:v>
                      </c:pt>
                      <c:pt idx="48">
                        <c:v>56.145099999999999</c:v>
                      </c:pt>
                      <c:pt idx="49">
                        <c:v>55.909675</c:v>
                      </c:pt>
                      <c:pt idx="50">
                        <c:v>55.395825000000002</c:v>
                      </c:pt>
                      <c:pt idx="51">
                        <c:v>55.23995</c:v>
                      </c:pt>
                      <c:pt idx="52">
                        <c:v>55.118474999999997</c:v>
                      </c:pt>
                      <c:pt idx="53">
                        <c:v>54.722875000000002</c:v>
                      </c:pt>
                      <c:pt idx="54">
                        <c:v>54.384250000000002</c:v>
                      </c:pt>
                      <c:pt idx="55">
                        <c:v>53.599499999999999</c:v>
                      </c:pt>
                      <c:pt idx="56">
                        <c:v>53.898350000000001</c:v>
                      </c:pt>
                      <c:pt idx="57">
                        <c:v>53.899425000000001</c:v>
                      </c:pt>
                      <c:pt idx="58">
                        <c:v>53.79945</c:v>
                      </c:pt>
                      <c:pt idx="59">
                        <c:v>53.835999999999999</c:v>
                      </c:pt>
                      <c:pt idx="60">
                        <c:v>53.574775000000002</c:v>
                      </c:pt>
                      <c:pt idx="61">
                        <c:v>53.17165</c:v>
                      </c:pt>
                      <c:pt idx="62">
                        <c:v>52.730899999999998</c:v>
                      </c:pt>
                      <c:pt idx="63">
                        <c:v>52.699725000000001</c:v>
                      </c:pt>
                      <c:pt idx="64">
                        <c:v>52.094499999999996</c:v>
                      </c:pt>
                      <c:pt idx="65">
                        <c:v>52.1633</c:v>
                      </c:pt>
                      <c:pt idx="66">
                        <c:v>52.579324999999997</c:v>
                      </c:pt>
                      <c:pt idx="67">
                        <c:v>52.711550000000003</c:v>
                      </c:pt>
                      <c:pt idx="68">
                        <c:v>53.728499999999997</c:v>
                      </c:pt>
                      <c:pt idx="69">
                        <c:v>54.318674999999999</c:v>
                      </c:pt>
                      <c:pt idx="70">
                        <c:v>54.665900000000001</c:v>
                      </c:pt>
                      <c:pt idx="71">
                        <c:v>54.674500000000002</c:v>
                      </c:pt>
                      <c:pt idx="72">
                        <c:v>54.505724999999998</c:v>
                      </c:pt>
                      <c:pt idx="73">
                        <c:v>54.521850000000001</c:v>
                      </c:pt>
                      <c:pt idx="74">
                        <c:v>54.368124999999999</c:v>
                      </c:pt>
                      <c:pt idx="75">
                        <c:v>54.798124999999999</c:v>
                      </c:pt>
                      <c:pt idx="76">
                        <c:v>54.787374999999997</c:v>
                      </c:pt>
                      <c:pt idx="77">
                        <c:v>54.866925000000002</c:v>
                      </c:pt>
                      <c:pt idx="78">
                        <c:v>54.235900000000001</c:v>
                      </c:pt>
                      <c:pt idx="79">
                        <c:v>54.061750000000004</c:v>
                      </c:pt>
                      <c:pt idx="80">
                        <c:v>52.974924999999999</c:v>
                      </c:pt>
                      <c:pt idx="81">
                        <c:v>52.385824999999997</c:v>
                      </c:pt>
                      <c:pt idx="82">
                        <c:v>52.01925</c:v>
                      </c:pt>
                      <c:pt idx="83">
                        <c:v>51.583874999999999</c:v>
                      </c:pt>
                      <c:pt idx="84">
                        <c:v>51.439824999999999</c:v>
                      </c:pt>
                      <c:pt idx="85">
                        <c:v>51.17</c:v>
                      </c:pt>
                      <c:pt idx="86">
                        <c:v>50.791600000000003</c:v>
                      </c:pt>
                      <c:pt idx="87">
                        <c:v>50.794825000000003</c:v>
                      </c:pt>
                      <c:pt idx="88">
                        <c:v>50.74</c:v>
                      </c:pt>
                      <c:pt idx="89">
                        <c:v>50.604550000000003</c:v>
                      </c:pt>
                      <c:pt idx="90">
                        <c:v>50.756124999999997</c:v>
                      </c:pt>
                      <c:pt idx="91">
                        <c:v>50.452975000000002</c:v>
                      </c:pt>
                      <c:pt idx="92">
                        <c:v>49.139324999999999</c:v>
                      </c:pt>
                      <c:pt idx="93">
                        <c:v>48.56635</c:v>
                      </c:pt>
                      <c:pt idx="94">
                        <c:v>48.308349999999997</c:v>
                      </c:pt>
                      <c:pt idx="95">
                        <c:v>46.664675000000003</c:v>
                      </c:pt>
                      <c:pt idx="96">
                        <c:v>46.012149999999998</c:v>
                      </c:pt>
                      <c:pt idx="97">
                        <c:v>45.189774999999997</c:v>
                      </c:pt>
                      <c:pt idx="98">
                        <c:v>44.465224999999997</c:v>
                      </c:pt>
                      <c:pt idx="99">
                        <c:v>43.613824999999999</c:v>
                      </c:pt>
                      <c:pt idx="100">
                        <c:v>42.059375000000003</c:v>
                      </c:pt>
                      <c:pt idx="101">
                        <c:v>41.542299999999997</c:v>
                      </c:pt>
                      <c:pt idx="102">
                        <c:v>40.873649999999998</c:v>
                      </c:pt>
                      <c:pt idx="103">
                        <c:v>40.372700000000002</c:v>
                      </c:pt>
                      <c:pt idx="104">
                        <c:v>40.012574999999998</c:v>
                      </c:pt>
                      <c:pt idx="105">
                        <c:v>39.183750000000003</c:v>
                      </c:pt>
                      <c:pt idx="106">
                        <c:v>38.446300000000001</c:v>
                      </c:pt>
                      <c:pt idx="107">
                        <c:v>38.275374999999997</c:v>
                      </c:pt>
                      <c:pt idx="108">
                        <c:v>37.393875000000001</c:v>
                      </c:pt>
                      <c:pt idx="109">
                        <c:v>36.229649999999999</c:v>
                      </c:pt>
                      <c:pt idx="110">
                        <c:v>34.721425000000004</c:v>
                      </c:pt>
                      <c:pt idx="111">
                        <c:v>33.483024999999998</c:v>
                      </c:pt>
                      <c:pt idx="112">
                        <c:v>32.388674999999999</c:v>
                      </c:pt>
                      <c:pt idx="113">
                        <c:v>30.551500000000001</c:v>
                      </c:pt>
                      <c:pt idx="114">
                        <c:v>28.805700000000002</c:v>
                      </c:pt>
                      <c:pt idx="115">
                        <c:v>26.305250000000001</c:v>
                      </c:pt>
                      <c:pt idx="116">
                        <c:v>25.098025</c:v>
                      </c:pt>
                      <c:pt idx="117">
                        <c:v>22.974900000000002</c:v>
                      </c:pt>
                      <c:pt idx="118">
                        <c:v>19.689699999999998</c:v>
                      </c:pt>
                      <c:pt idx="119">
                        <c:v>17.061325</c:v>
                      </c:pt>
                      <c:pt idx="120">
                        <c:v>14.701700000000001</c:v>
                      </c:pt>
                      <c:pt idx="121">
                        <c:v>13.0075</c:v>
                      </c:pt>
                      <c:pt idx="122">
                        <c:v>10.882225</c:v>
                      </c:pt>
                      <c:pt idx="123">
                        <c:v>8.4892749999999992</c:v>
                      </c:pt>
                      <c:pt idx="124">
                        <c:v>6.0415000000000001</c:v>
                      </c:pt>
                      <c:pt idx="125">
                        <c:v>2.9831249999999998</c:v>
                      </c:pt>
                      <c:pt idx="126">
                        <c:v>2.53485</c:v>
                      </c:pt>
                      <c:pt idx="127">
                        <c:v>0.75787499999999997</c:v>
                      </c:pt>
                      <c:pt idx="128">
                        <c:v>-0.56545000000000001</c:v>
                      </c:pt>
                      <c:pt idx="129">
                        <c:v>-1.3115000000000001</c:v>
                      </c:pt>
                      <c:pt idx="130">
                        <c:v>-2.858425</c:v>
                      </c:pt>
                      <c:pt idx="131">
                        <c:v>-3.4647250000000001</c:v>
                      </c:pt>
                      <c:pt idx="132">
                        <c:v>-4.3354749999999997</c:v>
                      </c:pt>
                      <c:pt idx="133">
                        <c:v>-6.0845000000000002</c:v>
                      </c:pt>
                      <c:pt idx="134">
                        <c:v>-7.5378999999999996</c:v>
                      </c:pt>
                      <c:pt idx="135">
                        <c:v>-9.3320749999999997</c:v>
                      </c:pt>
                      <c:pt idx="136">
                        <c:v>-12.03355</c:v>
                      </c:pt>
                      <c:pt idx="137">
                        <c:v>-13.872875000000001</c:v>
                      </c:pt>
                      <c:pt idx="138">
                        <c:v>-15.5875</c:v>
                      </c:pt>
                      <c:pt idx="139">
                        <c:v>-17.755775</c:v>
                      </c:pt>
                      <c:pt idx="140">
                        <c:v>-16.75065</c:v>
                      </c:pt>
                      <c:pt idx="141">
                        <c:v>-17.708475</c:v>
                      </c:pt>
                      <c:pt idx="142">
                        <c:v>-18.104075000000002</c:v>
                      </c:pt>
                      <c:pt idx="143">
                        <c:v>-19.040400000000002</c:v>
                      </c:pt>
                      <c:pt idx="144">
                        <c:v>-20.463699999999999</c:v>
                      </c:pt>
                      <c:pt idx="145">
                        <c:v>-21.518274999999999</c:v>
                      </c:pt>
                      <c:pt idx="146">
                        <c:v>-22.612625000000001</c:v>
                      </c:pt>
                      <c:pt idx="147">
                        <c:v>-24.012274999999999</c:v>
                      </c:pt>
                      <c:pt idx="148">
                        <c:v>-25.809674999999999</c:v>
                      </c:pt>
                      <c:pt idx="149">
                        <c:v>-26.826840000000001</c:v>
                      </c:pt>
                      <c:pt idx="150">
                        <c:v>-28.476749999999999</c:v>
                      </c:pt>
                      <c:pt idx="151">
                        <c:v>-30.287050000000001</c:v>
                      </c:pt>
                      <c:pt idx="152">
                        <c:v>-32.714399999999998</c:v>
                      </c:pt>
                      <c:pt idx="153">
                        <c:v>-34.656925000000001</c:v>
                      </c:pt>
                      <c:pt idx="154">
                        <c:v>-36.073774999999998</c:v>
                      </c:pt>
                      <c:pt idx="155">
                        <c:v>-36.825200000000002</c:v>
                      </c:pt>
                      <c:pt idx="156">
                        <c:v>-37.142325</c:v>
                      </c:pt>
                      <c:pt idx="157">
                        <c:v>-37.625</c:v>
                      </c:pt>
                      <c:pt idx="158">
                        <c:v>-38.356000000000002</c:v>
                      </c:pt>
                      <c:pt idx="159">
                        <c:v>-39.335324999999997</c:v>
                      </c:pt>
                      <c:pt idx="160">
                        <c:v>-39.125700000000002</c:v>
                      </c:pt>
                      <c:pt idx="161">
                        <c:v>-39.059049999999999</c:v>
                      </c:pt>
                      <c:pt idx="162">
                        <c:v>-39.839500000000001</c:v>
                      </c:pt>
                      <c:pt idx="163">
                        <c:v>-40.077075000000001</c:v>
                      </c:pt>
                      <c:pt idx="164">
                        <c:v>-40.249074999999998</c:v>
                      </c:pt>
                      <c:pt idx="165">
                        <c:v>-40.963949999999997</c:v>
                      </c:pt>
                      <c:pt idx="166">
                        <c:v>-41.969074999999997</c:v>
                      </c:pt>
                      <c:pt idx="167">
                        <c:v>-43.610599999999998</c:v>
                      </c:pt>
                      <c:pt idx="168">
                        <c:v>-44.396425000000001</c:v>
                      </c:pt>
                      <c:pt idx="169">
                        <c:v>-45.529474999999998</c:v>
                      </c:pt>
                      <c:pt idx="170">
                        <c:v>-49.035049999999998</c:v>
                      </c:pt>
                      <c:pt idx="171">
                        <c:v>-48.830800000000004</c:v>
                      </c:pt>
                      <c:pt idx="172">
                        <c:v>-49.866025</c:v>
                      </c:pt>
                      <c:pt idx="173">
                        <c:v>-50.045549999999999</c:v>
                      </c:pt>
                      <c:pt idx="174">
                        <c:v>-50.231524999999998</c:v>
                      </c:pt>
                      <c:pt idx="175">
                        <c:v>-49.356475000000003</c:v>
                      </c:pt>
                      <c:pt idx="176">
                        <c:v>-49.224249999999998</c:v>
                      </c:pt>
                      <c:pt idx="177">
                        <c:v>-50.328274999999998</c:v>
                      </c:pt>
                      <c:pt idx="178">
                        <c:v>-50.461575000000003</c:v>
                      </c:pt>
                      <c:pt idx="179">
                        <c:v>-49.804749999999999</c:v>
                      </c:pt>
                      <c:pt idx="180">
                        <c:v>-41.372450000000001</c:v>
                      </c:pt>
                      <c:pt idx="181">
                        <c:v>-36.082805</c:v>
                      </c:pt>
                      <c:pt idx="182">
                        <c:v>-34.147482500000002</c:v>
                      </c:pt>
                      <c:pt idx="183">
                        <c:v>-32.465000000000003</c:v>
                      </c:pt>
                      <c:pt idx="184">
                        <c:v>-32.509075000000003</c:v>
                      </c:pt>
                      <c:pt idx="185">
                        <c:v>-31.559850000000001</c:v>
                      </c:pt>
                      <c:pt idx="186">
                        <c:v>-29.580774999999999</c:v>
                      </c:pt>
                      <c:pt idx="187">
                        <c:v>-27.8855</c:v>
                      </c:pt>
                      <c:pt idx="188">
                        <c:v>-23.022200000000002</c:v>
                      </c:pt>
                      <c:pt idx="189">
                        <c:v>-24.49925</c:v>
                      </c:pt>
                      <c:pt idx="190">
                        <c:v>-28.864825</c:v>
                      </c:pt>
                      <c:pt idx="191">
                        <c:v>-29.997875000000001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'Q23'!$AY$3</c15:sqref>
                        </c15:formulaRef>
                      </c:ext>
                    </c:extLst>
                    <c:strCache>
                      <c:ptCount val="1"/>
                      <c:pt idx="0">
                        <c:v>CNCS2 bending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'Q23'!$AY$4:$AY$195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33.045499999999997</c:v>
                      </c:pt>
                      <c:pt idx="1">
                        <c:v>33.042274999999997</c:v>
                      </c:pt>
                      <c:pt idx="2">
                        <c:v>33.047649999999997</c:v>
                      </c:pt>
                      <c:pt idx="3">
                        <c:v>32.975625000000001</c:v>
                      </c:pt>
                      <c:pt idx="4">
                        <c:v>32.961649999999999</c:v>
                      </c:pt>
                      <c:pt idx="5">
                        <c:v>32.910049999999998</c:v>
                      </c:pt>
                      <c:pt idx="6">
                        <c:v>32.864899999999999</c:v>
                      </c:pt>
                      <c:pt idx="7">
                        <c:v>32.850924999999997</c:v>
                      </c:pt>
                      <c:pt idx="8">
                        <c:v>32.757399999999997</c:v>
                      </c:pt>
                      <c:pt idx="9">
                        <c:v>32.752025000000003</c:v>
                      </c:pt>
                      <c:pt idx="10">
                        <c:v>32.6843</c:v>
                      </c:pt>
                      <c:pt idx="11">
                        <c:v>32.600450000000002</c:v>
                      </c:pt>
                      <c:pt idx="12">
                        <c:v>32.500475000000002</c:v>
                      </c:pt>
                      <c:pt idx="13">
                        <c:v>32.454250000000002</c:v>
                      </c:pt>
                      <c:pt idx="14">
                        <c:v>32.331699999999998</c:v>
                      </c:pt>
                      <c:pt idx="15">
                        <c:v>32.195174999999999</c:v>
                      </c:pt>
                      <c:pt idx="16">
                        <c:v>32.0565</c:v>
                      </c:pt>
                      <c:pt idx="17">
                        <c:v>31.9404</c:v>
                      </c:pt>
                      <c:pt idx="18">
                        <c:v>31.779150000000001</c:v>
                      </c:pt>
                      <c:pt idx="19">
                        <c:v>31.582425000000001</c:v>
                      </c:pt>
                      <c:pt idx="20">
                        <c:v>31.406124999999999</c:v>
                      </c:pt>
                      <c:pt idx="21">
                        <c:v>31.212624999999999</c:v>
                      </c:pt>
                      <c:pt idx="22">
                        <c:v>31.012675000000002</c:v>
                      </c:pt>
                      <c:pt idx="23">
                        <c:v>30.800899999999999</c:v>
                      </c:pt>
                      <c:pt idx="24">
                        <c:v>30.528925000000001</c:v>
                      </c:pt>
                      <c:pt idx="25">
                        <c:v>30.205349999999999</c:v>
                      </c:pt>
                      <c:pt idx="26">
                        <c:v>29.995725</c:v>
                      </c:pt>
                      <c:pt idx="27">
                        <c:v>29.780725</c:v>
                      </c:pt>
                      <c:pt idx="28">
                        <c:v>29.437799999999999</c:v>
                      </c:pt>
                      <c:pt idx="29">
                        <c:v>29.184100000000001</c:v>
                      </c:pt>
                      <c:pt idx="30">
                        <c:v>28.843325</c:v>
                      </c:pt>
                      <c:pt idx="31">
                        <c:v>28.417625000000001</c:v>
                      </c:pt>
                      <c:pt idx="32">
                        <c:v>28.013425000000002</c:v>
                      </c:pt>
                      <c:pt idx="33">
                        <c:v>27.542574999999999</c:v>
                      </c:pt>
                      <c:pt idx="34">
                        <c:v>27.40175</c:v>
                      </c:pt>
                      <c:pt idx="35">
                        <c:v>27.191050000000001</c:v>
                      </c:pt>
                      <c:pt idx="36">
                        <c:v>27.217925000000001</c:v>
                      </c:pt>
                      <c:pt idx="37">
                        <c:v>26.991099999999999</c:v>
                      </c:pt>
                      <c:pt idx="38">
                        <c:v>26.808350000000001</c:v>
                      </c:pt>
                      <c:pt idx="39">
                        <c:v>26.34395</c:v>
                      </c:pt>
                      <c:pt idx="40">
                        <c:v>25.611875000000001</c:v>
                      </c:pt>
                      <c:pt idx="41">
                        <c:v>25.109850000000002</c:v>
                      </c:pt>
                      <c:pt idx="42">
                        <c:v>24.549775</c:v>
                      </c:pt>
                      <c:pt idx="43">
                        <c:v>24.745425000000001</c:v>
                      </c:pt>
                      <c:pt idx="44">
                        <c:v>24.648675000000001</c:v>
                      </c:pt>
                      <c:pt idx="45">
                        <c:v>24.5014</c:v>
                      </c:pt>
                      <c:pt idx="46">
                        <c:v>24.805624999999999</c:v>
                      </c:pt>
                      <c:pt idx="47">
                        <c:v>23.85425</c:v>
                      </c:pt>
                      <c:pt idx="48">
                        <c:v>23.675799999999999</c:v>
                      </c:pt>
                      <c:pt idx="49">
                        <c:v>23.404900000000001</c:v>
                      </c:pt>
                      <c:pt idx="50">
                        <c:v>23.809100000000001</c:v>
                      </c:pt>
                      <c:pt idx="51">
                        <c:v>25.390425</c:v>
                      </c:pt>
                      <c:pt idx="52">
                        <c:v>25.244225</c:v>
                      </c:pt>
                      <c:pt idx="53">
                        <c:v>25.2926</c:v>
                      </c:pt>
                      <c:pt idx="54">
                        <c:v>24.994824999999999</c:v>
                      </c:pt>
                      <c:pt idx="55">
                        <c:v>25.220575</c:v>
                      </c:pt>
                      <c:pt idx="56">
                        <c:v>24.722850000000001</c:v>
                      </c:pt>
                      <c:pt idx="57">
                        <c:v>24.377775</c:v>
                      </c:pt>
                      <c:pt idx="58">
                        <c:v>23.986474999999999</c:v>
                      </c:pt>
                      <c:pt idx="59">
                        <c:v>23.481224999999998</c:v>
                      </c:pt>
                      <c:pt idx="60">
                        <c:v>22.984575</c:v>
                      </c:pt>
                      <c:pt idx="61">
                        <c:v>22.886749999999999</c:v>
                      </c:pt>
                      <c:pt idx="62">
                        <c:v>22.764199999999999</c:v>
                      </c:pt>
                      <c:pt idx="63">
                        <c:v>22.395475000000001</c:v>
                      </c:pt>
                      <c:pt idx="64">
                        <c:v>22.48685</c:v>
                      </c:pt>
                      <c:pt idx="65">
                        <c:v>22.585750000000001</c:v>
                      </c:pt>
                      <c:pt idx="66">
                        <c:v>22.67605</c:v>
                      </c:pt>
                      <c:pt idx="67">
                        <c:v>23.20065</c:v>
                      </c:pt>
                      <c:pt idx="68">
                        <c:v>23.197424999999999</c:v>
                      </c:pt>
                      <c:pt idx="69">
                        <c:v>22.965225</c:v>
                      </c:pt>
                      <c:pt idx="70">
                        <c:v>22.743774999999999</c:v>
                      </c:pt>
                      <c:pt idx="71">
                        <c:v>22.478249999999999</c:v>
                      </c:pt>
                      <c:pt idx="72">
                        <c:v>21.883775</c:v>
                      </c:pt>
                      <c:pt idx="73">
                        <c:v>21.445174999999999</c:v>
                      </c:pt>
                      <c:pt idx="74">
                        <c:v>21.087199999999999</c:v>
                      </c:pt>
                      <c:pt idx="75">
                        <c:v>21.484950000000001</c:v>
                      </c:pt>
                      <c:pt idx="76">
                        <c:v>20.409949999999998</c:v>
                      </c:pt>
                      <c:pt idx="77">
                        <c:v>20.297075</c:v>
                      </c:pt>
                      <c:pt idx="78">
                        <c:v>19.651</c:v>
                      </c:pt>
                      <c:pt idx="79">
                        <c:v>19.4575</c:v>
                      </c:pt>
                      <c:pt idx="80">
                        <c:v>18.76735</c:v>
                      </c:pt>
                      <c:pt idx="81">
                        <c:v>17.418225</c:v>
                      </c:pt>
                      <c:pt idx="82">
                        <c:v>17.160225000000001</c:v>
                      </c:pt>
                      <c:pt idx="83">
                        <c:v>15.89495</c:v>
                      </c:pt>
                      <c:pt idx="84">
                        <c:v>15.057525</c:v>
                      </c:pt>
                      <c:pt idx="85">
                        <c:v>14.251275</c:v>
                      </c:pt>
                      <c:pt idx="86">
                        <c:v>13.841699999999999</c:v>
                      </c:pt>
                      <c:pt idx="87">
                        <c:v>13.30635</c:v>
                      </c:pt>
                      <c:pt idx="88">
                        <c:v>12.182975000000001</c:v>
                      </c:pt>
                      <c:pt idx="89">
                        <c:v>11.619675000000001</c:v>
                      </c:pt>
                      <c:pt idx="90">
                        <c:v>10.675825</c:v>
                      </c:pt>
                      <c:pt idx="91">
                        <c:v>7.4164250000000003</c:v>
                      </c:pt>
                      <c:pt idx="92">
                        <c:v>5.0782999999999996</c:v>
                      </c:pt>
                      <c:pt idx="93">
                        <c:v>3.4249499999999999</c:v>
                      </c:pt>
                      <c:pt idx="94">
                        <c:v>5.470675</c:v>
                      </c:pt>
                      <c:pt idx="95">
                        <c:v>4.0548999999999999</c:v>
                      </c:pt>
                      <c:pt idx="96">
                        <c:v>3.602325</c:v>
                      </c:pt>
                      <c:pt idx="97">
                        <c:v>2.9734500000000001</c:v>
                      </c:pt>
                      <c:pt idx="98">
                        <c:v>1.267425</c:v>
                      </c:pt>
                      <c:pt idx="99">
                        <c:v>0.16555</c:v>
                      </c:pt>
                      <c:pt idx="100">
                        <c:v>-0.85247499999999998</c:v>
                      </c:pt>
                      <c:pt idx="101">
                        <c:v>-1.260975</c:v>
                      </c:pt>
                      <c:pt idx="102">
                        <c:v>-1.604975</c:v>
                      </c:pt>
                      <c:pt idx="103">
                        <c:v>-2.2574999999999998</c:v>
                      </c:pt>
                      <c:pt idx="104">
                        <c:v>-2.9938750000000001</c:v>
                      </c:pt>
                      <c:pt idx="105">
                        <c:v>-1.8274999999999999</c:v>
                      </c:pt>
                      <c:pt idx="106">
                        <c:v>-3.7076750000000001</c:v>
                      </c:pt>
                      <c:pt idx="107">
                        <c:v>-3.9151500000000001</c:v>
                      </c:pt>
                      <c:pt idx="108">
                        <c:v>-5.8856250000000001</c:v>
                      </c:pt>
                      <c:pt idx="109">
                        <c:v>-7.2820499999999999</c:v>
                      </c:pt>
                      <c:pt idx="110">
                        <c:v>-8.2463250000000006</c:v>
                      </c:pt>
                      <c:pt idx="111">
                        <c:v>-10.070600000000001</c:v>
                      </c:pt>
                      <c:pt idx="112">
                        <c:v>-11.730399999999999</c:v>
                      </c:pt>
                      <c:pt idx="113">
                        <c:v>-12.7882</c:v>
                      </c:pt>
                      <c:pt idx="114">
                        <c:v>-14.296424999999999</c:v>
                      </c:pt>
                      <c:pt idx="115">
                        <c:v>-16.057275000000001</c:v>
                      </c:pt>
                      <c:pt idx="116">
                        <c:v>-16.167999999999999</c:v>
                      </c:pt>
                      <c:pt idx="117">
                        <c:v>-17.219349999999999</c:v>
                      </c:pt>
                      <c:pt idx="118">
                        <c:v>-20.749649999999999</c:v>
                      </c:pt>
                      <c:pt idx="119">
                        <c:v>-23.730625</c:v>
                      </c:pt>
                      <c:pt idx="120">
                        <c:v>-24.121925000000001</c:v>
                      </c:pt>
                      <c:pt idx="121">
                        <c:v>-23.855325000000001</c:v>
                      </c:pt>
                      <c:pt idx="122">
                        <c:v>-23.322125</c:v>
                      </c:pt>
                      <c:pt idx="123">
                        <c:v>-24.750800000000002</c:v>
                      </c:pt>
                      <c:pt idx="124">
                        <c:v>-25.994575000000001</c:v>
                      </c:pt>
                      <c:pt idx="125">
                        <c:v>-29.573250000000002</c:v>
                      </c:pt>
                      <c:pt idx="126">
                        <c:v>-30.905175</c:v>
                      </c:pt>
                      <c:pt idx="127">
                        <c:v>-31.711424999999998</c:v>
                      </c:pt>
                      <c:pt idx="128">
                        <c:v>-33.007874999999999</c:v>
                      </c:pt>
                      <c:pt idx="129">
                        <c:v>-32.855224999999997</c:v>
                      </c:pt>
                      <c:pt idx="130">
                        <c:v>-34.165649999999999</c:v>
                      </c:pt>
                      <c:pt idx="131">
                        <c:v>-35.858775000000001</c:v>
                      </c:pt>
                      <c:pt idx="132">
                        <c:v>-36.551074999999997</c:v>
                      </c:pt>
                      <c:pt idx="133">
                        <c:v>-37.788400000000003</c:v>
                      </c:pt>
                      <c:pt idx="134">
                        <c:v>-38.128100000000003</c:v>
                      </c:pt>
                      <c:pt idx="135">
                        <c:v>-39.262225000000001</c:v>
                      </c:pt>
                      <c:pt idx="136">
                        <c:v>-40.784424999999999</c:v>
                      </c:pt>
                      <c:pt idx="137">
                        <c:v>-40.929549999999999</c:v>
                      </c:pt>
                      <c:pt idx="138">
                        <c:v>-40.516750000000002</c:v>
                      </c:pt>
                      <c:pt idx="139">
                        <c:v>-45.971299999999999</c:v>
                      </c:pt>
                      <c:pt idx="140">
                        <c:v>-47.881574999999998</c:v>
                      </c:pt>
                      <c:pt idx="141">
                        <c:v>-47.960050000000003</c:v>
                      </c:pt>
                      <c:pt idx="142">
                        <c:v>-47.383850000000002</c:v>
                      </c:pt>
                      <c:pt idx="143">
                        <c:v>-47.736449999999998</c:v>
                      </c:pt>
                      <c:pt idx="144">
                        <c:v>-47.767625000000002</c:v>
                      </c:pt>
                      <c:pt idx="145">
                        <c:v>-47.791274999999999</c:v>
                      </c:pt>
                      <c:pt idx="146">
                        <c:v>-49.054400000000001</c:v>
                      </c:pt>
                      <c:pt idx="147">
                        <c:v>-49.211350000000003</c:v>
                      </c:pt>
                      <c:pt idx="148">
                        <c:v>-50.2455</c:v>
                      </c:pt>
                      <c:pt idx="149">
                        <c:v>-51.271050000000002</c:v>
                      </c:pt>
                      <c:pt idx="150">
                        <c:v>-51.842950000000002</c:v>
                      </c:pt>
                      <c:pt idx="151">
                        <c:v>-51.573124999999997</c:v>
                      </c:pt>
                      <c:pt idx="152">
                        <c:v>-49.580075000000001</c:v>
                      </c:pt>
                      <c:pt idx="153">
                        <c:v>-49.604799999999997</c:v>
                      </c:pt>
                      <c:pt idx="154">
                        <c:v>-49.772500000000001</c:v>
                      </c:pt>
                      <c:pt idx="155">
                        <c:v>-49.791849999999997</c:v>
                      </c:pt>
                      <c:pt idx="156">
                        <c:v>-49.917625000000001</c:v>
                      </c:pt>
                      <c:pt idx="157">
                        <c:v>-49.946649999999998</c:v>
                      </c:pt>
                      <c:pt idx="158">
                        <c:v>-49.654249999999998</c:v>
                      </c:pt>
                      <c:pt idx="159">
                        <c:v>-50.610999999999997</c:v>
                      </c:pt>
                      <c:pt idx="160">
                        <c:v>-50.377724999999998</c:v>
                      </c:pt>
                      <c:pt idx="161">
                        <c:v>-49.670375</c:v>
                      </c:pt>
                      <c:pt idx="162">
                        <c:v>-49.819800000000001</c:v>
                      </c:pt>
                      <c:pt idx="163">
                        <c:v>-49.948799999999999</c:v>
                      </c:pt>
                      <c:pt idx="164">
                        <c:v>-51.151724999999999</c:v>
                      </c:pt>
                      <c:pt idx="165">
                        <c:v>-50.669049999999999</c:v>
                      </c:pt>
                      <c:pt idx="166">
                        <c:v>-49.375824999999999</c:v>
                      </c:pt>
                      <c:pt idx="167">
                        <c:v>-47.907375000000002</c:v>
                      </c:pt>
                      <c:pt idx="168">
                        <c:v>-47.423625000000001</c:v>
                      </c:pt>
                      <c:pt idx="169">
                        <c:v>-47.238725000000002</c:v>
                      </c:pt>
                      <c:pt idx="170">
                        <c:v>-48.307274999999997</c:v>
                      </c:pt>
                      <c:pt idx="171">
                        <c:v>-48.069699999999997</c:v>
                      </c:pt>
                      <c:pt idx="172">
                        <c:v>-47.985849999999999</c:v>
                      </c:pt>
                      <c:pt idx="173">
                        <c:v>-47.27205</c:v>
                      </c:pt>
                      <c:pt idx="174">
                        <c:v>-46.422800000000002</c:v>
                      </c:pt>
                      <c:pt idx="175">
                        <c:v>-44.932850000000002</c:v>
                      </c:pt>
                      <c:pt idx="176">
                        <c:v>-44.764074999999998</c:v>
                      </c:pt>
                      <c:pt idx="177">
                        <c:v>-45.683199999999999</c:v>
                      </c:pt>
                      <c:pt idx="178">
                        <c:v>-45.246749999999999</c:v>
                      </c:pt>
                      <c:pt idx="179">
                        <c:v>-42.949475</c:v>
                      </c:pt>
                      <c:pt idx="180">
                        <c:v>-37.214350000000003</c:v>
                      </c:pt>
                      <c:pt idx="181">
                        <c:v>-31.124475</c:v>
                      </c:pt>
                      <c:pt idx="182">
                        <c:v>-27.585574999999999</c:v>
                      </c:pt>
                      <c:pt idx="183">
                        <c:v>-26.113900000000001</c:v>
                      </c:pt>
                      <c:pt idx="184">
                        <c:v>-24.903449999999999</c:v>
                      </c:pt>
                      <c:pt idx="185">
                        <c:v>-26.956700000000001</c:v>
                      </c:pt>
                      <c:pt idx="186">
                        <c:v>-24.798100000000002</c:v>
                      </c:pt>
                      <c:pt idx="187">
                        <c:v>-23.355450000000001</c:v>
                      </c:pt>
                      <c:pt idx="188">
                        <c:v>-20.293849999999999</c:v>
                      </c:pt>
                      <c:pt idx="189">
                        <c:v>-22.072975</c:v>
                      </c:pt>
                      <c:pt idx="190">
                        <c:v>-19.965975</c:v>
                      </c:pt>
                      <c:pt idx="191">
                        <c:v>-19.626275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'Q23'!$AZ$3</c15:sqref>
                        </c15:formulaRef>
                      </c:ext>
                    </c:extLst>
                    <c:strCache>
                      <c:ptCount val="1"/>
                      <c:pt idx="0">
                        <c:v>CNCS4 bending</c:v>
                      </c:pt>
                    </c:strCache>
                  </c:strRef>
                </c:tx>
                <c:spPr>
                  <a:ln w="19050" cap="rnd">
                    <a:solidFill>
                      <a:srgbClr val="ED7D3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22320.36</c:v>
                      </c:pt>
                      <c:pt idx="1">
                        <c:v>45296.608899999999</c:v>
                      </c:pt>
                      <c:pt idx="2">
                        <c:v>76701.302500000005</c:v>
                      </c:pt>
                      <c:pt idx="3">
                        <c:v>115600</c:v>
                      </c:pt>
                      <c:pt idx="4">
                        <c:v>162812.25</c:v>
                      </c:pt>
                      <c:pt idx="5">
                        <c:v>218229.1225</c:v>
                      </c:pt>
                      <c:pt idx="6">
                        <c:v>281101.43609999999</c:v>
                      </c:pt>
                      <c:pt idx="7">
                        <c:v>352669.69959999999</c:v>
                      </c:pt>
                      <c:pt idx="8">
                        <c:v>430952.86090000003</c:v>
                      </c:pt>
                      <c:pt idx="9">
                        <c:v>518443.2009</c:v>
                      </c:pt>
                      <c:pt idx="10">
                        <c:v>615220.60959999997</c:v>
                      </c:pt>
                      <c:pt idx="11">
                        <c:v>717425.94010000001</c:v>
                      </c:pt>
                      <c:pt idx="12">
                        <c:v>830886.94090000005</c:v>
                      </c:pt>
                      <c:pt idx="13">
                        <c:v>952263.70559999999</c:v>
                      </c:pt>
                      <c:pt idx="14">
                        <c:v>1076821.29</c:v>
                      </c:pt>
                      <c:pt idx="15">
                        <c:v>1214404</c:v>
                      </c:pt>
                      <c:pt idx="16">
                        <c:v>1361655.61</c:v>
                      </c:pt>
                      <c:pt idx="17">
                        <c:v>1507738.41</c:v>
                      </c:pt>
                      <c:pt idx="18">
                        <c:v>1670039.29</c:v>
                      </c:pt>
                      <c:pt idx="19">
                        <c:v>1836838.09</c:v>
                      </c:pt>
                      <c:pt idx="20">
                        <c:v>2013561</c:v>
                      </c:pt>
                      <c:pt idx="21">
                        <c:v>2202256</c:v>
                      </c:pt>
                      <c:pt idx="22">
                        <c:v>2391662.25</c:v>
                      </c:pt>
                      <c:pt idx="23">
                        <c:v>2591134.09</c:v>
                      </c:pt>
                      <c:pt idx="24">
                        <c:v>2798259.84</c:v>
                      </c:pt>
                      <c:pt idx="25">
                        <c:v>3016474.24</c:v>
                      </c:pt>
                      <c:pt idx="26">
                        <c:v>3240000</c:v>
                      </c:pt>
                      <c:pt idx="27">
                        <c:v>3473377.69</c:v>
                      </c:pt>
                      <c:pt idx="28">
                        <c:v>3715256.25</c:v>
                      </c:pt>
                      <c:pt idx="29">
                        <c:v>3964877.44</c:v>
                      </c:pt>
                      <c:pt idx="30">
                        <c:v>4213577.29</c:v>
                      </c:pt>
                      <c:pt idx="31">
                        <c:v>4485076.84</c:v>
                      </c:pt>
                      <c:pt idx="32">
                        <c:v>4761560.41</c:v>
                      </c:pt>
                      <c:pt idx="33">
                        <c:v>5035536</c:v>
                      </c:pt>
                      <c:pt idx="34">
                        <c:v>5330095.6900000004</c:v>
                      </c:pt>
                      <c:pt idx="35">
                        <c:v>5623063.6900000004</c:v>
                      </c:pt>
                      <c:pt idx="36">
                        <c:v>5929712.0099999998</c:v>
                      </c:pt>
                      <c:pt idx="37">
                        <c:v>6242002.5599999996</c:v>
                      </c:pt>
                      <c:pt idx="38">
                        <c:v>6561794.5599999996</c:v>
                      </c:pt>
                      <c:pt idx="39">
                        <c:v>6892725.1600000001</c:v>
                      </c:pt>
                      <c:pt idx="40">
                        <c:v>7236100</c:v>
                      </c:pt>
                      <c:pt idx="41">
                        <c:v>7573504</c:v>
                      </c:pt>
                      <c:pt idx="42">
                        <c:v>7934925.6100000003</c:v>
                      </c:pt>
                      <c:pt idx="43">
                        <c:v>8290944.3600000003</c:v>
                      </c:pt>
                      <c:pt idx="44">
                        <c:v>8663603.5600000005</c:v>
                      </c:pt>
                      <c:pt idx="45">
                        <c:v>9046259.2899999991</c:v>
                      </c:pt>
                      <c:pt idx="46">
                        <c:v>9566030.4100000001</c:v>
                      </c:pt>
                      <c:pt idx="47">
                        <c:v>9820702.4399999995</c:v>
                      </c:pt>
                      <c:pt idx="48">
                        <c:v>10220169.609999999</c:v>
                      </c:pt>
                      <c:pt idx="49">
                        <c:v>10634773.210000001</c:v>
                      </c:pt>
                      <c:pt idx="50">
                        <c:v>11058950.25</c:v>
                      </c:pt>
                      <c:pt idx="51">
                        <c:v>11469736.890000001</c:v>
                      </c:pt>
                      <c:pt idx="52">
                        <c:v>11908020.640000001</c:v>
                      </c:pt>
                      <c:pt idx="53">
                        <c:v>12355928.01</c:v>
                      </c:pt>
                      <c:pt idx="54">
                        <c:v>12800652.84</c:v>
                      </c:pt>
                      <c:pt idx="55">
                        <c:v>13267077.76</c:v>
                      </c:pt>
                      <c:pt idx="56">
                        <c:v>13734436</c:v>
                      </c:pt>
                      <c:pt idx="57">
                        <c:v>14205361</c:v>
                      </c:pt>
                      <c:pt idx="58">
                        <c:v>14686523.289999999</c:v>
                      </c:pt>
                      <c:pt idx="59">
                        <c:v>15172583.039999999</c:v>
                      </c:pt>
                      <c:pt idx="60">
                        <c:v>15672889.210000001</c:v>
                      </c:pt>
                      <c:pt idx="61">
                        <c:v>16182919.84</c:v>
                      </c:pt>
                      <c:pt idx="62">
                        <c:v>16693761.640000001</c:v>
                      </c:pt>
                      <c:pt idx="63">
                        <c:v>17211711.690000001</c:v>
                      </c:pt>
                      <c:pt idx="64">
                        <c:v>17749369</c:v>
                      </c:pt>
                      <c:pt idx="65">
                        <c:v>18287596.960000001</c:v>
                      </c:pt>
                      <c:pt idx="66">
                        <c:v>18838204.09</c:v>
                      </c:pt>
                      <c:pt idx="67">
                        <c:v>19396096.809999999</c:v>
                      </c:pt>
                      <c:pt idx="68">
                        <c:v>19951408.890000001</c:v>
                      </c:pt>
                      <c:pt idx="69">
                        <c:v>20529054.809999999</c:v>
                      </c:pt>
                      <c:pt idx="70">
                        <c:v>21109430.25</c:v>
                      </c:pt>
                      <c:pt idx="71">
                        <c:v>21697895.609999999</c:v>
                      </c:pt>
                      <c:pt idx="72">
                        <c:v>22288785.210000001</c:v>
                      </c:pt>
                      <c:pt idx="73">
                        <c:v>22888569.640000001</c:v>
                      </c:pt>
                      <c:pt idx="74">
                        <c:v>23506982.559999999</c:v>
                      </c:pt>
                      <c:pt idx="75">
                        <c:v>24120867.690000001</c:v>
                      </c:pt>
                      <c:pt idx="76">
                        <c:v>24757590.489999998</c:v>
                      </c:pt>
                      <c:pt idx="77">
                        <c:v>25397568.16</c:v>
                      </c:pt>
                      <c:pt idx="78">
                        <c:v>26030404</c:v>
                      </c:pt>
                      <c:pt idx="79">
                        <c:v>26688589.210000001</c:v>
                      </c:pt>
                      <c:pt idx="80">
                        <c:v>27348716.16</c:v>
                      </c:pt>
                      <c:pt idx="81">
                        <c:v>28016907.609999999</c:v>
                      </c:pt>
                      <c:pt idx="82">
                        <c:v>28694234.890000001</c:v>
                      </c:pt>
                      <c:pt idx="83">
                        <c:v>29369896.359999999</c:v>
                      </c:pt>
                      <c:pt idx="84">
                        <c:v>30069868.960000001</c:v>
                      </c:pt>
                      <c:pt idx="85">
                        <c:v>30769209</c:v>
                      </c:pt>
                      <c:pt idx="86">
                        <c:v>31465368.359999999</c:v>
                      </c:pt>
                      <c:pt idx="87">
                        <c:v>32188602.25</c:v>
                      </c:pt>
                      <c:pt idx="88">
                        <c:v>32910874.239999998</c:v>
                      </c:pt>
                      <c:pt idx="89">
                        <c:v>33645800.25</c:v>
                      </c:pt>
                      <c:pt idx="90">
                        <c:v>34382977.689999998</c:v>
                      </c:pt>
                      <c:pt idx="91">
                        <c:v>35125772.890000001</c:v>
                      </c:pt>
                      <c:pt idx="92">
                        <c:v>35896873.960000001</c:v>
                      </c:pt>
                      <c:pt idx="93">
                        <c:v>36670291.359999999</c:v>
                      </c:pt>
                      <c:pt idx="94">
                        <c:v>37432371.240000002</c:v>
                      </c:pt>
                      <c:pt idx="95">
                        <c:v>38218360.409999996</c:v>
                      </c:pt>
                      <c:pt idx="96">
                        <c:v>39011266.810000002</c:v>
                      </c:pt>
                      <c:pt idx="97">
                        <c:v>39803481</c:v>
                      </c:pt>
                      <c:pt idx="98">
                        <c:v>40606207.289999999</c:v>
                      </c:pt>
                      <c:pt idx="99">
                        <c:v>41413086.090000004</c:v>
                      </c:pt>
                      <c:pt idx="100">
                        <c:v>42246100.090000004</c:v>
                      </c:pt>
                      <c:pt idx="101">
                        <c:v>43070343.840000004</c:v>
                      </c:pt>
                      <c:pt idx="102">
                        <c:v>43902550.810000002</c:v>
                      </c:pt>
                      <c:pt idx="103">
                        <c:v>44746734.490000002</c:v>
                      </c:pt>
                      <c:pt idx="104">
                        <c:v>45592204.840000004</c:v>
                      </c:pt>
                      <c:pt idx="105">
                        <c:v>46464672.25</c:v>
                      </c:pt>
                      <c:pt idx="106">
                        <c:v>47345408.640000001</c:v>
                      </c:pt>
                      <c:pt idx="107">
                        <c:v>48212192.25</c:v>
                      </c:pt>
                      <c:pt idx="108">
                        <c:v>49093844.890000001</c:v>
                      </c:pt>
                      <c:pt idx="109">
                        <c:v>50010355.240000002</c:v>
                      </c:pt>
                      <c:pt idx="110">
                        <c:v>50898236.490000002</c:v>
                      </c:pt>
                      <c:pt idx="111">
                        <c:v>51799687.840000004</c:v>
                      </c:pt>
                      <c:pt idx="112">
                        <c:v>52735191.609999999</c:v>
                      </c:pt>
                      <c:pt idx="113">
                        <c:v>53652695.039999999</c:v>
                      </c:pt>
                      <c:pt idx="114">
                        <c:v>54595843.210000001</c:v>
                      </c:pt>
                      <c:pt idx="115">
                        <c:v>55521871.689999998</c:v>
                      </c:pt>
                      <c:pt idx="116">
                        <c:v>56478231.039999999</c:v>
                      </c:pt>
                      <c:pt idx="117">
                        <c:v>57435177.960000001</c:v>
                      </c:pt>
                      <c:pt idx="118">
                        <c:v>58395578.890000001</c:v>
                      </c:pt>
                      <c:pt idx="119">
                        <c:v>59371648.090000004</c:v>
                      </c:pt>
                      <c:pt idx="120">
                        <c:v>60374454.009999998</c:v>
                      </c:pt>
                      <c:pt idx="121">
                        <c:v>61352755.840000004</c:v>
                      </c:pt>
                      <c:pt idx="122">
                        <c:v>62362609</c:v>
                      </c:pt>
                      <c:pt idx="123">
                        <c:v>63348864.640000001</c:v>
                      </c:pt>
                      <c:pt idx="124">
                        <c:v>64366924.409999996</c:v>
                      </c:pt>
                      <c:pt idx="125">
                        <c:v>65406038.759999998</c:v>
                      </c:pt>
                      <c:pt idx="126">
                        <c:v>66442061.439999998</c:v>
                      </c:pt>
                      <c:pt idx="127">
                        <c:v>67474724.489999995</c:v>
                      </c:pt>
                      <c:pt idx="128">
                        <c:v>68493831.209999993</c:v>
                      </c:pt>
                      <c:pt idx="129">
                        <c:v>69568944.640000001</c:v>
                      </c:pt>
                      <c:pt idx="130">
                        <c:v>70635620.25</c:v>
                      </c:pt>
                      <c:pt idx="131">
                        <c:v>71695169.290000007</c:v>
                      </c:pt>
                      <c:pt idx="132">
                        <c:v>72779667.209999993</c:v>
                      </c:pt>
                      <c:pt idx="133">
                        <c:v>73874025</c:v>
                      </c:pt>
                      <c:pt idx="134">
                        <c:v>74964427.239999995</c:v>
                      </c:pt>
                      <c:pt idx="135">
                        <c:v>76075028.409999996</c:v>
                      </c:pt>
                      <c:pt idx="136">
                        <c:v>77197310.439999998</c:v>
                      </c:pt>
                      <c:pt idx="137">
                        <c:v>78299491.689999998</c:v>
                      </c:pt>
                      <c:pt idx="138">
                        <c:v>79432656.25</c:v>
                      </c:pt>
                      <c:pt idx="139">
                        <c:v>80556010.090000004</c:v>
                      </c:pt>
                      <c:pt idx="140">
                        <c:v>81712560.25</c:v>
                      </c:pt>
                      <c:pt idx="141">
                        <c:v>82864609</c:v>
                      </c:pt>
                      <c:pt idx="142">
                        <c:v>84006390.25</c:v>
                      </c:pt>
                      <c:pt idx="143">
                        <c:v>85200284.159999996</c:v>
                      </c:pt>
                      <c:pt idx="144">
                        <c:v>86352414.760000005</c:v>
                      </c:pt>
                      <c:pt idx="145">
                        <c:v>87542220.959999993</c:v>
                      </c:pt>
                      <c:pt idx="146">
                        <c:v>88745820.25</c:v>
                      </c:pt>
                      <c:pt idx="147">
                        <c:v>89946256</c:v>
                      </c:pt>
                      <c:pt idx="148">
                        <c:v>91154756.25</c:v>
                      </c:pt>
                      <c:pt idx="149">
                        <c:v>92367476.640000001</c:v>
                      </c:pt>
                      <c:pt idx="150">
                        <c:v>93584341.209999993</c:v>
                      </c:pt>
                      <c:pt idx="151">
                        <c:v>94818906.25</c:v>
                      </c:pt>
                      <c:pt idx="152">
                        <c:v>96071362.560000002</c:v>
                      </c:pt>
                      <c:pt idx="153">
                        <c:v>97312306.090000004</c:v>
                      </c:pt>
                      <c:pt idx="154">
                        <c:v>98573126.560000002</c:v>
                      </c:pt>
                      <c:pt idx="155">
                        <c:v>99820081</c:v>
                      </c:pt>
                      <c:pt idx="156">
                        <c:v>101103025</c:v>
                      </c:pt>
                      <c:pt idx="157">
                        <c:v>102394161</c:v>
                      </c:pt>
                      <c:pt idx="158">
                        <c:v>103652761</c:v>
                      </c:pt>
                      <c:pt idx="159">
                        <c:v>104960025</c:v>
                      </c:pt>
                      <c:pt idx="160">
                        <c:v>106296100</c:v>
                      </c:pt>
                      <c:pt idx="161">
                        <c:v>107578384</c:v>
                      </c:pt>
                      <c:pt idx="162">
                        <c:v>108910096</c:v>
                      </c:pt>
                      <c:pt idx="163">
                        <c:v>110229001</c:v>
                      </c:pt>
                      <c:pt idx="164">
                        <c:v>111576969</c:v>
                      </c:pt>
                      <c:pt idx="165">
                        <c:v>112933129</c:v>
                      </c:pt>
                      <c:pt idx="166">
                        <c:v>114254721</c:v>
                      </c:pt>
                      <c:pt idx="167">
                        <c:v>115648516</c:v>
                      </c:pt>
                      <c:pt idx="168">
                        <c:v>117007489</c:v>
                      </c:pt>
                      <c:pt idx="169">
                        <c:v>118374400</c:v>
                      </c:pt>
                      <c:pt idx="170">
                        <c:v>119771136</c:v>
                      </c:pt>
                      <c:pt idx="171">
                        <c:v>121154049</c:v>
                      </c:pt>
                      <c:pt idx="172">
                        <c:v>122544900</c:v>
                      </c:pt>
                      <c:pt idx="173">
                        <c:v>123965956</c:v>
                      </c:pt>
                      <c:pt idx="174">
                        <c:v>125395204</c:v>
                      </c:pt>
                      <c:pt idx="175">
                        <c:v>126832644</c:v>
                      </c:pt>
                      <c:pt idx="176">
                        <c:v>128255625</c:v>
                      </c:pt>
                      <c:pt idx="177">
                        <c:v>129709321</c:v>
                      </c:pt>
                      <c:pt idx="178">
                        <c:v>131148304</c:v>
                      </c:pt>
                      <c:pt idx="179">
                        <c:v>132595225</c:v>
                      </c:pt>
                      <c:pt idx="180">
                        <c:v>134050084</c:v>
                      </c:pt>
                      <c:pt idx="181">
                        <c:v>135559449</c:v>
                      </c:pt>
                      <c:pt idx="182">
                        <c:v>137030436</c:v>
                      </c:pt>
                      <c:pt idx="183">
                        <c:v>138509361</c:v>
                      </c:pt>
                      <c:pt idx="184">
                        <c:v>139996224</c:v>
                      </c:pt>
                      <c:pt idx="185">
                        <c:v>141514816</c:v>
                      </c:pt>
                      <c:pt idx="186">
                        <c:v>143041600</c:v>
                      </c:pt>
                      <c:pt idx="187">
                        <c:v>144528484</c:v>
                      </c:pt>
                      <c:pt idx="188">
                        <c:v>146095569</c:v>
                      </c:pt>
                      <c:pt idx="189">
                        <c:v>147646801</c:v>
                      </c:pt>
                      <c:pt idx="190">
                        <c:v>149181796</c:v>
                      </c:pt>
                      <c:pt idx="191">
                        <c:v>150749284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'Q23'!$AZ$4:$AZ$195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26.252575</c:v>
                      </c:pt>
                      <c:pt idx="1">
                        <c:v>26.264399999999998</c:v>
                      </c:pt>
                      <c:pt idx="2">
                        <c:v>26.243974999999999</c:v>
                      </c:pt>
                      <c:pt idx="3">
                        <c:v>26.246124999999999</c:v>
                      </c:pt>
                      <c:pt idx="4">
                        <c:v>26.290199999999999</c:v>
                      </c:pt>
                      <c:pt idx="5">
                        <c:v>26.247199999999999</c:v>
                      </c:pt>
                      <c:pt idx="6">
                        <c:v>26.197749999999999</c:v>
                      </c:pt>
                      <c:pt idx="7">
                        <c:v>26.142925000000002</c:v>
                      </c:pt>
                      <c:pt idx="8">
                        <c:v>26.10745</c:v>
                      </c:pt>
                      <c:pt idx="9">
                        <c:v>26.0322</c:v>
                      </c:pt>
                      <c:pt idx="10">
                        <c:v>25.979524999999999</c:v>
                      </c:pt>
                      <c:pt idx="11">
                        <c:v>25.899975000000001</c:v>
                      </c:pt>
                      <c:pt idx="12">
                        <c:v>25.816125</c:v>
                      </c:pt>
                      <c:pt idx="13">
                        <c:v>25.7226</c:v>
                      </c:pt>
                      <c:pt idx="14">
                        <c:v>25.632300000000001</c:v>
                      </c:pt>
                      <c:pt idx="15">
                        <c:v>25.583925000000001</c:v>
                      </c:pt>
                      <c:pt idx="16">
                        <c:v>25.433425</c:v>
                      </c:pt>
                      <c:pt idx="17">
                        <c:v>25.325925000000002</c:v>
                      </c:pt>
                      <c:pt idx="18">
                        <c:v>25.220575</c:v>
                      </c:pt>
                      <c:pt idx="19">
                        <c:v>25.192625</c:v>
                      </c:pt>
                      <c:pt idx="20">
                        <c:v>25.161449999999999</c:v>
                      </c:pt>
                      <c:pt idx="21">
                        <c:v>25.078675</c:v>
                      </c:pt>
                      <c:pt idx="22">
                        <c:v>24.956125</c:v>
                      </c:pt>
                      <c:pt idx="23">
                        <c:v>24.805624999999999</c:v>
                      </c:pt>
                      <c:pt idx="24">
                        <c:v>24.644375</c:v>
                      </c:pt>
                      <c:pt idx="25">
                        <c:v>24.500325</c:v>
                      </c:pt>
                      <c:pt idx="26">
                        <c:v>24.350899999999999</c:v>
                      </c:pt>
                      <c:pt idx="27">
                        <c:v>24.105799999999999</c:v>
                      </c:pt>
                      <c:pt idx="28">
                        <c:v>23.930575000000001</c:v>
                      </c:pt>
                      <c:pt idx="29">
                        <c:v>23.698374999999999</c:v>
                      </c:pt>
                      <c:pt idx="30">
                        <c:v>23.458649999999999</c:v>
                      </c:pt>
                      <c:pt idx="31">
                        <c:v>23.05875</c:v>
                      </c:pt>
                      <c:pt idx="32">
                        <c:v>22.733025000000001</c:v>
                      </c:pt>
                      <c:pt idx="33">
                        <c:v>22.490075000000001</c:v>
                      </c:pt>
                      <c:pt idx="34">
                        <c:v>22.2654</c:v>
                      </c:pt>
                      <c:pt idx="35">
                        <c:v>21.998799999999999</c:v>
                      </c:pt>
                      <c:pt idx="36">
                        <c:v>21.805299999999999</c:v>
                      </c:pt>
                      <c:pt idx="37">
                        <c:v>21.516124999999999</c:v>
                      </c:pt>
                      <c:pt idx="38">
                        <c:v>21.23555</c:v>
                      </c:pt>
                      <c:pt idx="39">
                        <c:v>20.992599999999999</c:v>
                      </c:pt>
                      <c:pt idx="40">
                        <c:v>20.849625</c:v>
                      </c:pt>
                      <c:pt idx="41">
                        <c:v>20.846399999999999</c:v>
                      </c:pt>
                      <c:pt idx="42">
                        <c:v>20.428225000000001</c:v>
                      </c:pt>
                      <c:pt idx="43">
                        <c:v>20.257300000000001</c:v>
                      </c:pt>
                      <c:pt idx="44">
                        <c:v>20.1326</c:v>
                      </c:pt>
                      <c:pt idx="45">
                        <c:v>19.940175</c:v>
                      </c:pt>
                      <c:pt idx="46">
                        <c:v>19.58005</c:v>
                      </c:pt>
                      <c:pt idx="47">
                        <c:v>19.060825000000001</c:v>
                      </c:pt>
                      <c:pt idx="48">
                        <c:v>18.611474999999999</c:v>
                      </c:pt>
                      <c:pt idx="49">
                        <c:v>18.444849999999999</c:v>
                      </c:pt>
                      <c:pt idx="50">
                        <c:v>18.09225</c:v>
                      </c:pt>
                      <c:pt idx="51">
                        <c:v>17.453700000000001</c:v>
                      </c:pt>
                      <c:pt idx="52">
                        <c:v>17.339749999999999</c:v>
                      </c:pt>
                      <c:pt idx="53">
                        <c:v>17.140875000000001</c:v>
                      </c:pt>
                      <c:pt idx="54">
                        <c:v>16.832350000000002</c:v>
                      </c:pt>
                      <c:pt idx="55">
                        <c:v>16.551774999999999</c:v>
                      </c:pt>
                      <c:pt idx="56">
                        <c:v>16.1981</c:v>
                      </c:pt>
                      <c:pt idx="57">
                        <c:v>16.093824999999999</c:v>
                      </c:pt>
                      <c:pt idx="58">
                        <c:v>15.870225</c:v>
                      </c:pt>
                      <c:pt idx="59">
                        <c:v>15.629424999999999</c:v>
                      </c:pt>
                      <c:pt idx="60">
                        <c:v>15.400449999999999</c:v>
                      </c:pt>
                      <c:pt idx="61">
                        <c:v>15.354225</c:v>
                      </c:pt>
                      <c:pt idx="62">
                        <c:v>15.345625</c:v>
                      </c:pt>
                      <c:pt idx="63">
                        <c:v>15.063974999999999</c:v>
                      </c:pt>
                      <c:pt idx="64">
                        <c:v>14.9597</c:v>
                      </c:pt>
                      <c:pt idx="65">
                        <c:v>14.4953</c:v>
                      </c:pt>
                      <c:pt idx="66">
                        <c:v>13.9922</c:v>
                      </c:pt>
                      <c:pt idx="67">
                        <c:v>14.009399999999999</c:v>
                      </c:pt>
                      <c:pt idx="68">
                        <c:v>13.779350000000001</c:v>
                      </c:pt>
                      <c:pt idx="69">
                        <c:v>13.363325</c:v>
                      </c:pt>
                      <c:pt idx="70">
                        <c:v>13.12575</c:v>
                      </c:pt>
                      <c:pt idx="71">
                        <c:v>12.997825000000001</c:v>
                      </c:pt>
                      <c:pt idx="72">
                        <c:v>12.5646</c:v>
                      </c:pt>
                      <c:pt idx="73">
                        <c:v>12.249625</c:v>
                      </c:pt>
                      <c:pt idx="74">
                        <c:v>12.099125000000001</c:v>
                      </c:pt>
                      <c:pt idx="75">
                        <c:v>11.871225000000001</c:v>
                      </c:pt>
                      <c:pt idx="76">
                        <c:v>11.665900000000001</c:v>
                      </c:pt>
                      <c:pt idx="77">
                        <c:v>11.424025</c:v>
                      </c:pt>
                      <c:pt idx="78">
                        <c:v>11.130549999999999</c:v>
                      </c:pt>
                      <c:pt idx="79">
                        <c:v>10.9177</c:v>
                      </c:pt>
                      <c:pt idx="80">
                        <c:v>10.79515</c:v>
                      </c:pt>
                      <c:pt idx="81">
                        <c:v>10.172725</c:v>
                      </c:pt>
                      <c:pt idx="82">
                        <c:v>10.429650000000001</c:v>
                      </c:pt>
                      <c:pt idx="83">
                        <c:v>9.7814250000000005</c:v>
                      </c:pt>
                      <c:pt idx="84">
                        <c:v>9.2170500000000004</c:v>
                      </c:pt>
                      <c:pt idx="85">
                        <c:v>8.6182750000000006</c:v>
                      </c:pt>
                      <c:pt idx="86">
                        <c:v>8.1237750000000002</c:v>
                      </c:pt>
                      <c:pt idx="87">
                        <c:v>8.0872250000000001</c:v>
                      </c:pt>
                      <c:pt idx="88">
                        <c:v>7.3917000000000002</c:v>
                      </c:pt>
                      <c:pt idx="89">
                        <c:v>6.9262249999999996</c:v>
                      </c:pt>
                      <c:pt idx="90">
                        <c:v>6.7811000000000003</c:v>
                      </c:pt>
                      <c:pt idx="91">
                        <c:v>6.509125</c:v>
                      </c:pt>
                      <c:pt idx="92">
                        <c:v>5.4233750000000001</c:v>
                      </c:pt>
                      <c:pt idx="93">
                        <c:v>4.9643499999999996</c:v>
                      </c:pt>
                      <c:pt idx="94">
                        <c:v>4.331175</c:v>
                      </c:pt>
                      <c:pt idx="95">
                        <c:v>3.935575</c:v>
                      </c:pt>
                      <c:pt idx="96">
                        <c:v>3.2637</c:v>
                      </c:pt>
                      <c:pt idx="97">
                        <c:v>2.6659999999999999</c:v>
                      </c:pt>
                      <c:pt idx="98">
                        <c:v>1.8393250000000001</c:v>
                      </c:pt>
                      <c:pt idx="99">
                        <c:v>0.61167499999999997</c:v>
                      </c:pt>
                      <c:pt idx="100">
                        <c:v>-1.0147999999999999</c:v>
                      </c:pt>
                      <c:pt idx="101">
                        <c:v>-1.3910499999999999</c:v>
                      </c:pt>
                      <c:pt idx="102">
                        <c:v>-2.7606000000000002</c:v>
                      </c:pt>
                      <c:pt idx="103">
                        <c:v>-2.7960750000000001</c:v>
                      </c:pt>
                      <c:pt idx="104">
                        <c:v>-3.883975</c:v>
                      </c:pt>
                      <c:pt idx="105">
                        <c:v>-4.7267749999999999</c:v>
                      </c:pt>
                      <c:pt idx="106">
                        <c:v>-6.7800250000000002</c:v>
                      </c:pt>
                      <c:pt idx="107">
                        <c:v>-8.9515250000000002</c:v>
                      </c:pt>
                      <c:pt idx="108">
                        <c:v>-10.837075</c:v>
                      </c:pt>
                      <c:pt idx="109">
                        <c:v>-12.599</c:v>
                      </c:pt>
                      <c:pt idx="110">
                        <c:v>-15.182225000000001</c:v>
                      </c:pt>
                      <c:pt idx="111">
                        <c:v>-17.238700000000001</c:v>
                      </c:pt>
                      <c:pt idx="112">
                        <c:v>-19.355374999999999</c:v>
                      </c:pt>
                      <c:pt idx="113">
                        <c:v>-20.853925</c:v>
                      </c:pt>
                      <c:pt idx="114">
                        <c:v>-21.88485</c:v>
                      </c:pt>
                      <c:pt idx="115">
                        <c:v>-21.6935</c:v>
                      </c:pt>
                      <c:pt idx="116">
                        <c:v>-22.165424999999999</c:v>
                      </c:pt>
                      <c:pt idx="117">
                        <c:v>-22.903949999999998</c:v>
                      </c:pt>
                      <c:pt idx="118">
                        <c:v>-24.551925000000001</c:v>
                      </c:pt>
                      <c:pt idx="119">
                        <c:v>-24.551925000000001</c:v>
                      </c:pt>
                      <c:pt idx="120">
                        <c:v>-25.132425000000001</c:v>
                      </c:pt>
                      <c:pt idx="121">
                        <c:v>-25.791399999999999</c:v>
                      </c:pt>
                      <c:pt idx="122">
                        <c:v>-26.771799999999999</c:v>
                      </c:pt>
                      <c:pt idx="123">
                        <c:v>-26.618075000000001</c:v>
                      </c:pt>
                      <c:pt idx="124">
                        <c:v>-26.715900000000001</c:v>
                      </c:pt>
                      <c:pt idx="125">
                        <c:v>-27.649000000000001</c:v>
                      </c:pt>
                      <c:pt idx="126">
                        <c:v>-28.238099999999999</c:v>
                      </c:pt>
                      <c:pt idx="127">
                        <c:v>-29.023924999999998</c:v>
                      </c:pt>
                      <c:pt idx="128">
                        <c:v>-29.140025000000001</c:v>
                      </c:pt>
                      <c:pt idx="129">
                        <c:v>-29.290524999999999</c:v>
                      </c:pt>
                      <c:pt idx="130">
                        <c:v>-29.729125</c:v>
                      </c:pt>
                      <c:pt idx="131">
                        <c:v>-28.614350000000002</c:v>
                      </c:pt>
                      <c:pt idx="132">
                        <c:v>-28.665949999999999</c:v>
                      </c:pt>
                      <c:pt idx="133">
                        <c:v>-27.266300000000001</c:v>
                      </c:pt>
                      <c:pt idx="134">
                        <c:v>-27.934950000000001</c:v>
                      </c:pt>
                      <c:pt idx="135">
                        <c:v>-27.795200000000001</c:v>
                      </c:pt>
                      <c:pt idx="136">
                        <c:v>-27.793050000000001</c:v>
                      </c:pt>
                      <c:pt idx="137">
                        <c:v>-27.175999999999998</c:v>
                      </c:pt>
                      <c:pt idx="138">
                        <c:v>-27.728549999999998</c:v>
                      </c:pt>
                      <c:pt idx="139">
                        <c:v>-28.230575000000002</c:v>
                      </c:pt>
                      <c:pt idx="140">
                        <c:v>-28.312275</c:v>
                      </c:pt>
                      <c:pt idx="141">
                        <c:v>-30.02045</c:v>
                      </c:pt>
                      <c:pt idx="142">
                        <c:v>-30.275224999999999</c:v>
                      </c:pt>
                      <c:pt idx="143">
                        <c:v>-30.150524999999998</c:v>
                      </c:pt>
                      <c:pt idx="144">
                        <c:v>-30.130099999999999</c:v>
                      </c:pt>
                      <c:pt idx="145">
                        <c:v>-31.875900000000001</c:v>
                      </c:pt>
                      <c:pt idx="146">
                        <c:v>-34.032350000000001</c:v>
                      </c:pt>
                      <c:pt idx="147">
                        <c:v>-37.267024999999997</c:v>
                      </c:pt>
                      <c:pt idx="148">
                        <c:v>-35.125624999999999</c:v>
                      </c:pt>
                      <c:pt idx="149">
                        <c:v>-34.639724999999999</c:v>
                      </c:pt>
                      <c:pt idx="150">
                        <c:v>-33.7851</c:v>
                      </c:pt>
                      <c:pt idx="151">
                        <c:v>-32.942300000000003</c:v>
                      </c:pt>
                      <c:pt idx="152">
                        <c:v>-32.332774999999998</c:v>
                      </c:pt>
                      <c:pt idx="153">
                        <c:v>-31.201875000000001</c:v>
                      </c:pt>
                      <c:pt idx="154">
                        <c:v>-29.871024999999999</c:v>
                      </c:pt>
                      <c:pt idx="155">
                        <c:v>-30.06345</c:v>
                      </c:pt>
                      <c:pt idx="156">
                        <c:v>-30.83315</c:v>
                      </c:pt>
                      <c:pt idx="157">
                        <c:v>-31.380324999999999</c:v>
                      </c:pt>
                      <c:pt idx="158">
                        <c:v>-31.849025000000001</c:v>
                      </c:pt>
                      <c:pt idx="159">
                        <c:v>-31.901700000000002</c:v>
                      </c:pt>
                      <c:pt idx="160">
                        <c:v>-31.408275</c:v>
                      </c:pt>
                      <c:pt idx="161">
                        <c:v>-31.592099999999999</c:v>
                      </c:pt>
                      <c:pt idx="162">
                        <c:v>-31.228750000000002</c:v>
                      </c:pt>
                      <c:pt idx="163">
                        <c:v>-31.040624999999999</c:v>
                      </c:pt>
                      <c:pt idx="164">
                        <c:v>-30.524625</c:v>
                      </c:pt>
                      <c:pt idx="165">
                        <c:v>-32.337074999999999</c:v>
                      </c:pt>
                      <c:pt idx="166">
                        <c:v>-33.788325</c:v>
                      </c:pt>
                      <c:pt idx="167">
                        <c:v>-33.264800000000001</c:v>
                      </c:pt>
                      <c:pt idx="168">
                        <c:v>-33.673299999999998</c:v>
                      </c:pt>
                      <c:pt idx="169">
                        <c:v>-33.870024999999998</c:v>
                      </c:pt>
                      <c:pt idx="170">
                        <c:v>-33.509900000000002</c:v>
                      </c:pt>
                      <c:pt idx="171">
                        <c:v>-32.725149999999999</c:v>
                      </c:pt>
                      <c:pt idx="172">
                        <c:v>-32.004899999999999</c:v>
                      </c:pt>
                      <c:pt idx="173">
                        <c:v>-31.297550000000001</c:v>
                      </c:pt>
                      <c:pt idx="174">
                        <c:v>-30.694475000000001</c:v>
                      </c:pt>
                      <c:pt idx="175">
                        <c:v>-30.496675</c:v>
                      </c:pt>
                      <c:pt idx="176">
                        <c:v>-30.393474999999999</c:v>
                      </c:pt>
                      <c:pt idx="177">
                        <c:v>-30.63965</c:v>
                      </c:pt>
                      <c:pt idx="178">
                        <c:v>-32.976700000000001</c:v>
                      </c:pt>
                      <c:pt idx="179">
                        <c:v>-34.2151</c:v>
                      </c:pt>
                      <c:pt idx="180">
                        <c:v>-37.312282500000002</c:v>
                      </c:pt>
                      <c:pt idx="181">
                        <c:v>-37.056325000000001</c:v>
                      </c:pt>
                      <c:pt idx="182">
                        <c:v>-36.467762499999999</c:v>
                      </c:pt>
                      <c:pt idx="183">
                        <c:v>-36.413797500000001</c:v>
                      </c:pt>
                      <c:pt idx="184">
                        <c:v>-37.745399999999997</c:v>
                      </c:pt>
                      <c:pt idx="185">
                        <c:v>-39.16225</c:v>
                      </c:pt>
                      <c:pt idx="186">
                        <c:v>-39.217075000000001</c:v>
                      </c:pt>
                      <c:pt idx="187">
                        <c:v>-39.227825000000003</c:v>
                      </c:pt>
                      <c:pt idx="188">
                        <c:v>-38.763424999999998</c:v>
                      </c:pt>
                      <c:pt idx="189">
                        <c:v>-38.296875</c:v>
                      </c:pt>
                      <c:pt idx="190">
                        <c:v>-37.1434</c:v>
                      </c:pt>
                      <c:pt idx="191">
                        <c:v>-36.911200000000001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394903872"/>
        <c:scaling>
          <c:orientation val="minMax"/>
          <c:max val="163850000.00000003"/>
          <c:min val="10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current [I^2]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904264"/>
        <c:crosses val="autoZero"/>
        <c:crossBetween val="midCat"/>
        <c:majorUnit val="30000000"/>
        <c:minorUnit val="2500000"/>
      </c:valAx>
      <c:valAx>
        <c:axId val="394904264"/>
        <c:scaling>
          <c:orientation val="maxMin"/>
          <c:max val="50"/>
          <c:min val="-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[Mpa]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9038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358001148293962"/>
          <c:y val="0.30463527872410801"/>
          <c:w val="0.24079498851706035"/>
          <c:h val="0.65591344869589074"/>
        </c:manualLayout>
      </c:layout>
      <c:overlay val="0"/>
      <c:spPr>
        <a:solidFill>
          <a:sysClr val="window" lastClr="FFFFFF"/>
        </a:solidFill>
        <a:ln>
          <a:solidFill>
            <a:sysClr val="window" lastClr="FFFFFF">
              <a:lumMod val="65000"/>
            </a:sys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4"/>
          <c:order val="4"/>
          <c:tx>
            <c:strRef>
              <c:f>'MM150602.1'!$AK$3</c:f>
              <c:strCache>
                <c:ptCount val="1"/>
                <c:pt idx="0">
                  <c:v>CM1 traction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  <a:tailEnd type="triangle"/>
            </a:ln>
            <a:effectLst/>
          </c:spPr>
          <c:marker>
            <c:symbol val="none"/>
          </c:marker>
          <c:xVal>
            <c:numRef>
              <c:f>'MM150602.1'!$AF$4:$AF$195</c:f>
              <c:numCache>
                <c:formatCode>General</c:formatCode>
                <c:ptCount val="192"/>
                <c:pt idx="0">
                  <c:v>9007.9081000000006</c:v>
                </c:pt>
                <c:pt idx="1">
                  <c:v>9432.2944000000007</c:v>
                </c:pt>
                <c:pt idx="2">
                  <c:v>13202.01</c:v>
                </c:pt>
                <c:pt idx="3">
                  <c:v>13374.922500000001</c:v>
                </c:pt>
                <c:pt idx="4">
                  <c:v>13354.113600000001</c:v>
                </c:pt>
                <c:pt idx="5">
                  <c:v>13162.972900000001</c:v>
                </c:pt>
                <c:pt idx="6">
                  <c:v>13312.544400000001</c:v>
                </c:pt>
                <c:pt idx="7">
                  <c:v>13372.6096</c:v>
                </c:pt>
                <c:pt idx="8">
                  <c:v>13248.01</c:v>
                </c:pt>
                <c:pt idx="9">
                  <c:v>13144.622499999999</c:v>
                </c:pt>
                <c:pt idx="10">
                  <c:v>13202.01</c:v>
                </c:pt>
                <c:pt idx="11">
                  <c:v>13133.16</c:v>
                </c:pt>
                <c:pt idx="12">
                  <c:v>13367.984399999999</c:v>
                </c:pt>
                <c:pt idx="13">
                  <c:v>13314.8521</c:v>
                </c:pt>
                <c:pt idx="14">
                  <c:v>13509.412899999999</c:v>
                </c:pt>
                <c:pt idx="15">
                  <c:v>13307.929599999999</c:v>
                </c:pt>
                <c:pt idx="16">
                  <c:v>13041.64</c:v>
                </c:pt>
                <c:pt idx="17">
                  <c:v>13271.04</c:v>
                </c:pt>
                <c:pt idx="18">
                  <c:v>13241.1049</c:v>
                </c:pt>
                <c:pt idx="19">
                  <c:v>13344.8704</c:v>
                </c:pt>
                <c:pt idx="20">
                  <c:v>13349.491599999999</c:v>
                </c:pt>
                <c:pt idx="21">
                  <c:v>93232.515599999999</c:v>
                </c:pt>
                <c:pt idx="22">
                  <c:v>254096.6464</c:v>
                </c:pt>
                <c:pt idx="23">
                  <c:v>495545.60249999998</c:v>
                </c:pt>
                <c:pt idx="24">
                  <c:v>909333.88809999998</c:v>
                </c:pt>
                <c:pt idx="25">
                  <c:v>1329409</c:v>
                </c:pt>
                <c:pt idx="26">
                  <c:v>1830067.84</c:v>
                </c:pt>
                <c:pt idx="27">
                  <c:v>2410877.29</c:v>
                </c:pt>
                <c:pt idx="28">
                  <c:v>3245041.96</c:v>
                </c:pt>
                <c:pt idx="29">
                  <c:v>4007203.24</c:v>
                </c:pt>
                <c:pt idx="30">
                  <c:v>4846602.25</c:v>
                </c:pt>
                <c:pt idx="31">
                  <c:v>6003970.0899999999</c:v>
                </c:pt>
                <c:pt idx="32">
                  <c:v>7020380.1600000001</c:v>
                </c:pt>
                <c:pt idx="33">
                  <c:v>8117370.8099999996</c:v>
                </c:pt>
                <c:pt idx="34">
                  <c:v>9601321.9600000009</c:v>
                </c:pt>
                <c:pt idx="35">
                  <c:v>10882081.439999999</c:v>
                </c:pt>
                <c:pt idx="36">
                  <c:v>12239502.25</c:v>
                </c:pt>
                <c:pt idx="37">
                  <c:v>13671506.25</c:v>
                </c:pt>
                <c:pt idx="38">
                  <c:v>15581966.76</c:v>
                </c:pt>
                <c:pt idx="39">
                  <c:v>17200926.760000002</c:v>
                </c:pt>
                <c:pt idx="40">
                  <c:v>18888585.210000001</c:v>
                </c:pt>
                <c:pt idx="41">
                  <c:v>21126892.960000001</c:v>
                </c:pt>
                <c:pt idx="42">
                  <c:v>23005452.960000001</c:v>
                </c:pt>
                <c:pt idx="43">
                  <c:v>24963013.690000001</c:v>
                </c:pt>
                <c:pt idx="44">
                  <c:v>26985947.039999999</c:v>
                </c:pt>
                <c:pt idx="45">
                  <c:v>29644758.09</c:v>
                </c:pt>
                <c:pt idx="46">
                  <c:v>31854736</c:v>
                </c:pt>
                <c:pt idx="47">
                  <c:v>34147660.960000001</c:v>
                </c:pt>
                <c:pt idx="48">
                  <c:v>37119774.759999998</c:v>
                </c:pt>
                <c:pt idx="49">
                  <c:v>39596814.759999998</c:v>
                </c:pt>
                <c:pt idx="50">
                  <c:v>42152556.25</c:v>
                </c:pt>
                <c:pt idx="51">
                  <c:v>45449170.560000002</c:v>
                </c:pt>
                <c:pt idx="52">
                  <c:v>48180257.439999998</c:v>
                </c:pt>
                <c:pt idx="53">
                  <c:v>50989596.490000002</c:v>
                </c:pt>
                <c:pt idx="54">
                  <c:v>53884408.359999999</c:v>
                </c:pt>
                <c:pt idx="55">
                  <c:v>57609618.009999998</c:v>
                </c:pt>
                <c:pt idx="56">
                  <c:v>60684100</c:v>
                </c:pt>
                <c:pt idx="57">
                  <c:v>63824121</c:v>
                </c:pt>
                <c:pt idx="58">
                  <c:v>67877825.439999998</c:v>
                </c:pt>
                <c:pt idx="59">
                  <c:v>71191406.25</c:v>
                </c:pt>
                <c:pt idx="60">
                  <c:v>74613316.409999996</c:v>
                </c:pt>
                <c:pt idx="61">
                  <c:v>78101406.25</c:v>
                </c:pt>
                <c:pt idx="62">
                  <c:v>82569934.239999995</c:v>
                </c:pt>
                <c:pt idx="63">
                  <c:v>86252083.840000004</c:v>
                </c:pt>
                <c:pt idx="64">
                  <c:v>90005066.409999996</c:v>
                </c:pt>
                <c:pt idx="65">
                  <c:v>94797484.959999993</c:v>
                </c:pt>
                <c:pt idx="66">
                  <c:v>98700251.040000007</c:v>
                </c:pt>
                <c:pt idx="67">
                  <c:v>102718225</c:v>
                </c:pt>
                <c:pt idx="68">
                  <c:v>107827456</c:v>
                </c:pt>
                <c:pt idx="69">
                  <c:v>111999889</c:v>
                </c:pt>
                <c:pt idx="70">
                  <c:v>116294656</c:v>
                </c:pt>
                <c:pt idx="71">
                  <c:v>120626289</c:v>
                </c:pt>
                <c:pt idx="72">
                  <c:v>126157824</c:v>
                </c:pt>
                <c:pt idx="73">
                  <c:v>130690624</c:v>
                </c:pt>
                <c:pt idx="74">
                  <c:v>135303424</c:v>
                </c:pt>
                <c:pt idx="75">
                  <c:v>140304025</c:v>
                </c:pt>
                <c:pt idx="76">
                  <c:v>140280336</c:v>
                </c:pt>
                <c:pt idx="77">
                  <c:v>140280336</c:v>
                </c:pt>
                <c:pt idx="78">
                  <c:v>140280336</c:v>
                </c:pt>
                <c:pt idx="79">
                  <c:v>140304025</c:v>
                </c:pt>
                <c:pt idx="80">
                  <c:v>140280336</c:v>
                </c:pt>
                <c:pt idx="81">
                  <c:v>140280336</c:v>
                </c:pt>
                <c:pt idx="82">
                  <c:v>140304025</c:v>
                </c:pt>
                <c:pt idx="83">
                  <c:v>140304025</c:v>
                </c:pt>
                <c:pt idx="84">
                  <c:v>140304025</c:v>
                </c:pt>
                <c:pt idx="85">
                  <c:v>140304025</c:v>
                </c:pt>
                <c:pt idx="86">
                  <c:v>140304025</c:v>
                </c:pt>
                <c:pt idx="87">
                  <c:v>140304025</c:v>
                </c:pt>
                <c:pt idx="88">
                  <c:v>140280336</c:v>
                </c:pt>
                <c:pt idx="89">
                  <c:v>140280336</c:v>
                </c:pt>
                <c:pt idx="90">
                  <c:v>140280336</c:v>
                </c:pt>
                <c:pt idx="91">
                  <c:v>140304025</c:v>
                </c:pt>
                <c:pt idx="92">
                  <c:v>140304025</c:v>
                </c:pt>
                <c:pt idx="93">
                  <c:v>140280336</c:v>
                </c:pt>
                <c:pt idx="94">
                  <c:v>140280336</c:v>
                </c:pt>
                <c:pt idx="95">
                  <c:v>140280336</c:v>
                </c:pt>
                <c:pt idx="96">
                  <c:v>140304025</c:v>
                </c:pt>
                <c:pt idx="97">
                  <c:v>140304025</c:v>
                </c:pt>
                <c:pt idx="98">
                  <c:v>140280336</c:v>
                </c:pt>
                <c:pt idx="99">
                  <c:v>140304025</c:v>
                </c:pt>
                <c:pt idx="100">
                  <c:v>140280336</c:v>
                </c:pt>
                <c:pt idx="101">
                  <c:v>140280336</c:v>
                </c:pt>
                <c:pt idx="102">
                  <c:v>140304025</c:v>
                </c:pt>
                <c:pt idx="103">
                  <c:v>140304025</c:v>
                </c:pt>
                <c:pt idx="104">
                  <c:v>140304025</c:v>
                </c:pt>
                <c:pt idx="105">
                  <c:v>140304025</c:v>
                </c:pt>
                <c:pt idx="106">
                  <c:v>140280336</c:v>
                </c:pt>
                <c:pt idx="107">
                  <c:v>140280336</c:v>
                </c:pt>
                <c:pt idx="108">
                  <c:v>140280336</c:v>
                </c:pt>
                <c:pt idx="109">
                  <c:v>140304025</c:v>
                </c:pt>
                <c:pt idx="110">
                  <c:v>140304025</c:v>
                </c:pt>
                <c:pt idx="111">
                  <c:v>140304025</c:v>
                </c:pt>
                <c:pt idx="112">
                  <c:v>140304025</c:v>
                </c:pt>
                <c:pt idx="113">
                  <c:v>140304025</c:v>
                </c:pt>
                <c:pt idx="114">
                  <c:v>140304025</c:v>
                </c:pt>
                <c:pt idx="115">
                  <c:v>140304025</c:v>
                </c:pt>
                <c:pt idx="116">
                  <c:v>140280336</c:v>
                </c:pt>
                <c:pt idx="117">
                  <c:v>140280336</c:v>
                </c:pt>
                <c:pt idx="118">
                  <c:v>140304025</c:v>
                </c:pt>
                <c:pt idx="119">
                  <c:v>140304025</c:v>
                </c:pt>
                <c:pt idx="120">
                  <c:v>140280336</c:v>
                </c:pt>
                <c:pt idx="121">
                  <c:v>140280336</c:v>
                </c:pt>
                <c:pt idx="122">
                  <c:v>140280336</c:v>
                </c:pt>
                <c:pt idx="123">
                  <c:v>140304025</c:v>
                </c:pt>
                <c:pt idx="124">
                  <c:v>140280336</c:v>
                </c:pt>
                <c:pt idx="125">
                  <c:v>140280336</c:v>
                </c:pt>
                <c:pt idx="126">
                  <c:v>140304025</c:v>
                </c:pt>
                <c:pt idx="127">
                  <c:v>140280336</c:v>
                </c:pt>
                <c:pt idx="128">
                  <c:v>140280336</c:v>
                </c:pt>
                <c:pt idx="129">
                  <c:v>140304025</c:v>
                </c:pt>
                <c:pt idx="130">
                  <c:v>140304025</c:v>
                </c:pt>
                <c:pt idx="131">
                  <c:v>140280336</c:v>
                </c:pt>
                <c:pt idx="132">
                  <c:v>140304025</c:v>
                </c:pt>
                <c:pt idx="133">
                  <c:v>140280336</c:v>
                </c:pt>
                <c:pt idx="134">
                  <c:v>140304025</c:v>
                </c:pt>
                <c:pt idx="135">
                  <c:v>140304025</c:v>
                </c:pt>
                <c:pt idx="136">
                  <c:v>140256649</c:v>
                </c:pt>
                <c:pt idx="137">
                  <c:v>140304025</c:v>
                </c:pt>
                <c:pt idx="138">
                  <c:v>140280336</c:v>
                </c:pt>
                <c:pt idx="139">
                  <c:v>140280336</c:v>
                </c:pt>
                <c:pt idx="140">
                  <c:v>140280336</c:v>
                </c:pt>
                <c:pt idx="141">
                  <c:v>140304025</c:v>
                </c:pt>
                <c:pt idx="142">
                  <c:v>140304025</c:v>
                </c:pt>
                <c:pt idx="143">
                  <c:v>140280336</c:v>
                </c:pt>
                <c:pt idx="144">
                  <c:v>140304025</c:v>
                </c:pt>
                <c:pt idx="145">
                  <c:v>140280336</c:v>
                </c:pt>
                <c:pt idx="146">
                  <c:v>134838544</c:v>
                </c:pt>
                <c:pt idx="147">
                  <c:v>130233744</c:v>
                </c:pt>
                <c:pt idx="148">
                  <c:v>125731369</c:v>
                </c:pt>
                <c:pt idx="149">
                  <c:v>121308196</c:v>
                </c:pt>
                <c:pt idx="150">
                  <c:v>115885225</c:v>
                </c:pt>
                <c:pt idx="151">
                  <c:v>111598096</c:v>
                </c:pt>
                <c:pt idx="152">
                  <c:v>107412496</c:v>
                </c:pt>
                <c:pt idx="153">
                  <c:v>102313225</c:v>
                </c:pt>
                <c:pt idx="154">
                  <c:v>98307225</c:v>
                </c:pt>
                <c:pt idx="155">
                  <c:v>94402599.209999993</c:v>
                </c:pt>
                <c:pt idx="156">
                  <c:v>89624089</c:v>
                </c:pt>
                <c:pt idx="157">
                  <c:v>85864315.689999998</c:v>
                </c:pt>
                <c:pt idx="158">
                  <c:v>82215929.290000007</c:v>
                </c:pt>
                <c:pt idx="159">
                  <c:v>78632556.25</c:v>
                </c:pt>
                <c:pt idx="160">
                  <c:v>74275094.890000001</c:v>
                </c:pt>
                <c:pt idx="161">
                  <c:v>70869458.560000002</c:v>
                </c:pt>
                <c:pt idx="162">
                  <c:v>67558536.359999999</c:v>
                </c:pt>
                <c:pt idx="163">
                  <c:v>63514524.159999996</c:v>
                </c:pt>
                <c:pt idx="164">
                  <c:v>60379116.159999996</c:v>
                </c:pt>
                <c:pt idx="165">
                  <c:v>57313984.359999999</c:v>
                </c:pt>
                <c:pt idx="166">
                  <c:v>54330166.810000002</c:v>
                </c:pt>
                <c:pt idx="167">
                  <c:v>50698672.090000004</c:v>
                </c:pt>
                <c:pt idx="168">
                  <c:v>47901625.210000001</c:v>
                </c:pt>
                <c:pt idx="169">
                  <c:v>45193350.759999998</c:v>
                </c:pt>
                <c:pt idx="170">
                  <c:v>41899729</c:v>
                </c:pt>
                <c:pt idx="171">
                  <c:v>39341747.289999999</c:v>
                </c:pt>
                <c:pt idx="172">
                  <c:v>36880114.409999996</c:v>
                </c:pt>
                <c:pt idx="173">
                  <c:v>33913152.25</c:v>
                </c:pt>
                <c:pt idx="174">
                  <c:v>31629376</c:v>
                </c:pt>
                <c:pt idx="175">
                  <c:v>29419776</c:v>
                </c:pt>
                <c:pt idx="176">
                  <c:v>27299580.010000002</c:v>
                </c:pt>
                <c:pt idx="177">
                  <c:v>24748635.039999999</c:v>
                </c:pt>
                <c:pt idx="178">
                  <c:v>22809220.809999999</c:v>
                </c:pt>
                <c:pt idx="179">
                  <c:v>20947098.239999998</c:v>
                </c:pt>
                <c:pt idx="180">
                  <c:v>18717736.960000001</c:v>
                </c:pt>
                <c:pt idx="181">
                  <c:v>17032129</c:v>
                </c:pt>
                <c:pt idx="182">
                  <c:v>15423685.289999999</c:v>
                </c:pt>
                <c:pt idx="183">
                  <c:v>13895747.289999999</c:v>
                </c:pt>
                <c:pt idx="184">
                  <c:v>12093006.25</c:v>
                </c:pt>
                <c:pt idx="185">
                  <c:v>10750529.439999999</c:v>
                </c:pt>
                <c:pt idx="186">
                  <c:v>9486400</c:v>
                </c:pt>
                <c:pt idx="187">
                  <c:v>8007202.0899999999</c:v>
                </c:pt>
                <c:pt idx="188">
                  <c:v>6919004.1600000001</c:v>
                </c:pt>
                <c:pt idx="189">
                  <c:v>5904900</c:v>
                </c:pt>
                <c:pt idx="190">
                  <c:v>4758505.96</c:v>
                </c:pt>
                <c:pt idx="191">
                  <c:v>3925153.44</c:v>
                </c:pt>
              </c:numCache>
            </c:numRef>
          </c:xVal>
          <c:yVal>
            <c:numRef>
              <c:f>'MM150602.1'!$AK$4:$AK$195</c:f>
              <c:numCache>
                <c:formatCode>General</c:formatCode>
                <c:ptCount val="192"/>
                <c:pt idx="0">
                  <c:v>-94.837575000000001</c:v>
                </c:pt>
                <c:pt idx="1">
                  <c:v>-94.865525000000005</c:v>
                </c:pt>
                <c:pt idx="2">
                  <c:v>-94.808549999999997</c:v>
                </c:pt>
                <c:pt idx="3">
                  <c:v>-94.825749999999999</c:v>
                </c:pt>
                <c:pt idx="4">
                  <c:v>-94.821449999999999</c:v>
                </c:pt>
                <c:pt idx="5">
                  <c:v>-94.884874999999994</c:v>
                </c:pt>
                <c:pt idx="6">
                  <c:v>-94.823599999999999</c:v>
                </c:pt>
                <c:pt idx="7">
                  <c:v>-94.847250000000003</c:v>
                </c:pt>
                <c:pt idx="8">
                  <c:v>-94.822524999999999</c:v>
                </c:pt>
                <c:pt idx="9">
                  <c:v>-94.883799999999994</c:v>
                </c:pt>
                <c:pt idx="10">
                  <c:v>-94.808549999999997</c:v>
                </c:pt>
                <c:pt idx="11">
                  <c:v>-94.859075000000004</c:v>
                </c:pt>
                <c:pt idx="12">
                  <c:v>-94.809624999999997</c:v>
                </c:pt>
                <c:pt idx="13">
                  <c:v>-94.877350000000007</c:v>
                </c:pt>
                <c:pt idx="14">
                  <c:v>-94.8322</c:v>
                </c:pt>
                <c:pt idx="15">
                  <c:v>-94.880574999999993</c:v>
                </c:pt>
                <c:pt idx="16">
                  <c:v>-94.864450000000005</c:v>
                </c:pt>
                <c:pt idx="17">
                  <c:v>-94.855850000000004</c:v>
                </c:pt>
                <c:pt idx="18">
                  <c:v>-94.809624999999997</c:v>
                </c:pt>
                <c:pt idx="19">
                  <c:v>-94.906374999999997</c:v>
                </c:pt>
                <c:pt idx="20">
                  <c:v>-94.83005</c:v>
                </c:pt>
                <c:pt idx="21">
                  <c:v>-94.662350000000004</c:v>
                </c:pt>
                <c:pt idx="22">
                  <c:v>-94.420474999999996</c:v>
                </c:pt>
                <c:pt idx="23">
                  <c:v>-94.125924999999995</c:v>
                </c:pt>
                <c:pt idx="24">
                  <c:v>-93.614225000000005</c:v>
                </c:pt>
                <c:pt idx="25">
                  <c:v>-93.111125000000001</c:v>
                </c:pt>
                <c:pt idx="26">
                  <c:v>-92.715525</c:v>
                </c:pt>
                <c:pt idx="27">
                  <c:v>-92.092025000000007</c:v>
                </c:pt>
                <c:pt idx="28">
                  <c:v>-91.362099999999998</c:v>
                </c:pt>
                <c:pt idx="29">
                  <c:v>-90.993375</c:v>
                </c:pt>
                <c:pt idx="30">
                  <c:v>-90.520375000000001</c:v>
                </c:pt>
                <c:pt idx="31">
                  <c:v>-90.058125000000004</c:v>
                </c:pt>
                <c:pt idx="32">
                  <c:v>-89.601249999999993</c:v>
                </c:pt>
                <c:pt idx="33">
                  <c:v>-90.194649999999996</c:v>
                </c:pt>
                <c:pt idx="34">
                  <c:v>-91.333074999999994</c:v>
                </c:pt>
                <c:pt idx="35">
                  <c:v>-95.380449999999996</c:v>
                </c:pt>
                <c:pt idx="36">
                  <c:v>-95.274024999999995</c:v>
                </c:pt>
                <c:pt idx="37">
                  <c:v>-95.30735</c:v>
                </c:pt>
                <c:pt idx="38">
                  <c:v>-92.085575000000006</c:v>
                </c:pt>
                <c:pt idx="39">
                  <c:v>-83.287774999999996</c:v>
                </c:pt>
                <c:pt idx="40">
                  <c:v>-81.444149999999993</c:v>
                </c:pt>
                <c:pt idx="41">
                  <c:v>-84.888450000000006</c:v>
                </c:pt>
                <c:pt idx="42">
                  <c:v>-80.501374999999996</c:v>
                </c:pt>
                <c:pt idx="43">
                  <c:v>-78.950149999999994</c:v>
                </c:pt>
                <c:pt idx="44">
                  <c:v>-77.764425000000003</c:v>
                </c:pt>
                <c:pt idx="45">
                  <c:v>-76.610950000000003</c:v>
                </c:pt>
                <c:pt idx="46">
                  <c:v>-75.554225000000002</c:v>
                </c:pt>
                <c:pt idx="47">
                  <c:v>-73.688024999999996</c:v>
                </c:pt>
                <c:pt idx="48">
                  <c:v>-70.321124999999995</c:v>
                </c:pt>
                <c:pt idx="49">
                  <c:v>-63.226125000000003</c:v>
                </c:pt>
                <c:pt idx="50">
                  <c:v>-56.794400000000003</c:v>
                </c:pt>
                <c:pt idx="51">
                  <c:v>-55.424849999999999</c:v>
                </c:pt>
                <c:pt idx="52">
                  <c:v>-53.75</c:v>
                </c:pt>
                <c:pt idx="53">
                  <c:v>-52.706175000000002</c:v>
                </c:pt>
                <c:pt idx="54">
                  <c:v>-49.562874999999998</c:v>
                </c:pt>
                <c:pt idx="55">
                  <c:v>-50.726025</c:v>
                </c:pt>
                <c:pt idx="56">
                  <c:v>-42.795749999999998</c:v>
                </c:pt>
                <c:pt idx="57">
                  <c:v>-39.711575000000003</c:v>
                </c:pt>
                <c:pt idx="58">
                  <c:v>-32.614424999999997</c:v>
                </c:pt>
                <c:pt idx="59">
                  <c:v>-29.198074999999999</c:v>
                </c:pt>
                <c:pt idx="60">
                  <c:v>-28.415475000000001</c:v>
                </c:pt>
                <c:pt idx="61">
                  <c:v>-28.96265</c:v>
                </c:pt>
                <c:pt idx="62">
                  <c:v>-26.388024999999999</c:v>
                </c:pt>
                <c:pt idx="63">
                  <c:v>-31.061050000000002</c:v>
                </c:pt>
                <c:pt idx="64">
                  <c:v>-22.29335</c:v>
                </c:pt>
                <c:pt idx="65">
                  <c:v>-16.420625000000001</c:v>
                </c:pt>
                <c:pt idx="66">
                  <c:v>-24.40035</c:v>
                </c:pt>
                <c:pt idx="67">
                  <c:v>-23.7575</c:v>
                </c:pt>
                <c:pt idx="68">
                  <c:v>-27.793050000000001</c:v>
                </c:pt>
                <c:pt idx="69">
                  <c:v>-32.1511</c:v>
                </c:pt>
                <c:pt idx="70">
                  <c:v>-31.313675</c:v>
                </c:pt>
                <c:pt idx="71">
                  <c:v>-33.799075000000002</c:v>
                </c:pt>
                <c:pt idx="72">
                  <c:v>-37.463749999999997</c:v>
                </c:pt>
                <c:pt idx="73">
                  <c:v>-41.1295</c:v>
                </c:pt>
                <c:pt idx="74">
                  <c:v>-39.385849999999998</c:v>
                </c:pt>
                <c:pt idx="75">
                  <c:v>-36.818750000000001</c:v>
                </c:pt>
                <c:pt idx="76">
                  <c:v>-36.870350000000002</c:v>
                </c:pt>
                <c:pt idx="77">
                  <c:v>-36.870350000000002</c:v>
                </c:pt>
                <c:pt idx="78">
                  <c:v>-36.870350000000002</c:v>
                </c:pt>
                <c:pt idx="79">
                  <c:v>-36.818750000000001</c:v>
                </c:pt>
                <c:pt idx="80">
                  <c:v>-36.870350000000002</c:v>
                </c:pt>
                <c:pt idx="81">
                  <c:v>-36.870350000000002</c:v>
                </c:pt>
                <c:pt idx="82">
                  <c:v>-36.818750000000001</c:v>
                </c:pt>
                <c:pt idx="83">
                  <c:v>-36.818750000000001</c:v>
                </c:pt>
                <c:pt idx="84">
                  <c:v>-36.818750000000001</c:v>
                </c:pt>
                <c:pt idx="85">
                  <c:v>-36.818750000000001</c:v>
                </c:pt>
                <c:pt idx="86">
                  <c:v>-36.818750000000001</c:v>
                </c:pt>
                <c:pt idx="87">
                  <c:v>-36.818750000000001</c:v>
                </c:pt>
                <c:pt idx="88">
                  <c:v>-36.870350000000002</c:v>
                </c:pt>
                <c:pt idx="89">
                  <c:v>-36.870350000000002</c:v>
                </c:pt>
                <c:pt idx="90">
                  <c:v>-36.870350000000002</c:v>
                </c:pt>
                <c:pt idx="91">
                  <c:v>-36.818750000000001</c:v>
                </c:pt>
                <c:pt idx="92">
                  <c:v>-36.818750000000001</c:v>
                </c:pt>
                <c:pt idx="93">
                  <c:v>-36.870350000000002</c:v>
                </c:pt>
                <c:pt idx="94">
                  <c:v>-36.870350000000002</c:v>
                </c:pt>
                <c:pt idx="95">
                  <c:v>-36.870350000000002</c:v>
                </c:pt>
                <c:pt idx="96">
                  <c:v>-36.818750000000001</c:v>
                </c:pt>
                <c:pt idx="97">
                  <c:v>-36.818750000000001</c:v>
                </c:pt>
                <c:pt idx="98">
                  <c:v>-36.870350000000002</c:v>
                </c:pt>
                <c:pt idx="99">
                  <c:v>-36.818750000000001</c:v>
                </c:pt>
                <c:pt idx="100">
                  <c:v>-36.870350000000002</c:v>
                </c:pt>
                <c:pt idx="101">
                  <c:v>-36.870350000000002</c:v>
                </c:pt>
                <c:pt idx="102">
                  <c:v>-36.818750000000001</c:v>
                </c:pt>
                <c:pt idx="103">
                  <c:v>-36.818750000000001</c:v>
                </c:pt>
                <c:pt idx="104">
                  <c:v>-36.818750000000001</c:v>
                </c:pt>
                <c:pt idx="105">
                  <c:v>-36.818750000000001</c:v>
                </c:pt>
                <c:pt idx="106">
                  <c:v>-36.870350000000002</c:v>
                </c:pt>
                <c:pt idx="107">
                  <c:v>-36.870350000000002</c:v>
                </c:pt>
                <c:pt idx="108">
                  <c:v>-36.870350000000002</c:v>
                </c:pt>
                <c:pt idx="109">
                  <c:v>-36.818750000000001</c:v>
                </c:pt>
                <c:pt idx="110">
                  <c:v>-36.818750000000001</c:v>
                </c:pt>
                <c:pt idx="111">
                  <c:v>-36.818750000000001</c:v>
                </c:pt>
                <c:pt idx="112">
                  <c:v>-36.818750000000001</c:v>
                </c:pt>
                <c:pt idx="113">
                  <c:v>-36.818750000000001</c:v>
                </c:pt>
                <c:pt idx="114">
                  <c:v>-36.818750000000001</c:v>
                </c:pt>
                <c:pt idx="115">
                  <c:v>-36.818750000000001</c:v>
                </c:pt>
                <c:pt idx="116">
                  <c:v>-36.870350000000002</c:v>
                </c:pt>
                <c:pt idx="117">
                  <c:v>-36.870350000000002</c:v>
                </c:pt>
                <c:pt idx="118">
                  <c:v>-36.818750000000001</c:v>
                </c:pt>
                <c:pt idx="119">
                  <c:v>-36.818750000000001</c:v>
                </c:pt>
                <c:pt idx="120">
                  <c:v>-36.870350000000002</c:v>
                </c:pt>
                <c:pt idx="121">
                  <c:v>-36.870350000000002</c:v>
                </c:pt>
                <c:pt idx="122">
                  <c:v>-36.870350000000002</c:v>
                </c:pt>
                <c:pt idx="123">
                  <c:v>-36.818750000000001</c:v>
                </c:pt>
                <c:pt idx="124">
                  <c:v>-36.870350000000002</c:v>
                </c:pt>
                <c:pt idx="125">
                  <c:v>-36.870350000000002</c:v>
                </c:pt>
                <c:pt idx="126">
                  <c:v>-36.818750000000001</c:v>
                </c:pt>
                <c:pt idx="127">
                  <c:v>-36.870350000000002</c:v>
                </c:pt>
                <c:pt idx="128">
                  <c:v>-36.870350000000002</c:v>
                </c:pt>
                <c:pt idx="129">
                  <c:v>-36.818750000000001</c:v>
                </c:pt>
                <c:pt idx="130">
                  <c:v>-36.818750000000001</c:v>
                </c:pt>
                <c:pt idx="131">
                  <c:v>-36.870350000000002</c:v>
                </c:pt>
                <c:pt idx="132">
                  <c:v>-36.818750000000001</c:v>
                </c:pt>
                <c:pt idx="133">
                  <c:v>-36.870350000000002</c:v>
                </c:pt>
                <c:pt idx="134">
                  <c:v>-36.818750000000001</c:v>
                </c:pt>
                <c:pt idx="135">
                  <c:v>-36.818750000000001</c:v>
                </c:pt>
                <c:pt idx="136">
                  <c:v>-36.631700000000002</c:v>
                </c:pt>
                <c:pt idx="137">
                  <c:v>-36.818750000000001</c:v>
                </c:pt>
                <c:pt idx="138">
                  <c:v>-36.870350000000002</c:v>
                </c:pt>
                <c:pt idx="139">
                  <c:v>-36.870350000000002</c:v>
                </c:pt>
                <c:pt idx="140">
                  <c:v>-36.870350000000002</c:v>
                </c:pt>
                <c:pt idx="141">
                  <c:v>-36.818750000000001</c:v>
                </c:pt>
                <c:pt idx="142">
                  <c:v>-36.818750000000001</c:v>
                </c:pt>
                <c:pt idx="143">
                  <c:v>-36.870350000000002</c:v>
                </c:pt>
                <c:pt idx="144">
                  <c:v>-36.818750000000001</c:v>
                </c:pt>
                <c:pt idx="145">
                  <c:v>-36.870350000000002</c:v>
                </c:pt>
                <c:pt idx="146">
                  <c:v>-39.036475000000003</c:v>
                </c:pt>
                <c:pt idx="147">
                  <c:v>-42.120649999999998</c:v>
                </c:pt>
                <c:pt idx="148">
                  <c:v>-37.009025000000001</c:v>
                </c:pt>
                <c:pt idx="149">
                  <c:v>-34.377425000000002</c:v>
                </c:pt>
                <c:pt idx="150">
                  <c:v>-31.428699999999999</c:v>
                </c:pt>
                <c:pt idx="151">
                  <c:v>-31.649075</c:v>
                </c:pt>
                <c:pt idx="152">
                  <c:v>-27.733924999999999</c:v>
                </c:pt>
                <c:pt idx="153">
                  <c:v>-22.00095</c:v>
                </c:pt>
                <c:pt idx="154">
                  <c:v>-25.514050000000001</c:v>
                </c:pt>
                <c:pt idx="155">
                  <c:v>-39.093449999999997</c:v>
                </c:pt>
                <c:pt idx="156">
                  <c:v>-36.159775000000003</c:v>
                </c:pt>
                <c:pt idx="157">
                  <c:v>-31.014824999999998</c:v>
                </c:pt>
                <c:pt idx="158">
                  <c:v>-34.783774999999999</c:v>
                </c:pt>
                <c:pt idx="159">
                  <c:v>-44.993049999999997</c:v>
                </c:pt>
                <c:pt idx="160">
                  <c:v>-51.118400000000001</c:v>
                </c:pt>
                <c:pt idx="161">
                  <c:v>-52.6965</c:v>
                </c:pt>
                <c:pt idx="162">
                  <c:v>-33.388424999999998</c:v>
                </c:pt>
                <c:pt idx="163">
                  <c:v>-42.882824999999997</c:v>
                </c:pt>
                <c:pt idx="164">
                  <c:v>-42.515174999999999</c:v>
                </c:pt>
                <c:pt idx="165">
                  <c:v>-41.300424999999997</c:v>
                </c:pt>
                <c:pt idx="166">
                  <c:v>-41.761600000000001</c:v>
                </c:pt>
                <c:pt idx="167">
                  <c:v>-43.569749999999999</c:v>
                </c:pt>
                <c:pt idx="168">
                  <c:v>-45.903574999999996</c:v>
                </c:pt>
                <c:pt idx="169">
                  <c:v>-47.442974999999997</c:v>
                </c:pt>
                <c:pt idx="170">
                  <c:v>-47.157024999999997</c:v>
                </c:pt>
                <c:pt idx="171">
                  <c:v>-48.184725</c:v>
                </c:pt>
                <c:pt idx="172">
                  <c:v>-50.744300000000003</c:v>
                </c:pt>
                <c:pt idx="173">
                  <c:v>-53.022224999999999</c:v>
                </c:pt>
                <c:pt idx="174">
                  <c:v>-54.133775</c:v>
                </c:pt>
                <c:pt idx="175">
                  <c:v>-57.363075000000002</c:v>
                </c:pt>
                <c:pt idx="176">
                  <c:v>-60.714925000000001</c:v>
                </c:pt>
                <c:pt idx="177">
                  <c:v>-62.308075000000002</c:v>
                </c:pt>
                <c:pt idx="178">
                  <c:v>-63.818449999999999</c:v>
                </c:pt>
                <c:pt idx="179">
                  <c:v>-65.393325000000004</c:v>
                </c:pt>
                <c:pt idx="180">
                  <c:v>-65.722274999999996</c:v>
                </c:pt>
                <c:pt idx="181">
                  <c:v>-66.269450000000006</c:v>
                </c:pt>
                <c:pt idx="182">
                  <c:v>-95.170824999999994</c:v>
                </c:pt>
                <c:pt idx="183">
                  <c:v>-67.349824999999996</c:v>
                </c:pt>
                <c:pt idx="184">
                  <c:v>-69.147225000000006</c:v>
                </c:pt>
                <c:pt idx="185">
                  <c:v>-70.391000000000005</c:v>
                </c:pt>
                <c:pt idx="186">
                  <c:v>-71.455250000000007</c:v>
                </c:pt>
                <c:pt idx="187">
                  <c:v>-72.408775000000006</c:v>
                </c:pt>
                <c:pt idx="188">
                  <c:v>-73.160200000000003</c:v>
                </c:pt>
                <c:pt idx="189">
                  <c:v>-90.117249999999999</c:v>
                </c:pt>
                <c:pt idx="190">
                  <c:v>-73.946025000000006</c:v>
                </c:pt>
                <c:pt idx="191">
                  <c:v>-74.593175000000002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'MM150602.1'!$AL$3</c:f>
              <c:strCache>
                <c:ptCount val="1"/>
                <c:pt idx="0">
                  <c:v>CM2 traction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  <a:tailEnd type="triangle"/>
            </a:ln>
            <a:effectLst/>
          </c:spPr>
          <c:marker>
            <c:symbol val="none"/>
          </c:marker>
          <c:xVal>
            <c:numRef>
              <c:f>'MM150602.1'!$AF$4:$AF$195</c:f>
              <c:numCache>
                <c:formatCode>General</c:formatCode>
                <c:ptCount val="192"/>
                <c:pt idx="0">
                  <c:v>9007.9081000000006</c:v>
                </c:pt>
                <c:pt idx="1">
                  <c:v>9432.2944000000007</c:v>
                </c:pt>
                <c:pt idx="2">
                  <c:v>13202.01</c:v>
                </c:pt>
                <c:pt idx="3">
                  <c:v>13374.922500000001</c:v>
                </c:pt>
                <c:pt idx="4">
                  <c:v>13354.113600000001</c:v>
                </c:pt>
                <c:pt idx="5">
                  <c:v>13162.972900000001</c:v>
                </c:pt>
                <c:pt idx="6">
                  <c:v>13312.544400000001</c:v>
                </c:pt>
                <c:pt idx="7">
                  <c:v>13372.6096</c:v>
                </c:pt>
                <c:pt idx="8">
                  <c:v>13248.01</c:v>
                </c:pt>
                <c:pt idx="9">
                  <c:v>13144.622499999999</c:v>
                </c:pt>
                <c:pt idx="10">
                  <c:v>13202.01</c:v>
                </c:pt>
                <c:pt idx="11">
                  <c:v>13133.16</c:v>
                </c:pt>
                <c:pt idx="12">
                  <c:v>13367.984399999999</c:v>
                </c:pt>
                <c:pt idx="13">
                  <c:v>13314.8521</c:v>
                </c:pt>
                <c:pt idx="14">
                  <c:v>13509.412899999999</c:v>
                </c:pt>
                <c:pt idx="15">
                  <c:v>13307.929599999999</c:v>
                </c:pt>
                <c:pt idx="16">
                  <c:v>13041.64</c:v>
                </c:pt>
                <c:pt idx="17">
                  <c:v>13271.04</c:v>
                </c:pt>
                <c:pt idx="18">
                  <c:v>13241.1049</c:v>
                </c:pt>
                <c:pt idx="19">
                  <c:v>13344.8704</c:v>
                </c:pt>
                <c:pt idx="20">
                  <c:v>13349.491599999999</c:v>
                </c:pt>
                <c:pt idx="21">
                  <c:v>93232.515599999999</c:v>
                </c:pt>
                <c:pt idx="22">
                  <c:v>254096.6464</c:v>
                </c:pt>
                <c:pt idx="23">
                  <c:v>495545.60249999998</c:v>
                </c:pt>
                <c:pt idx="24">
                  <c:v>909333.88809999998</c:v>
                </c:pt>
                <c:pt idx="25">
                  <c:v>1329409</c:v>
                </c:pt>
                <c:pt idx="26">
                  <c:v>1830067.84</c:v>
                </c:pt>
                <c:pt idx="27">
                  <c:v>2410877.29</c:v>
                </c:pt>
                <c:pt idx="28">
                  <c:v>3245041.96</c:v>
                </c:pt>
                <c:pt idx="29">
                  <c:v>4007203.24</c:v>
                </c:pt>
                <c:pt idx="30">
                  <c:v>4846602.25</c:v>
                </c:pt>
                <c:pt idx="31">
                  <c:v>6003970.0899999999</c:v>
                </c:pt>
                <c:pt idx="32">
                  <c:v>7020380.1600000001</c:v>
                </c:pt>
                <c:pt idx="33">
                  <c:v>8117370.8099999996</c:v>
                </c:pt>
                <c:pt idx="34">
                  <c:v>9601321.9600000009</c:v>
                </c:pt>
                <c:pt idx="35">
                  <c:v>10882081.439999999</c:v>
                </c:pt>
                <c:pt idx="36">
                  <c:v>12239502.25</c:v>
                </c:pt>
                <c:pt idx="37">
                  <c:v>13671506.25</c:v>
                </c:pt>
                <c:pt idx="38">
                  <c:v>15581966.76</c:v>
                </c:pt>
                <c:pt idx="39">
                  <c:v>17200926.760000002</c:v>
                </c:pt>
                <c:pt idx="40">
                  <c:v>18888585.210000001</c:v>
                </c:pt>
                <c:pt idx="41">
                  <c:v>21126892.960000001</c:v>
                </c:pt>
                <c:pt idx="42">
                  <c:v>23005452.960000001</c:v>
                </c:pt>
                <c:pt idx="43">
                  <c:v>24963013.690000001</c:v>
                </c:pt>
                <c:pt idx="44">
                  <c:v>26985947.039999999</c:v>
                </c:pt>
                <c:pt idx="45">
                  <c:v>29644758.09</c:v>
                </c:pt>
                <c:pt idx="46">
                  <c:v>31854736</c:v>
                </c:pt>
                <c:pt idx="47">
                  <c:v>34147660.960000001</c:v>
                </c:pt>
                <c:pt idx="48">
                  <c:v>37119774.759999998</c:v>
                </c:pt>
                <c:pt idx="49">
                  <c:v>39596814.759999998</c:v>
                </c:pt>
                <c:pt idx="50">
                  <c:v>42152556.25</c:v>
                </c:pt>
                <c:pt idx="51">
                  <c:v>45449170.560000002</c:v>
                </c:pt>
                <c:pt idx="52">
                  <c:v>48180257.439999998</c:v>
                </c:pt>
                <c:pt idx="53">
                  <c:v>50989596.490000002</c:v>
                </c:pt>
                <c:pt idx="54">
                  <c:v>53884408.359999999</c:v>
                </c:pt>
                <c:pt idx="55">
                  <c:v>57609618.009999998</c:v>
                </c:pt>
                <c:pt idx="56">
                  <c:v>60684100</c:v>
                </c:pt>
                <c:pt idx="57">
                  <c:v>63824121</c:v>
                </c:pt>
                <c:pt idx="58">
                  <c:v>67877825.439999998</c:v>
                </c:pt>
                <c:pt idx="59">
                  <c:v>71191406.25</c:v>
                </c:pt>
                <c:pt idx="60">
                  <c:v>74613316.409999996</c:v>
                </c:pt>
                <c:pt idx="61">
                  <c:v>78101406.25</c:v>
                </c:pt>
                <c:pt idx="62">
                  <c:v>82569934.239999995</c:v>
                </c:pt>
                <c:pt idx="63">
                  <c:v>86252083.840000004</c:v>
                </c:pt>
                <c:pt idx="64">
                  <c:v>90005066.409999996</c:v>
                </c:pt>
                <c:pt idx="65">
                  <c:v>94797484.959999993</c:v>
                </c:pt>
                <c:pt idx="66">
                  <c:v>98700251.040000007</c:v>
                </c:pt>
                <c:pt idx="67">
                  <c:v>102718225</c:v>
                </c:pt>
                <c:pt idx="68">
                  <c:v>107827456</c:v>
                </c:pt>
                <c:pt idx="69">
                  <c:v>111999889</c:v>
                </c:pt>
                <c:pt idx="70">
                  <c:v>116294656</c:v>
                </c:pt>
                <c:pt idx="71">
                  <c:v>120626289</c:v>
                </c:pt>
                <c:pt idx="72">
                  <c:v>126157824</c:v>
                </c:pt>
                <c:pt idx="73">
                  <c:v>130690624</c:v>
                </c:pt>
                <c:pt idx="74">
                  <c:v>135303424</c:v>
                </c:pt>
                <c:pt idx="75">
                  <c:v>140304025</c:v>
                </c:pt>
                <c:pt idx="76">
                  <c:v>140280336</c:v>
                </c:pt>
                <c:pt idx="77">
                  <c:v>140280336</c:v>
                </c:pt>
                <c:pt idx="78">
                  <c:v>140280336</c:v>
                </c:pt>
                <c:pt idx="79">
                  <c:v>140304025</c:v>
                </c:pt>
                <c:pt idx="80">
                  <c:v>140280336</c:v>
                </c:pt>
                <c:pt idx="81">
                  <c:v>140280336</c:v>
                </c:pt>
                <c:pt idx="82">
                  <c:v>140304025</c:v>
                </c:pt>
                <c:pt idx="83">
                  <c:v>140304025</c:v>
                </c:pt>
                <c:pt idx="84">
                  <c:v>140304025</c:v>
                </c:pt>
                <c:pt idx="85">
                  <c:v>140304025</c:v>
                </c:pt>
                <c:pt idx="86">
                  <c:v>140304025</c:v>
                </c:pt>
                <c:pt idx="87">
                  <c:v>140304025</c:v>
                </c:pt>
                <c:pt idx="88">
                  <c:v>140280336</c:v>
                </c:pt>
                <c:pt idx="89">
                  <c:v>140280336</c:v>
                </c:pt>
                <c:pt idx="90">
                  <c:v>140280336</c:v>
                </c:pt>
                <c:pt idx="91">
                  <c:v>140304025</c:v>
                </c:pt>
                <c:pt idx="92">
                  <c:v>140304025</c:v>
                </c:pt>
                <c:pt idx="93">
                  <c:v>140280336</c:v>
                </c:pt>
                <c:pt idx="94">
                  <c:v>140280336</c:v>
                </c:pt>
                <c:pt idx="95">
                  <c:v>140280336</c:v>
                </c:pt>
                <c:pt idx="96">
                  <c:v>140304025</c:v>
                </c:pt>
                <c:pt idx="97">
                  <c:v>140304025</c:v>
                </c:pt>
                <c:pt idx="98">
                  <c:v>140280336</c:v>
                </c:pt>
                <c:pt idx="99">
                  <c:v>140304025</c:v>
                </c:pt>
                <c:pt idx="100">
                  <c:v>140280336</c:v>
                </c:pt>
                <c:pt idx="101">
                  <c:v>140280336</c:v>
                </c:pt>
                <c:pt idx="102">
                  <c:v>140304025</c:v>
                </c:pt>
                <c:pt idx="103">
                  <c:v>140304025</c:v>
                </c:pt>
                <c:pt idx="104">
                  <c:v>140304025</c:v>
                </c:pt>
                <c:pt idx="105">
                  <c:v>140304025</c:v>
                </c:pt>
                <c:pt idx="106">
                  <c:v>140280336</c:v>
                </c:pt>
                <c:pt idx="107">
                  <c:v>140280336</c:v>
                </c:pt>
                <c:pt idx="108">
                  <c:v>140280336</c:v>
                </c:pt>
                <c:pt idx="109">
                  <c:v>140304025</c:v>
                </c:pt>
                <c:pt idx="110">
                  <c:v>140304025</c:v>
                </c:pt>
                <c:pt idx="111">
                  <c:v>140304025</c:v>
                </c:pt>
                <c:pt idx="112">
                  <c:v>140304025</c:v>
                </c:pt>
                <c:pt idx="113">
                  <c:v>140304025</c:v>
                </c:pt>
                <c:pt idx="114">
                  <c:v>140304025</c:v>
                </c:pt>
                <c:pt idx="115">
                  <c:v>140304025</c:v>
                </c:pt>
                <c:pt idx="116">
                  <c:v>140280336</c:v>
                </c:pt>
                <c:pt idx="117">
                  <c:v>140280336</c:v>
                </c:pt>
                <c:pt idx="118">
                  <c:v>140304025</c:v>
                </c:pt>
                <c:pt idx="119">
                  <c:v>140304025</c:v>
                </c:pt>
                <c:pt idx="120">
                  <c:v>140280336</c:v>
                </c:pt>
                <c:pt idx="121">
                  <c:v>140280336</c:v>
                </c:pt>
                <c:pt idx="122">
                  <c:v>140280336</c:v>
                </c:pt>
                <c:pt idx="123">
                  <c:v>140304025</c:v>
                </c:pt>
                <c:pt idx="124">
                  <c:v>140280336</c:v>
                </c:pt>
                <c:pt idx="125">
                  <c:v>140280336</c:v>
                </c:pt>
                <c:pt idx="126">
                  <c:v>140304025</c:v>
                </c:pt>
                <c:pt idx="127">
                  <c:v>140280336</c:v>
                </c:pt>
                <c:pt idx="128">
                  <c:v>140280336</c:v>
                </c:pt>
                <c:pt idx="129">
                  <c:v>140304025</c:v>
                </c:pt>
                <c:pt idx="130">
                  <c:v>140304025</c:v>
                </c:pt>
                <c:pt idx="131">
                  <c:v>140280336</c:v>
                </c:pt>
                <c:pt idx="132">
                  <c:v>140304025</c:v>
                </c:pt>
                <c:pt idx="133">
                  <c:v>140280336</c:v>
                </c:pt>
                <c:pt idx="134">
                  <c:v>140304025</c:v>
                </c:pt>
                <c:pt idx="135">
                  <c:v>140304025</c:v>
                </c:pt>
                <c:pt idx="136">
                  <c:v>140256649</c:v>
                </c:pt>
                <c:pt idx="137">
                  <c:v>140304025</c:v>
                </c:pt>
                <c:pt idx="138">
                  <c:v>140280336</c:v>
                </c:pt>
                <c:pt idx="139">
                  <c:v>140280336</c:v>
                </c:pt>
                <c:pt idx="140">
                  <c:v>140280336</c:v>
                </c:pt>
                <c:pt idx="141">
                  <c:v>140304025</c:v>
                </c:pt>
                <c:pt idx="142">
                  <c:v>140304025</c:v>
                </c:pt>
                <c:pt idx="143">
                  <c:v>140280336</c:v>
                </c:pt>
                <c:pt idx="144">
                  <c:v>140304025</c:v>
                </c:pt>
                <c:pt idx="145">
                  <c:v>140280336</c:v>
                </c:pt>
                <c:pt idx="146">
                  <c:v>134838544</c:v>
                </c:pt>
                <c:pt idx="147">
                  <c:v>130233744</c:v>
                </c:pt>
                <c:pt idx="148">
                  <c:v>125731369</c:v>
                </c:pt>
                <c:pt idx="149">
                  <c:v>121308196</c:v>
                </c:pt>
                <c:pt idx="150">
                  <c:v>115885225</c:v>
                </c:pt>
                <c:pt idx="151">
                  <c:v>111598096</c:v>
                </c:pt>
                <c:pt idx="152">
                  <c:v>107412496</c:v>
                </c:pt>
                <c:pt idx="153">
                  <c:v>102313225</c:v>
                </c:pt>
                <c:pt idx="154">
                  <c:v>98307225</c:v>
                </c:pt>
                <c:pt idx="155">
                  <c:v>94402599.209999993</c:v>
                </c:pt>
                <c:pt idx="156">
                  <c:v>89624089</c:v>
                </c:pt>
                <c:pt idx="157">
                  <c:v>85864315.689999998</c:v>
                </c:pt>
                <c:pt idx="158">
                  <c:v>82215929.290000007</c:v>
                </c:pt>
                <c:pt idx="159">
                  <c:v>78632556.25</c:v>
                </c:pt>
                <c:pt idx="160">
                  <c:v>74275094.890000001</c:v>
                </c:pt>
                <c:pt idx="161">
                  <c:v>70869458.560000002</c:v>
                </c:pt>
                <c:pt idx="162">
                  <c:v>67558536.359999999</c:v>
                </c:pt>
                <c:pt idx="163">
                  <c:v>63514524.159999996</c:v>
                </c:pt>
                <c:pt idx="164">
                  <c:v>60379116.159999996</c:v>
                </c:pt>
                <c:pt idx="165">
                  <c:v>57313984.359999999</c:v>
                </c:pt>
                <c:pt idx="166">
                  <c:v>54330166.810000002</c:v>
                </c:pt>
                <c:pt idx="167">
                  <c:v>50698672.090000004</c:v>
                </c:pt>
                <c:pt idx="168">
                  <c:v>47901625.210000001</c:v>
                </c:pt>
                <c:pt idx="169">
                  <c:v>45193350.759999998</c:v>
                </c:pt>
                <c:pt idx="170">
                  <c:v>41899729</c:v>
                </c:pt>
                <c:pt idx="171">
                  <c:v>39341747.289999999</c:v>
                </c:pt>
                <c:pt idx="172">
                  <c:v>36880114.409999996</c:v>
                </c:pt>
                <c:pt idx="173">
                  <c:v>33913152.25</c:v>
                </c:pt>
                <c:pt idx="174">
                  <c:v>31629376</c:v>
                </c:pt>
                <c:pt idx="175">
                  <c:v>29419776</c:v>
                </c:pt>
                <c:pt idx="176">
                  <c:v>27299580.010000002</c:v>
                </c:pt>
                <c:pt idx="177">
                  <c:v>24748635.039999999</c:v>
                </c:pt>
                <c:pt idx="178">
                  <c:v>22809220.809999999</c:v>
                </c:pt>
                <c:pt idx="179">
                  <c:v>20947098.239999998</c:v>
                </c:pt>
                <c:pt idx="180">
                  <c:v>18717736.960000001</c:v>
                </c:pt>
                <c:pt idx="181">
                  <c:v>17032129</c:v>
                </c:pt>
                <c:pt idx="182">
                  <c:v>15423685.289999999</c:v>
                </c:pt>
                <c:pt idx="183">
                  <c:v>13895747.289999999</c:v>
                </c:pt>
                <c:pt idx="184">
                  <c:v>12093006.25</c:v>
                </c:pt>
                <c:pt idx="185">
                  <c:v>10750529.439999999</c:v>
                </c:pt>
                <c:pt idx="186">
                  <c:v>9486400</c:v>
                </c:pt>
                <c:pt idx="187">
                  <c:v>8007202.0899999999</c:v>
                </c:pt>
                <c:pt idx="188">
                  <c:v>6919004.1600000001</c:v>
                </c:pt>
                <c:pt idx="189">
                  <c:v>5904900</c:v>
                </c:pt>
                <c:pt idx="190">
                  <c:v>4758505.96</c:v>
                </c:pt>
                <c:pt idx="191">
                  <c:v>3925153.44</c:v>
                </c:pt>
              </c:numCache>
            </c:numRef>
          </c:xVal>
          <c:yVal>
            <c:numRef>
              <c:f>'MM150602.1'!$AL$4:$AL$195</c:f>
              <c:numCache>
                <c:formatCode>General</c:formatCode>
                <c:ptCount val="192"/>
                <c:pt idx="0">
                  <c:v>-99.2483</c:v>
                </c:pt>
                <c:pt idx="1">
                  <c:v>-99.251525000000001</c:v>
                </c:pt>
                <c:pt idx="2">
                  <c:v>-99.283775000000006</c:v>
                </c:pt>
                <c:pt idx="3">
                  <c:v>-99.262275000000002</c:v>
                </c:pt>
                <c:pt idx="4">
                  <c:v>-99.218199999999996</c:v>
                </c:pt>
                <c:pt idx="5">
                  <c:v>-99.290225000000007</c:v>
                </c:pt>
                <c:pt idx="6">
                  <c:v>-99.324624999999997</c:v>
                </c:pt>
                <c:pt idx="7">
                  <c:v>-99.259050000000002</c:v>
                </c:pt>
                <c:pt idx="8">
                  <c:v>-99.275175000000004</c:v>
                </c:pt>
                <c:pt idx="9">
                  <c:v>-99.309574999999995</c:v>
                </c:pt>
                <c:pt idx="10">
                  <c:v>-99.283775000000006</c:v>
                </c:pt>
                <c:pt idx="11">
                  <c:v>-99.257975000000002</c:v>
                </c:pt>
                <c:pt idx="12">
                  <c:v>-99.264425000000003</c:v>
                </c:pt>
                <c:pt idx="13">
                  <c:v>-99.317099999999996</c:v>
                </c:pt>
                <c:pt idx="14">
                  <c:v>-99.254750000000001</c:v>
                </c:pt>
                <c:pt idx="15">
                  <c:v>-99.328924999999998</c:v>
                </c:pt>
                <c:pt idx="16">
                  <c:v>-99.302049999999994</c:v>
                </c:pt>
                <c:pt idx="17">
                  <c:v>-99.296674999999993</c:v>
                </c:pt>
                <c:pt idx="18">
                  <c:v>-99.244</c:v>
                </c:pt>
                <c:pt idx="19">
                  <c:v>-99.380525000000006</c:v>
                </c:pt>
                <c:pt idx="20">
                  <c:v>-99.298824999999994</c:v>
                </c:pt>
                <c:pt idx="21">
                  <c:v>-99.136499999999998</c:v>
                </c:pt>
                <c:pt idx="22">
                  <c:v>-98.946224999999998</c:v>
                </c:pt>
                <c:pt idx="23">
                  <c:v>-98.694675000000004</c:v>
                </c:pt>
                <c:pt idx="24">
                  <c:v>-98.28295</c:v>
                </c:pt>
                <c:pt idx="25">
                  <c:v>-97.821775000000002</c:v>
                </c:pt>
                <c:pt idx="26">
                  <c:v>-97.373500000000007</c:v>
                </c:pt>
                <c:pt idx="27">
                  <c:v>-97.015524999999997</c:v>
                </c:pt>
                <c:pt idx="28">
                  <c:v>-96.266249999999999</c:v>
                </c:pt>
                <c:pt idx="29">
                  <c:v>-95.851299999999995</c:v>
                </c:pt>
                <c:pt idx="30">
                  <c:v>-95.249300000000005</c:v>
                </c:pt>
                <c:pt idx="31">
                  <c:v>-94.530124999999998</c:v>
                </c:pt>
                <c:pt idx="32">
                  <c:v>-93.570149999999998</c:v>
                </c:pt>
                <c:pt idx="33">
                  <c:v>-93.474474999999998</c:v>
                </c:pt>
                <c:pt idx="34">
                  <c:v>-91.59</c:v>
                </c:pt>
                <c:pt idx="35">
                  <c:v>-87.785574999999994</c:v>
                </c:pt>
                <c:pt idx="36">
                  <c:v>-86.467624999999998</c:v>
                </c:pt>
                <c:pt idx="37">
                  <c:v>-86.125775000000004</c:v>
                </c:pt>
                <c:pt idx="38">
                  <c:v>-86.174149999999997</c:v>
                </c:pt>
                <c:pt idx="39">
                  <c:v>-84.814274999999995</c:v>
                </c:pt>
                <c:pt idx="40">
                  <c:v>-82.320274999999995</c:v>
                </c:pt>
                <c:pt idx="41">
                  <c:v>-78.525525000000002</c:v>
                </c:pt>
                <c:pt idx="42">
                  <c:v>-78.066500000000005</c:v>
                </c:pt>
                <c:pt idx="43">
                  <c:v>-76.904425000000003</c:v>
                </c:pt>
                <c:pt idx="44">
                  <c:v>-76.518500000000003</c:v>
                </c:pt>
                <c:pt idx="45">
                  <c:v>-75.585400000000007</c:v>
                </c:pt>
                <c:pt idx="46">
                  <c:v>-73.577299999999994</c:v>
                </c:pt>
                <c:pt idx="47">
                  <c:v>-70.713499999999996</c:v>
                </c:pt>
                <c:pt idx="48">
                  <c:v>-68.710774999999998</c:v>
                </c:pt>
                <c:pt idx="49">
                  <c:v>-66.748900000000006</c:v>
                </c:pt>
                <c:pt idx="50">
                  <c:v>-64.435500000000005</c:v>
                </c:pt>
                <c:pt idx="51">
                  <c:v>-58.934725</c:v>
                </c:pt>
                <c:pt idx="52">
                  <c:v>-53.866100000000003</c:v>
                </c:pt>
                <c:pt idx="53">
                  <c:v>-47.566600000000001</c:v>
                </c:pt>
                <c:pt idx="54">
                  <c:v>-42.572150000000001</c:v>
                </c:pt>
                <c:pt idx="55">
                  <c:v>-36.589377249999998</c:v>
                </c:pt>
                <c:pt idx="56">
                  <c:v>-30.837342499999998</c:v>
                </c:pt>
                <c:pt idx="57">
                  <c:v>-25.760655</c:v>
                </c:pt>
                <c:pt idx="58">
                  <c:v>-22.31485</c:v>
                </c:pt>
                <c:pt idx="59">
                  <c:v>-17.437574999999999</c:v>
                </c:pt>
                <c:pt idx="60">
                  <c:v>-11.761145000000001</c:v>
                </c:pt>
                <c:pt idx="61">
                  <c:v>-8.7913499999999996</c:v>
                </c:pt>
                <c:pt idx="62">
                  <c:v>-1.8146</c:v>
                </c:pt>
                <c:pt idx="63">
                  <c:v>5.1739750000000004</c:v>
                </c:pt>
                <c:pt idx="64">
                  <c:v>10.376975</c:v>
                </c:pt>
                <c:pt idx="65">
                  <c:v>10.809125</c:v>
                </c:pt>
                <c:pt idx="66">
                  <c:v>8.530125</c:v>
                </c:pt>
                <c:pt idx="67">
                  <c:v>8.6408500000000004</c:v>
                </c:pt>
                <c:pt idx="68">
                  <c:v>14.063332750000001</c:v>
                </c:pt>
                <c:pt idx="69">
                  <c:v>18.731874999999999</c:v>
                </c:pt>
                <c:pt idx="70">
                  <c:v>21.982675</c:v>
                </c:pt>
                <c:pt idx="71">
                  <c:v>22.262174999999999</c:v>
                </c:pt>
                <c:pt idx="72">
                  <c:v>21.688124999999999</c:v>
                </c:pt>
                <c:pt idx="73">
                  <c:v>16.984999999999999</c:v>
                </c:pt>
                <c:pt idx="74">
                  <c:v>14.797375000000001</c:v>
                </c:pt>
                <c:pt idx="75">
                  <c:v>18.5975</c:v>
                </c:pt>
                <c:pt idx="76">
                  <c:v>18.295425000000002</c:v>
                </c:pt>
                <c:pt idx="77">
                  <c:v>18.295425000000002</c:v>
                </c:pt>
                <c:pt idx="78">
                  <c:v>18.295425000000002</c:v>
                </c:pt>
                <c:pt idx="79">
                  <c:v>18.5975</c:v>
                </c:pt>
                <c:pt idx="80">
                  <c:v>18.295425000000002</c:v>
                </c:pt>
                <c:pt idx="81">
                  <c:v>18.295425000000002</c:v>
                </c:pt>
                <c:pt idx="82">
                  <c:v>18.5975</c:v>
                </c:pt>
                <c:pt idx="83">
                  <c:v>18.5975</c:v>
                </c:pt>
                <c:pt idx="84">
                  <c:v>18.5975</c:v>
                </c:pt>
                <c:pt idx="85">
                  <c:v>18.5975</c:v>
                </c:pt>
                <c:pt idx="86">
                  <c:v>18.5975</c:v>
                </c:pt>
                <c:pt idx="87">
                  <c:v>18.5975</c:v>
                </c:pt>
                <c:pt idx="88">
                  <c:v>18.295425000000002</c:v>
                </c:pt>
                <c:pt idx="89">
                  <c:v>18.295425000000002</c:v>
                </c:pt>
                <c:pt idx="90">
                  <c:v>18.295425000000002</c:v>
                </c:pt>
                <c:pt idx="91">
                  <c:v>18.5975</c:v>
                </c:pt>
                <c:pt idx="92">
                  <c:v>18.5975</c:v>
                </c:pt>
                <c:pt idx="93">
                  <c:v>18.295425000000002</c:v>
                </c:pt>
                <c:pt idx="94">
                  <c:v>18.295425000000002</c:v>
                </c:pt>
                <c:pt idx="95">
                  <c:v>18.295425000000002</c:v>
                </c:pt>
                <c:pt idx="96">
                  <c:v>18.5975</c:v>
                </c:pt>
                <c:pt idx="97">
                  <c:v>18.5975</c:v>
                </c:pt>
                <c:pt idx="98">
                  <c:v>18.295425000000002</c:v>
                </c:pt>
                <c:pt idx="99">
                  <c:v>18.5975</c:v>
                </c:pt>
                <c:pt idx="100">
                  <c:v>18.295425000000002</c:v>
                </c:pt>
                <c:pt idx="101">
                  <c:v>18.295425000000002</c:v>
                </c:pt>
                <c:pt idx="102">
                  <c:v>18.5975</c:v>
                </c:pt>
                <c:pt idx="103">
                  <c:v>18.5975</c:v>
                </c:pt>
                <c:pt idx="104">
                  <c:v>18.5975</c:v>
                </c:pt>
                <c:pt idx="105">
                  <c:v>18.5975</c:v>
                </c:pt>
                <c:pt idx="106">
                  <c:v>18.295425000000002</c:v>
                </c:pt>
                <c:pt idx="107">
                  <c:v>18.295425000000002</c:v>
                </c:pt>
                <c:pt idx="108">
                  <c:v>18.295425000000002</c:v>
                </c:pt>
                <c:pt idx="109">
                  <c:v>18.5975</c:v>
                </c:pt>
                <c:pt idx="110">
                  <c:v>18.5975</c:v>
                </c:pt>
                <c:pt idx="111">
                  <c:v>18.5975</c:v>
                </c:pt>
                <c:pt idx="112">
                  <c:v>18.5975</c:v>
                </c:pt>
                <c:pt idx="113">
                  <c:v>18.5975</c:v>
                </c:pt>
                <c:pt idx="114">
                  <c:v>18.5975</c:v>
                </c:pt>
                <c:pt idx="115">
                  <c:v>18.5975</c:v>
                </c:pt>
                <c:pt idx="116">
                  <c:v>18.295425000000002</c:v>
                </c:pt>
                <c:pt idx="117">
                  <c:v>18.295425000000002</c:v>
                </c:pt>
                <c:pt idx="118">
                  <c:v>18.5975</c:v>
                </c:pt>
                <c:pt idx="119">
                  <c:v>18.5975</c:v>
                </c:pt>
                <c:pt idx="120">
                  <c:v>18.295425000000002</c:v>
                </c:pt>
                <c:pt idx="121">
                  <c:v>18.295425000000002</c:v>
                </c:pt>
                <c:pt idx="122">
                  <c:v>18.295425000000002</c:v>
                </c:pt>
                <c:pt idx="123">
                  <c:v>18.5975</c:v>
                </c:pt>
                <c:pt idx="124">
                  <c:v>18.295425000000002</c:v>
                </c:pt>
                <c:pt idx="125">
                  <c:v>18.295425000000002</c:v>
                </c:pt>
                <c:pt idx="126">
                  <c:v>18.5975</c:v>
                </c:pt>
                <c:pt idx="127">
                  <c:v>18.295425000000002</c:v>
                </c:pt>
                <c:pt idx="128">
                  <c:v>18.295425000000002</c:v>
                </c:pt>
                <c:pt idx="129">
                  <c:v>18.5975</c:v>
                </c:pt>
                <c:pt idx="130">
                  <c:v>18.5975</c:v>
                </c:pt>
                <c:pt idx="131">
                  <c:v>18.295425000000002</c:v>
                </c:pt>
                <c:pt idx="132">
                  <c:v>18.5975</c:v>
                </c:pt>
                <c:pt idx="133">
                  <c:v>18.295425000000002</c:v>
                </c:pt>
                <c:pt idx="134">
                  <c:v>18.5975</c:v>
                </c:pt>
                <c:pt idx="135">
                  <c:v>18.5975</c:v>
                </c:pt>
                <c:pt idx="136">
                  <c:v>18.353475</c:v>
                </c:pt>
                <c:pt idx="137">
                  <c:v>18.5975</c:v>
                </c:pt>
                <c:pt idx="138">
                  <c:v>18.295425000000002</c:v>
                </c:pt>
                <c:pt idx="139">
                  <c:v>18.295425000000002</c:v>
                </c:pt>
                <c:pt idx="140">
                  <c:v>18.295425000000002</c:v>
                </c:pt>
                <c:pt idx="141">
                  <c:v>18.5975</c:v>
                </c:pt>
                <c:pt idx="142">
                  <c:v>18.5975</c:v>
                </c:pt>
                <c:pt idx="143">
                  <c:v>18.295425000000002</c:v>
                </c:pt>
                <c:pt idx="144">
                  <c:v>18.5975</c:v>
                </c:pt>
                <c:pt idx="145">
                  <c:v>18.295425000000002</c:v>
                </c:pt>
                <c:pt idx="146">
                  <c:v>15.427325</c:v>
                </c:pt>
                <c:pt idx="147">
                  <c:v>18.301874999999999</c:v>
                </c:pt>
                <c:pt idx="148">
                  <c:v>22.211649999999999</c:v>
                </c:pt>
                <c:pt idx="149">
                  <c:v>22.014925000000002</c:v>
                </c:pt>
                <c:pt idx="150">
                  <c:v>21.469899999999999</c:v>
                </c:pt>
                <c:pt idx="151">
                  <c:v>18.295425000000002</c:v>
                </c:pt>
                <c:pt idx="152">
                  <c:v>14.101957499999999</c:v>
                </c:pt>
                <c:pt idx="153">
                  <c:v>8.2656749999999999</c:v>
                </c:pt>
                <c:pt idx="154">
                  <c:v>9.9319249999999997</c:v>
                </c:pt>
                <c:pt idx="155">
                  <c:v>23.709125</c:v>
                </c:pt>
                <c:pt idx="156">
                  <c:v>17.747174999999999</c:v>
                </c:pt>
                <c:pt idx="157">
                  <c:v>16.981774999999999</c:v>
                </c:pt>
                <c:pt idx="158">
                  <c:v>15.848725</c:v>
                </c:pt>
                <c:pt idx="159">
                  <c:v>19.238199999999999</c:v>
                </c:pt>
                <c:pt idx="160">
                  <c:v>11.032724999999999</c:v>
                </c:pt>
                <c:pt idx="161">
                  <c:v>3.8259249999999998</c:v>
                </c:pt>
                <c:pt idx="162">
                  <c:v>-22.698625</c:v>
                </c:pt>
                <c:pt idx="163">
                  <c:v>-2.5554899999999998</c:v>
                </c:pt>
                <c:pt idx="164">
                  <c:v>-5.7308250000000003</c:v>
                </c:pt>
                <c:pt idx="165">
                  <c:v>-8.4957250000000002</c:v>
                </c:pt>
                <c:pt idx="166">
                  <c:v>-10.96285</c:v>
                </c:pt>
                <c:pt idx="167">
                  <c:v>-12.712949999999999</c:v>
                </c:pt>
                <c:pt idx="168">
                  <c:v>-15.743375</c:v>
                </c:pt>
                <c:pt idx="169">
                  <c:v>-19.284424999999999</c:v>
                </c:pt>
                <c:pt idx="170">
                  <c:v>-20.53895</c:v>
                </c:pt>
                <c:pt idx="171">
                  <c:v>-21.983750000000001</c:v>
                </c:pt>
                <c:pt idx="172">
                  <c:v>-22.903949999999998</c:v>
                </c:pt>
                <c:pt idx="173">
                  <c:v>-25.585000000000001</c:v>
                </c:pt>
                <c:pt idx="174">
                  <c:v>-27.508175000000001</c:v>
                </c:pt>
                <c:pt idx="175">
                  <c:v>-30.124725000000002</c:v>
                </c:pt>
                <c:pt idx="176">
                  <c:v>-32.355350000000001</c:v>
                </c:pt>
                <c:pt idx="177">
                  <c:v>-35.158949999999997</c:v>
                </c:pt>
                <c:pt idx="178">
                  <c:v>-36.601599999999998</c:v>
                </c:pt>
                <c:pt idx="179">
                  <c:v>-37.778725000000001</c:v>
                </c:pt>
                <c:pt idx="180">
                  <c:v>-38.801049999999996</c:v>
                </c:pt>
                <c:pt idx="181">
                  <c:v>-40.036225000000002</c:v>
                </c:pt>
                <c:pt idx="182">
                  <c:v>-86.102125000000001</c:v>
                </c:pt>
                <c:pt idx="183">
                  <c:v>-42.688249999999996</c:v>
                </c:pt>
                <c:pt idx="184">
                  <c:v>-44.305050000000001</c:v>
                </c:pt>
                <c:pt idx="185">
                  <c:v>-45.648800000000001</c:v>
                </c:pt>
                <c:pt idx="186">
                  <c:v>-46.864624999999997</c:v>
                </c:pt>
                <c:pt idx="187">
                  <c:v>-47.872974999999997</c:v>
                </c:pt>
                <c:pt idx="188">
                  <c:v>-48.514749999999999</c:v>
                </c:pt>
                <c:pt idx="189">
                  <c:v>-94.526899999999998</c:v>
                </c:pt>
                <c:pt idx="190">
                  <c:v>-49.940199999999997</c:v>
                </c:pt>
                <c:pt idx="191">
                  <c:v>-50.804499999999997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'MM150602.1'!$AM$3</c:f>
              <c:strCache>
                <c:ptCount val="1"/>
                <c:pt idx="0">
                  <c:v>CM4 traction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  <a:tailEnd type="triangle"/>
            </a:ln>
            <a:effectLst/>
          </c:spPr>
          <c:marker>
            <c:symbol val="none"/>
          </c:marker>
          <c:xVal>
            <c:numRef>
              <c:f>'MM150602.1'!$AF$4:$AF$195</c:f>
              <c:numCache>
                <c:formatCode>General</c:formatCode>
                <c:ptCount val="192"/>
                <c:pt idx="0">
                  <c:v>9007.9081000000006</c:v>
                </c:pt>
                <c:pt idx="1">
                  <c:v>9432.2944000000007</c:v>
                </c:pt>
                <c:pt idx="2">
                  <c:v>13202.01</c:v>
                </c:pt>
                <c:pt idx="3">
                  <c:v>13374.922500000001</c:v>
                </c:pt>
                <c:pt idx="4">
                  <c:v>13354.113600000001</c:v>
                </c:pt>
                <c:pt idx="5">
                  <c:v>13162.972900000001</c:v>
                </c:pt>
                <c:pt idx="6">
                  <c:v>13312.544400000001</c:v>
                </c:pt>
                <c:pt idx="7">
                  <c:v>13372.6096</c:v>
                </c:pt>
                <c:pt idx="8">
                  <c:v>13248.01</c:v>
                </c:pt>
                <c:pt idx="9">
                  <c:v>13144.622499999999</c:v>
                </c:pt>
                <c:pt idx="10">
                  <c:v>13202.01</c:v>
                </c:pt>
                <c:pt idx="11">
                  <c:v>13133.16</c:v>
                </c:pt>
                <c:pt idx="12">
                  <c:v>13367.984399999999</c:v>
                </c:pt>
                <c:pt idx="13">
                  <c:v>13314.8521</c:v>
                </c:pt>
                <c:pt idx="14">
                  <c:v>13509.412899999999</c:v>
                </c:pt>
                <c:pt idx="15">
                  <c:v>13307.929599999999</c:v>
                </c:pt>
                <c:pt idx="16">
                  <c:v>13041.64</c:v>
                </c:pt>
                <c:pt idx="17">
                  <c:v>13271.04</c:v>
                </c:pt>
                <c:pt idx="18">
                  <c:v>13241.1049</c:v>
                </c:pt>
                <c:pt idx="19">
                  <c:v>13344.8704</c:v>
                </c:pt>
                <c:pt idx="20">
                  <c:v>13349.491599999999</c:v>
                </c:pt>
                <c:pt idx="21">
                  <c:v>93232.515599999999</c:v>
                </c:pt>
                <c:pt idx="22">
                  <c:v>254096.6464</c:v>
                </c:pt>
                <c:pt idx="23">
                  <c:v>495545.60249999998</c:v>
                </c:pt>
                <c:pt idx="24">
                  <c:v>909333.88809999998</c:v>
                </c:pt>
                <c:pt idx="25">
                  <c:v>1329409</c:v>
                </c:pt>
                <c:pt idx="26">
                  <c:v>1830067.84</c:v>
                </c:pt>
                <c:pt idx="27">
                  <c:v>2410877.29</c:v>
                </c:pt>
                <c:pt idx="28">
                  <c:v>3245041.96</c:v>
                </c:pt>
                <c:pt idx="29">
                  <c:v>4007203.24</c:v>
                </c:pt>
                <c:pt idx="30">
                  <c:v>4846602.25</c:v>
                </c:pt>
                <c:pt idx="31">
                  <c:v>6003970.0899999999</c:v>
                </c:pt>
                <c:pt idx="32">
                  <c:v>7020380.1600000001</c:v>
                </c:pt>
                <c:pt idx="33">
                  <c:v>8117370.8099999996</c:v>
                </c:pt>
                <c:pt idx="34">
                  <c:v>9601321.9600000009</c:v>
                </c:pt>
                <c:pt idx="35">
                  <c:v>10882081.439999999</c:v>
                </c:pt>
                <c:pt idx="36">
                  <c:v>12239502.25</c:v>
                </c:pt>
                <c:pt idx="37">
                  <c:v>13671506.25</c:v>
                </c:pt>
                <c:pt idx="38">
                  <c:v>15581966.76</c:v>
                </c:pt>
                <c:pt idx="39">
                  <c:v>17200926.760000002</c:v>
                </c:pt>
                <c:pt idx="40">
                  <c:v>18888585.210000001</c:v>
                </c:pt>
                <c:pt idx="41">
                  <c:v>21126892.960000001</c:v>
                </c:pt>
                <c:pt idx="42">
                  <c:v>23005452.960000001</c:v>
                </c:pt>
                <c:pt idx="43">
                  <c:v>24963013.690000001</c:v>
                </c:pt>
                <c:pt idx="44">
                  <c:v>26985947.039999999</c:v>
                </c:pt>
                <c:pt idx="45">
                  <c:v>29644758.09</c:v>
                </c:pt>
                <c:pt idx="46">
                  <c:v>31854736</c:v>
                </c:pt>
                <c:pt idx="47">
                  <c:v>34147660.960000001</c:v>
                </c:pt>
                <c:pt idx="48">
                  <c:v>37119774.759999998</c:v>
                </c:pt>
                <c:pt idx="49">
                  <c:v>39596814.759999998</c:v>
                </c:pt>
                <c:pt idx="50">
                  <c:v>42152556.25</c:v>
                </c:pt>
                <c:pt idx="51">
                  <c:v>45449170.560000002</c:v>
                </c:pt>
                <c:pt idx="52">
                  <c:v>48180257.439999998</c:v>
                </c:pt>
                <c:pt idx="53">
                  <c:v>50989596.490000002</c:v>
                </c:pt>
                <c:pt idx="54">
                  <c:v>53884408.359999999</c:v>
                </c:pt>
                <c:pt idx="55">
                  <c:v>57609618.009999998</c:v>
                </c:pt>
                <c:pt idx="56">
                  <c:v>60684100</c:v>
                </c:pt>
                <c:pt idx="57">
                  <c:v>63824121</c:v>
                </c:pt>
                <c:pt idx="58">
                  <c:v>67877825.439999998</c:v>
                </c:pt>
                <c:pt idx="59">
                  <c:v>71191406.25</c:v>
                </c:pt>
                <c:pt idx="60">
                  <c:v>74613316.409999996</c:v>
                </c:pt>
                <c:pt idx="61">
                  <c:v>78101406.25</c:v>
                </c:pt>
                <c:pt idx="62">
                  <c:v>82569934.239999995</c:v>
                </c:pt>
                <c:pt idx="63">
                  <c:v>86252083.840000004</c:v>
                </c:pt>
                <c:pt idx="64">
                  <c:v>90005066.409999996</c:v>
                </c:pt>
                <c:pt idx="65">
                  <c:v>94797484.959999993</c:v>
                </c:pt>
                <c:pt idx="66">
                  <c:v>98700251.040000007</c:v>
                </c:pt>
                <c:pt idx="67">
                  <c:v>102718225</c:v>
                </c:pt>
                <c:pt idx="68">
                  <c:v>107827456</c:v>
                </c:pt>
                <c:pt idx="69">
                  <c:v>111999889</c:v>
                </c:pt>
                <c:pt idx="70">
                  <c:v>116294656</c:v>
                </c:pt>
                <c:pt idx="71">
                  <c:v>120626289</c:v>
                </c:pt>
                <c:pt idx="72">
                  <c:v>126157824</c:v>
                </c:pt>
                <c:pt idx="73">
                  <c:v>130690624</c:v>
                </c:pt>
                <c:pt idx="74">
                  <c:v>135303424</c:v>
                </c:pt>
                <c:pt idx="75">
                  <c:v>140304025</c:v>
                </c:pt>
                <c:pt idx="76">
                  <c:v>140280336</c:v>
                </c:pt>
                <c:pt idx="77">
                  <c:v>140280336</c:v>
                </c:pt>
                <c:pt idx="78">
                  <c:v>140280336</c:v>
                </c:pt>
                <c:pt idx="79">
                  <c:v>140304025</c:v>
                </c:pt>
                <c:pt idx="80">
                  <c:v>140280336</c:v>
                </c:pt>
                <c:pt idx="81">
                  <c:v>140280336</c:v>
                </c:pt>
                <c:pt idx="82">
                  <c:v>140304025</c:v>
                </c:pt>
                <c:pt idx="83">
                  <c:v>140304025</c:v>
                </c:pt>
                <c:pt idx="84">
                  <c:v>140304025</c:v>
                </c:pt>
                <c:pt idx="85">
                  <c:v>140304025</c:v>
                </c:pt>
                <c:pt idx="86">
                  <c:v>140304025</c:v>
                </c:pt>
                <c:pt idx="87">
                  <c:v>140304025</c:v>
                </c:pt>
                <c:pt idx="88">
                  <c:v>140280336</c:v>
                </c:pt>
                <c:pt idx="89">
                  <c:v>140280336</c:v>
                </c:pt>
                <c:pt idx="90">
                  <c:v>140280336</c:v>
                </c:pt>
                <c:pt idx="91">
                  <c:v>140304025</c:v>
                </c:pt>
                <c:pt idx="92">
                  <c:v>140304025</c:v>
                </c:pt>
                <c:pt idx="93">
                  <c:v>140280336</c:v>
                </c:pt>
                <c:pt idx="94">
                  <c:v>140280336</c:v>
                </c:pt>
                <c:pt idx="95">
                  <c:v>140280336</c:v>
                </c:pt>
                <c:pt idx="96">
                  <c:v>140304025</c:v>
                </c:pt>
                <c:pt idx="97">
                  <c:v>140304025</c:v>
                </c:pt>
                <c:pt idx="98">
                  <c:v>140280336</c:v>
                </c:pt>
                <c:pt idx="99">
                  <c:v>140304025</c:v>
                </c:pt>
                <c:pt idx="100">
                  <c:v>140280336</c:v>
                </c:pt>
                <c:pt idx="101">
                  <c:v>140280336</c:v>
                </c:pt>
                <c:pt idx="102">
                  <c:v>140304025</c:v>
                </c:pt>
                <c:pt idx="103">
                  <c:v>140304025</c:v>
                </c:pt>
                <c:pt idx="104">
                  <c:v>140304025</c:v>
                </c:pt>
                <c:pt idx="105">
                  <c:v>140304025</c:v>
                </c:pt>
                <c:pt idx="106">
                  <c:v>140280336</c:v>
                </c:pt>
                <c:pt idx="107">
                  <c:v>140280336</c:v>
                </c:pt>
                <c:pt idx="108">
                  <c:v>140280336</c:v>
                </c:pt>
                <c:pt idx="109">
                  <c:v>140304025</c:v>
                </c:pt>
                <c:pt idx="110">
                  <c:v>140304025</c:v>
                </c:pt>
                <c:pt idx="111">
                  <c:v>140304025</c:v>
                </c:pt>
                <c:pt idx="112">
                  <c:v>140304025</c:v>
                </c:pt>
                <c:pt idx="113">
                  <c:v>140304025</c:v>
                </c:pt>
                <c:pt idx="114">
                  <c:v>140304025</c:v>
                </c:pt>
                <c:pt idx="115">
                  <c:v>140304025</c:v>
                </c:pt>
                <c:pt idx="116">
                  <c:v>140280336</c:v>
                </c:pt>
                <c:pt idx="117">
                  <c:v>140280336</c:v>
                </c:pt>
                <c:pt idx="118">
                  <c:v>140304025</c:v>
                </c:pt>
                <c:pt idx="119">
                  <c:v>140304025</c:v>
                </c:pt>
                <c:pt idx="120">
                  <c:v>140280336</c:v>
                </c:pt>
                <c:pt idx="121">
                  <c:v>140280336</c:v>
                </c:pt>
                <c:pt idx="122">
                  <c:v>140280336</c:v>
                </c:pt>
                <c:pt idx="123">
                  <c:v>140304025</c:v>
                </c:pt>
                <c:pt idx="124">
                  <c:v>140280336</c:v>
                </c:pt>
                <c:pt idx="125">
                  <c:v>140280336</c:v>
                </c:pt>
                <c:pt idx="126">
                  <c:v>140304025</c:v>
                </c:pt>
                <c:pt idx="127">
                  <c:v>140280336</c:v>
                </c:pt>
                <c:pt idx="128">
                  <c:v>140280336</c:v>
                </c:pt>
                <c:pt idx="129">
                  <c:v>140304025</c:v>
                </c:pt>
                <c:pt idx="130">
                  <c:v>140304025</c:v>
                </c:pt>
                <c:pt idx="131">
                  <c:v>140280336</c:v>
                </c:pt>
                <c:pt idx="132">
                  <c:v>140304025</c:v>
                </c:pt>
                <c:pt idx="133">
                  <c:v>140280336</c:v>
                </c:pt>
                <c:pt idx="134">
                  <c:v>140304025</c:v>
                </c:pt>
                <c:pt idx="135">
                  <c:v>140304025</c:v>
                </c:pt>
                <c:pt idx="136">
                  <c:v>140256649</c:v>
                </c:pt>
                <c:pt idx="137">
                  <c:v>140304025</c:v>
                </c:pt>
                <c:pt idx="138">
                  <c:v>140280336</c:v>
                </c:pt>
                <c:pt idx="139">
                  <c:v>140280336</c:v>
                </c:pt>
                <c:pt idx="140">
                  <c:v>140280336</c:v>
                </c:pt>
                <c:pt idx="141">
                  <c:v>140304025</c:v>
                </c:pt>
                <c:pt idx="142">
                  <c:v>140304025</c:v>
                </c:pt>
                <c:pt idx="143">
                  <c:v>140280336</c:v>
                </c:pt>
                <c:pt idx="144">
                  <c:v>140304025</c:v>
                </c:pt>
                <c:pt idx="145">
                  <c:v>140280336</c:v>
                </c:pt>
                <c:pt idx="146">
                  <c:v>134838544</c:v>
                </c:pt>
                <c:pt idx="147">
                  <c:v>130233744</c:v>
                </c:pt>
                <c:pt idx="148">
                  <c:v>125731369</c:v>
                </c:pt>
                <c:pt idx="149">
                  <c:v>121308196</c:v>
                </c:pt>
                <c:pt idx="150">
                  <c:v>115885225</c:v>
                </c:pt>
                <c:pt idx="151">
                  <c:v>111598096</c:v>
                </c:pt>
                <c:pt idx="152">
                  <c:v>107412496</c:v>
                </c:pt>
                <c:pt idx="153">
                  <c:v>102313225</c:v>
                </c:pt>
                <c:pt idx="154">
                  <c:v>98307225</c:v>
                </c:pt>
                <c:pt idx="155">
                  <c:v>94402599.209999993</c:v>
                </c:pt>
                <c:pt idx="156">
                  <c:v>89624089</c:v>
                </c:pt>
                <c:pt idx="157">
                  <c:v>85864315.689999998</c:v>
                </c:pt>
                <c:pt idx="158">
                  <c:v>82215929.290000007</c:v>
                </c:pt>
                <c:pt idx="159">
                  <c:v>78632556.25</c:v>
                </c:pt>
                <c:pt idx="160">
                  <c:v>74275094.890000001</c:v>
                </c:pt>
                <c:pt idx="161">
                  <c:v>70869458.560000002</c:v>
                </c:pt>
                <c:pt idx="162">
                  <c:v>67558536.359999999</c:v>
                </c:pt>
                <c:pt idx="163">
                  <c:v>63514524.159999996</c:v>
                </c:pt>
                <c:pt idx="164">
                  <c:v>60379116.159999996</c:v>
                </c:pt>
                <c:pt idx="165">
                  <c:v>57313984.359999999</c:v>
                </c:pt>
                <c:pt idx="166">
                  <c:v>54330166.810000002</c:v>
                </c:pt>
                <c:pt idx="167">
                  <c:v>50698672.090000004</c:v>
                </c:pt>
                <c:pt idx="168">
                  <c:v>47901625.210000001</c:v>
                </c:pt>
                <c:pt idx="169">
                  <c:v>45193350.759999998</c:v>
                </c:pt>
                <c:pt idx="170">
                  <c:v>41899729</c:v>
                </c:pt>
                <c:pt idx="171">
                  <c:v>39341747.289999999</c:v>
                </c:pt>
                <c:pt idx="172">
                  <c:v>36880114.409999996</c:v>
                </c:pt>
                <c:pt idx="173">
                  <c:v>33913152.25</c:v>
                </c:pt>
                <c:pt idx="174">
                  <c:v>31629376</c:v>
                </c:pt>
                <c:pt idx="175">
                  <c:v>29419776</c:v>
                </c:pt>
                <c:pt idx="176">
                  <c:v>27299580.010000002</c:v>
                </c:pt>
                <c:pt idx="177">
                  <c:v>24748635.039999999</c:v>
                </c:pt>
                <c:pt idx="178">
                  <c:v>22809220.809999999</c:v>
                </c:pt>
                <c:pt idx="179">
                  <c:v>20947098.239999998</c:v>
                </c:pt>
                <c:pt idx="180">
                  <c:v>18717736.960000001</c:v>
                </c:pt>
                <c:pt idx="181">
                  <c:v>17032129</c:v>
                </c:pt>
                <c:pt idx="182">
                  <c:v>15423685.289999999</c:v>
                </c:pt>
                <c:pt idx="183">
                  <c:v>13895747.289999999</c:v>
                </c:pt>
                <c:pt idx="184">
                  <c:v>12093006.25</c:v>
                </c:pt>
                <c:pt idx="185">
                  <c:v>10750529.439999999</c:v>
                </c:pt>
                <c:pt idx="186">
                  <c:v>9486400</c:v>
                </c:pt>
                <c:pt idx="187">
                  <c:v>8007202.0899999999</c:v>
                </c:pt>
                <c:pt idx="188">
                  <c:v>6919004.1600000001</c:v>
                </c:pt>
                <c:pt idx="189">
                  <c:v>5904900</c:v>
                </c:pt>
                <c:pt idx="190">
                  <c:v>4758505.96</c:v>
                </c:pt>
                <c:pt idx="191">
                  <c:v>3925153.44</c:v>
                </c:pt>
              </c:numCache>
            </c:numRef>
          </c:xVal>
          <c:yVal>
            <c:numRef>
              <c:f>'MM150602.1'!$AM$4:$AM$195</c:f>
              <c:numCache>
                <c:formatCode>General</c:formatCode>
                <c:ptCount val="192"/>
                <c:pt idx="0">
                  <c:v>-151.42342500000001</c:v>
                </c:pt>
                <c:pt idx="1">
                  <c:v>-151.44062500000001</c:v>
                </c:pt>
                <c:pt idx="2">
                  <c:v>-151.43095</c:v>
                </c:pt>
                <c:pt idx="3">
                  <c:v>-151.373975</c:v>
                </c:pt>
                <c:pt idx="4">
                  <c:v>-151.391175</c:v>
                </c:pt>
                <c:pt idx="5">
                  <c:v>-151.41267500000001</c:v>
                </c:pt>
                <c:pt idx="6">
                  <c:v>-151.40944999999999</c:v>
                </c:pt>
                <c:pt idx="7">
                  <c:v>-151.43095</c:v>
                </c:pt>
                <c:pt idx="8">
                  <c:v>-151.41267500000001</c:v>
                </c:pt>
                <c:pt idx="9">
                  <c:v>-151.41697500000001</c:v>
                </c:pt>
                <c:pt idx="10">
                  <c:v>-151.43095</c:v>
                </c:pt>
                <c:pt idx="11">
                  <c:v>-151.40514999999999</c:v>
                </c:pt>
                <c:pt idx="12">
                  <c:v>-151.38149999999999</c:v>
                </c:pt>
                <c:pt idx="13">
                  <c:v>-151.41912500000001</c:v>
                </c:pt>
                <c:pt idx="14">
                  <c:v>-151.42127500000001</c:v>
                </c:pt>
                <c:pt idx="15">
                  <c:v>-151.40729999999999</c:v>
                </c:pt>
                <c:pt idx="16">
                  <c:v>-151.42449999999999</c:v>
                </c:pt>
                <c:pt idx="17">
                  <c:v>-151.40837500000001</c:v>
                </c:pt>
                <c:pt idx="18">
                  <c:v>-151.38149999999999</c:v>
                </c:pt>
                <c:pt idx="19">
                  <c:v>-151.41912500000001</c:v>
                </c:pt>
                <c:pt idx="20">
                  <c:v>-151.43847500000001</c:v>
                </c:pt>
                <c:pt idx="21">
                  <c:v>-151.2396</c:v>
                </c:pt>
                <c:pt idx="22">
                  <c:v>-151.13855000000001</c:v>
                </c:pt>
                <c:pt idx="23">
                  <c:v>-150.84507500000001</c:v>
                </c:pt>
                <c:pt idx="24">
                  <c:v>-150.34305000000001</c:v>
                </c:pt>
                <c:pt idx="25">
                  <c:v>-149.9195</c:v>
                </c:pt>
                <c:pt idx="26">
                  <c:v>-149.413175</c:v>
                </c:pt>
                <c:pt idx="27">
                  <c:v>-148.890725</c:v>
                </c:pt>
                <c:pt idx="28">
                  <c:v>-148.05437499999999</c:v>
                </c:pt>
                <c:pt idx="29">
                  <c:v>-147.299725</c:v>
                </c:pt>
                <c:pt idx="30">
                  <c:v>-146.53755000000001</c:v>
                </c:pt>
                <c:pt idx="31">
                  <c:v>-145.3099</c:v>
                </c:pt>
                <c:pt idx="32">
                  <c:v>-144.10697500000001</c:v>
                </c:pt>
                <c:pt idx="33">
                  <c:v>-143.126575</c:v>
                </c:pt>
                <c:pt idx="34">
                  <c:v>-141.759175</c:v>
                </c:pt>
                <c:pt idx="35">
                  <c:v>-140.65407500000001</c:v>
                </c:pt>
                <c:pt idx="36">
                  <c:v>-139.42750000000001</c:v>
                </c:pt>
                <c:pt idx="37">
                  <c:v>-138.46752499999999</c:v>
                </c:pt>
                <c:pt idx="38">
                  <c:v>-136.46802500000001</c:v>
                </c:pt>
                <c:pt idx="39">
                  <c:v>-135.221025</c:v>
                </c:pt>
                <c:pt idx="40">
                  <c:v>-134.474975</c:v>
                </c:pt>
                <c:pt idx="41">
                  <c:v>-133.6397</c:v>
                </c:pt>
                <c:pt idx="42">
                  <c:v>-132.146525</c:v>
                </c:pt>
                <c:pt idx="43">
                  <c:v>-130.86082500000001</c:v>
                </c:pt>
                <c:pt idx="44">
                  <c:v>-129.84495000000001</c:v>
                </c:pt>
                <c:pt idx="45">
                  <c:v>-127.34235</c:v>
                </c:pt>
                <c:pt idx="46">
                  <c:v>-125.21492499999999</c:v>
                </c:pt>
                <c:pt idx="47">
                  <c:v>-122.91442499999999</c:v>
                </c:pt>
                <c:pt idx="48">
                  <c:v>-120.945025</c:v>
                </c:pt>
                <c:pt idx="49">
                  <c:v>-118.98314999999999</c:v>
                </c:pt>
                <c:pt idx="50">
                  <c:v>-116.33435</c:v>
                </c:pt>
                <c:pt idx="51">
                  <c:v>-111.027075</c:v>
                </c:pt>
                <c:pt idx="52">
                  <c:v>-107.4914</c:v>
                </c:pt>
                <c:pt idx="53">
                  <c:v>-104.05355</c:v>
                </c:pt>
                <c:pt idx="54">
                  <c:v>-100.30825</c:v>
                </c:pt>
                <c:pt idx="55">
                  <c:v>-94.960125000000005</c:v>
                </c:pt>
                <c:pt idx="56">
                  <c:v>-90.984774999999999</c:v>
                </c:pt>
                <c:pt idx="57">
                  <c:v>-87.548000000000002</c:v>
                </c:pt>
                <c:pt idx="58">
                  <c:v>-82.541725</c:v>
                </c:pt>
                <c:pt idx="59">
                  <c:v>-79.043674999999993</c:v>
                </c:pt>
                <c:pt idx="60">
                  <c:v>-74.976950000000002</c:v>
                </c:pt>
                <c:pt idx="61">
                  <c:v>-73.129024999999999</c:v>
                </c:pt>
                <c:pt idx="62">
                  <c:v>-73.198899999999995</c:v>
                </c:pt>
                <c:pt idx="63">
                  <c:v>-73.575149999999994</c:v>
                </c:pt>
                <c:pt idx="64">
                  <c:v>-73.382724999999994</c:v>
                </c:pt>
                <c:pt idx="65">
                  <c:v>-75.997124999999997</c:v>
                </c:pt>
                <c:pt idx="66">
                  <c:v>-75.830500000000001</c:v>
                </c:pt>
                <c:pt idx="67">
                  <c:v>-74.301850000000002</c:v>
                </c:pt>
                <c:pt idx="68">
                  <c:v>-69.259024999999994</c:v>
                </c:pt>
                <c:pt idx="69">
                  <c:v>-70.517849999999996</c:v>
                </c:pt>
                <c:pt idx="70">
                  <c:v>-70.800574999999995</c:v>
                </c:pt>
                <c:pt idx="71">
                  <c:v>-70.986549999999994</c:v>
                </c:pt>
                <c:pt idx="72">
                  <c:v>-72.362549999999999</c:v>
                </c:pt>
                <c:pt idx="73">
                  <c:v>-50.345797500000003</c:v>
                </c:pt>
                <c:pt idx="74">
                  <c:v>-47.168849999999999</c:v>
                </c:pt>
                <c:pt idx="75">
                  <c:v>-49.003875000000001</c:v>
                </c:pt>
                <c:pt idx="76">
                  <c:v>-49.420974999999999</c:v>
                </c:pt>
                <c:pt idx="77">
                  <c:v>-49.420974999999999</c:v>
                </c:pt>
                <c:pt idx="78">
                  <c:v>-49.420974999999999</c:v>
                </c:pt>
                <c:pt idx="79">
                  <c:v>-49.003875000000001</c:v>
                </c:pt>
                <c:pt idx="80">
                  <c:v>-49.420974999999999</c:v>
                </c:pt>
                <c:pt idx="81">
                  <c:v>-49.420974999999999</c:v>
                </c:pt>
                <c:pt idx="82">
                  <c:v>-49.003875000000001</c:v>
                </c:pt>
                <c:pt idx="83">
                  <c:v>-49.003875000000001</c:v>
                </c:pt>
                <c:pt idx="84">
                  <c:v>-49.003875000000001</c:v>
                </c:pt>
                <c:pt idx="85">
                  <c:v>-49.003875000000001</c:v>
                </c:pt>
                <c:pt idx="86">
                  <c:v>-49.003875000000001</c:v>
                </c:pt>
                <c:pt idx="87">
                  <c:v>-49.003875000000001</c:v>
                </c:pt>
                <c:pt idx="88">
                  <c:v>-49.420974999999999</c:v>
                </c:pt>
                <c:pt idx="89">
                  <c:v>-49.420974999999999</c:v>
                </c:pt>
                <c:pt idx="90">
                  <c:v>-49.420974999999999</c:v>
                </c:pt>
                <c:pt idx="91">
                  <c:v>-49.003875000000001</c:v>
                </c:pt>
                <c:pt idx="92">
                  <c:v>-49.003875000000001</c:v>
                </c:pt>
                <c:pt idx="93">
                  <c:v>-49.420974999999999</c:v>
                </c:pt>
                <c:pt idx="94">
                  <c:v>-49.420974999999999</c:v>
                </c:pt>
                <c:pt idx="95">
                  <c:v>-49.420974999999999</c:v>
                </c:pt>
                <c:pt idx="96">
                  <c:v>-49.003875000000001</c:v>
                </c:pt>
                <c:pt idx="97">
                  <c:v>-49.003875000000001</c:v>
                </c:pt>
                <c:pt idx="98">
                  <c:v>-49.420974999999999</c:v>
                </c:pt>
                <c:pt idx="99">
                  <c:v>-49.003875000000001</c:v>
                </c:pt>
                <c:pt idx="100">
                  <c:v>-49.420974999999999</c:v>
                </c:pt>
                <c:pt idx="101">
                  <c:v>-49.420974999999999</c:v>
                </c:pt>
                <c:pt idx="102">
                  <c:v>-49.003875000000001</c:v>
                </c:pt>
                <c:pt idx="103">
                  <c:v>-49.003875000000001</c:v>
                </c:pt>
                <c:pt idx="104">
                  <c:v>-49.003875000000001</c:v>
                </c:pt>
                <c:pt idx="105">
                  <c:v>-49.003875000000001</c:v>
                </c:pt>
                <c:pt idx="106">
                  <c:v>-49.420974999999999</c:v>
                </c:pt>
                <c:pt idx="107">
                  <c:v>-49.420974999999999</c:v>
                </c:pt>
                <c:pt idx="108">
                  <c:v>-49.420974999999999</c:v>
                </c:pt>
                <c:pt idx="109">
                  <c:v>-49.003875000000001</c:v>
                </c:pt>
                <c:pt idx="110">
                  <c:v>-49.003875000000001</c:v>
                </c:pt>
                <c:pt idx="111">
                  <c:v>-49.003875000000001</c:v>
                </c:pt>
                <c:pt idx="112">
                  <c:v>-49.003875000000001</c:v>
                </c:pt>
                <c:pt idx="113">
                  <c:v>-49.003875000000001</c:v>
                </c:pt>
                <c:pt idx="114">
                  <c:v>-49.003875000000001</c:v>
                </c:pt>
                <c:pt idx="115">
                  <c:v>-49.003875000000001</c:v>
                </c:pt>
                <c:pt idx="116">
                  <c:v>-49.420974999999999</c:v>
                </c:pt>
                <c:pt idx="117">
                  <c:v>-49.420974999999999</c:v>
                </c:pt>
                <c:pt idx="118">
                  <c:v>-49.003875000000001</c:v>
                </c:pt>
                <c:pt idx="119">
                  <c:v>-49.003875000000001</c:v>
                </c:pt>
                <c:pt idx="120">
                  <c:v>-49.420974999999999</c:v>
                </c:pt>
                <c:pt idx="121">
                  <c:v>-49.420974999999999</c:v>
                </c:pt>
                <c:pt idx="122">
                  <c:v>-49.420974999999999</c:v>
                </c:pt>
                <c:pt idx="123">
                  <c:v>-49.003875000000001</c:v>
                </c:pt>
                <c:pt idx="124">
                  <c:v>-49.420974999999999</c:v>
                </c:pt>
                <c:pt idx="125">
                  <c:v>-49.420974999999999</c:v>
                </c:pt>
                <c:pt idx="126">
                  <c:v>-49.003875000000001</c:v>
                </c:pt>
                <c:pt idx="127">
                  <c:v>-49.420974999999999</c:v>
                </c:pt>
                <c:pt idx="128">
                  <c:v>-49.420974999999999</c:v>
                </c:pt>
                <c:pt idx="129">
                  <c:v>-49.003875000000001</c:v>
                </c:pt>
                <c:pt idx="130">
                  <c:v>-49.003875000000001</c:v>
                </c:pt>
                <c:pt idx="131">
                  <c:v>-49.420974999999999</c:v>
                </c:pt>
                <c:pt idx="132">
                  <c:v>-49.003875000000001</c:v>
                </c:pt>
                <c:pt idx="133">
                  <c:v>-49.420974999999999</c:v>
                </c:pt>
                <c:pt idx="134">
                  <c:v>-49.003875000000001</c:v>
                </c:pt>
                <c:pt idx="135">
                  <c:v>-49.003875000000001</c:v>
                </c:pt>
                <c:pt idx="136">
                  <c:v>-49.341425000000001</c:v>
                </c:pt>
                <c:pt idx="137">
                  <c:v>-49.003875000000001</c:v>
                </c:pt>
                <c:pt idx="138">
                  <c:v>-49.420974999999999</c:v>
                </c:pt>
                <c:pt idx="139">
                  <c:v>-49.420974999999999</c:v>
                </c:pt>
                <c:pt idx="140">
                  <c:v>-49.420974999999999</c:v>
                </c:pt>
                <c:pt idx="141">
                  <c:v>-49.003875000000001</c:v>
                </c:pt>
                <c:pt idx="142">
                  <c:v>-49.003875000000001</c:v>
                </c:pt>
                <c:pt idx="143">
                  <c:v>-49.420974999999999</c:v>
                </c:pt>
                <c:pt idx="144">
                  <c:v>-49.003875000000001</c:v>
                </c:pt>
                <c:pt idx="145">
                  <c:v>-49.420974999999999</c:v>
                </c:pt>
                <c:pt idx="146">
                  <c:v>-46.622750000000003</c:v>
                </c:pt>
                <c:pt idx="147">
                  <c:v>-49.372815000000003</c:v>
                </c:pt>
                <c:pt idx="148">
                  <c:v>-72.202375000000004</c:v>
                </c:pt>
                <c:pt idx="149">
                  <c:v>-71.165000000000006</c:v>
                </c:pt>
                <c:pt idx="150">
                  <c:v>-71.172524999999993</c:v>
                </c:pt>
                <c:pt idx="151">
                  <c:v>-70.256625</c:v>
                </c:pt>
                <c:pt idx="152">
                  <c:v>-69.307400000000001</c:v>
                </c:pt>
                <c:pt idx="153">
                  <c:v>-74.738299999999995</c:v>
                </c:pt>
                <c:pt idx="154">
                  <c:v>-75.853075000000004</c:v>
                </c:pt>
                <c:pt idx="155">
                  <c:v>-62.189824999999999</c:v>
                </c:pt>
                <c:pt idx="156">
                  <c:v>-64.167824999999993</c:v>
                </c:pt>
                <c:pt idx="157">
                  <c:v>-64.142025000000004</c:v>
                </c:pt>
                <c:pt idx="158">
                  <c:v>-66.088849999999994</c:v>
                </c:pt>
                <c:pt idx="159">
                  <c:v>-65.912549999999996</c:v>
                </c:pt>
                <c:pt idx="160">
                  <c:v>-67.188575</c:v>
                </c:pt>
                <c:pt idx="161">
                  <c:v>-66.369425000000007</c:v>
                </c:pt>
                <c:pt idx="162">
                  <c:v>-82.6374</c:v>
                </c:pt>
                <c:pt idx="163">
                  <c:v>-66.193124999999995</c:v>
                </c:pt>
                <c:pt idx="164">
                  <c:v>-66.414574999999999</c:v>
                </c:pt>
                <c:pt idx="165">
                  <c:v>-68.767750000000007</c:v>
                </c:pt>
                <c:pt idx="166">
                  <c:v>-69.472949999999997</c:v>
                </c:pt>
                <c:pt idx="167">
                  <c:v>-70.924199999999999</c:v>
                </c:pt>
                <c:pt idx="168">
                  <c:v>-73.724575000000002</c:v>
                </c:pt>
                <c:pt idx="169">
                  <c:v>-75.893924999999996</c:v>
                </c:pt>
                <c:pt idx="170">
                  <c:v>-80.103624999999994</c:v>
                </c:pt>
                <c:pt idx="171">
                  <c:v>-82.847025000000002</c:v>
                </c:pt>
                <c:pt idx="172">
                  <c:v>-85.333500000000001</c:v>
                </c:pt>
                <c:pt idx="173">
                  <c:v>-87.425449999999998</c:v>
                </c:pt>
                <c:pt idx="174">
                  <c:v>-89.939875000000001</c:v>
                </c:pt>
                <c:pt idx="175">
                  <c:v>-91.910349999999994</c:v>
                </c:pt>
                <c:pt idx="176">
                  <c:v>-94.677400000000006</c:v>
                </c:pt>
                <c:pt idx="177">
                  <c:v>-96.497375000000005</c:v>
                </c:pt>
                <c:pt idx="178">
                  <c:v>-98.612975000000006</c:v>
                </c:pt>
                <c:pt idx="179">
                  <c:v>-99.898674999999997</c:v>
                </c:pt>
                <c:pt idx="180">
                  <c:v>-102.300225</c:v>
                </c:pt>
                <c:pt idx="181">
                  <c:v>-104.048175</c:v>
                </c:pt>
                <c:pt idx="182">
                  <c:v>-136.61099999999999</c:v>
                </c:pt>
                <c:pt idx="183">
                  <c:v>-106.11647499999999</c:v>
                </c:pt>
                <c:pt idx="184">
                  <c:v>-107.984825</c:v>
                </c:pt>
                <c:pt idx="185">
                  <c:v>-109.4436</c:v>
                </c:pt>
                <c:pt idx="186">
                  <c:v>-110.573425</c:v>
                </c:pt>
                <c:pt idx="187">
                  <c:v>-112.185925</c:v>
                </c:pt>
                <c:pt idx="188">
                  <c:v>-113.428625</c:v>
                </c:pt>
                <c:pt idx="189">
                  <c:v>-145.392675</c:v>
                </c:pt>
                <c:pt idx="190">
                  <c:v>-115.62162499999999</c:v>
                </c:pt>
                <c:pt idx="191">
                  <c:v>-116.30425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977992"/>
        <c:axId val="2509783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'MM150602.1'!$AG$3</c15:sqref>
                        </c15:formulaRef>
                      </c:ext>
                    </c:extLst>
                    <c:strCache>
                      <c:ptCount val="1"/>
                      <c:pt idx="0">
                        <c:v>CCS1 traction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'MM150602.1'!$AG$4:$AG$195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-79.697275000000005</c:v>
                      </c:pt>
                      <c:pt idx="1">
                        <c:v>-79.701575000000005</c:v>
                      </c:pt>
                      <c:pt idx="2">
                        <c:v>-79.714474999999993</c:v>
                      </c:pt>
                      <c:pt idx="3">
                        <c:v>-79.660724999999999</c:v>
                      </c:pt>
                      <c:pt idx="4">
                        <c:v>-79.647824999999997</c:v>
                      </c:pt>
                      <c:pt idx="5">
                        <c:v>-79.690825000000004</c:v>
                      </c:pt>
                      <c:pt idx="6">
                        <c:v>-79.690825000000004</c:v>
                      </c:pt>
                      <c:pt idx="7">
                        <c:v>-79.695125000000004</c:v>
                      </c:pt>
                      <c:pt idx="8">
                        <c:v>-79.648899999999998</c:v>
                      </c:pt>
                      <c:pt idx="9">
                        <c:v>-79.658574999999999</c:v>
                      </c:pt>
                      <c:pt idx="10">
                        <c:v>-79.714474999999993</c:v>
                      </c:pt>
                      <c:pt idx="11">
                        <c:v>-79.672550000000001</c:v>
                      </c:pt>
                      <c:pt idx="12">
                        <c:v>-79.66825</c:v>
                      </c:pt>
                      <c:pt idx="13">
                        <c:v>-79.677925000000002</c:v>
                      </c:pt>
                      <c:pt idx="14">
                        <c:v>-79.646749999999997</c:v>
                      </c:pt>
                      <c:pt idx="15">
                        <c:v>-79.689750000000004</c:v>
                      </c:pt>
                      <c:pt idx="16">
                        <c:v>-79.741349999999997</c:v>
                      </c:pt>
                      <c:pt idx="17">
                        <c:v>-79.659649999999999</c:v>
                      </c:pt>
                      <c:pt idx="18">
                        <c:v>-79.711250000000007</c:v>
                      </c:pt>
                      <c:pt idx="19">
                        <c:v>-79.741349999999997</c:v>
                      </c:pt>
                      <c:pt idx="20">
                        <c:v>-79.724149999999995</c:v>
                      </c:pt>
                      <c:pt idx="21">
                        <c:v>-79.538174999999995</c:v>
                      </c:pt>
                      <c:pt idx="22">
                        <c:v>-79.314575000000005</c:v>
                      </c:pt>
                      <c:pt idx="23">
                        <c:v>-78.971649999999997</c:v>
                      </c:pt>
                      <c:pt idx="24">
                        <c:v>-78.554550000000006</c:v>
                      </c:pt>
                      <c:pt idx="25">
                        <c:v>-78.185824999999994</c:v>
                      </c:pt>
                      <c:pt idx="26">
                        <c:v>-77.635424999999998</c:v>
                      </c:pt>
                      <c:pt idx="27">
                        <c:v>-77.011925000000005</c:v>
                      </c:pt>
                      <c:pt idx="28">
                        <c:v>-76.225025000000002</c:v>
                      </c:pt>
                      <c:pt idx="29">
                        <c:v>-75.494024999999993</c:v>
                      </c:pt>
                      <c:pt idx="30">
                        <c:v>-74.996300000000005</c:v>
                      </c:pt>
                      <c:pt idx="31">
                        <c:v>-74.237350000000006</c:v>
                      </c:pt>
                      <c:pt idx="32">
                        <c:v>-73.284899999999993</c:v>
                      </c:pt>
                      <c:pt idx="33">
                        <c:v>-72.900049999999993</c:v>
                      </c:pt>
                      <c:pt idx="34">
                        <c:v>-70.445824999999999</c:v>
                      </c:pt>
                      <c:pt idx="35">
                        <c:v>-67.260599999999997</c:v>
                      </c:pt>
                      <c:pt idx="36">
                        <c:v>-65.567475000000002</c:v>
                      </c:pt>
                      <c:pt idx="37">
                        <c:v>-64.279624999999996</c:v>
                      </c:pt>
                      <c:pt idx="38">
                        <c:v>-63.864674999999998</c:v>
                      </c:pt>
                      <c:pt idx="39">
                        <c:v>-62.008150000000001</c:v>
                      </c:pt>
                      <c:pt idx="40">
                        <c:v>-58.863774999999997</c:v>
                      </c:pt>
                      <c:pt idx="41">
                        <c:v>-67.525049999999993</c:v>
                      </c:pt>
                      <c:pt idx="42">
                        <c:v>-63.438974999999999</c:v>
                      </c:pt>
                      <c:pt idx="43">
                        <c:v>-59.584024999999997</c:v>
                      </c:pt>
                      <c:pt idx="44">
                        <c:v>-56.986825000000003</c:v>
                      </c:pt>
                      <c:pt idx="45">
                        <c:v>-54.350924999999997</c:v>
                      </c:pt>
                      <c:pt idx="46">
                        <c:v>-49.744549999999997</c:v>
                      </c:pt>
                      <c:pt idx="47">
                        <c:v>-47.021574999999999</c:v>
                      </c:pt>
                      <c:pt idx="48">
                        <c:v>-44.349125000000001</c:v>
                      </c:pt>
                      <c:pt idx="49">
                        <c:v>-37.933525000000003</c:v>
                      </c:pt>
                      <c:pt idx="50">
                        <c:v>-27.237275</c:v>
                      </c:pt>
                      <c:pt idx="51">
                        <c:v>-21.554825000000001</c:v>
                      </c:pt>
                      <c:pt idx="52">
                        <c:v>-16.609825000000001</c:v>
                      </c:pt>
                      <c:pt idx="53">
                        <c:v>-13.726675</c:v>
                      </c:pt>
                      <c:pt idx="54">
                        <c:v>-11.006925000000001</c:v>
                      </c:pt>
                      <c:pt idx="55">
                        <c:v>-7.4712500000000004</c:v>
                      </c:pt>
                      <c:pt idx="56">
                        <c:v>-7.672275</c:v>
                      </c:pt>
                      <c:pt idx="57">
                        <c:v>-7.7303249999999997</c:v>
                      </c:pt>
                      <c:pt idx="58">
                        <c:v>-11.415425000000001</c:v>
                      </c:pt>
                      <c:pt idx="59">
                        <c:v>-9.8082999999999991</c:v>
                      </c:pt>
                      <c:pt idx="60">
                        <c:v>-5.1524749999999999</c:v>
                      </c:pt>
                      <c:pt idx="61">
                        <c:v>-2.3413499999999998</c:v>
                      </c:pt>
                      <c:pt idx="62">
                        <c:v>0.1075</c:v>
                      </c:pt>
                      <c:pt idx="63">
                        <c:v>-1.4587749999999999</c:v>
                      </c:pt>
                      <c:pt idx="64">
                        <c:v>6.5338500000000002</c:v>
                      </c:pt>
                      <c:pt idx="65">
                        <c:v>9.1041749999999997</c:v>
                      </c:pt>
                      <c:pt idx="66">
                        <c:v>47.643999999999998</c:v>
                      </c:pt>
                      <c:pt idx="67">
                        <c:v>48.824350000000003</c:v>
                      </c:pt>
                      <c:pt idx="68">
                        <c:v>28.397200000000002</c:v>
                      </c:pt>
                      <c:pt idx="69">
                        <c:v>25.270025</c:v>
                      </c:pt>
                      <c:pt idx="70">
                        <c:v>32.749875000000003</c:v>
                      </c:pt>
                      <c:pt idx="71">
                        <c:v>42.211100500000001</c:v>
                      </c:pt>
                      <c:pt idx="72">
                        <c:v>40.594257499999998</c:v>
                      </c:pt>
                      <c:pt idx="73">
                        <c:v>54.781999999999996</c:v>
                      </c:pt>
                      <c:pt idx="74">
                        <c:v>43.074174999999997</c:v>
                      </c:pt>
                      <c:pt idx="75">
                        <c:v>57.831775</c:v>
                      </c:pt>
                      <c:pt idx="76">
                        <c:v>57.672674999999998</c:v>
                      </c:pt>
                      <c:pt idx="77">
                        <c:v>57.672674999999998</c:v>
                      </c:pt>
                      <c:pt idx="78">
                        <c:v>57.672674999999998</c:v>
                      </c:pt>
                      <c:pt idx="79">
                        <c:v>57.831775</c:v>
                      </c:pt>
                      <c:pt idx="80">
                        <c:v>57.672674999999998</c:v>
                      </c:pt>
                      <c:pt idx="81">
                        <c:v>57.672674999999998</c:v>
                      </c:pt>
                      <c:pt idx="82">
                        <c:v>57.831775</c:v>
                      </c:pt>
                      <c:pt idx="83">
                        <c:v>57.831775</c:v>
                      </c:pt>
                      <c:pt idx="84">
                        <c:v>57.831775</c:v>
                      </c:pt>
                      <c:pt idx="85">
                        <c:v>57.831775</c:v>
                      </c:pt>
                      <c:pt idx="86">
                        <c:v>57.831775</c:v>
                      </c:pt>
                      <c:pt idx="87">
                        <c:v>57.831775</c:v>
                      </c:pt>
                      <c:pt idx="88">
                        <c:v>57.672674999999998</c:v>
                      </c:pt>
                      <c:pt idx="89">
                        <c:v>57.672674999999998</c:v>
                      </c:pt>
                      <c:pt idx="90">
                        <c:v>57.672674999999998</c:v>
                      </c:pt>
                      <c:pt idx="91">
                        <c:v>57.831775</c:v>
                      </c:pt>
                      <c:pt idx="92">
                        <c:v>57.831775</c:v>
                      </c:pt>
                      <c:pt idx="93">
                        <c:v>57.672674999999998</c:v>
                      </c:pt>
                      <c:pt idx="94">
                        <c:v>57.672674999999998</c:v>
                      </c:pt>
                      <c:pt idx="95">
                        <c:v>57.672674999999998</c:v>
                      </c:pt>
                      <c:pt idx="96">
                        <c:v>57.831775</c:v>
                      </c:pt>
                      <c:pt idx="97">
                        <c:v>57.831775</c:v>
                      </c:pt>
                      <c:pt idx="98">
                        <c:v>57.672674999999998</c:v>
                      </c:pt>
                      <c:pt idx="99">
                        <c:v>57.831775</c:v>
                      </c:pt>
                      <c:pt idx="100">
                        <c:v>57.672674999999998</c:v>
                      </c:pt>
                      <c:pt idx="101">
                        <c:v>57.672674999999998</c:v>
                      </c:pt>
                      <c:pt idx="102">
                        <c:v>57.831775</c:v>
                      </c:pt>
                      <c:pt idx="103">
                        <c:v>57.831775</c:v>
                      </c:pt>
                      <c:pt idx="104">
                        <c:v>57.831775</c:v>
                      </c:pt>
                      <c:pt idx="105">
                        <c:v>57.831775</c:v>
                      </c:pt>
                      <c:pt idx="106">
                        <c:v>57.672674999999998</c:v>
                      </c:pt>
                      <c:pt idx="107">
                        <c:v>57.672674999999998</c:v>
                      </c:pt>
                      <c:pt idx="108">
                        <c:v>57.672674999999998</c:v>
                      </c:pt>
                      <c:pt idx="109">
                        <c:v>57.831775</c:v>
                      </c:pt>
                      <c:pt idx="110">
                        <c:v>57.831775</c:v>
                      </c:pt>
                      <c:pt idx="111">
                        <c:v>57.831775</c:v>
                      </c:pt>
                      <c:pt idx="112">
                        <c:v>57.831775</c:v>
                      </c:pt>
                      <c:pt idx="113">
                        <c:v>57.831775</c:v>
                      </c:pt>
                      <c:pt idx="114">
                        <c:v>57.831775</c:v>
                      </c:pt>
                      <c:pt idx="115">
                        <c:v>57.831775</c:v>
                      </c:pt>
                      <c:pt idx="116">
                        <c:v>57.672674999999998</c:v>
                      </c:pt>
                      <c:pt idx="117">
                        <c:v>57.672674999999998</c:v>
                      </c:pt>
                      <c:pt idx="118">
                        <c:v>57.831775</c:v>
                      </c:pt>
                      <c:pt idx="119">
                        <c:v>57.831775</c:v>
                      </c:pt>
                      <c:pt idx="120">
                        <c:v>57.672674999999998</c:v>
                      </c:pt>
                      <c:pt idx="121">
                        <c:v>57.672674999999998</c:v>
                      </c:pt>
                      <c:pt idx="122">
                        <c:v>57.672674999999998</c:v>
                      </c:pt>
                      <c:pt idx="123">
                        <c:v>57.831775</c:v>
                      </c:pt>
                      <c:pt idx="124">
                        <c:v>57.672674999999998</c:v>
                      </c:pt>
                      <c:pt idx="125">
                        <c:v>57.672674999999998</c:v>
                      </c:pt>
                      <c:pt idx="126">
                        <c:v>57.831775</c:v>
                      </c:pt>
                      <c:pt idx="127">
                        <c:v>57.672674999999998</c:v>
                      </c:pt>
                      <c:pt idx="128">
                        <c:v>57.672674999999998</c:v>
                      </c:pt>
                      <c:pt idx="129">
                        <c:v>57.831775</c:v>
                      </c:pt>
                      <c:pt idx="130">
                        <c:v>57.831775</c:v>
                      </c:pt>
                      <c:pt idx="131">
                        <c:v>57.672674999999998</c:v>
                      </c:pt>
                      <c:pt idx="132">
                        <c:v>57.831775</c:v>
                      </c:pt>
                      <c:pt idx="133">
                        <c:v>57.672674999999998</c:v>
                      </c:pt>
                      <c:pt idx="134">
                        <c:v>57.831775</c:v>
                      </c:pt>
                      <c:pt idx="135">
                        <c:v>57.831775</c:v>
                      </c:pt>
                      <c:pt idx="136">
                        <c:v>57.973675</c:v>
                      </c:pt>
                      <c:pt idx="137">
                        <c:v>57.831775</c:v>
                      </c:pt>
                      <c:pt idx="138">
                        <c:v>57.672674999999998</c:v>
                      </c:pt>
                      <c:pt idx="139">
                        <c:v>57.672674999999998</c:v>
                      </c:pt>
                      <c:pt idx="140">
                        <c:v>57.672674999999998</c:v>
                      </c:pt>
                      <c:pt idx="141">
                        <c:v>57.831775</c:v>
                      </c:pt>
                      <c:pt idx="142">
                        <c:v>57.831775</c:v>
                      </c:pt>
                      <c:pt idx="143">
                        <c:v>57.672674999999998</c:v>
                      </c:pt>
                      <c:pt idx="144">
                        <c:v>57.831775</c:v>
                      </c:pt>
                      <c:pt idx="145">
                        <c:v>57.672674999999998</c:v>
                      </c:pt>
                      <c:pt idx="146">
                        <c:v>43.425699999999999</c:v>
                      </c:pt>
                      <c:pt idx="147">
                        <c:v>56.554675000000003</c:v>
                      </c:pt>
                      <c:pt idx="148">
                        <c:v>36.509149999999998</c:v>
                      </c:pt>
                      <c:pt idx="149">
                        <c:v>42.033790000000003</c:v>
                      </c:pt>
                      <c:pt idx="150">
                        <c:v>31.775925000000001</c:v>
                      </c:pt>
                      <c:pt idx="151">
                        <c:v>24.300374999999999</c:v>
                      </c:pt>
                      <c:pt idx="152">
                        <c:v>28.833649999999999</c:v>
                      </c:pt>
                      <c:pt idx="153">
                        <c:v>51.897775000000003</c:v>
                      </c:pt>
                      <c:pt idx="154">
                        <c:v>35.170774999999999</c:v>
                      </c:pt>
                      <c:pt idx="155">
                        <c:v>17.487024999999999</c:v>
                      </c:pt>
                      <c:pt idx="156">
                        <c:v>6.0114000000000001</c:v>
                      </c:pt>
                      <c:pt idx="157">
                        <c:v>6.0232250000000001</c:v>
                      </c:pt>
                      <c:pt idx="158">
                        <c:v>6.9455749999999998</c:v>
                      </c:pt>
                      <c:pt idx="159">
                        <c:v>-1.3340749999999999</c:v>
                      </c:pt>
                      <c:pt idx="160">
                        <c:v>-5.4642249999999999</c:v>
                      </c:pt>
                      <c:pt idx="161">
                        <c:v>0.83957499999999996</c:v>
                      </c:pt>
                      <c:pt idx="162">
                        <c:v>-11.149900000000001</c:v>
                      </c:pt>
                      <c:pt idx="163">
                        <c:v>6.9326749999999997</c:v>
                      </c:pt>
                      <c:pt idx="164">
                        <c:v>5.1008750000000003</c:v>
                      </c:pt>
                      <c:pt idx="165">
                        <c:v>3.7582</c:v>
                      </c:pt>
                      <c:pt idx="166">
                        <c:v>2.4391750000000001</c:v>
                      </c:pt>
                      <c:pt idx="167">
                        <c:v>0.46224999999999999</c:v>
                      </c:pt>
                      <c:pt idx="168">
                        <c:v>0.145125</c:v>
                      </c:pt>
                      <c:pt idx="169">
                        <c:v>-2.5090499999999998</c:v>
                      </c:pt>
                      <c:pt idx="170">
                        <c:v>-3.8119499999999999</c:v>
                      </c:pt>
                      <c:pt idx="171">
                        <c:v>-5.4265999999999996</c:v>
                      </c:pt>
                      <c:pt idx="172">
                        <c:v>-7.7593500000000004</c:v>
                      </c:pt>
                      <c:pt idx="173">
                        <c:v>-9.6524249999999991</c:v>
                      </c:pt>
                      <c:pt idx="174">
                        <c:v>-11.318675000000001</c:v>
                      </c:pt>
                      <c:pt idx="175">
                        <c:v>-13.4246</c:v>
                      </c:pt>
                      <c:pt idx="176">
                        <c:v>-15.721875000000001</c:v>
                      </c:pt>
                      <c:pt idx="177">
                        <c:v>-17.3978</c:v>
                      </c:pt>
                      <c:pt idx="178">
                        <c:v>-19.27045</c:v>
                      </c:pt>
                      <c:pt idx="179">
                        <c:v>-20.595925000000001</c:v>
                      </c:pt>
                      <c:pt idx="180">
                        <c:v>-22.064374999999998</c:v>
                      </c:pt>
                      <c:pt idx="181">
                        <c:v>-23.551100000000002</c:v>
                      </c:pt>
                      <c:pt idx="182">
                        <c:v>-65.821174999999997</c:v>
                      </c:pt>
                      <c:pt idx="183">
                        <c:v>-26.95025</c:v>
                      </c:pt>
                      <c:pt idx="184">
                        <c:v>-28.91535</c:v>
                      </c:pt>
                      <c:pt idx="185">
                        <c:v>-30.180624999999999</c:v>
                      </c:pt>
                      <c:pt idx="186">
                        <c:v>-30.638574999999999</c:v>
                      </c:pt>
                      <c:pt idx="187">
                        <c:v>-31.860849999999999</c:v>
                      </c:pt>
                      <c:pt idx="188">
                        <c:v>-32.567124999999997</c:v>
                      </c:pt>
                      <c:pt idx="189">
                        <c:v>-74.284649999999999</c:v>
                      </c:pt>
                      <c:pt idx="190">
                        <c:v>-34.4602</c:v>
                      </c:pt>
                      <c:pt idx="191">
                        <c:v>-35.318049999999999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'MM150602.1'!$AH$3</c15:sqref>
                        </c15:formulaRef>
                      </c:ext>
                    </c:extLst>
                    <c:strCache>
                      <c:ptCount val="1"/>
                      <c:pt idx="0">
                        <c:v>CCS2 traction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'MM150602.1'!$AH$4:$AH$195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-95.419150000000002</c:v>
                      </c:pt>
                      <c:pt idx="1">
                        <c:v>-95.386899999999997</c:v>
                      </c:pt>
                      <c:pt idx="2">
                        <c:v>-95.4041</c:v>
                      </c:pt>
                      <c:pt idx="3">
                        <c:v>-95.419150000000002</c:v>
                      </c:pt>
                      <c:pt idx="4">
                        <c:v>-95.378299999999996</c:v>
                      </c:pt>
                      <c:pt idx="5">
                        <c:v>-95.420225000000002</c:v>
                      </c:pt>
                      <c:pt idx="6">
                        <c:v>-95.441725000000005</c:v>
                      </c:pt>
                      <c:pt idx="7">
                        <c:v>-95.427750000000003</c:v>
                      </c:pt>
                      <c:pt idx="8">
                        <c:v>-95.355725000000007</c:v>
                      </c:pt>
                      <c:pt idx="9">
                        <c:v>-95.361099999999993</c:v>
                      </c:pt>
                      <c:pt idx="10">
                        <c:v>-95.4041</c:v>
                      </c:pt>
                      <c:pt idx="11">
                        <c:v>-95.450325000000007</c:v>
                      </c:pt>
                      <c:pt idx="12">
                        <c:v>-95.381524999999996</c:v>
                      </c:pt>
                      <c:pt idx="13">
                        <c:v>-95.387974999999997</c:v>
                      </c:pt>
                      <c:pt idx="14">
                        <c:v>-95.421300000000002</c:v>
                      </c:pt>
                      <c:pt idx="15">
                        <c:v>-95.339600000000004</c:v>
                      </c:pt>
                      <c:pt idx="16">
                        <c:v>-95.435275000000004</c:v>
                      </c:pt>
                      <c:pt idx="17">
                        <c:v>-95.371849999999995</c:v>
                      </c:pt>
                      <c:pt idx="18">
                        <c:v>-95.415925000000001</c:v>
                      </c:pt>
                      <c:pt idx="19">
                        <c:v>-95.423450000000003</c:v>
                      </c:pt>
                      <c:pt idx="20">
                        <c:v>-95.429900000000004</c:v>
                      </c:pt>
                      <c:pt idx="21">
                        <c:v>-95.317025000000001</c:v>
                      </c:pt>
                      <c:pt idx="22">
                        <c:v>-95.136425000000003</c:v>
                      </c:pt>
                      <c:pt idx="23">
                        <c:v>-94.852625000000003</c:v>
                      </c:pt>
                      <c:pt idx="24">
                        <c:v>-94.363500000000002</c:v>
                      </c:pt>
                      <c:pt idx="25">
                        <c:v>-93.820625000000007</c:v>
                      </c:pt>
                      <c:pt idx="26">
                        <c:v>-93.107900000000001</c:v>
                      </c:pt>
                      <c:pt idx="27">
                        <c:v>-92.332825</c:v>
                      </c:pt>
                      <c:pt idx="28">
                        <c:v>-91.229875000000007</c:v>
                      </c:pt>
                      <c:pt idx="29">
                        <c:v>-90.219374999999999</c:v>
                      </c:pt>
                      <c:pt idx="30">
                        <c:v>-89.119649999999993</c:v>
                      </c:pt>
                      <c:pt idx="31">
                        <c:v>-87.793099999999995</c:v>
                      </c:pt>
                      <c:pt idx="32">
                        <c:v>-86.414950000000005</c:v>
                      </c:pt>
                      <c:pt idx="33">
                        <c:v>-84.976600000000005</c:v>
                      </c:pt>
                      <c:pt idx="34">
                        <c:v>-83.001824999999997</c:v>
                      </c:pt>
                      <c:pt idx="35">
                        <c:v>-81.644099999999995</c:v>
                      </c:pt>
                      <c:pt idx="36">
                        <c:v>-80.111149999999995</c:v>
                      </c:pt>
                      <c:pt idx="37">
                        <c:v>-78.595399999999998</c:v>
                      </c:pt>
                      <c:pt idx="38">
                        <c:v>-76.942049999999995</c:v>
                      </c:pt>
                      <c:pt idx="39">
                        <c:v>-76.993650000000002</c:v>
                      </c:pt>
                      <c:pt idx="40">
                        <c:v>-74.701750000000004</c:v>
                      </c:pt>
                      <c:pt idx="41">
                        <c:v>-72.043274999999994</c:v>
                      </c:pt>
                      <c:pt idx="42">
                        <c:v>-68.969849999999994</c:v>
                      </c:pt>
                      <c:pt idx="43">
                        <c:v>-65.132099999999994</c:v>
                      </c:pt>
                      <c:pt idx="44">
                        <c:v>-62.136074999999998</c:v>
                      </c:pt>
                      <c:pt idx="45">
                        <c:v>-59.207774999999998</c:v>
                      </c:pt>
                      <c:pt idx="46">
                        <c:v>-56.045124999999999</c:v>
                      </c:pt>
                      <c:pt idx="47">
                        <c:v>-49.436025000000001</c:v>
                      </c:pt>
                      <c:pt idx="48">
                        <c:v>-41.267099999999999</c:v>
                      </c:pt>
                      <c:pt idx="49">
                        <c:v>-35.677100000000003</c:v>
                      </c:pt>
                      <c:pt idx="50">
                        <c:v>-34.012999999999998</c:v>
                      </c:pt>
                      <c:pt idx="51">
                        <c:v>-29.013175</c:v>
                      </c:pt>
                      <c:pt idx="52">
                        <c:v>-23.797274999999999</c:v>
                      </c:pt>
                      <c:pt idx="53">
                        <c:v>-22.819025</c:v>
                      </c:pt>
                      <c:pt idx="54">
                        <c:v>-18.224475000000002</c:v>
                      </c:pt>
                      <c:pt idx="55">
                        <c:v>-11.185375000000001</c:v>
                      </c:pt>
                      <c:pt idx="56">
                        <c:v>-8.7193249999999995</c:v>
                      </c:pt>
                      <c:pt idx="57">
                        <c:v>-5.3785474999999998</c:v>
                      </c:pt>
                      <c:pt idx="58">
                        <c:v>-2.1800999999999999</c:v>
                      </c:pt>
                      <c:pt idx="59">
                        <c:v>-1.8103</c:v>
                      </c:pt>
                      <c:pt idx="60">
                        <c:v>-7.9592999999999998</c:v>
                      </c:pt>
                      <c:pt idx="61">
                        <c:v>-14.601725</c:v>
                      </c:pt>
                      <c:pt idx="62">
                        <c:v>-14.296424999999999</c:v>
                      </c:pt>
                      <c:pt idx="63">
                        <c:v>-6.3296000000000001</c:v>
                      </c:pt>
                      <c:pt idx="64">
                        <c:v>-17.260200000000001</c:v>
                      </c:pt>
                      <c:pt idx="65">
                        <c:v>-16.136825000000002</c:v>
                      </c:pt>
                      <c:pt idx="66">
                        <c:v>-6.5575000000000001</c:v>
                      </c:pt>
                      <c:pt idx="67">
                        <c:v>10.27055</c:v>
                      </c:pt>
                      <c:pt idx="68">
                        <c:v>28.928249999999998</c:v>
                      </c:pt>
                      <c:pt idx="69">
                        <c:v>27.523225</c:v>
                      </c:pt>
                      <c:pt idx="70">
                        <c:v>22.859874999999999</c:v>
                      </c:pt>
                      <c:pt idx="71">
                        <c:v>27.936025000000001</c:v>
                      </c:pt>
                      <c:pt idx="72">
                        <c:v>27.576975000000001</c:v>
                      </c:pt>
                      <c:pt idx="73">
                        <c:v>31.093299999999999</c:v>
                      </c:pt>
                      <c:pt idx="74">
                        <c:v>19.465025000000001</c:v>
                      </c:pt>
                      <c:pt idx="75">
                        <c:v>4.4107250000000002</c:v>
                      </c:pt>
                      <c:pt idx="76">
                        <c:v>5.4523999999999999</c:v>
                      </c:pt>
                      <c:pt idx="77">
                        <c:v>5.4523999999999999</c:v>
                      </c:pt>
                      <c:pt idx="78">
                        <c:v>5.4523999999999999</c:v>
                      </c:pt>
                      <c:pt idx="79">
                        <c:v>4.4107250000000002</c:v>
                      </c:pt>
                      <c:pt idx="80">
                        <c:v>5.4523999999999999</c:v>
                      </c:pt>
                      <c:pt idx="81">
                        <c:v>5.4523999999999999</c:v>
                      </c:pt>
                      <c:pt idx="82">
                        <c:v>4.4107250000000002</c:v>
                      </c:pt>
                      <c:pt idx="83">
                        <c:v>4.4107250000000002</c:v>
                      </c:pt>
                      <c:pt idx="84">
                        <c:v>4.4107250000000002</c:v>
                      </c:pt>
                      <c:pt idx="85">
                        <c:v>4.4107250000000002</c:v>
                      </c:pt>
                      <c:pt idx="86">
                        <c:v>4.4107250000000002</c:v>
                      </c:pt>
                      <c:pt idx="87">
                        <c:v>4.4107250000000002</c:v>
                      </c:pt>
                      <c:pt idx="88">
                        <c:v>5.4523999999999999</c:v>
                      </c:pt>
                      <c:pt idx="89">
                        <c:v>5.4523999999999999</c:v>
                      </c:pt>
                      <c:pt idx="90">
                        <c:v>5.4523999999999999</c:v>
                      </c:pt>
                      <c:pt idx="91">
                        <c:v>4.4107250000000002</c:v>
                      </c:pt>
                      <c:pt idx="92">
                        <c:v>4.4107250000000002</c:v>
                      </c:pt>
                      <c:pt idx="93">
                        <c:v>5.4523999999999999</c:v>
                      </c:pt>
                      <c:pt idx="94">
                        <c:v>5.4523999999999999</c:v>
                      </c:pt>
                      <c:pt idx="95">
                        <c:v>5.4523999999999999</c:v>
                      </c:pt>
                      <c:pt idx="96">
                        <c:v>4.4107250000000002</c:v>
                      </c:pt>
                      <c:pt idx="97">
                        <c:v>4.4107250000000002</c:v>
                      </c:pt>
                      <c:pt idx="98">
                        <c:v>5.4523999999999999</c:v>
                      </c:pt>
                      <c:pt idx="99">
                        <c:v>4.4107250000000002</c:v>
                      </c:pt>
                      <c:pt idx="100">
                        <c:v>5.4523999999999999</c:v>
                      </c:pt>
                      <c:pt idx="101">
                        <c:v>5.4523999999999999</c:v>
                      </c:pt>
                      <c:pt idx="102">
                        <c:v>4.4107250000000002</c:v>
                      </c:pt>
                      <c:pt idx="103">
                        <c:v>4.4107250000000002</c:v>
                      </c:pt>
                      <c:pt idx="104">
                        <c:v>4.4107250000000002</c:v>
                      </c:pt>
                      <c:pt idx="105">
                        <c:v>4.4107250000000002</c:v>
                      </c:pt>
                      <c:pt idx="106">
                        <c:v>5.4523999999999999</c:v>
                      </c:pt>
                      <c:pt idx="107">
                        <c:v>5.4523999999999999</c:v>
                      </c:pt>
                      <c:pt idx="108">
                        <c:v>5.4523999999999999</c:v>
                      </c:pt>
                      <c:pt idx="109">
                        <c:v>4.4107250000000002</c:v>
                      </c:pt>
                      <c:pt idx="110">
                        <c:v>4.4107250000000002</c:v>
                      </c:pt>
                      <c:pt idx="111">
                        <c:v>4.4107250000000002</c:v>
                      </c:pt>
                      <c:pt idx="112">
                        <c:v>4.4107250000000002</c:v>
                      </c:pt>
                      <c:pt idx="113">
                        <c:v>4.4107250000000002</c:v>
                      </c:pt>
                      <c:pt idx="114">
                        <c:v>4.4107250000000002</c:v>
                      </c:pt>
                      <c:pt idx="115">
                        <c:v>4.4107250000000002</c:v>
                      </c:pt>
                      <c:pt idx="116">
                        <c:v>5.4523999999999999</c:v>
                      </c:pt>
                      <c:pt idx="117">
                        <c:v>5.4523999999999999</c:v>
                      </c:pt>
                      <c:pt idx="118">
                        <c:v>4.4107250000000002</c:v>
                      </c:pt>
                      <c:pt idx="119">
                        <c:v>4.4107250000000002</c:v>
                      </c:pt>
                      <c:pt idx="120">
                        <c:v>5.4523999999999999</c:v>
                      </c:pt>
                      <c:pt idx="121">
                        <c:v>5.4523999999999999</c:v>
                      </c:pt>
                      <c:pt idx="122">
                        <c:v>5.4523999999999999</c:v>
                      </c:pt>
                      <c:pt idx="123">
                        <c:v>4.4107250000000002</c:v>
                      </c:pt>
                      <c:pt idx="124">
                        <c:v>5.4523999999999999</c:v>
                      </c:pt>
                      <c:pt idx="125">
                        <c:v>5.4523999999999999</c:v>
                      </c:pt>
                      <c:pt idx="126">
                        <c:v>4.4107250000000002</c:v>
                      </c:pt>
                      <c:pt idx="127">
                        <c:v>5.4523999999999999</c:v>
                      </c:pt>
                      <c:pt idx="128">
                        <c:v>5.4523999999999999</c:v>
                      </c:pt>
                      <c:pt idx="129">
                        <c:v>4.4107250000000002</c:v>
                      </c:pt>
                      <c:pt idx="130">
                        <c:v>4.4107250000000002</c:v>
                      </c:pt>
                      <c:pt idx="131">
                        <c:v>5.4523999999999999</c:v>
                      </c:pt>
                      <c:pt idx="132">
                        <c:v>4.4107250000000002</c:v>
                      </c:pt>
                      <c:pt idx="133">
                        <c:v>5.4523999999999999</c:v>
                      </c:pt>
                      <c:pt idx="134">
                        <c:v>4.4107250000000002</c:v>
                      </c:pt>
                      <c:pt idx="135">
                        <c:v>4.4107250000000002</c:v>
                      </c:pt>
                      <c:pt idx="136">
                        <c:v>4.9987500000000002</c:v>
                      </c:pt>
                      <c:pt idx="137">
                        <c:v>4.4107250000000002</c:v>
                      </c:pt>
                      <c:pt idx="138">
                        <c:v>5.4523999999999999</c:v>
                      </c:pt>
                      <c:pt idx="139">
                        <c:v>5.4523999999999999</c:v>
                      </c:pt>
                      <c:pt idx="140">
                        <c:v>5.4523999999999999</c:v>
                      </c:pt>
                      <c:pt idx="141">
                        <c:v>4.4107250000000002</c:v>
                      </c:pt>
                      <c:pt idx="142">
                        <c:v>4.4107250000000002</c:v>
                      </c:pt>
                      <c:pt idx="143">
                        <c:v>5.4523999999999999</c:v>
                      </c:pt>
                      <c:pt idx="144">
                        <c:v>4.4107250000000002</c:v>
                      </c:pt>
                      <c:pt idx="145">
                        <c:v>5.4523999999999999</c:v>
                      </c:pt>
                      <c:pt idx="146">
                        <c:v>20.419625</c:v>
                      </c:pt>
                      <c:pt idx="147">
                        <c:v>33.229325000000003</c:v>
                      </c:pt>
                      <c:pt idx="148">
                        <c:v>26.03435</c:v>
                      </c:pt>
                      <c:pt idx="149">
                        <c:v>27.0169</c:v>
                      </c:pt>
                      <c:pt idx="150">
                        <c:v>22.930824999999999</c:v>
                      </c:pt>
                      <c:pt idx="151">
                        <c:v>29.53885</c:v>
                      </c:pt>
                      <c:pt idx="152">
                        <c:v>28.833649999999999</c:v>
                      </c:pt>
                      <c:pt idx="153">
                        <c:v>5.2567500000000003</c:v>
                      </c:pt>
                      <c:pt idx="154">
                        <c:v>-11.084325</c:v>
                      </c:pt>
                      <c:pt idx="155">
                        <c:v>14.461975000000001</c:v>
                      </c:pt>
                      <c:pt idx="156">
                        <c:v>17.437574999999999</c:v>
                      </c:pt>
                      <c:pt idx="157">
                        <c:v>6.8703250000000002</c:v>
                      </c:pt>
                      <c:pt idx="158">
                        <c:v>1.202925</c:v>
                      </c:pt>
                      <c:pt idx="159">
                        <c:v>-4.247325</c:v>
                      </c:pt>
                      <c:pt idx="160">
                        <c:v>1.4792000000000001</c:v>
                      </c:pt>
                      <c:pt idx="161">
                        <c:v>-0.71809999999999996</c:v>
                      </c:pt>
                      <c:pt idx="162">
                        <c:v>-2.0672250000000001</c:v>
                      </c:pt>
                      <c:pt idx="163">
                        <c:v>3.4991249999999998</c:v>
                      </c:pt>
                      <c:pt idx="164">
                        <c:v>5.705025</c:v>
                      </c:pt>
                      <c:pt idx="165">
                        <c:v>4.9568250000000003</c:v>
                      </c:pt>
                      <c:pt idx="166">
                        <c:v>3.1303999999999998</c:v>
                      </c:pt>
                      <c:pt idx="167">
                        <c:v>-0.96427499999999999</c:v>
                      </c:pt>
                      <c:pt idx="168">
                        <c:v>-3.57158</c:v>
                      </c:pt>
                      <c:pt idx="169">
                        <c:v>-7.6045499999999997</c:v>
                      </c:pt>
                      <c:pt idx="170">
                        <c:v>-10.701625</c:v>
                      </c:pt>
                      <c:pt idx="171">
                        <c:v>-12.854850000000001</c:v>
                      </c:pt>
                      <c:pt idx="172">
                        <c:v>-14.9726</c:v>
                      </c:pt>
                      <c:pt idx="173">
                        <c:v>-19.497274999999998</c:v>
                      </c:pt>
                      <c:pt idx="174">
                        <c:v>-21.702100000000002</c:v>
                      </c:pt>
                      <c:pt idx="175">
                        <c:v>-23.365124999999999</c:v>
                      </c:pt>
                      <c:pt idx="176">
                        <c:v>-24.758324999999999</c:v>
                      </c:pt>
                      <c:pt idx="177">
                        <c:v>-27.088925</c:v>
                      </c:pt>
                      <c:pt idx="178">
                        <c:v>-28.948675000000001</c:v>
                      </c:pt>
                      <c:pt idx="179">
                        <c:v>-30.777249999999999</c:v>
                      </c:pt>
                      <c:pt idx="180">
                        <c:v>-33.177725000000002</c:v>
                      </c:pt>
                      <c:pt idx="181">
                        <c:v>-35.075099999999999</c:v>
                      </c:pt>
                      <c:pt idx="182">
                        <c:v>-76.691575</c:v>
                      </c:pt>
                      <c:pt idx="183">
                        <c:v>-38.369974999999997</c:v>
                      </c:pt>
                      <c:pt idx="184">
                        <c:v>-39.958824999999997</c:v>
                      </c:pt>
                      <c:pt idx="185">
                        <c:v>-41.313324999999999</c:v>
                      </c:pt>
                      <c:pt idx="186">
                        <c:v>-43.281649999999999</c:v>
                      </c:pt>
                      <c:pt idx="187">
                        <c:v>-44.663024999999998</c:v>
                      </c:pt>
                      <c:pt idx="188">
                        <c:v>-45.710075000000003</c:v>
                      </c:pt>
                      <c:pt idx="189">
                        <c:v>-87.835025000000002</c:v>
                      </c:pt>
                      <c:pt idx="190">
                        <c:v>-47.852550000000001</c:v>
                      </c:pt>
                      <c:pt idx="191">
                        <c:v>-48.742649999999998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'MM150602.1'!$AI$3</c15:sqref>
                        </c15:formulaRef>
                      </c:ext>
                    </c:extLst>
                    <c:strCache>
                      <c:ptCount val="1"/>
                      <c:pt idx="0">
                        <c:v>CCS3 traction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'MM150602.1'!$AI$4:$AI$195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-62.333874999999999</c:v>
                      </c:pt>
                      <c:pt idx="1">
                        <c:v>-62.346775000000001</c:v>
                      </c:pt>
                      <c:pt idx="2">
                        <c:v>-62.300550000000001</c:v>
                      </c:pt>
                      <c:pt idx="3">
                        <c:v>-62.313450000000003</c:v>
                      </c:pt>
                      <c:pt idx="4">
                        <c:v>-62.304850000000002</c:v>
                      </c:pt>
                      <c:pt idx="5">
                        <c:v>-62.353225000000002</c:v>
                      </c:pt>
                      <c:pt idx="6">
                        <c:v>-62.355375000000002</c:v>
                      </c:pt>
                      <c:pt idx="7">
                        <c:v>-62.288724999999999</c:v>
                      </c:pt>
                      <c:pt idx="8">
                        <c:v>-62.336024999999999</c:v>
                      </c:pt>
                      <c:pt idx="9">
                        <c:v>-62.336024999999999</c:v>
                      </c:pt>
                      <c:pt idx="10">
                        <c:v>-62.300550000000001</c:v>
                      </c:pt>
                      <c:pt idx="11">
                        <c:v>-62.374724999999998</c:v>
                      </c:pt>
                      <c:pt idx="12">
                        <c:v>-62.356450000000002</c:v>
                      </c:pt>
                      <c:pt idx="13">
                        <c:v>-62.331724999999999</c:v>
                      </c:pt>
                      <c:pt idx="14">
                        <c:v>-62.318824999999997</c:v>
                      </c:pt>
                      <c:pt idx="15">
                        <c:v>-62.3414</c:v>
                      </c:pt>
                      <c:pt idx="16">
                        <c:v>-62.371499999999997</c:v>
                      </c:pt>
                      <c:pt idx="17">
                        <c:v>-62.340325</c:v>
                      </c:pt>
                      <c:pt idx="18">
                        <c:v>-62.322049999999997</c:v>
                      </c:pt>
                      <c:pt idx="19">
                        <c:v>-62.296250000000001</c:v>
                      </c:pt>
                      <c:pt idx="20">
                        <c:v>-62.360750000000003</c:v>
                      </c:pt>
                      <c:pt idx="21">
                        <c:v>-62.307000000000002</c:v>
                      </c:pt>
                      <c:pt idx="22">
                        <c:v>-62.214550000000003</c:v>
                      </c:pt>
                      <c:pt idx="23">
                        <c:v>-62.270449999999997</c:v>
                      </c:pt>
                      <c:pt idx="24">
                        <c:v>-62.228524999999998</c:v>
                      </c:pt>
                      <c:pt idx="25">
                        <c:v>-62.361825000000003</c:v>
                      </c:pt>
                      <c:pt idx="26">
                        <c:v>-62.314525000000003</c:v>
                      </c:pt>
                      <c:pt idx="27">
                        <c:v>-62.198425</c:v>
                      </c:pt>
                      <c:pt idx="28">
                        <c:v>-62.116725000000002</c:v>
                      </c:pt>
                      <c:pt idx="29">
                        <c:v>-61.525475</c:v>
                      </c:pt>
                      <c:pt idx="30">
                        <c:v>-60.626775000000002</c:v>
                      </c:pt>
                      <c:pt idx="31">
                        <c:v>-60.703099999999999</c:v>
                      </c:pt>
                      <c:pt idx="32">
                        <c:v>-60.365549999999999</c:v>
                      </c:pt>
                      <c:pt idx="33">
                        <c:v>-59.407724999999999</c:v>
                      </c:pt>
                      <c:pt idx="34">
                        <c:v>-58.248874999999998</c:v>
                      </c:pt>
                      <c:pt idx="35">
                        <c:v>-57.595275000000001</c:v>
                      </c:pt>
                      <c:pt idx="36">
                        <c:v>-57.611400000000003</c:v>
                      </c:pt>
                      <c:pt idx="37">
                        <c:v>-56.804074999999997</c:v>
                      </c:pt>
                      <c:pt idx="38">
                        <c:v>-55.399050000000003</c:v>
                      </c:pt>
                      <c:pt idx="39">
                        <c:v>-53.143700000000003</c:v>
                      </c:pt>
                      <c:pt idx="40">
                        <c:v>-50.748600000000003</c:v>
                      </c:pt>
                      <c:pt idx="41">
                        <c:v>-47.872974999999997</c:v>
                      </c:pt>
                      <c:pt idx="42">
                        <c:v>-47.338700000000003</c:v>
                      </c:pt>
                      <c:pt idx="43">
                        <c:v>-46.063749999999999</c:v>
                      </c:pt>
                      <c:pt idx="44">
                        <c:v>-45.427349999999997</c:v>
                      </c:pt>
                      <c:pt idx="45">
                        <c:v>-44.371699999999997</c:v>
                      </c:pt>
                      <c:pt idx="46">
                        <c:v>-43.194575</c:v>
                      </c:pt>
                      <c:pt idx="47">
                        <c:v>-41.680974999999997</c:v>
                      </c:pt>
                      <c:pt idx="48">
                        <c:v>-40.115774999999999</c:v>
                      </c:pt>
                      <c:pt idx="49">
                        <c:v>-37.952874999999999</c:v>
                      </c:pt>
                      <c:pt idx="50">
                        <c:v>-33.620624999999997</c:v>
                      </c:pt>
                      <c:pt idx="51">
                        <c:v>-27.32865</c:v>
                      </c:pt>
                      <c:pt idx="52">
                        <c:v>-32.639150000000001</c:v>
                      </c:pt>
                      <c:pt idx="53">
                        <c:v>-36.58182</c:v>
                      </c:pt>
                      <c:pt idx="54">
                        <c:v>-30.5945</c:v>
                      </c:pt>
                      <c:pt idx="55">
                        <c:v>-37.3499075</c:v>
                      </c:pt>
                      <c:pt idx="56">
                        <c:v>-28.281099999999999</c:v>
                      </c:pt>
                      <c:pt idx="57">
                        <c:v>-29.328150000000001</c:v>
                      </c:pt>
                      <c:pt idx="58">
                        <c:v>-20.41855</c:v>
                      </c:pt>
                      <c:pt idx="59">
                        <c:v>-26.360074999999998</c:v>
                      </c:pt>
                      <c:pt idx="60">
                        <c:v>-30.9057125</c:v>
                      </c:pt>
                      <c:pt idx="61">
                        <c:v>-44.667324999999998</c:v>
                      </c:pt>
                      <c:pt idx="62">
                        <c:v>-44.124450000000003</c:v>
                      </c:pt>
                      <c:pt idx="63">
                        <c:v>-32.072625000000002</c:v>
                      </c:pt>
                      <c:pt idx="64">
                        <c:v>-28.249925000000001</c:v>
                      </c:pt>
                      <c:pt idx="65">
                        <c:v>-29.449625000000001</c:v>
                      </c:pt>
                      <c:pt idx="66">
                        <c:v>-32.309103499999999</c:v>
                      </c:pt>
                      <c:pt idx="67">
                        <c:v>-36.307049999999997</c:v>
                      </c:pt>
                      <c:pt idx="68">
                        <c:v>-26.68365</c:v>
                      </c:pt>
                      <c:pt idx="69">
                        <c:v>-22.547049999999999</c:v>
                      </c:pt>
                      <c:pt idx="70">
                        <c:v>-20.207850000000001</c:v>
                      </c:pt>
                      <c:pt idx="71">
                        <c:v>-18.605025000000001</c:v>
                      </c:pt>
                      <c:pt idx="72">
                        <c:v>-16.111025000000001</c:v>
                      </c:pt>
                      <c:pt idx="73">
                        <c:v>-12.189425</c:v>
                      </c:pt>
                      <c:pt idx="74">
                        <c:v>-12.047525</c:v>
                      </c:pt>
                      <c:pt idx="75">
                        <c:v>-29.0809</c:v>
                      </c:pt>
                      <c:pt idx="76">
                        <c:v>-28.997050000000002</c:v>
                      </c:pt>
                      <c:pt idx="77">
                        <c:v>-28.997050000000002</c:v>
                      </c:pt>
                      <c:pt idx="78">
                        <c:v>-28.997050000000002</c:v>
                      </c:pt>
                      <c:pt idx="79">
                        <c:v>-29.0809</c:v>
                      </c:pt>
                      <c:pt idx="80">
                        <c:v>-28.997050000000002</c:v>
                      </c:pt>
                      <c:pt idx="81">
                        <c:v>-28.997050000000002</c:v>
                      </c:pt>
                      <c:pt idx="82">
                        <c:v>-29.0809</c:v>
                      </c:pt>
                      <c:pt idx="83">
                        <c:v>-29.0809</c:v>
                      </c:pt>
                      <c:pt idx="84">
                        <c:v>-29.0809</c:v>
                      </c:pt>
                      <c:pt idx="85">
                        <c:v>-29.0809</c:v>
                      </c:pt>
                      <c:pt idx="86">
                        <c:v>-29.0809</c:v>
                      </c:pt>
                      <c:pt idx="87">
                        <c:v>-29.0809</c:v>
                      </c:pt>
                      <c:pt idx="88">
                        <c:v>-28.997050000000002</c:v>
                      </c:pt>
                      <c:pt idx="89">
                        <c:v>-28.997050000000002</c:v>
                      </c:pt>
                      <c:pt idx="90">
                        <c:v>-28.997050000000002</c:v>
                      </c:pt>
                      <c:pt idx="91">
                        <c:v>-29.0809</c:v>
                      </c:pt>
                      <c:pt idx="92">
                        <c:v>-29.0809</c:v>
                      </c:pt>
                      <c:pt idx="93">
                        <c:v>-28.997050000000002</c:v>
                      </c:pt>
                      <c:pt idx="94">
                        <c:v>-28.997050000000002</c:v>
                      </c:pt>
                      <c:pt idx="95">
                        <c:v>-28.997050000000002</c:v>
                      </c:pt>
                      <c:pt idx="96">
                        <c:v>-29.0809</c:v>
                      </c:pt>
                      <c:pt idx="97">
                        <c:v>-29.0809</c:v>
                      </c:pt>
                      <c:pt idx="98">
                        <c:v>-28.997050000000002</c:v>
                      </c:pt>
                      <c:pt idx="99">
                        <c:v>-29.0809</c:v>
                      </c:pt>
                      <c:pt idx="100">
                        <c:v>-28.997050000000002</c:v>
                      </c:pt>
                      <c:pt idx="101">
                        <c:v>-28.997050000000002</c:v>
                      </c:pt>
                      <c:pt idx="102">
                        <c:v>-29.0809</c:v>
                      </c:pt>
                      <c:pt idx="103">
                        <c:v>-29.0809</c:v>
                      </c:pt>
                      <c:pt idx="104">
                        <c:v>-29.0809</c:v>
                      </c:pt>
                      <c:pt idx="105">
                        <c:v>-29.0809</c:v>
                      </c:pt>
                      <c:pt idx="106">
                        <c:v>-28.997050000000002</c:v>
                      </c:pt>
                      <c:pt idx="107">
                        <c:v>-28.997050000000002</c:v>
                      </c:pt>
                      <c:pt idx="108">
                        <c:v>-28.997050000000002</c:v>
                      </c:pt>
                      <c:pt idx="109">
                        <c:v>-29.0809</c:v>
                      </c:pt>
                      <c:pt idx="110">
                        <c:v>-29.0809</c:v>
                      </c:pt>
                      <c:pt idx="111">
                        <c:v>-29.0809</c:v>
                      </c:pt>
                      <c:pt idx="112">
                        <c:v>-29.0809</c:v>
                      </c:pt>
                      <c:pt idx="113">
                        <c:v>-29.0809</c:v>
                      </c:pt>
                      <c:pt idx="114">
                        <c:v>-29.0809</c:v>
                      </c:pt>
                      <c:pt idx="115">
                        <c:v>-29.0809</c:v>
                      </c:pt>
                      <c:pt idx="116">
                        <c:v>-28.997050000000002</c:v>
                      </c:pt>
                      <c:pt idx="117">
                        <c:v>-28.997050000000002</c:v>
                      </c:pt>
                      <c:pt idx="118">
                        <c:v>-29.0809</c:v>
                      </c:pt>
                      <c:pt idx="119">
                        <c:v>-29.0809</c:v>
                      </c:pt>
                      <c:pt idx="120">
                        <c:v>-28.997050000000002</c:v>
                      </c:pt>
                      <c:pt idx="121">
                        <c:v>-28.997050000000002</c:v>
                      </c:pt>
                      <c:pt idx="122">
                        <c:v>-28.997050000000002</c:v>
                      </c:pt>
                      <c:pt idx="123">
                        <c:v>-29.0809</c:v>
                      </c:pt>
                      <c:pt idx="124">
                        <c:v>-28.997050000000002</c:v>
                      </c:pt>
                      <c:pt idx="125">
                        <c:v>-28.997050000000002</c:v>
                      </c:pt>
                      <c:pt idx="126">
                        <c:v>-29.0809</c:v>
                      </c:pt>
                      <c:pt idx="127">
                        <c:v>-28.997050000000002</c:v>
                      </c:pt>
                      <c:pt idx="128">
                        <c:v>-28.997050000000002</c:v>
                      </c:pt>
                      <c:pt idx="129">
                        <c:v>-29.0809</c:v>
                      </c:pt>
                      <c:pt idx="130">
                        <c:v>-29.0809</c:v>
                      </c:pt>
                      <c:pt idx="131">
                        <c:v>-28.997050000000002</c:v>
                      </c:pt>
                      <c:pt idx="132">
                        <c:v>-29.0809</c:v>
                      </c:pt>
                      <c:pt idx="133">
                        <c:v>-28.997050000000002</c:v>
                      </c:pt>
                      <c:pt idx="134">
                        <c:v>-29.0809</c:v>
                      </c:pt>
                      <c:pt idx="135">
                        <c:v>-29.0809</c:v>
                      </c:pt>
                      <c:pt idx="136">
                        <c:v>-29.490475</c:v>
                      </c:pt>
                      <c:pt idx="137">
                        <c:v>-29.0809</c:v>
                      </c:pt>
                      <c:pt idx="138">
                        <c:v>-28.997050000000002</c:v>
                      </c:pt>
                      <c:pt idx="139">
                        <c:v>-28.997050000000002</c:v>
                      </c:pt>
                      <c:pt idx="140">
                        <c:v>-28.997050000000002</c:v>
                      </c:pt>
                      <c:pt idx="141">
                        <c:v>-29.0809</c:v>
                      </c:pt>
                      <c:pt idx="142">
                        <c:v>-29.0809</c:v>
                      </c:pt>
                      <c:pt idx="143">
                        <c:v>-28.997050000000002</c:v>
                      </c:pt>
                      <c:pt idx="144">
                        <c:v>-29.0809</c:v>
                      </c:pt>
                      <c:pt idx="145">
                        <c:v>-28.997050000000002</c:v>
                      </c:pt>
                      <c:pt idx="146">
                        <c:v>-11.675575</c:v>
                      </c:pt>
                      <c:pt idx="147">
                        <c:v>-12.9344</c:v>
                      </c:pt>
                      <c:pt idx="148">
                        <c:v>-16.946300000000001</c:v>
                      </c:pt>
                      <c:pt idx="149">
                        <c:v>-15.7079</c:v>
                      </c:pt>
                      <c:pt idx="150">
                        <c:v>-18.807124999999999</c:v>
                      </c:pt>
                      <c:pt idx="151">
                        <c:v>-23.783300000000001</c:v>
                      </c:pt>
                      <c:pt idx="152">
                        <c:v>-28.300450000000001</c:v>
                      </c:pt>
                      <c:pt idx="153">
                        <c:v>-37.210050000000003</c:v>
                      </c:pt>
                      <c:pt idx="154">
                        <c:v>-32.168805249999998</c:v>
                      </c:pt>
                      <c:pt idx="155">
                        <c:v>-35.819000000000003</c:v>
                      </c:pt>
                      <c:pt idx="156">
                        <c:v>-28.363875</c:v>
                      </c:pt>
                      <c:pt idx="157">
                        <c:v>-20.759325</c:v>
                      </c:pt>
                      <c:pt idx="158">
                        <c:v>-17.145174999999998</c:v>
                      </c:pt>
                      <c:pt idx="159">
                        <c:v>-17.668700000000001</c:v>
                      </c:pt>
                      <c:pt idx="160">
                        <c:v>-9.4890249999999998</c:v>
                      </c:pt>
                      <c:pt idx="161">
                        <c:v>-8.8633749999999996</c:v>
                      </c:pt>
                      <c:pt idx="162">
                        <c:v>-20.103574999999999</c:v>
                      </c:pt>
                      <c:pt idx="163">
                        <c:v>-11.396075</c:v>
                      </c:pt>
                      <c:pt idx="164">
                        <c:v>-10.261950000000001</c:v>
                      </c:pt>
                      <c:pt idx="165">
                        <c:v>-9.6814499999999999</c:v>
                      </c:pt>
                      <c:pt idx="166">
                        <c:v>-13.019325</c:v>
                      </c:pt>
                      <c:pt idx="167">
                        <c:v>-15.773474999999999</c:v>
                      </c:pt>
                      <c:pt idx="168">
                        <c:v>-16.025024999999999</c:v>
                      </c:pt>
                      <c:pt idx="169">
                        <c:v>-16.812999999999999</c:v>
                      </c:pt>
                      <c:pt idx="170">
                        <c:v>-17.25375</c:v>
                      </c:pt>
                      <c:pt idx="171">
                        <c:v>-19.059750000000001</c:v>
                      </c:pt>
                      <c:pt idx="172">
                        <c:v>-24.9566625</c:v>
                      </c:pt>
                      <c:pt idx="173">
                        <c:v>-28.462667499999998</c:v>
                      </c:pt>
                      <c:pt idx="174">
                        <c:v>-32.112400000000001</c:v>
                      </c:pt>
                      <c:pt idx="175">
                        <c:v>-35.874899999999997</c:v>
                      </c:pt>
                      <c:pt idx="176">
                        <c:v>-39.498725</c:v>
                      </c:pt>
                      <c:pt idx="177">
                        <c:v>-41.880924999999998</c:v>
                      </c:pt>
                      <c:pt idx="178">
                        <c:v>-43.889024999999997</c:v>
                      </c:pt>
                      <c:pt idx="179">
                        <c:v>-45.433799999999998</c:v>
                      </c:pt>
                      <c:pt idx="180">
                        <c:v>-46.234675000000003</c:v>
                      </c:pt>
                      <c:pt idx="181">
                        <c:v>-47.101125000000003</c:v>
                      </c:pt>
                      <c:pt idx="182">
                        <c:v>-55.671025</c:v>
                      </c:pt>
                      <c:pt idx="183">
                        <c:v>-47.340850000000003</c:v>
                      </c:pt>
                      <c:pt idx="184">
                        <c:v>-47.747199999999999</c:v>
                      </c:pt>
                      <c:pt idx="185">
                        <c:v>-47.9923</c:v>
                      </c:pt>
                      <c:pt idx="186">
                        <c:v>-47.294625000000003</c:v>
                      </c:pt>
                      <c:pt idx="187">
                        <c:v>-45.870249999999999</c:v>
                      </c:pt>
                      <c:pt idx="188">
                        <c:v>-47.341925000000003</c:v>
                      </c:pt>
                      <c:pt idx="189">
                        <c:v>-60.722450000000002</c:v>
                      </c:pt>
                      <c:pt idx="190">
                        <c:v>-47.809550000000002</c:v>
                      </c:pt>
                      <c:pt idx="191">
                        <c:v>-46.675424999999997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'MM150602.1'!$AJ$3</c15:sqref>
                        </c15:formulaRef>
                      </c:ext>
                    </c:extLst>
                    <c:strCache>
                      <c:ptCount val="1"/>
                      <c:pt idx="0">
                        <c:v>CCS4 traction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'MM150602.1'!$AJ$4:$AJ$195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-62.376874999999998</c:v>
                      </c:pt>
                      <c:pt idx="1">
                        <c:v>-62.380099999999999</c:v>
                      </c:pt>
                      <c:pt idx="2">
                        <c:v>-62.391925000000001</c:v>
                      </c:pt>
                      <c:pt idx="3">
                        <c:v>-62.379024999999999</c:v>
                      </c:pt>
                      <c:pt idx="4">
                        <c:v>-62.415574999999997</c:v>
                      </c:pt>
                      <c:pt idx="5">
                        <c:v>-62.39085</c:v>
                      </c:pt>
                      <c:pt idx="6">
                        <c:v>-62.361825000000003</c:v>
                      </c:pt>
                      <c:pt idx="7">
                        <c:v>-62.352150000000002</c:v>
                      </c:pt>
                      <c:pt idx="8">
                        <c:v>-62.365049999999997</c:v>
                      </c:pt>
                      <c:pt idx="9">
                        <c:v>-62.385475</c:v>
                      </c:pt>
                      <c:pt idx="10">
                        <c:v>-62.391925000000001</c:v>
                      </c:pt>
                      <c:pt idx="11">
                        <c:v>-62.412350000000004</c:v>
                      </c:pt>
                      <c:pt idx="12">
                        <c:v>-62.372574999999998</c:v>
                      </c:pt>
                      <c:pt idx="13">
                        <c:v>-62.374724999999998</c:v>
                      </c:pt>
                      <c:pt idx="14">
                        <c:v>-62.395150000000001</c:v>
                      </c:pt>
                      <c:pt idx="15">
                        <c:v>-62.366124999999997</c:v>
                      </c:pt>
                      <c:pt idx="16">
                        <c:v>-62.397300000000001</c:v>
                      </c:pt>
                      <c:pt idx="17">
                        <c:v>-62.357525000000003</c:v>
                      </c:pt>
                      <c:pt idx="18">
                        <c:v>-62.416649999999997</c:v>
                      </c:pt>
                      <c:pt idx="19">
                        <c:v>-62.418799999999997</c:v>
                      </c:pt>
                      <c:pt idx="20">
                        <c:v>-62.423099999999998</c:v>
                      </c:pt>
                      <c:pt idx="21">
                        <c:v>-62.3371</c:v>
                      </c:pt>
                      <c:pt idx="22">
                        <c:v>-62.33925</c:v>
                      </c:pt>
                      <c:pt idx="23">
                        <c:v>-62.240349999999999</c:v>
                      </c:pt>
                      <c:pt idx="24">
                        <c:v>-61.986649999999997</c:v>
                      </c:pt>
                      <c:pt idx="25">
                        <c:v>-61.698549999999997</c:v>
                      </c:pt>
                      <c:pt idx="26">
                        <c:v>-60.901975</c:v>
                      </c:pt>
                      <c:pt idx="27">
                        <c:v>-60.411774999999999</c:v>
                      </c:pt>
                      <c:pt idx="28">
                        <c:v>-59.414175</c:v>
                      </c:pt>
                      <c:pt idx="29">
                        <c:v>-59.652825</c:v>
                      </c:pt>
                      <c:pt idx="30">
                        <c:v>-59.387300000000003</c:v>
                      </c:pt>
                      <c:pt idx="31">
                        <c:v>-58.762725000000003</c:v>
                      </c:pt>
                      <c:pt idx="32">
                        <c:v>-58.863774999999997</c:v>
                      </c:pt>
                      <c:pt idx="33">
                        <c:v>-58.368200000000002</c:v>
                      </c:pt>
                      <c:pt idx="34">
                        <c:v>-57.143774999999998</c:v>
                      </c:pt>
                      <c:pt idx="35">
                        <c:v>-56.084899999999998</c:v>
                      </c:pt>
                      <c:pt idx="36">
                        <c:v>-54.367049999999999</c:v>
                      </c:pt>
                      <c:pt idx="37">
                        <c:v>-51.97625</c:v>
                      </c:pt>
                      <c:pt idx="38">
                        <c:v>-49.406999999999996</c:v>
                      </c:pt>
                      <c:pt idx="39">
                        <c:v>-47.967574999999997</c:v>
                      </c:pt>
                      <c:pt idx="40">
                        <c:v>-48.944749999999999</c:v>
                      </c:pt>
                      <c:pt idx="41">
                        <c:v>-45.929375</c:v>
                      </c:pt>
                      <c:pt idx="42">
                        <c:v>-42.292650000000002</c:v>
                      </c:pt>
                      <c:pt idx="43">
                        <c:v>-37.120825000000004</c:v>
                      </c:pt>
                      <c:pt idx="44">
                        <c:v>-30.358000000000001</c:v>
                      </c:pt>
                      <c:pt idx="45">
                        <c:v>-23.343624999999999</c:v>
                      </c:pt>
                      <c:pt idx="46">
                        <c:v>-21.120525000000001</c:v>
                      </c:pt>
                      <c:pt idx="47">
                        <c:v>-19.940175</c:v>
                      </c:pt>
                      <c:pt idx="48">
                        <c:v>-19.130700000000001</c:v>
                      </c:pt>
                      <c:pt idx="49">
                        <c:v>-16.666799999999999</c:v>
                      </c:pt>
                      <c:pt idx="50">
                        <c:v>-16.756025000000001</c:v>
                      </c:pt>
                      <c:pt idx="51">
                        <c:v>-7.8378249999999996</c:v>
                      </c:pt>
                      <c:pt idx="52">
                        <c:v>-2.5208750000000002</c:v>
                      </c:pt>
                      <c:pt idx="53">
                        <c:v>3.0186000000000002</c:v>
                      </c:pt>
                      <c:pt idx="54">
                        <c:v>2.1274250000000001</c:v>
                      </c:pt>
                      <c:pt idx="55">
                        <c:v>10.448892499999999</c:v>
                      </c:pt>
                      <c:pt idx="56">
                        <c:v>3.2862749999999998</c:v>
                      </c:pt>
                      <c:pt idx="57">
                        <c:v>2.1209750000000001</c:v>
                      </c:pt>
                      <c:pt idx="58">
                        <c:v>-4.5397249999999998</c:v>
                      </c:pt>
                      <c:pt idx="59">
                        <c:v>-3.284125</c:v>
                      </c:pt>
                      <c:pt idx="60">
                        <c:v>-10.39955</c:v>
                      </c:pt>
                      <c:pt idx="61">
                        <c:v>5.2244999999999999</c:v>
                      </c:pt>
                      <c:pt idx="62">
                        <c:v>7.8066500000000003</c:v>
                      </c:pt>
                      <c:pt idx="63">
                        <c:v>-2.8595000000000002</c:v>
                      </c:pt>
                      <c:pt idx="64">
                        <c:v>-14.0944325</c:v>
                      </c:pt>
                      <c:pt idx="65">
                        <c:v>-15.871192499999999</c:v>
                      </c:pt>
                      <c:pt idx="66">
                        <c:v>-5.1299000000000001</c:v>
                      </c:pt>
                      <c:pt idx="67">
                        <c:v>11.400375</c:v>
                      </c:pt>
                      <c:pt idx="68">
                        <c:v>30.941402499999999</c:v>
                      </c:pt>
                      <c:pt idx="69">
                        <c:v>36.724150000000002</c:v>
                      </c:pt>
                      <c:pt idx="70">
                        <c:v>40.063099999999999</c:v>
                      </c:pt>
                      <c:pt idx="71">
                        <c:v>41.500374999999998</c:v>
                      </c:pt>
                      <c:pt idx="72">
                        <c:v>45.847675000000002</c:v>
                      </c:pt>
                      <c:pt idx="73">
                        <c:v>49.623075</c:v>
                      </c:pt>
                      <c:pt idx="74">
                        <c:v>46.043325000000003</c:v>
                      </c:pt>
                      <c:pt idx="75">
                        <c:v>41.885224999999998</c:v>
                      </c:pt>
                      <c:pt idx="76">
                        <c:v>41.202599999999997</c:v>
                      </c:pt>
                      <c:pt idx="77">
                        <c:v>41.202599999999997</c:v>
                      </c:pt>
                      <c:pt idx="78">
                        <c:v>41.202599999999997</c:v>
                      </c:pt>
                      <c:pt idx="79">
                        <c:v>41.885224999999998</c:v>
                      </c:pt>
                      <c:pt idx="80">
                        <c:v>41.202599999999997</c:v>
                      </c:pt>
                      <c:pt idx="81">
                        <c:v>41.202599999999997</c:v>
                      </c:pt>
                      <c:pt idx="82">
                        <c:v>41.885224999999998</c:v>
                      </c:pt>
                      <c:pt idx="83">
                        <c:v>41.885224999999998</c:v>
                      </c:pt>
                      <c:pt idx="84">
                        <c:v>41.885224999999998</c:v>
                      </c:pt>
                      <c:pt idx="85">
                        <c:v>41.885224999999998</c:v>
                      </c:pt>
                      <c:pt idx="86">
                        <c:v>41.885224999999998</c:v>
                      </c:pt>
                      <c:pt idx="87">
                        <c:v>41.885224999999998</c:v>
                      </c:pt>
                      <c:pt idx="88">
                        <c:v>41.202599999999997</c:v>
                      </c:pt>
                      <c:pt idx="89">
                        <c:v>41.202599999999997</c:v>
                      </c:pt>
                      <c:pt idx="90">
                        <c:v>41.202599999999997</c:v>
                      </c:pt>
                      <c:pt idx="91">
                        <c:v>41.885224999999998</c:v>
                      </c:pt>
                      <c:pt idx="92">
                        <c:v>41.885224999999998</c:v>
                      </c:pt>
                      <c:pt idx="93">
                        <c:v>41.202599999999997</c:v>
                      </c:pt>
                      <c:pt idx="94">
                        <c:v>41.202599999999997</c:v>
                      </c:pt>
                      <c:pt idx="95">
                        <c:v>41.202599999999997</c:v>
                      </c:pt>
                      <c:pt idx="96">
                        <c:v>41.885224999999998</c:v>
                      </c:pt>
                      <c:pt idx="97">
                        <c:v>41.885224999999998</c:v>
                      </c:pt>
                      <c:pt idx="98">
                        <c:v>41.202599999999997</c:v>
                      </c:pt>
                      <c:pt idx="99">
                        <c:v>41.885224999999998</c:v>
                      </c:pt>
                      <c:pt idx="100">
                        <c:v>41.202599999999997</c:v>
                      </c:pt>
                      <c:pt idx="101">
                        <c:v>41.202599999999997</c:v>
                      </c:pt>
                      <c:pt idx="102">
                        <c:v>41.885224999999998</c:v>
                      </c:pt>
                      <c:pt idx="103">
                        <c:v>41.885224999999998</c:v>
                      </c:pt>
                      <c:pt idx="104">
                        <c:v>41.885224999999998</c:v>
                      </c:pt>
                      <c:pt idx="105">
                        <c:v>41.885224999999998</c:v>
                      </c:pt>
                      <c:pt idx="106">
                        <c:v>41.202599999999997</c:v>
                      </c:pt>
                      <c:pt idx="107">
                        <c:v>41.202599999999997</c:v>
                      </c:pt>
                      <c:pt idx="108">
                        <c:v>41.202599999999997</c:v>
                      </c:pt>
                      <c:pt idx="109">
                        <c:v>41.885224999999998</c:v>
                      </c:pt>
                      <c:pt idx="110">
                        <c:v>41.885224999999998</c:v>
                      </c:pt>
                      <c:pt idx="111">
                        <c:v>41.885224999999998</c:v>
                      </c:pt>
                      <c:pt idx="112">
                        <c:v>41.885224999999998</c:v>
                      </c:pt>
                      <c:pt idx="113">
                        <c:v>41.885224999999998</c:v>
                      </c:pt>
                      <c:pt idx="114">
                        <c:v>41.885224999999998</c:v>
                      </c:pt>
                      <c:pt idx="115">
                        <c:v>41.885224999999998</c:v>
                      </c:pt>
                      <c:pt idx="116">
                        <c:v>41.202599999999997</c:v>
                      </c:pt>
                      <c:pt idx="117">
                        <c:v>41.202599999999997</c:v>
                      </c:pt>
                      <c:pt idx="118">
                        <c:v>41.885224999999998</c:v>
                      </c:pt>
                      <c:pt idx="119">
                        <c:v>41.885224999999998</c:v>
                      </c:pt>
                      <c:pt idx="120">
                        <c:v>41.202599999999997</c:v>
                      </c:pt>
                      <c:pt idx="121">
                        <c:v>41.202599999999997</c:v>
                      </c:pt>
                      <c:pt idx="122">
                        <c:v>41.202599999999997</c:v>
                      </c:pt>
                      <c:pt idx="123">
                        <c:v>41.885224999999998</c:v>
                      </c:pt>
                      <c:pt idx="124">
                        <c:v>41.202599999999997</c:v>
                      </c:pt>
                      <c:pt idx="125">
                        <c:v>41.202599999999997</c:v>
                      </c:pt>
                      <c:pt idx="126">
                        <c:v>41.885224999999998</c:v>
                      </c:pt>
                      <c:pt idx="127">
                        <c:v>41.202599999999997</c:v>
                      </c:pt>
                      <c:pt idx="128">
                        <c:v>41.202599999999997</c:v>
                      </c:pt>
                      <c:pt idx="129">
                        <c:v>41.885224999999998</c:v>
                      </c:pt>
                      <c:pt idx="130">
                        <c:v>41.885224999999998</c:v>
                      </c:pt>
                      <c:pt idx="131">
                        <c:v>41.202599999999997</c:v>
                      </c:pt>
                      <c:pt idx="132">
                        <c:v>41.885224999999998</c:v>
                      </c:pt>
                      <c:pt idx="133">
                        <c:v>41.202599999999997</c:v>
                      </c:pt>
                      <c:pt idx="134">
                        <c:v>41.885224999999998</c:v>
                      </c:pt>
                      <c:pt idx="135">
                        <c:v>41.885224999999998</c:v>
                      </c:pt>
                      <c:pt idx="136">
                        <c:v>41.126275</c:v>
                      </c:pt>
                      <c:pt idx="137">
                        <c:v>41.885224999999998</c:v>
                      </c:pt>
                      <c:pt idx="138">
                        <c:v>41.202599999999997</c:v>
                      </c:pt>
                      <c:pt idx="139">
                        <c:v>41.202599999999997</c:v>
                      </c:pt>
                      <c:pt idx="140">
                        <c:v>41.202599999999997</c:v>
                      </c:pt>
                      <c:pt idx="141">
                        <c:v>41.885224999999998</c:v>
                      </c:pt>
                      <c:pt idx="142">
                        <c:v>41.885224999999998</c:v>
                      </c:pt>
                      <c:pt idx="143">
                        <c:v>41.202599999999997</c:v>
                      </c:pt>
                      <c:pt idx="144">
                        <c:v>41.885224999999998</c:v>
                      </c:pt>
                      <c:pt idx="145">
                        <c:v>41.202599999999997</c:v>
                      </c:pt>
                      <c:pt idx="146">
                        <c:v>47.6526</c:v>
                      </c:pt>
                      <c:pt idx="147">
                        <c:v>49.423124999999999</c:v>
                      </c:pt>
                      <c:pt idx="148">
                        <c:v>46.398074999999999</c:v>
                      </c:pt>
                      <c:pt idx="149">
                        <c:v>41.482100000000003</c:v>
                      </c:pt>
                      <c:pt idx="150">
                        <c:v>39.436374999999998</c:v>
                      </c:pt>
                      <c:pt idx="151">
                        <c:v>36.754249999999999</c:v>
                      </c:pt>
                      <c:pt idx="152">
                        <c:v>29.76632</c:v>
                      </c:pt>
                      <c:pt idx="153">
                        <c:v>9.9846000000000004</c:v>
                      </c:pt>
                      <c:pt idx="154">
                        <c:v>-7.9872500000000004</c:v>
                      </c:pt>
                      <c:pt idx="155">
                        <c:v>0.3483</c:v>
                      </c:pt>
                      <c:pt idx="156">
                        <c:v>-7.0563000000000002</c:v>
                      </c:pt>
                      <c:pt idx="157">
                        <c:v>-8.3699499999999993</c:v>
                      </c:pt>
                      <c:pt idx="158">
                        <c:v>-13.345050000000001</c:v>
                      </c:pt>
                      <c:pt idx="159">
                        <c:v>-12.769925000000001</c:v>
                      </c:pt>
                      <c:pt idx="160">
                        <c:v>-14.607100000000001</c:v>
                      </c:pt>
                      <c:pt idx="161">
                        <c:v>-11.615375</c:v>
                      </c:pt>
                      <c:pt idx="162">
                        <c:v>-3.7571249999999998</c:v>
                      </c:pt>
                      <c:pt idx="163">
                        <c:v>-5.3014700000000001</c:v>
                      </c:pt>
                      <c:pt idx="164">
                        <c:v>-7.6056249999999999</c:v>
                      </c:pt>
                      <c:pt idx="165">
                        <c:v>-8.0138025000000006</c:v>
                      </c:pt>
                      <c:pt idx="166">
                        <c:v>-5.8533749999999998</c:v>
                      </c:pt>
                      <c:pt idx="167">
                        <c:v>-5.470675</c:v>
                      </c:pt>
                      <c:pt idx="168">
                        <c:v>-7.3164499999999997</c:v>
                      </c:pt>
                      <c:pt idx="169">
                        <c:v>-8.26675</c:v>
                      </c:pt>
                      <c:pt idx="170">
                        <c:v>-13.002124999999999</c:v>
                      </c:pt>
                      <c:pt idx="171">
                        <c:v>-17.06025</c:v>
                      </c:pt>
                      <c:pt idx="172">
                        <c:v>-14.0008</c:v>
                      </c:pt>
                      <c:pt idx="173">
                        <c:v>-16.121775</c:v>
                      </c:pt>
                      <c:pt idx="174">
                        <c:v>-13.4117</c:v>
                      </c:pt>
                      <c:pt idx="175">
                        <c:v>-14.496375</c:v>
                      </c:pt>
                      <c:pt idx="176">
                        <c:v>-16.240024999999999</c:v>
                      </c:pt>
                      <c:pt idx="177">
                        <c:v>-18.19115</c:v>
                      </c:pt>
                      <c:pt idx="178">
                        <c:v>-19.784300000000002</c:v>
                      </c:pt>
                      <c:pt idx="179">
                        <c:v>-23.174849999999999</c:v>
                      </c:pt>
                      <c:pt idx="180">
                        <c:v>-26.996475</c:v>
                      </c:pt>
                      <c:pt idx="181">
                        <c:v>-30.110749999999999</c:v>
                      </c:pt>
                      <c:pt idx="182">
                        <c:v>-49.658549999999998</c:v>
                      </c:pt>
                      <c:pt idx="183">
                        <c:v>-34.530074999999997</c:v>
                      </c:pt>
                      <c:pt idx="184">
                        <c:v>-37.153075000000001</c:v>
                      </c:pt>
                      <c:pt idx="185">
                        <c:v>-37.203600000000002</c:v>
                      </c:pt>
                      <c:pt idx="186">
                        <c:v>-38.161425000000001</c:v>
                      </c:pt>
                      <c:pt idx="187">
                        <c:v>-40.74465</c:v>
                      </c:pt>
                      <c:pt idx="188">
                        <c:v>-39.7879</c:v>
                      </c:pt>
                      <c:pt idx="189">
                        <c:v>-58.738</c:v>
                      </c:pt>
                      <c:pt idx="190">
                        <c:v>-41.672375000000002</c:v>
                      </c:pt>
                      <c:pt idx="191">
                        <c:v>-43.003225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'MM150602.1'!$AN$3</c15:sqref>
                        </c15:formulaRef>
                      </c:ext>
                    </c:extLst>
                    <c:strCache>
                      <c:ptCount val="1"/>
                      <c:pt idx="0">
                        <c:v>CNCS1 traction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'MM150602.1'!$AN$4:$AN$195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-133.135525</c:v>
                      </c:pt>
                      <c:pt idx="1">
                        <c:v>-133.122625</c:v>
                      </c:pt>
                      <c:pt idx="2">
                        <c:v>-133.133375</c:v>
                      </c:pt>
                      <c:pt idx="3">
                        <c:v>-133.10865000000001</c:v>
                      </c:pt>
                      <c:pt idx="4">
                        <c:v>-133.11080000000001</c:v>
                      </c:pt>
                      <c:pt idx="5">
                        <c:v>-133.13229999999999</c:v>
                      </c:pt>
                      <c:pt idx="6">
                        <c:v>-133.15379999999999</c:v>
                      </c:pt>
                      <c:pt idx="7">
                        <c:v>-133.16562500000001</c:v>
                      </c:pt>
                      <c:pt idx="8">
                        <c:v>-133.139825</c:v>
                      </c:pt>
                      <c:pt idx="9">
                        <c:v>-133.157025</c:v>
                      </c:pt>
                      <c:pt idx="10">
                        <c:v>-133.133375</c:v>
                      </c:pt>
                      <c:pt idx="11">
                        <c:v>-133.15164999999999</c:v>
                      </c:pt>
                      <c:pt idx="12">
                        <c:v>-133.105425</c:v>
                      </c:pt>
                      <c:pt idx="13">
                        <c:v>-133.13014999999999</c:v>
                      </c:pt>
                      <c:pt idx="14">
                        <c:v>-133.122625</c:v>
                      </c:pt>
                      <c:pt idx="15">
                        <c:v>-133.148425</c:v>
                      </c:pt>
                      <c:pt idx="16">
                        <c:v>-133.18712500000001</c:v>
                      </c:pt>
                      <c:pt idx="17">
                        <c:v>-133.14304999999999</c:v>
                      </c:pt>
                      <c:pt idx="18">
                        <c:v>-133.135525</c:v>
                      </c:pt>
                      <c:pt idx="19">
                        <c:v>-133.19895</c:v>
                      </c:pt>
                      <c:pt idx="20">
                        <c:v>-133.16992500000001</c:v>
                      </c:pt>
                      <c:pt idx="21">
                        <c:v>-132.98717500000001</c:v>
                      </c:pt>
                      <c:pt idx="22">
                        <c:v>-132.64317500000001</c:v>
                      </c:pt>
                      <c:pt idx="23">
                        <c:v>-132.17124999999999</c:v>
                      </c:pt>
                      <c:pt idx="24">
                        <c:v>-131.47357500000001</c:v>
                      </c:pt>
                      <c:pt idx="25">
                        <c:v>-130.89307500000001</c:v>
                      </c:pt>
                      <c:pt idx="26">
                        <c:v>-130.24270000000001</c:v>
                      </c:pt>
                      <c:pt idx="27">
                        <c:v>-129.66650000000001</c:v>
                      </c:pt>
                      <c:pt idx="28">
                        <c:v>-128.96452500000001</c:v>
                      </c:pt>
                      <c:pt idx="29">
                        <c:v>-128.53559999999999</c:v>
                      </c:pt>
                      <c:pt idx="30">
                        <c:v>-128.104525</c:v>
                      </c:pt>
                      <c:pt idx="31">
                        <c:v>-127.014475</c:v>
                      </c:pt>
                      <c:pt idx="32">
                        <c:v>-126.20715</c:v>
                      </c:pt>
                      <c:pt idx="33">
                        <c:v>-125.146125</c:v>
                      </c:pt>
                      <c:pt idx="34">
                        <c:v>-123.4014</c:v>
                      </c:pt>
                      <c:pt idx="35">
                        <c:v>-122.293075</c:v>
                      </c:pt>
                      <c:pt idx="36">
                        <c:v>-121.07402500000001</c:v>
                      </c:pt>
                      <c:pt idx="37">
                        <c:v>-119.98075</c:v>
                      </c:pt>
                      <c:pt idx="38">
                        <c:v>-117.04707500000001</c:v>
                      </c:pt>
                      <c:pt idx="39">
                        <c:v>-114.37677499999999</c:v>
                      </c:pt>
                      <c:pt idx="40">
                        <c:v>-111.697875</c:v>
                      </c:pt>
                      <c:pt idx="41">
                        <c:v>-112.35254999999999</c:v>
                      </c:pt>
                      <c:pt idx="42">
                        <c:v>-111.351725</c:v>
                      </c:pt>
                      <c:pt idx="43">
                        <c:v>-107.720375</c:v>
                      </c:pt>
                      <c:pt idx="44">
                        <c:v>-104.87269999999999</c:v>
                      </c:pt>
                      <c:pt idx="45">
                        <c:v>-101.9057</c:v>
                      </c:pt>
                      <c:pt idx="46">
                        <c:v>-98.745199999999997</c:v>
                      </c:pt>
                      <c:pt idx="47">
                        <c:v>-95.724450000000004</c:v>
                      </c:pt>
                      <c:pt idx="48">
                        <c:v>-95.795400000000001</c:v>
                      </c:pt>
                      <c:pt idx="49">
                        <c:v>-93.461574999999996</c:v>
                      </c:pt>
                      <c:pt idx="50">
                        <c:v>-88.774574999999999</c:v>
                      </c:pt>
                      <c:pt idx="51">
                        <c:v>-82.713724999999997</c:v>
                      </c:pt>
                      <c:pt idx="52">
                        <c:v>-79.714474999999993</c:v>
                      </c:pt>
                      <c:pt idx="53">
                        <c:v>-75.915424999999999</c:v>
                      </c:pt>
                      <c:pt idx="54">
                        <c:v>-71.925025000000005</c:v>
                      </c:pt>
                      <c:pt idx="55">
                        <c:v>-66.103899999999996</c:v>
                      </c:pt>
                      <c:pt idx="56">
                        <c:v>-65.309475000000006</c:v>
                      </c:pt>
                      <c:pt idx="57">
                        <c:v>-62.866</c:v>
                      </c:pt>
                      <c:pt idx="58">
                        <c:v>-58.778849999999998</c:v>
                      </c:pt>
                      <c:pt idx="59">
                        <c:v>-56.456850000000003</c:v>
                      </c:pt>
                      <c:pt idx="60">
                        <c:v>-50.163800000000002</c:v>
                      </c:pt>
                      <c:pt idx="61">
                        <c:v>-48.714700000000001</c:v>
                      </c:pt>
                      <c:pt idx="62">
                        <c:v>-44.493175000000001</c:v>
                      </c:pt>
                      <c:pt idx="63">
                        <c:v>-42.753824999999999</c:v>
                      </c:pt>
                      <c:pt idx="64">
                        <c:v>-39.7879</c:v>
                      </c:pt>
                      <c:pt idx="65">
                        <c:v>-35.057899999999997</c:v>
                      </c:pt>
                      <c:pt idx="66">
                        <c:v>-32.016725000000001</c:v>
                      </c:pt>
                      <c:pt idx="67">
                        <c:v>-32.911124999999998</c:v>
                      </c:pt>
                      <c:pt idx="68">
                        <c:v>-32.383299999999998</c:v>
                      </c:pt>
                      <c:pt idx="69">
                        <c:v>-32.633775</c:v>
                      </c:pt>
                      <c:pt idx="70">
                        <c:v>-31.923200000000001</c:v>
                      </c:pt>
                      <c:pt idx="71">
                        <c:v>-32.589700000000001</c:v>
                      </c:pt>
                      <c:pt idx="72">
                        <c:v>-33.356175</c:v>
                      </c:pt>
                      <c:pt idx="73">
                        <c:v>-39.886800000000001</c:v>
                      </c:pt>
                      <c:pt idx="74">
                        <c:v>-39.334249999999997</c:v>
                      </c:pt>
                      <c:pt idx="75">
                        <c:v>-38.238824999999999</c:v>
                      </c:pt>
                      <c:pt idx="76">
                        <c:v>-38.509725000000003</c:v>
                      </c:pt>
                      <c:pt idx="77">
                        <c:v>-38.509725000000003</c:v>
                      </c:pt>
                      <c:pt idx="78">
                        <c:v>-38.509725000000003</c:v>
                      </c:pt>
                      <c:pt idx="79">
                        <c:v>-38.238824999999999</c:v>
                      </c:pt>
                      <c:pt idx="80">
                        <c:v>-38.509725000000003</c:v>
                      </c:pt>
                      <c:pt idx="81">
                        <c:v>-38.509725000000003</c:v>
                      </c:pt>
                      <c:pt idx="82">
                        <c:v>-38.238824999999999</c:v>
                      </c:pt>
                      <c:pt idx="83">
                        <c:v>-38.238824999999999</c:v>
                      </c:pt>
                      <c:pt idx="84">
                        <c:v>-38.238824999999999</c:v>
                      </c:pt>
                      <c:pt idx="85">
                        <c:v>-38.238824999999999</c:v>
                      </c:pt>
                      <c:pt idx="86">
                        <c:v>-38.238824999999999</c:v>
                      </c:pt>
                      <c:pt idx="87">
                        <c:v>-38.238824999999999</c:v>
                      </c:pt>
                      <c:pt idx="88">
                        <c:v>-38.509725000000003</c:v>
                      </c:pt>
                      <c:pt idx="89">
                        <c:v>-38.509725000000003</c:v>
                      </c:pt>
                      <c:pt idx="90">
                        <c:v>-38.509725000000003</c:v>
                      </c:pt>
                      <c:pt idx="91">
                        <c:v>-38.238824999999999</c:v>
                      </c:pt>
                      <c:pt idx="92">
                        <c:v>-38.238824999999999</c:v>
                      </c:pt>
                      <c:pt idx="93">
                        <c:v>-38.509725000000003</c:v>
                      </c:pt>
                      <c:pt idx="94">
                        <c:v>-38.509725000000003</c:v>
                      </c:pt>
                      <c:pt idx="95">
                        <c:v>-38.509725000000003</c:v>
                      </c:pt>
                      <c:pt idx="96">
                        <c:v>-38.238824999999999</c:v>
                      </c:pt>
                      <c:pt idx="97">
                        <c:v>-38.238824999999999</c:v>
                      </c:pt>
                      <c:pt idx="98">
                        <c:v>-38.509725000000003</c:v>
                      </c:pt>
                      <c:pt idx="99">
                        <c:v>-38.238824999999999</c:v>
                      </c:pt>
                      <c:pt idx="100">
                        <c:v>-38.509725000000003</c:v>
                      </c:pt>
                      <c:pt idx="101">
                        <c:v>-38.509725000000003</c:v>
                      </c:pt>
                      <c:pt idx="102">
                        <c:v>-38.238824999999999</c:v>
                      </c:pt>
                      <c:pt idx="103">
                        <c:v>-38.238824999999999</c:v>
                      </c:pt>
                      <c:pt idx="104">
                        <c:v>-38.238824999999999</c:v>
                      </c:pt>
                      <c:pt idx="105">
                        <c:v>-38.238824999999999</c:v>
                      </c:pt>
                      <c:pt idx="106">
                        <c:v>-38.509725000000003</c:v>
                      </c:pt>
                      <c:pt idx="107">
                        <c:v>-38.509725000000003</c:v>
                      </c:pt>
                      <c:pt idx="108">
                        <c:v>-38.509725000000003</c:v>
                      </c:pt>
                      <c:pt idx="109">
                        <c:v>-38.238824999999999</c:v>
                      </c:pt>
                      <c:pt idx="110">
                        <c:v>-38.238824999999999</c:v>
                      </c:pt>
                      <c:pt idx="111">
                        <c:v>-38.238824999999999</c:v>
                      </c:pt>
                      <c:pt idx="112">
                        <c:v>-38.238824999999999</c:v>
                      </c:pt>
                      <c:pt idx="113">
                        <c:v>-38.238824999999999</c:v>
                      </c:pt>
                      <c:pt idx="114">
                        <c:v>-38.238824999999999</c:v>
                      </c:pt>
                      <c:pt idx="115">
                        <c:v>-38.238824999999999</c:v>
                      </c:pt>
                      <c:pt idx="116">
                        <c:v>-38.509725000000003</c:v>
                      </c:pt>
                      <c:pt idx="117">
                        <c:v>-38.509725000000003</c:v>
                      </c:pt>
                      <c:pt idx="118">
                        <c:v>-38.238824999999999</c:v>
                      </c:pt>
                      <c:pt idx="119">
                        <c:v>-38.238824999999999</c:v>
                      </c:pt>
                      <c:pt idx="120">
                        <c:v>-38.509725000000003</c:v>
                      </c:pt>
                      <c:pt idx="121">
                        <c:v>-38.509725000000003</c:v>
                      </c:pt>
                      <c:pt idx="122">
                        <c:v>-38.509725000000003</c:v>
                      </c:pt>
                      <c:pt idx="123">
                        <c:v>-38.238824999999999</c:v>
                      </c:pt>
                      <c:pt idx="124">
                        <c:v>-38.509725000000003</c:v>
                      </c:pt>
                      <c:pt idx="125">
                        <c:v>-38.509725000000003</c:v>
                      </c:pt>
                      <c:pt idx="126">
                        <c:v>-38.238824999999999</c:v>
                      </c:pt>
                      <c:pt idx="127">
                        <c:v>-38.509725000000003</c:v>
                      </c:pt>
                      <c:pt idx="128">
                        <c:v>-38.509725000000003</c:v>
                      </c:pt>
                      <c:pt idx="129">
                        <c:v>-38.238824999999999</c:v>
                      </c:pt>
                      <c:pt idx="130">
                        <c:v>-38.238824999999999</c:v>
                      </c:pt>
                      <c:pt idx="131">
                        <c:v>-38.509725000000003</c:v>
                      </c:pt>
                      <c:pt idx="132">
                        <c:v>-38.238824999999999</c:v>
                      </c:pt>
                      <c:pt idx="133">
                        <c:v>-38.509725000000003</c:v>
                      </c:pt>
                      <c:pt idx="134">
                        <c:v>-38.238824999999999</c:v>
                      </c:pt>
                      <c:pt idx="135">
                        <c:v>-38.238824999999999</c:v>
                      </c:pt>
                      <c:pt idx="136">
                        <c:v>-38.306550000000001</c:v>
                      </c:pt>
                      <c:pt idx="137">
                        <c:v>-38.238824999999999</c:v>
                      </c:pt>
                      <c:pt idx="138">
                        <c:v>-38.509725000000003</c:v>
                      </c:pt>
                      <c:pt idx="139">
                        <c:v>-38.509725000000003</c:v>
                      </c:pt>
                      <c:pt idx="140">
                        <c:v>-38.509725000000003</c:v>
                      </c:pt>
                      <c:pt idx="141">
                        <c:v>-38.238824999999999</c:v>
                      </c:pt>
                      <c:pt idx="142">
                        <c:v>-38.238824999999999</c:v>
                      </c:pt>
                      <c:pt idx="143">
                        <c:v>-38.509725000000003</c:v>
                      </c:pt>
                      <c:pt idx="144">
                        <c:v>-38.238824999999999</c:v>
                      </c:pt>
                      <c:pt idx="145">
                        <c:v>-38.509725000000003</c:v>
                      </c:pt>
                      <c:pt idx="146">
                        <c:v>-39.854550000000003</c:v>
                      </c:pt>
                      <c:pt idx="147">
                        <c:v>-39.30415</c:v>
                      </c:pt>
                      <c:pt idx="148">
                        <c:v>-32.021025000000002</c:v>
                      </c:pt>
                      <c:pt idx="149">
                        <c:v>-32.524124999999998</c:v>
                      </c:pt>
                      <c:pt idx="150">
                        <c:v>-32.237099999999998</c:v>
                      </c:pt>
                      <c:pt idx="151">
                        <c:v>-32.161850000000001</c:v>
                      </c:pt>
                      <c:pt idx="152">
                        <c:v>-32.262900000000002</c:v>
                      </c:pt>
                      <c:pt idx="153">
                        <c:v>-32.807924999999997</c:v>
                      </c:pt>
                      <c:pt idx="154">
                        <c:v>-31.682400000000001</c:v>
                      </c:pt>
                      <c:pt idx="155">
                        <c:v>-40.365175000000001</c:v>
                      </c:pt>
                      <c:pt idx="156">
                        <c:v>-42.299100000000003</c:v>
                      </c:pt>
                      <c:pt idx="157">
                        <c:v>-34.691324999999999</c:v>
                      </c:pt>
                      <c:pt idx="158">
                        <c:v>-36.083449999999999</c:v>
                      </c:pt>
                      <c:pt idx="159">
                        <c:v>-34.948250000000002</c:v>
                      </c:pt>
                      <c:pt idx="160">
                        <c:v>-39.627724999999998</c:v>
                      </c:pt>
                      <c:pt idx="161">
                        <c:v>-42.573225000000001</c:v>
                      </c:pt>
                      <c:pt idx="162">
                        <c:v>-59.080925000000001</c:v>
                      </c:pt>
                      <c:pt idx="163">
                        <c:v>-43.857849999999999</c:v>
                      </c:pt>
                      <c:pt idx="164">
                        <c:v>-46.073425</c:v>
                      </c:pt>
                      <c:pt idx="165">
                        <c:v>-48.458849999999998</c:v>
                      </c:pt>
                      <c:pt idx="166">
                        <c:v>-50.10575</c:v>
                      </c:pt>
                      <c:pt idx="167">
                        <c:v>-51.031325000000002</c:v>
                      </c:pt>
                      <c:pt idx="168">
                        <c:v>-48.537325000000003</c:v>
                      </c:pt>
                      <c:pt idx="169">
                        <c:v>-50.654000000000003</c:v>
                      </c:pt>
                      <c:pt idx="170">
                        <c:v>-52.730899999999998</c:v>
                      </c:pt>
                      <c:pt idx="171">
                        <c:v>-54.567</c:v>
                      </c:pt>
                      <c:pt idx="172">
                        <c:v>-57.142699999999998</c:v>
                      </c:pt>
                      <c:pt idx="173">
                        <c:v>-59.470075000000001</c:v>
                      </c:pt>
                      <c:pt idx="174">
                        <c:v>-61.419049999999999</c:v>
                      </c:pt>
                      <c:pt idx="175">
                        <c:v>-63.076700000000002</c:v>
                      </c:pt>
                      <c:pt idx="176">
                        <c:v>-64.679524999999998</c:v>
                      </c:pt>
                      <c:pt idx="177">
                        <c:v>-66.307074999999998</c:v>
                      </c:pt>
                      <c:pt idx="178">
                        <c:v>-68.530175</c:v>
                      </c:pt>
                      <c:pt idx="179">
                        <c:v>-70.313599999999994</c:v>
                      </c:pt>
                      <c:pt idx="180">
                        <c:v>-72.447474999999997</c:v>
                      </c:pt>
                      <c:pt idx="181">
                        <c:v>-74.670574999999999</c:v>
                      </c:pt>
                      <c:pt idx="182">
                        <c:v>-117.14382500000001</c:v>
                      </c:pt>
                      <c:pt idx="183">
                        <c:v>-79.098500000000001</c:v>
                      </c:pt>
                      <c:pt idx="184">
                        <c:v>-81.68065</c:v>
                      </c:pt>
                      <c:pt idx="185">
                        <c:v>-83.553299999999993</c:v>
                      </c:pt>
                      <c:pt idx="186">
                        <c:v>-85.290499999999994</c:v>
                      </c:pt>
                      <c:pt idx="187">
                        <c:v>-86.756799999999998</c:v>
                      </c:pt>
                      <c:pt idx="188">
                        <c:v>-87.867275000000006</c:v>
                      </c:pt>
                      <c:pt idx="189">
                        <c:v>-127.145625</c:v>
                      </c:pt>
                      <c:pt idx="190">
                        <c:v>-90.872974999999997</c:v>
                      </c:pt>
                      <c:pt idx="191">
                        <c:v>-91.936149999999998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'MM150602.1'!$AO$3</c15:sqref>
                        </c15:formulaRef>
                      </c:ext>
                    </c:extLst>
                    <c:strCache>
                      <c:ptCount val="1"/>
                      <c:pt idx="0">
                        <c:v>CNCS2 traction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'MM150602.1'!$AO$4:$AO$195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-124.958</c:v>
                      </c:pt>
                      <c:pt idx="1">
                        <c:v>-124.935425</c:v>
                      </c:pt>
                      <c:pt idx="2">
                        <c:v>-124.91715000000001</c:v>
                      </c:pt>
                      <c:pt idx="3">
                        <c:v>-124.937575</c:v>
                      </c:pt>
                      <c:pt idx="4">
                        <c:v>-124.93219999999999</c:v>
                      </c:pt>
                      <c:pt idx="5">
                        <c:v>-124.862325</c:v>
                      </c:pt>
                      <c:pt idx="6">
                        <c:v>-124.888125</c:v>
                      </c:pt>
                      <c:pt idx="7">
                        <c:v>-124.91822500000001</c:v>
                      </c:pt>
                      <c:pt idx="8">
                        <c:v>-124.89565</c:v>
                      </c:pt>
                      <c:pt idx="9">
                        <c:v>-124.89135</c:v>
                      </c:pt>
                      <c:pt idx="10">
                        <c:v>-124.91715000000001</c:v>
                      </c:pt>
                      <c:pt idx="11">
                        <c:v>-124.90962500000001</c:v>
                      </c:pt>
                      <c:pt idx="12">
                        <c:v>-124.92252499999999</c:v>
                      </c:pt>
                      <c:pt idx="13">
                        <c:v>-124.8677</c:v>
                      </c:pt>
                      <c:pt idx="14">
                        <c:v>-124.93865</c:v>
                      </c:pt>
                      <c:pt idx="15">
                        <c:v>-124.86985</c:v>
                      </c:pt>
                      <c:pt idx="16">
                        <c:v>-124.941875</c:v>
                      </c:pt>
                      <c:pt idx="17">
                        <c:v>-124.90425</c:v>
                      </c:pt>
                      <c:pt idx="18">
                        <c:v>-124.93327499999999</c:v>
                      </c:pt>
                      <c:pt idx="19">
                        <c:v>-124.896725</c:v>
                      </c:pt>
                      <c:pt idx="20">
                        <c:v>-124.93327499999999</c:v>
                      </c:pt>
                      <c:pt idx="21">
                        <c:v>-124.81825000000001</c:v>
                      </c:pt>
                      <c:pt idx="22">
                        <c:v>-124.72042500000001</c:v>
                      </c:pt>
                      <c:pt idx="23">
                        <c:v>-124.48715</c:v>
                      </c:pt>
                      <c:pt idx="24">
                        <c:v>-124.05070000000001</c:v>
                      </c:pt>
                      <c:pt idx="25">
                        <c:v>-123.649725</c:v>
                      </c:pt>
                      <c:pt idx="26">
                        <c:v>-123.217575</c:v>
                      </c:pt>
                      <c:pt idx="27">
                        <c:v>-122.52419999999999</c:v>
                      </c:pt>
                      <c:pt idx="28">
                        <c:v>-121.600775</c:v>
                      </c:pt>
                      <c:pt idx="29">
                        <c:v>-120.650475</c:v>
                      </c:pt>
                      <c:pt idx="30">
                        <c:v>-119.54322500000001</c:v>
                      </c:pt>
                      <c:pt idx="31">
                        <c:v>-117.9447</c:v>
                      </c:pt>
                      <c:pt idx="32">
                        <c:v>-116.23115</c:v>
                      </c:pt>
                      <c:pt idx="33">
                        <c:v>-114.53695</c:v>
                      </c:pt>
                      <c:pt idx="34">
                        <c:v>-111.536625</c:v>
                      </c:pt>
                      <c:pt idx="35">
                        <c:v>-109.335025</c:v>
                      </c:pt>
                      <c:pt idx="36">
                        <c:v>-108.169725</c:v>
                      </c:pt>
                      <c:pt idx="37">
                        <c:v>-106.29815000000001</c:v>
                      </c:pt>
                      <c:pt idx="38">
                        <c:v>-103.56335</c:v>
                      </c:pt>
                      <c:pt idx="39">
                        <c:v>-101.530525</c:v>
                      </c:pt>
                      <c:pt idx="40">
                        <c:v>-99.828800000000001</c:v>
                      </c:pt>
                      <c:pt idx="41">
                        <c:v>-100.077125</c:v>
                      </c:pt>
                      <c:pt idx="42">
                        <c:v>-98.491500000000002</c:v>
                      </c:pt>
                      <c:pt idx="43">
                        <c:v>-95.092349999999996</c:v>
                      </c:pt>
                      <c:pt idx="44">
                        <c:v>-92.143625</c:v>
                      </c:pt>
                      <c:pt idx="45">
                        <c:v>-84.406850000000006</c:v>
                      </c:pt>
                      <c:pt idx="46">
                        <c:v>-78.985624999999999</c:v>
                      </c:pt>
                      <c:pt idx="47">
                        <c:v>-75.604749999999996</c:v>
                      </c:pt>
                      <c:pt idx="48">
                        <c:v>-73.104299999999995</c:v>
                      </c:pt>
                      <c:pt idx="49">
                        <c:v>-69.096699999999998</c:v>
                      </c:pt>
                      <c:pt idx="50">
                        <c:v>-66.390924999999996</c:v>
                      </c:pt>
                      <c:pt idx="51">
                        <c:v>-66.152275000000003</c:v>
                      </c:pt>
                      <c:pt idx="52">
                        <c:v>-80.985124999999996</c:v>
                      </c:pt>
                      <c:pt idx="53">
                        <c:v>-78.263225000000006</c:v>
                      </c:pt>
                      <c:pt idx="54">
                        <c:v>-74.066424999999995</c:v>
                      </c:pt>
                      <c:pt idx="55">
                        <c:v>-67.09075</c:v>
                      </c:pt>
                      <c:pt idx="56">
                        <c:v>-65.542749999999998</c:v>
                      </c:pt>
                      <c:pt idx="57">
                        <c:v>-64.279624999999996</c:v>
                      </c:pt>
                      <c:pt idx="58">
                        <c:v>-63.2057</c:v>
                      </c:pt>
                      <c:pt idx="59">
                        <c:v>-60.908425000000001</c:v>
                      </c:pt>
                      <c:pt idx="60">
                        <c:v>-59.286250000000003</c:v>
                      </c:pt>
                      <c:pt idx="61">
                        <c:v>-56.341825</c:v>
                      </c:pt>
                      <c:pt idx="62">
                        <c:v>-59.400199999999998</c:v>
                      </c:pt>
                      <c:pt idx="63">
                        <c:v>-61.485700000000001</c:v>
                      </c:pt>
                      <c:pt idx="64">
                        <c:v>-64.656949999999995</c:v>
                      </c:pt>
                      <c:pt idx="65">
                        <c:v>-63.789425000000001</c:v>
                      </c:pt>
                      <c:pt idx="66">
                        <c:v>-63.704500000000003</c:v>
                      </c:pt>
                      <c:pt idx="67">
                        <c:v>-68.653800000000004</c:v>
                      </c:pt>
                      <c:pt idx="68">
                        <c:v>-68.340975</c:v>
                      </c:pt>
                      <c:pt idx="69">
                        <c:v>-64.011949999999999</c:v>
                      </c:pt>
                      <c:pt idx="70">
                        <c:v>-60.638599999999997</c:v>
                      </c:pt>
                      <c:pt idx="71">
                        <c:v>-60.110774999999997</c:v>
                      </c:pt>
                      <c:pt idx="72">
                        <c:v>-63.594850000000001</c:v>
                      </c:pt>
                      <c:pt idx="73">
                        <c:v>-53.572625000000002</c:v>
                      </c:pt>
                      <c:pt idx="74">
                        <c:v>-52.497624999999999</c:v>
                      </c:pt>
                      <c:pt idx="75">
                        <c:v>-48.046050000000001</c:v>
                      </c:pt>
                      <c:pt idx="76">
                        <c:v>-48.099800000000002</c:v>
                      </c:pt>
                      <c:pt idx="77">
                        <c:v>-48.099800000000002</c:v>
                      </c:pt>
                      <c:pt idx="78">
                        <c:v>-48.099800000000002</c:v>
                      </c:pt>
                      <c:pt idx="79">
                        <c:v>-48.046050000000001</c:v>
                      </c:pt>
                      <c:pt idx="80">
                        <c:v>-48.099800000000002</c:v>
                      </c:pt>
                      <c:pt idx="81">
                        <c:v>-48.099800000000002</c:v>
                      </c:pt>
                      <c:pt idx="82">
                        <c:v>-48.046050000000001</c:v>
                      </c:pt>
                      <c:pt idx="83">
                        <c:v>-48.046050000000001</c:v>
                      </c:pt>
                      <c:pt idx="84">
                        <c:v>-48.046050000000001</c:v>
                      </c:pt>
                      <c:pt idx="85">
                        <c:v>-48.046050000000001</c:v>
                      </c:pt>
                      <c:pt idx="86">
                        <c:v>-48.046050000000001</c:v>
                      </c:pt>
                      <c:pt idx="87">
                        <c:v>-48.046050000000001</c:v>
                      </c:pt>
                      <c:pt idx="88">
                        <c:v>-48.099800000000002</c:v>
                      </c:pt>
                      <c:pt idx="89">
                        <c:v>-48.099800000000002</c:v>
                      </c:pt>
                      <c:pt idx="90">
                        <c:v>-48.099800000000002</c:v>
                      </c:pt>
                      <c:pt idx="91">
                        <c:v>-48.046050000000001</c:v>
                      </c:pt>
                      <c:pt idx="92">
                        <c:v>-48.046050000000001</c:v>
                      </c:pt>
                      <c:pt idx="93">
                        <c:v>-48.099800000000002</c:v>
                      </c:pt>
                      <c:pt idx="94">
                        <c:v>-48.099800000000002</c:v>
                      </c:pt>
                      <c:pt idx="95">
                        <c:v>-48.099800000000002</c:v>
                      </c:pt>
                      <c:pt idx="96">
                        <c:v>-48.046050000000001</c:v>
                      </c:pt>
                      <c:pt idx="97">
                        <c:v>-48.046050000000001</c:v>
                      </c:pt>
                      <c:pt idx="98">
                        <c:v>-48.099800000000002</c:v>
                      </c:pt>
                      <c:pt idx="99">
                        <c:v>-48.046050000000001</c:v>
                      </c:pt>
                      <c:pt idx="100">
                        <c:v>-48.099800000000002</c:v>
                      </c:pt>
                      <c:pt idx="101">
                        <c:v>-48.099800000000002</c:v>
                      </c:pt>
                      <c:pt idx="102">
                        <c:v>-48.046050000000001</c:v>
                      </c:pt>
                      <c:pt idx="103">
                        <c:v>-48.046050000000001</c:v>
                      </c:pt>
                      <c:pt idx="104">
                        <c:v>-48.046050000000001</c:v>
                      </c:pt>
                      <c:pt idx="105">
                        <c:v>-48.046050000000001</c:v>
                      </c:pt>
                      <c:pt idx="106">
                        <c:v>-48.099800000000002</c:v>
                      </c:pt>
                      <c:pt idx="107">
                        <c:v>-48.099800000000002</c:v>
                      </c:pt>
                      <c:pt idx="108">
                        <c:v>-48.099800000000002</c:v>
                      </c:pt>
                      <c:pt idx="109">
                        <c:v>-48.046050000000001</c:v>
                      </c:pt>
                      <c:pt idx="110">
                        <c:v>-48.046050000000001</c:v>
                      </c:pt>
                      <c:pt idx="111">
                        <c:v>-48.046050000000001</c:v>
                      </c:pt>
                      <c:pt idx="112">
                        <c:v>-48.046050000000001</c:v>
                      </c:pt>
                      <c:pt idx="113">
                        <c:v>-48.046050000000001</c:v>
                      </c:pt>
                      <c:pt idx="114">
                        <c:v>-48.046050000000001</c:v>
                      </c:pt>
                      <c:pt idx="115">
                        <c:v>-48.046050000000001</c:v>
                      </c:pt>
                      <c:pt idx="116">
                        <c:v>-48.099800000000002</c:v>
                      </c:pt>
                      <c:pt idx="117">
                        <c:v>-48.099800000000002</c:v>
                      </c:pt>
                      <c:pt idx="118">
                        <c:v>-48.046050000000001</c:v>
                      </c:pt>
                      <c:pt idx="119">
                        <c:v>-48.046050000000001</c:v>
                      </c:pt>
                      <c:pt idx="120">
                        <c:v>-48.099800000000002</c:v>
                      </c:pt>
                      <c:pt idx="121">
                        <c:v>-48.099800000000002</c:v>
                      </c:pt>
                      <c:pt idx="122">
                        <c:v>-48.099800000000002</c:v>
                      </c:pt>
                      <c:pt idx="123">
                        <c:v>-48.046050000000001</c:v>
                      </c:pt>
                      <c:pt idx="124">
                        <c:v>-48.099800000000002</c:v>
                      </c:pt>
                      <c:pt idx="125">
                        <c:v>-48.099800000000002</c:v>
                      </c:pt>
                      <c:pt idx="126">
                        <c:v>-48.046050000000001</c:v>
                      </c:pt>
                      <c:pt idx="127">
                        <c:v>-48.099800000000002</c:v>
                      </c:pt>
                      <c:pt idx="128">
                        <c:v>-48.099800000000002</c:v>
                      </c:pt>
                      <c:pt idx="129">
                        <c:v>-48.046050000000001</c:v>
                      </c:pt>
                      <c:pt idx="130">
                        <c:v>-48.046050000000001</c:v>
                      </c:pt>
                      <c:pt idx="131">
                        <c:v>-48.099800000000002</c:v>
                      </c:pt>
                      <c:pt idx="132">
                        <c:v>-48.046050000000001</c:v>
                      </c:pt>
                      <c:pt idx="133">
                        <c:v>-48.099800000000002</c:v>
                      </c:pt>
                      <c:pt idx="134">
                        <c:v>-48.046050000000001</c:v>
                      </c:pt>
                      <c:pt idx="135">
                        <c:v>-48.046050000000001</c:v>
                      </c:pt>
                      <c:pt idx="136">
                        <c:v>-47.920274999999997</c:v>
                      </c:pt>
                      <c:pt idx="137">
                        <c:v>-48.046050000000001</c:v>
                      </c:pt>
                      <c:pt idx="138">
                        <c:v>-48.099800000000002</c:v>
                      </c:pt>
                      <c:pt idx="139">
                        <c:v>-48.099800000000002</c:v>
                      </c:pt>
                      <c:pt idx="140">
                        <c:v>-48.099800000000002</c:v>
                      </c:pt>
                      <c:pt idx="141">
                        <c:v>-48.046050000000001</c:v>
                      </c:pt>
                      <c:pt idx="142">
                        <c:v>-48.046050000000001</c:v>
                      </c:pt>
                      <c:pt idx="143">
                        <c:v>-48.099800000000002</c:v>
                      </c:pt>
                      <c:pt idx="144">
                        <c:v>-48.046050000000001</c:v>
                      </c:pt>
                      <c:pt idx="145">
                        <c:v>-48.099800000000002</c:v>
                      </c:pt>
                      <c:pt idx="146">
                        <c:v>-52.326700000000002</c:v>
                      </c:pt>
                      <c:pt idx="147">
                        <c:v>-54.979799999999997</c:v>
                      </c:pt>
                      <c:pt idx="148">
                        <c:v>-64.878399999999999</c:v>
                      </c:pt>
                      <c:pt idx="149">
                        <c:v>-60.138725000000001</c:v>
                      </c:pt>
                      <c:pt idx="150">
                        <c:v>-59.679699999999997</c:v>
                      </c:pt>
                      <c:pt idx="151">
                        <c:v>-64.656949999999995</c:v>
                      </c:pt>
                      <c:pt idx="152">
                        <c:v>-68.998874999999998</c:v>
                      </c:pt>
                      <c:pt idx="153">
                        <c:v>-67.339074999999994</c:v>
                      </c:pt>
                      <c:pt idx="154">
                        <c:v>-62.994999999999997</c:v>
                      </c:pt>
                      <c:pt idx="155">
                        <c:v>-56.863199999999999</c:v>
                      </c:pt>
                      <c:pt idx="156">
                        <c:v>-60.7074</c:v>
                      </c:pt>
                      <c:pt idx="157">
                        <c:v>-55.010975000000002</c:v>
                      </c:pt>
                      <c:pt idx="158">
                        <c:v>-51.823599999999999</c:v>
                      </c:pt>
                      <c:pt idx="159">
                        <c:v>-51.257075</c:v>
                      </c:pt>
                      <c:pt idx="160">
                        <c:v>-42.095925000000001</c:v>
                      </c:pt>
                      <c:pt idx="161">
                        <c:v>-38.569924999999998</c:v>
                      </c:pt>
                      <c:pt idx="162">
                        <c:v>-63.562600000000003</c:v>
                      </c:pt>
                      <c:pt idx="163">
                        <c:v>-43.153725000000001</c:v>
                      </c:pt>
                      <c:pt idx="164">
                        <c:v>-51.473149999999997</c:v>
                      </c:pt>
                      <c:pt idx="165">
                        <c:v>-64.013024999999999</c:v>
                      </c:pt>
                      <c:pt idx="166">
                        <c:v>-69.507350000000002</c:v>
                      </c:pt>
                      <c:pt idx="167">
                        <c:v>-33.279204999999997</c:v>
                      </c:pt>
                      <c:pt idx="168">
                        <c:v>-43.590175000000002</c:v>
                      </c:pt>
                      <c:pt idx="169">
                        <c:v>-36.970325000000003</c:v>
                      </c:pt>
                      <c:pt idx="170">
                        <c:v>-35.782449999999997</c:v>
                      </c:pt>
                      <c:pt idx="171">
                        <c:v>-37.197150000000001</c:v>
                      </c:pt>
                      <c:pt idx="172">
                        <c:v>-39.075175000000002</c:v>
                      </c:pt>
                      <c:pt idx="173">
                        <c:v>-44.774825</c:v>
                      </c:pt>
                      <c:pt idx="174">
                        <c:v>-47.997675000000001</c:v>
                      </c:pt>
                      <c:pt idx="175">
                        <c:v>-51.201174999999999</c:v>
                      </c:pt>
                      <c:pt idx="176">
                        <c:v>-54.117649999999998</c:v>
                      </c:pt>
                      <c:pt idx="177">
                        <c:v>-56.896524999999997</c:v>
                      </c:pt>
                      <c:pt idx="178">
                        <c:v>-59.179825000000001</c:v>
                      </c:pt>
                      <c:pt idx="179">
                        <c:v>-62.429549999999999</c:v>
                      </c:pt>
                      <c:pt idx="180">
                        <c:v>-65.599725000000007</c:v>
                      </c:pt>
                      <c:pt idx="181">
                        <c:v>-68.185100000000006</c:v>
                      </c:pt>
                      <c:pt idx="182">
                        <c:v>-103.90519999999999</c:v>
                      </c:pt>
                      <c:pt idx="183">
                        <c:v>-75.251075</c:v>
                      </c:pt>
                      <c:pt idx="184">
                        <c:v>-77.411824999999993</c:v>
                      </c:pt>
                      <c:pt idx="185">
                        <c:v>-79.379075</c:v>
                      </c:pt>
                      <c:pt idx="186">
                        <c:v>-80.609949999999998</c:v>
                      </c:pt>
                      <c:pt idx="187">
                        <c:v>-82.767475000000005</c:v>
                      </c:pt>
                      <c:pt idx="188">
                        <c:v>-84.575625000000002</c:v>
                      </c:pt>
                      <c:pt idx="189">
                        <c:v>-117.969425</c:v>
                      </c:pt>
                      <c:pt idx="190">
                        <c:v>-86.055899999999994</c:v>
                      </c:pt>
                      <c:pt idx="191">
                        <c:v>-87.426524999999998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'MM150602.1'!$AP$3</c15:sqref>
                        </c15:formulaRef>
                      </c:ext>
                    </c:extLst>
                    <c:strCache>
                      <c:ptCount val="1"/>
                      <c:pt idx="0">
                        <c:v>CNCS4 traction</c:v>
                      </c:pt>
                    </c:strCache>
                  </c:strRef>
                </c:tx>
                <c:spPr>
                  <a:ln w="19050" cap="rnd">
                    <a:solidFill>
                      <a:srgbClr val="ED7D3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'MM150602.1'!$AP$4:$AP$195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-113.78230000000001</c:v>
                      </c:pt>
                      <c:pt idx="1">
                        <c:v>-113.8339</c:v>
                      </c:pt>
                      <c:pt idx="2">
                        <c:v>-113.77692500000001</c:v>
                      </c:pt>
                      <c:pt idx="3">
                        <c:v>-113.78337500000001</c:v>
                      </c:pt>
                      <c:pt idx="4">
                        <c:v>-113.7694</c:v>
                      </c:pt>
                      <c:pt idx="5">
                        <c:v>-113.817775</c:v>
                      </c:pt>
                      <c:pt idx="6">
                        <c:v>-113.81455</c:v>
                      </c:pt>
                      <c:pt idx="7">
                        <c:v>-113.826375</c:v>
                      </c:pt>
                      <c:pt idx="8">
                        <c:v>-113.79412499999999</c:v>
                      </c:pt>
                      <c:pt idx="9">
                        <c:v>-113.78015000000001</c:v>
                      </c:pt>
                      <c:pt idx="10">
                        <c:v>-113.77692500000001</c:v>
                      </c:pt>
                      <c:pt idx="11">
                        <c:v>-113.819925</c:v>
                      </c:pt>
                      <c:pt idx="12">
                        <c:v>-113.77370000000001</c:v>
                      </c:pt>
                      <c:pt idx="13">
                        <c:v>-113.79197499999999</c:v>
                      </c:pt>
                      <c:pt idx="14">
                        <c:v>-113.828525</c:v>
                      </c:pt>
                      <c:pt idx="15">
                        <c:v>-113.79519999999999</c:v>
                      </c:pt>
                      <c:pt idx="16">
                        <c:v>-113.839275</c:v>
                      </c:pt>
                      <c:pt idx="17">
                        <c:v>-113.79197499999999</c:v>
                      </c:pt>
                      <c:pt idx="18">
                        <c:v>-113.78015000000001</c:v>
                      </c:pt>
                      <c:pt idx="19">
                        <c:v>-113.802725</c:v>
                      </c:pt>
                      <c:pt idx="20">
                        <c:v>-113.867225</c:v>
                      </c:pt>
                      <c:pt idx="21">
                        <c:v>-113.635025</c:v>
                      </c:pt>
                      <c:pt idx="22">
                        <c:v>-113.5587</c:v>
                      </c:pt>
                      <c:pt idx="23">
                        <c:v>-113.20610000000001</c:v>
                      </c:pt>
                      <c:pt idx="24">
                        <c:v>-112.74815</c:v>
                      </c:pt>
                      <c:pt idx="25">
                        <c:v>-112.297725</c:v>
                      </c:pt>
                      <c:pt idx="26">
                        <c:v>-111.66992500000001</c:v>
                      </c:pt>
                      <c:pt idx="27">
                        <c:v>-110.99912500000001</c:v>
                      </c:pt>
                      <c:pt idx="28">
                        <c:v>-110.257375</c:v>
                      </c:pt>
                      <c:pt idx="29">
                        <c:v>-109.3404</c:v>
                      </c:pt>
                      <c:pt idx="30">
                        <c:v>-108.4331</c:v>
                      </c:pt>
                      <c:pt idx="31">
                        <c:v>-107.391425</c:v>
                      </c:pt>
                      <c:pt idx="32">
                        <c:v>-105.660675</c:v>
                      </c:pt>
                      <c:pt idx="33">
                        <c:v>-104.3266</c:v>
                      </c:pt>
                      <c:pt idx="34">
                        <c:v>-102.93555000000001</c:v>
                      </c:pt>
                      <c:pt idx="35">
                        <c:v>-101.7552</c:v>
                      </c:pt>
                      <c:pt idx="36">
                        <c:v>-100.53615000000001</c:v>
                      </c:pt>
                      <c:pt idx="37">
                        <c:v>-98.795725000000004</c:v>
                      </c:pt>
                      <c:pt idx="38">
                        <c:v>-97.123024999999998</c:v>
                      </c:pt>
                      <c:pt idx="39">
                        <c:v>-95.925475000000006</c:v>
                      </c:pt>
                      <c:pt idx="40">
                        <c:v>-94.409724999999995</c:v>
                      </c:pt>
                      <c:pt idx="41">
                        <c:v>-91.873800000000003</c:v>
                      </c:pt>
                      <c:pt idx="42">
                        <c:v>-89.221774999999994</c:v>
                      </c:pt>
                      <c:pt idx="43">
                        <c:v>-87.092200000000005</c:v>
                      </c:pt>
                      <c:pt idx="44">
                        <c:v>-85.878524999999996</c:v>
                      </c:pt>
                      <c:pt idx="45">
                        <c:v>-83.685524999999998</c:v>
                      </c:pt>
                      <c:pt idx="46">
                        <c:v>-81.200125</c:v>
                      </c:pt>
                      <c:pt idx="47">
                        <c:v>-78.903925000000001</c:v>
                      </c:pt>
                      <c:pt idx="48">
                        <c:v>-75.242474999999999</c:v>
                      </c:pt>
                      <c:pt idx="49">
                        <c:v>-70.526449999999997</c:v>
                      </c:pt>
                      <c:pt idx="50">
                        <c:v>-65.068674999999999</c:v>
                      </c:pt>
                      <c:pt idx="51">
                        <c:v>-61.703924999999998</c:v>
                      </c:pt>
                      <c:pt idx="52">
                        <c:v>-58.001624999999997</c:v>
                      </c:pt>
                      <c:pt idx="53">
                        <c:v>-52.392274999999998</c:v>
                      </c:pt>
                      <c:pt idx="54">
                        <c:v>-48.242775000000002</c:v>
                      </c:pt>
                      <c:pt idx="55">
                        <c:v>-45.7821</c:v>
                      </c:pt>
                      <c:pt idx="56">
                        <c:v>-42.484000000000002</c:v>
                      </c:pt>
                      <c:pt idx="57">
                        <c:v>-40.486649999999997</c:v>
                      </c:pt>
                      <c:pt idx="58">
                        <c:v>-38.880600000000001</c:v>
                      </c:pt>
                      <c:pt idx="59">
                        <c:v>-37.414299999999997</c:v>
                      </c:pt>
                      <c:pt idx="60">
                        <c:v>-37.138024999999999</c:v>
                      </c:pt>
                      <c:pt idx="61">
                        <c:v>-38.372124999999997</c:v>
                      </c:pt>
                      <c:pt idx="62">
                        <c:v>-38.969825</c:v>
                      </c:pt>
                      <c:pt idx="63">
                        <c:v>-37.688425000000002</c:v>
                      </c:pt>
                      <c:pt idx="64">
                        <c:v>-36.7607</c:v>
                      </c:pt>
                      <c:pt idx="65">
                        <c:v>-37.655099999999997</c:v>
                      </c:pt>
                      <c:pt idx="66">
                        <c:v>-38.656999999999996</c:v>
                      </c:pt>
                      <c:pt idx="67">
                        <c:v>-35.836199999999998</c:v>
                      </c:pt>
                      <c:pt idx="68">
                        <c:v>-30.865400000000001</c:v>
                      </c:pt>
                      <c:pt idx="69">
                        <c:v>-28.112324999999998</c:v>
                      </c:pt>
                      <c:pt idx="70">
                        <c:v>-29.022849999999998</c:v>
                      </c:pt>
                      <c:pt idx="71">
                        <c:v>-32.368250000000003</c:v>
                      </c:pt>
                      <c:pt idx="72">
                        <c:v>-36.214599999999997</c:v>
                      </c:pt>
                      <c:pt idx="73">
                        <c:v>-25.7981725</c:v>
                      </c:pt>
                      <c:pt idx="74">
                        <c:v>-20.858225000000001</c:v>
                      </c:pt>
                      <c:pt idx="75">
                        <c:v>-30.865400000000001</c:v>
                      </c:pt>
                      <c:pt idx="76">
                        <c:v>-30.834225</c:v>
                      </c:pt>
                      <c:pt idx="77">
                        <c:v>-30.834225</c:v>
                      </c:pt>
                      <c:pt idx="78">
                        <c:v>-30.834225</c:v>
                      </c:pt>
                      <c:pt idx="79">
                        <c:v>-30.865400000000001</c:v>
                      </c:pt>
                      <c:pt idx="80">
                        <c:v>-30.834225</c:v>
                      </c:pt>
                      <c:pt idx="81">
                        <c:v>-30.834225</c:v>
                      </c:pt>
                      <c:pt idx="82">
                        <c:v>-30.865400000000001</c:v>
                      </c:pt>
                      <c:pt idx="83">
                        <c:v>-30.865400000000001</c:v>
                      </c:pt>
                      <c:pt idx="84">
                        <c:v>-30.865400000000001</c:v>
                      </c:pt>
                      <c:pt idx="85">
                        <c:v>-30.865400000000001</c:v>
                      </c:pt>
                      <c:pt idx="86">
                        <c:v>-30.865400000000001</c:v>
                      </c:pt>
                      <c:pt idx="87">
                        <c:v>-30.865400000000001</c:v>
                      </c:pt>
                      <c:pt idx="88">
                        <c:v>-30.834225</c:v>
                      </c:pt>
                      <c:pt idx="89">
                        <c:v>-30.834225</c:v>
                      </c:pt>
                      <c:pt idx="90">
                        <c:v>-30.834225</c:v>
                      </c:pt>
                      <c:pt idx="91">
                        <c:v>-30.865400000000001</c:v>
                      </c:pt>
                      <c:pt idx="92">
                        <c:v>-30.865400000000001</c:v>
                      </c:pt>
                      <c:pt idx="93">
                        <c:v>-30.834225</c:v>
                      </c:pt>
                      <c:pt idx="94">
                        <c:v>-30.834225</c:v>
                      </c:pt>
                      <c:pt idx="95">
                        <c:v>-30.834225</c:v>
                      </c:pt>
                      <c:pt idx="96">
                        <c:v>-30.865400000000001</c:v>
                      </c:pt>
                      <c:pt idx="97">
                        <c:v>-30.865400000000001</c:v>
                      </c:pt>
                      <c:pt idx="98">
                        <c:v>-30.834225</c:v>
                      </c:pt>
                      <c:pt idx="99">
                        <c:v>-30.865400000000001</c:v>
                      </c:pt>
                      <c:pt idx="100">
                        <c:v>-30.834225</c:v>
                      </c:pt>
                      <c:pt idx="101">
                        <c:v>-30.834225</c:v>
                      </c:pt>
                      <c:pt idx="102">
                        <c:v>-30.865400000000001</c:v>
                      </c:pt>
                      <c:pt idx="103">
                        <c:v>-30.865400000000001</c:v>
                      </c:pt>
                      <c:pt idx="104">
                        <c:v>-30.865400000000001</c:v>
                      </c:pt>
                      <c:pt idx="105">
                        <c:v>-30.865400000000001</c:v>
                      </c:pt>
                      <c:pt idx="106">
                        <c:v>-30.834225</c:v>
                      </c:pt>
                      <c:pt idx="107">
                        <c:v>-30.834225</c:v>
                      </c:pt>
                      <c:pt idx="108">
                        <c:v>-30.834225</c:v>
                      </c:pt>
                      <c:pt idx="109">
                        <c:v>-30.865400000000001</c:v>
                      </c:pt>
                      <c:pt idx="110">
                        <c:v>-30.865400000000001</c:v>
                      </c:pt>
                      <c:pt idx="111">
                        <c:v>-30.865400000000001</c:v>
                      </c:pt>
                      <c:pt idx="112">
                        <c:v>-30.865400000000001</c:v>
                      </c:pt>
                      <c:pt idx="113">
                        <c:v>-30.865400000000001</c:v>
                      </c:pt>
                      <c:pt idx="114">
                        <c:v>-30.865400000000001</c:v>
                      </c:pt>
                      <c:pt idx="115">
                        <c:v>-30.865400000000001</c:v>
                      </c:pt>
                      <c:pt idx="116">
                        <c:v>-30.834225</c:v>
                      </c:pt>
                      <c:pt idx="117">
                        <c:v>-30.834225</c:v>
                      </c:pt>
                      <c:pt idx="118">
                        <c:v>-30.865400000000001</c:v>
                      </c:pt>
                      <c:pt idx="119">
                        <c:v>-30.865400000000001</c:v>
                      </c:pt>
                      <c:pt idx="120">
                        <c:v>-30.834225</c:v>
                      </c:pt>
                      <c:pt idx="121">
                        <c:v>-30.834225</c:v>
                      </c:pt>
                      <c:pt idx="122">
                        <c:v>-30.834225</c:v>
                      </c:pt>
                      <c:pt idx="123">
                        <c:v>-30.865400000000001</c:v>
                      </c:pt>
                      <c:pt idx="124">
                        <c:v>-30.834225</c:v>
                      </c:pt>
                      <c:pt idx="125">
                        <c:v>-30.834225</c:v>
                      </c:pt>
                      <c:pt idx="126">
                        <c:v>-30.865400000000001</c:v>
                      </c:pt>
                      <c:pt idx="127">
                        <c:v>-30.834225</c:v>
                      </c:pt>
                      <c:pt idx="128">
                        <c:v>-30.834225</c:v>
                      </c:pt>
                      <c:pt idx="129">
                        <c:v>-30.865400000000001</c:v>
                      </c:pt>
                      <c:pt idx="130">
                        <c:v>-30.865400000000001</c:v>
                      </c:pt>
                      <c:pt idx="131">
                        <c:v>-30.834225</c:v>
                      </c:pt>
                      <c:pt idx="132">
                        <c:v>-30.865400000000001</c:v>
                      </c:pt>
                      <c:pt idx="133">
                        <c:v>-30.834225</c:v>
                      </c:pt>
                      <c:pt idx="134">
                        <c:v>-30.865400000000001</c:v>
                      </c:pt>
                      <c:pt idx="135">
                        <c:v>-30.865400000000001</c:v>
                      </c:pt>
                      <c:pt idx="136">
                        <c:v>-30.748225000000001</c:v>
                      </c:pt>
                      <c:pt idx="137">
                        <c:v>-30.865400000000001</c:v>
                      </c:pt>
                      <c:pt idx="138">
                        <c:v>-30.834225</c:v>
                      </c:pt>
                      <c:pt idx="139">
                        <c:v>-30.834225</c:v>
                      </c:pt>
                      <c:pt idx="140">
                        <c:v>-30.834225</c:v>
                      </c:pt>
                      <c:pt idx="141">
                        <c:v>-30.865400000000001</c:v>
                      </c:pt>
                      <c:pt idx="142">
                        <c:v>-30.865400000000001</c:v>
                      </c:pt>
                      <c:pt idx="143">
                        <c:v>-30.834225</c:v>
                      </c:pt>
                      <c:pt idx="144">
                        <c:v>-30.865400000000001</c:v>
                      </c:pt>
                      <c:pt idx="145">
                        <c:v>-30.834225</c:v>
                      </c:pt>
                      <c:pt idx="146">
                        <c:v>-21.943437500000002</c:v>
                      </c:pt>
                      <c:pt idx="147">
                        <c:v>-25.283785000000002</c:v>
                      </c:pt>
                      <c:pt idx="148">
                        <c:v>-36.190950000000001</c:v>
                      </c:pt>
                      <c:pt idx="149">
                        <c:v>-33.261575000000001</c:v>
                      </c:pt>
                      <c:pt idx="150">
                        <c:v>-28.501474999999999</c:v>
                      </c:pt>
                      <c:pt idx="151">
                        <c:v>-28.229500000000002</c:v>
                      </c:pt>
                      <c:pt idx="152">
                        <c:v>-31.139524999999999</c:v>
                      </c:pt>
                      <c:pt idx="153">
                        <c:v>-35.985624999999999</c:v>
                      </c:pt>
                      <c:pt idx="154">
                        <c:v>-38.550575000000002</c:v>
                      </c:pt>
                      <c:pt idx="155">
                        <c:v>-31.115874999999999</c:v>
                      </c:pt>
                      <c:pt idx="156">
                        <c:v>-33.552900000000001</c:v>
                      </c:pt>
                      <c:pt idx="157">
                        <c:v>-34.907400000000003</c:v>
                      </c:pt>
                      <c:pt idx="158">
                        <c:v>-36.244700000000002</c:v>
                      </c:pt>
                      <c:pt idx="159">
                        <c:v>-38.192599999999999</c:v>
                      </c:pt>
                      <c:pt idx="160">
                        <c:v>-41.207974999999998</c:v>
                      </c:pt>
                      <c:pt idx="161">
                        <c:v>-41.736874999999998</c:v>
                      </c:pt>
                      <c:pt idx="162">
                        <c:v>-38.547350000000002</c:v>
                      </c:pt>
                      <c:pt idx="163">
                        <c:v>-40.826994999999997</c:v>
                      </c:pt>
                      <c:pt idx="164">
                        <c:v>-39.576124999999998</c:v>
                      </c:pt>
                      <c:pt idx="165">
                        <c:v>-38.712899999999998</c:v>
                      </c:pt>
                      <c:pt idx="166">
                        <c:v>-39.975272500000003</c:v>
                      </c:pt>
                      <c:pt idx="167">
                        <c:v>-41.3121425</c:v>
                      </c:pt>
                      <c:pt idx="168">
                        <c:v>-41.891674999999999</c:v>
                      </c:pt>
                      <c:pt idx="169">
                        <c:v>-41.616475000000001</c:v>
                      </c:pt>
                      <c:pt idx="170">
                        <c:v>-43.6751</c:v>
                      </c:pt>
                      <c:pt idx="171">
                        <c:v>-44.496400000000001</c:v>
                      </c:pt>
                      <c:pt idx="172">
                        <c:v>-45.535924999999999</c:v>
                      </c:pt>
                      <c:pt idx="173">
                        <c:v>-48.669550000000001</c:v>
                      </c:pt>
                      <c:pt idx="174">
                        <c:v>-49.146850000000001</c:v>
                      </c:pt>
                      <c:pt idx="175">
                        <c:v>-50.287424999999999</c:v>
                      </c:pt>
                      <c:pt idx="176">
                        <c:v>-51.846175000000002</c:v>
                      </c:pt>
                      <c:pt idx="177">
                        <c:v>-54.540125000000003</c:v>
                      </c:pt>
                      <c:pt idx="178">
                        <c:v>-56.10425</c:v>
                      </c:pt>
                      <c:pt idx="179">
                        <c:v>-57.745775000000002</c:v>
                      </c:pt>
                      <c:pt idx="180">
                        <c:v>-59.785049999999998</c:v>
                      </c:pt>
                      <c:pt idx="181">
                        <c:v>-61.513649999999998</c:v>
                      </c:pt>
                      <c:pt idx="182">
                        <c:v>-97.289649999999995</c:v>
                      </c:pt>
                      <c:pt idx="183">
                        <c:v>-62.926200000000001</c:v>
                      </c:pt>
                      <c:pt idx="184">
                        <c:v>-65.363225</c:v>
                      </c:pt>
                      <c:pt idx="185">
                        <c:v>-66.659674999999993</c:v>
                      </c:pt>
                      <c:pt idx="186">
                        <c:v>-69.367599999999996</c:v>
                      </c:pt>
                      <c:pt idx="187">
                        <c:v>-70.799499999999995</c:v>
                      </c:pt>
                      <c:pt idx="188">
                        <c:v>-71.793875</c:v>
                      </c:pt>
                      <c:pt idx="189">
                        <c:v>-107.53762500000001</c:v>
                      </c:pt>
                      <c:pt idx="190">
                        <c:v>-73.993324999999999</c:v>
                      </c:pt>
                      <c:pt idx="191">
                        <c:v>-74.775925000000001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'MM150602.1'!$AQ$3</c15:sqref>
                        </c15:formulaRef>
                      </c:ext>
                    </c:extLst>
                    <c:strCache>
                      <c:ptCount val="1"/>
                      <c:pt idx="0">
                        <c:v>CCS1 bending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'MM150602.1'!$AQ$4:$AQ$195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88.473574999999997</c:v>
                      </c:pt>
                      <c:pt idx="1">
                        <c:v>88.430575000000005</c:v>
                      </c:pt>
                      <c:pt idx="2">
                        <c:v>88.469274999999996</c:v>
                      </c:pt>
                      <c:pt idx="3">
                        <c:v>88.480024999999998</c:v>
                      </c:pt>
                      <c:pt idx="4">
                        <c:v>88.404775000000001</c:v>
                      </c:pt>
                      <c:pt idx="5">
                        <c:v>88.419825000000003</c:v>
                      </c:pt>
                      <c:pt idx="6">
                        <c:v>88.441325000000006</c:v>
                      </c:pt>
                      <c:pt idx="7">
                        <c:v>88.456374999999994</c:v>
                      </c:pt>
                      <c:pt idx="8">
                        <c:v>88.453149999999994</c:v>
                      </c:pt>
                      <c:pt idx="9">
                        <c:v>88.434875000000005</c:v>
                      </c:pt>
                      <c:pt idx="10">
                        <c:v>88.469274999999996</c:v>
                      </c:pt>
                      <c:pt idx="11">
                        <c:v>88.481099999999998</c:v>
                      </c:pt>
                      <c:pt idx="12">
                        <c:v>88.450999999999993</c:v>
                      </c:pt>
                      <c:pt idx="13">
                        <c:v>88.454224999999994</c:v>
                      </c:pt>
                      <c:pt idx="14">
                        <c:v>88.459599999999995</c:v>
                      </c:pt>
                      <c:pt idx="15">
                        <c:v>88.433800000000005</c:v>
                      </c:pt>
                      <c:pt idx="16">
                        <c:v>88.494</c:v>
                      </c:pt>
                      <c:pt idx="17">
                        <c:v>88.442400000000006</c:v>
                      </c:pt>
                      <c:pt idx="18">
                        <c:v>88.476799999999997</c:v>
                      </c:pt>
                      <c:pt idx="19">
                        <c:v>88.420900000000003</c:v>
                      </c:pt>
                      <c:pt idx="20">
                        <c:v>88.433800000000005</c:v>
                      </c:pt>
                      <c:pt idx="21">
                        <c:v>88.454224999999994</c:v>
                      </c:pt>
                      <c:pt idx="22">
                        <c:v>88.456374999999994</c:v>
                      </c:pt>
                      <c:pt idx="23">
                        <c:v>88.446700000000007</c:v>
                      </c:pt>
                      <c:pt idx="24">
                        <c:v>88.410150000000002</c:v>
                      </c:pt>
                      <c:pt idx="25">
                        <c:v>88.432725000000005</c:v>
                      </c:pt>
                      <c:pt idx="26">
                        <c:v>88.546674999999993</c:v>
                      </c:pt>
                      <c:pt idx="27">
                        <c:v>88.557424999999995</c:v>
                      </c:pt>
                      <c:pt idx="28">
                        <c:v>88.636975000000007</c:v>
                      </c:pt>
                      <c:pt idx="29">
                        <c:v>88.671374999999998</c:v>
                      </c:pt>
                      <c:pt idx="30">
                        <c:v>88.743399999999994</c:v>
                      </c:pt>
                      <c:pt idx="31">
                        <c:v>88.58</c:v>
                      </c:pt>
                      <c:pt idx="32">
                        <c:v>88.575699999999998</c:v>
                      </c:pt>
                      <c:pt idx="33">
                        <c:v>88.775649999999999</c:v>
                      </c:pt>
                      <c:pt idx="34">
                        <c:v>90.524675000000002</c:v>
                      </c:pt>
                      <c:pt idx="35">
                        <c:v>91.301900000000003</c:v>
                      </c:pt>
                      <c:pt idx="36">
                        <c:v>91.444874999999996</c:v>
                      </c:pt>
                      <c:pt idx="37">
                        <c:v>91.148174999999995</c:v>
                      </c:pt>
                      <c:pt idx="38">
                        <c:v>88.333825000000004</c:v>
                      </c:pt>
                      <c:pt idx="39">
                        <c:v>86.436449999999994</c:v>
                      </c:pt>
                      <c:pt idx="40">
                        <c:v>86.450424999999996</c:v>
                      </c:pt>
                      <c:pt idx="41">
                        <c:v>73.990099999999998</c:v>
                      </c:pt>
                      <c:pt idx="42">
                        <c:v>75.193025000000006</c:v>
                      </c:pt>
                      <c:pt idx="43">
                        <c:v>74.373874999999998</c:v>
                      </c:pt>
                      <c:pt idx="44">
                        <c:v>71.649825000000007</c:v>
                      </c:pt>
                      <c:pt idx="45">
                        <c:v>65.623374999999996</c:v>
                      </c:pt>
                      <c:pt idx="46">
                        <c:v>63.063800000000001</c:v>
                      </c:pt>
                      <c:pt idx="47">
                        <c:v>61.916775000000001</c:v>
                      </c:pt>
                      <c:pt idx="48">
                        <c:v>53.574775000000002</c:v>
                      </c:pt>
                      <c:pt idx="49">
                        <c:v>54.047775000000001</c:v>
                      </c:pt>
                      <c:pt idx="50">
                        <c:v>55.797874999999998</c:v>
                      </c:pt>
                      <c:pt idx="51">
                        <c:v>47.346224999999997</c:v>
                      </c:pt>
                      <c:pt idx="52">
                        <c:v>42.349625000000003</c:v>
                      </c:pt>
                      <c:pt idx="53">
                        <c:v>37.245525000000001</c:v>
                      </c:pt>
                      <c:pt idx="54">
                        <c:v>32.580024999999999</c:v>
                      </c:pt>
                      <c:pt idx="55">
                        <c:v>29.018550000000001</c:v>
                      </c:pt>
                      <c:pt idx="56">
                        <c:v>24.640075</c:v>
                      </c:pt>
                      <c:pt idx="57">
                        <c:v>23.270524999999999</c:v>
                      </c:pt>
                      <c:pt idx="58">
                        <c:v>23.251175</c:v>
                      </c:pt>
                      <c:pt idx="59">
                        <c:v>22.26755</c:v>
                      </c:pt>
                      <c:pt idx="60">
                        <c:v>18.970524999999999</c:v>
                      </c:pt>
                      <c:pt idx="61">
                        <c:v>9.8061500000000006</c:v>
                      </c:pt>
                      <c:pt idx="62">
                        <c:v>10.90265</c:v>
                      </c:pt>
                      <c:pt idx="63">
                        <c:v>-7.0466249999999997</c:v>
                      </c:pt>
                      <c:pt idx="64">
                        <c:v>-53.438249999999996</c:v>
                      </c:pt>
                      <c:pt idx="65">
                        <c:v>-57.870474999999999</c:v>
                      </c:pt>
                      <c:pt idx="66">
                        <c:v>-21.349499999999999</c:v>
                      </c:pt>
                      <c:pt idx="67">
                        <c:v>-35.565300000000001</c:v>
                      </c:pt>
                      <c:pt idx="68">
                        <c:v>-45.681049999999999</c:v>
                      </c:pt>
                      <c:pt idx="69">
                        <c:v>-52.151474999999998</c:v>
                      </c:pt>
                      <c:pt idx="70">
                        <c:v>-46.937725</c:v>
                      </c:pt>
                      <c:pt idx="71">
                        <c:v>-42.621449499999997</c:v>
                      </c:pt>
                      <c:pt idx="72">
                        <c:v>-39.942592500000003</c:v>
                      </c:pt>
                      <c:pt idx="73">
                        <c:v>-32.387599999999999</c:v>
                      </c:pt>
                      <c:pt idx="74">
                        <c:v>-38.905324999999998</c:v>
                      </c:pt>
                      <c:pt idx="75">
                        <c:v>-31.578125</c:v>
                      </c:pt>
                      <c:pt idx="76">
                        <c:v>-31.219075</c:v>
                      </c:pt>
                      <c:pt idx="77">
                        <c:v>-31.219075</c:v>
                      </c:pt>
                      <c:pt idx="78">
                        <c:v>-31.219075</c:v>
                      </c:pt>
                      <c:pt idx="79">
                        <c:v>-31.578125</c:v>
                      </c:pt>
                      <c:pt idx="80">
                        <c:v>-31.219075</c:v>
                      </c:pt>
                      <c:pt idx="81">
                        <c:v>-31.219075</c:v>
                      </c:pt>
                      <c:pt idx="82">
                        <c:v>-31.578125</c:v>
                      </c:pt>
                      <c:pt idx="83">
                        <c:v>-31.578125</c:v>
                      </c:pt>
                      <c:pt idx="84">
                        <c:v>-31.578125</c:v>
                      </c:pt>
                      <c:pt idx="85">
                        <c:v>-31.578125</c:v>
                      </c:pt>
                      <c:pt idx="86">
                        <c:v>-31.578125</c:v>
                      </c:pt>
                      <c:pt idx="87">
                        <c:v>-31.578125</c:v>
                      </c:pt>
                      <c:pt idx="88">
                        <c:v>-31.219075</c:v>
                      </c:pt>
                      <c:pt idx="89">
                        <c:v>-31.219075</c:v>
                      </c:pt>
                      <c:pt idx="90">
                        <c:v>-31.219075</c:v>
                      </c:pt>
                      <c:pt idx="91">
                        <c:v>-31.578125</c:v>
                      </c:pt>
                      <c:pt idx="92">
                        <c:v>-31.578125</c:v>
                      </c:pt>
                      <c:pt idx="93">
                        <c:v>-31.219075</c:v>
                      </c:pt>
                      <c:pt idx="94">
                        <c:v>-31.219075</c:v>
                      </c:pt>
                      <c:pt idx="95">
                        <c:v>-31.219075</c:v>
                      </c:pt>
                      <c:pt idx="96">
                        <c:v>-31.578125</c:v>
                      </c:pt>
                      <c:pt idx="97">
                        <c:v>-31.578125</c:v>
                      </c:pt>
                      <c:pt idx="98">
                        <c:v>-31.219075</c:v>
                      </c:pt>
                      <c:pt idx="99">
                        <c:v>-31.578125</c:v>
                      </c:pt>
                      <c:pt idx="100">
                        <c:v>-31.219075</c:v>
                      </c:pt>
                      <c:pt idx="101">
                        <c:v>-31.219075</c:v>
                      </c:pt>
                      <c:pt idx="102">
                        <c:v>-31.578125</c:v>
                      </c:pt>
                      <c:pt idx="103">
                        <c:v>-31.578125</c:v>
                      </c:pt>
                      <c:pt idx="104">
                        <c:v>-31.578125</c:v>
                      </c:pt>
                      <c:pt idx="105">
                        <c:v>-31.578125</c:v>
                      </c:pt>
                      <c:pt idx="106">
                        <c:v>-31.219075</c:v>
                      </c:pt>
                      <c:pt idx="107">
                        <c:v>-31.219075</c:v>
                      </c:pt>
                      <c:pt idx="108">
                        <c:v>-31.219075</c:v>
                      </c:pt>
                      <c:pt idx="109">
                        <c:v>-31.578125</c:v>
                      </c:pt>
                      <c:pt idx="110">
                        <c:v>-31.578125</c:v>
                      </c:pt>
                      <c:pt idx="111">
                        <c:v>-31.578125</c:v>
                      </c:pt>
                      <c:pt idx="112">
                        <c:v>-31.578125</c:v>
                      </c:pt>
                      <c:pt idx="113">
                        <c:v>-31.578125</c:v>
                      </c:pt>
                      <c:pt idx="114">
                        <c:v>-31.578125</c:v>
                      </c:pt>
                      <c:pt idx="115">
                        <c:v>-31.578125</c:v>
                      </c:pt>
                      <c:pt idx="116">
                        <c:v>-31.219075</c:v>
                      </c:pt>
                      <c:pt idx="117">
                        <c:v>-31.219075</c:v>
                      </c:pt>
                      <c:pt idx="118">
                        <c:v>-31.578125</c:v>
                      </c:pt>
                      <c:pt idx="119">
                        <c:v>-31.578125</c:v>
                      </c:pt>
                      <c:pt idx="120">
                        <c:v>-31.219075</c:v>
                      </c:pt>
                      <c:pt idx="121">
                        <c:v>-31.219075</c:v>
                      </c:pt>
                      <c:pt idx="122">
                        <c:v>-31.219075</c:v>
                      </c:pt>
                      <c:pt idx="123">
                        <c:v>-31.578125</c:v>
                      </c:pt>
                      <c:pt idx="124">
                        <c:v>-31.219075</c:v>
                      </c:pt>
                      <c:pt idx="125">
                        <c:v>-31.219075</c:v>
                      </c:pt>
                      <c:pt idx="126">
                        <c:v>-31.578125</c:v>
                      </c:pt>
                      <c:pt idx="127">
                        <c:v>-31.219075</c:v>
                      </c:pt>
                      <c:pt idx="128">
                        <c:v>-31.219075</c:v>
                      </c:pt>
                      <c:pt idx="129">
                        <c:v>-31.578125</c:v>
                      </c:pt>
                      <c:pt idx="130">
                        <c:v>-31.578125</c:v>
                      </c:pt>
                      <c:pt idx="131">
                        <c:v>-31.219075</c:v>
                      </c:pt>
                      <c:pt idx="132">
                        <c:v>-31.578125</c:v>
                      </c:pt>
                      <c:pt idx="133">
                        <c:v>-31.219075</c:v>
                      </c:pt>
                      <c:pt idx="134">
                        <c:v>-31.578125</c:v>
                      </c:pt>
                      <c:pt idx="135">
                        <c:v>-31.578125</c:v>
                      </c:pt>
                      <c:pt idx="136">
                        <c:v>-30.842825000000001</c:v>
                      </c:pt>
                      <c:pt idx="137">
                        <c:v>-31.578125</c:v>
                      </c:pt>
                      <c:pt idx="138">
                        <c:v>-31.219075</c:v>
                      </c:pt>
                      <c:pt idx="139">
                        <c:v>-31.219075</c:v>
                      </c:pt>
                      <c:pt idx="140">
                        <c:v>-31.219075</c:v>
                      </c:pt>
                      <c:pt idx="141">
                        <c:v>-31.578125</c:v>
                      </c:pt>
                      <c:pt idx="142">
                        <c:v>-31.578125</c:v>
                      </c:pt>
                      <c:pt idx="143">
                        <c:v>-31.219075</c:v>
                      </c:pt>
                      <c:pt idx="144">
                        <c:v>-31.578125</c:v>
                      </c:pt>
                      <c:pt idx="145">
                        <c:v>-31.219075</c:v>
                      </c:pt>
                      <c:pt idx="146">
                        <c:v>-39.473999999999997</c:v>
                      </c:pt>
                      <c:pt idx="147">
                        <c:v>-30.767575000000001</c:v>
                      </c:pt>
                      <c:pt idx="148">
                        <c:v>-42.402299999999997</c:v>
                      </c:pt>
                      <c:pt idx="149">
                        <c:v>-43.499659999999999</c:v>
                      </c:pt>
                      <c:pt idx="150">
                        <c:v>-47.845025</c:v>
                      </c:pt>
                      <c:pt idx="151">
                        <c:v>-53.149075000000003</c:v>
                      </c:pt>
                      <c:pt idx="152">
                        <c:v>-45.730499999999999</c:v>
                      </c:pt>
                      <c:pt idx="153">
                        <c:v>-32.947674999999997</c:v>
                      </c:pt>
                      <c:pt idx="154">
                        <c:v>-22.836224999999999</c:v>
                      </c:pt>
                      <c:pt idx="155">
                        <c:v>-22.864174999999999</c:v>
                      </c:pt>
                      <c:pt idx="156">
                        <c:v>-17.339749999999999</c:v>
                      </c:pt>
                      <c:pt idx="157">
                        <c:v>-14.937125</c:v>
                      </c:pt>
                      <c:pt idx="158">
                        <c:v>-23.629574999999999</c:v>
                      </c:pt>
                      <c:pt idx="159">
                        <c:v>-35.321275</c:v>
                      </c:pt>
                      <c:pt idx="160">
                        <c:v>-13.548225</c:v>
                      </c:pt>
                      <c:pt idx="161">
                        <c:v>-12.802175</c:v>
                      </c:pt>
                      <c:pt idx="162">
                        <c:v>23.508099999999999</c:v>
                      </c:pt>
                      <c:pt idx="163">
                        <c:v>11.808875</c:v>
                      </c:pt>
                      <c:pt idx="164">
                        <c:v>15.117725</c:v>
                      </c:pt>
                      <c:pt idx="165">
                        <c:v>18.264250000000001</c:v>
                      </c:pt>
                      <c:pt idx="166">
                        <c:v>18.826474999999999</c:v>
                      </c:pt>
                      <c:pt idx="167">
                        <c:v>19.84235</c:v>
                      </c:pt>
                      <c:pt idx="168">
                        <c:v>19.604775</c:v>
                      </c:pt>
                      <c:pt idx="169">
                        <c:v>19.801500000000001</c:v>
                      </c:pt>
                      <c:pt idx="170">
                        <c:v>22.239599999999999</c:v>
                      </c:pt>
                      <c:pt idx="171">
                        <c:v>23.3447</c:v>
                      </c:pt>
                      <c:pt idx="172">
                        <c:v>25.176500000000001</c:v>
                      </c:pt>
                      <c:pt idx="173">
                        <c:v>26.667525000000001</c:v>
                      </c:pt>
                      <c:pt idx="174">
                        <c:v>29.572175000000001</c:v>
                      </c:pt>
                      <c:pt idx="175">
                        <c:v>32.768149999999999</c:v>
                      </c:pt>
                      <c:pt idx="176">
                        <c:v>34.654775000000001</c:v>
                      </c:pt>
                      <c:pt idx="177">
                        <c:v>38.895650000000003</c:v>
                      </c:pt>
                      <c:pt idx="178">
                        <c:v>40.512450000000001</c:v>
                      </c:pt>
                      <c:pt idx="179">
                        <c:v>42.007775000000002</c:v>
                      </c:pt>
                      <c:pt idx="180">
                        <c:v>44.291074999999999</c:v>
                      </c:pt>
                      <c:pt idx="181">
                        <c:v>45.06185</c:v>
                      </c:pt>
                      <c:pt idx="182">
                        <c:v>86.661124999999998</c:v>
                      </c:pt>
                      <c:pt idx="183">
                        <c:v>47.46555</c:v>
                      </c:pt>
                      <c:pt idx="184">
                        <c:v>49.325299999999999</c:v>
                      </c:pt>
                      <c:pt idx="185">
                        <c:v>50.747525000000003</c:v>
                      </c:pt>
                      <c:pt idx="186">
                        <c:v>50.861474999999999</c:v>
                      </c:pt>
                      <c:pt idx="187">
                        <c:v>51.88165</c:v>
                      </c:pt>
                      <c:pt idx="188">
                        <c:v>52.514825000000002</c:v>
                      </c:pt>
                      <c:pt idx="189">
                        <c:v>88.524100000000004</c:v>
                      </c:pt>
                      <c:pt idx="190">
                        <c:v>53.773650000000004</c:v>
                      </c:pt>
                      <c:pt idx="191">
                        <c:v>54.296100000000003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'MM150602.1'!$AR$3</c15:sqref>
                        </c15:formulaRef>
                      </c:ext>
                    </c:extLst>
                    <c:strCache>
                      <c:ptCount val="1"/>
                      <c:pt idx="0">
                        <c:v>CCS2 bending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'MM150602.1'!$AR$4:$AR$195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54.392850000000003</c:v>
                      </c:pt>
                      <c:pt idx="1">
                        <c:v>54.405749999999998</c:v>
                      </c:pt>
                      <c:pt idx="2">
                        <c:v>54.412199999999999</c:v>
                      </c:pt>
                      <c:pt idx="3">
                        <c:v>54.412199999999999</c:v>
                      </c:pt>
                      <c:pt idx="4">
                        <c:v>54.382100000000001</c:v>
                      </c:pt>
                      <c:pt idx="5">
                        <c:v>54.415424999999999</c:v>
                      </c:pt>
                      <c:pt idx="6">
                        <c:v>54.421875</c:v>
                      </c:pt>
                      <c:pt idx="7">
                        <c:v>54.390700000000002</c:v>
                      </c:pt>
                      <c:pt idx="8">
                        <c:v>54.421875</c:v>
                      </c:pt>
                      <c:pt idx="9">
                        <c:v>54.448749999999997</c:v>
                      </c:pt>
                      <c:pt idx="10">
                        <c:v>54.412199999999999</c:v>
                      </c:pt>
                      <c:pt idx="11">
                        <c:v>54.411124999999998</c:v>
                      </c:pt>
                      <c:pt idx="12">
                        <c:v>54.393925000000003</c:v>
                      </c:pt>
                      <c:pt idx="13">
                        <c:v>54.432625000000002</c:v>
                      </c:pt>
                      <c:pt idx="14">
                        <c:v>54.412199999999999</c:v>
                      </c:pt>
                      <c:pt idx="15">
                        <c:v>54.3735</c:v>
                      </c:pt>
                      <c:pt idx="16">
                        <c:v>54.402524999999997</c:v>
                      </c:pt>
                      <c:pt idx="17">
                        <c:v>54.483150000000002</c:v>
                      </c:pt>
                      <c:pt idx="18">
                        <c:v>54.421875</c:v>
                      </c:pt>
                      <c:pt idx="19">
                        <c:v>54.410049999999998</c:v>
                      </c:pt>
                      <c:pt idx="20">
                        <c:v>54.42295</c:v>
                      </c:pt>
                      <c:pt idx="21">
                        <c:v>54.359524999999998</c:v>
                      </c:pt>
                      <c:pt idx="22">
                        <c:v>54.344475000000003</c:v>
                      </c:pt>
                      <c:pt idx="23">
                        <c:v>54.342325000000002</c:v>
                      </c:pt>
                      <c:pt idx="24">
                        <c:v>54.354149999999997</c:v>
                      </c:pt>
                      <c:pt idx="25">
                        <c:v>54.327275</c:v>
                      </c:pt>
                      <c:pt idx="26">
                        <c:v>54.27675</c:v>
                      </c:pt>
                      <c:pt idx="27">
                        <c:v>54.359524999999998</c:v>
                      </c:pt>
                      <c:pt idx="28">
                        <c:v>54.514324999999999</c:v>
                      </c:pt>
                      <c:pt idx="29">
                        <c:v>54.525075000000001</c:v>
                      </c:pt>
                      <c:pt idx="30">
                        <c:v>54.545499999999997</c:v>
                      </c:pt>
                      <c:pt idx="31">
                        <c:v>54.403599999999997</c:v>
                      </c:pt>
                      <c:pt idx="32">
                        <c:v>54.304699999999997</c:v>
                      </c:pt>
                      <c:pt idx="33">
                        <c:v>53.292050000000003</c:v>
                      </c:pt>
                      <c:pt idx="34">
                        <c:v>52.652425000000001</c:v>
                      </c:pt>
                      <c:pt idx="35">
                        <c:v>51.462400000000002</c:v>
                      </c:pt>
                      <c:pt idx="36">
                        <c:v>51.34845</c:v>
                      </c:pt>
                      <c:pt idx="37">
                        <c:v>50.755049999999997</c:v>
                      </c:pt>
                      <c:pt idx="38">
                        <c:v>50.989400000000003</c:v>
                      </c:pt>
                      <c:pt idx="39">
                        <c:v>52.610500000000002</c:v>
                      </c:pt>
                      <c:pt idx="40">
                        <c:v>52.907200000000003</c:v>
                      </c:pt>
                      <c:pt idx="41">
                        <c:v>51.125925000000002</c:v>
                      </c:pt>
                      <c:pt idx="42">
                        <c:v>50.688400000000001</c:v>
                      </c:pt>
                      <c:pt idx="43">
                        <c:v>49.47795</c:v>
                      </c:pt>
                      <c:pt idx="44">
                        <c:v>46.931274999999999</c:v>
                      </c:pt>
                      <c:pt idx="45">
                        <c:v>42.861325000000001</c:v>
                      </c:pt>
                      <c:pt idx="46">
                        <c:v>39.636324999999999</c:v>
                      </c:pt>
                      <c:pt idx="47">
                        <c:v>38.675274999999999</c:v>
                      </c:pt>
                      <c:pt idx="48">
                        <c:v>34.032350000000001</c:v>
                      </c:pt>
                      <c:pt idx="49">
                        <c:v>30.4999</c:v>
                      </c:pt>
                      <c:pt idx="50">
                        <c:v>28.663799999999998</c:v>
                      </c:pt>
                      <c:pt idx="51">
                        <c:v>23.206025</c:v>
                      </c:pt>
                      <c:pt idx="52">
                        <c:v>19.123175</c:v>
                      </c:pt>
                      <c:pt idx="53">
                        <c:v>14.139474999999999</c:v>
                      </c:pt>
                      <c:pt idx="54">
                        <c:v>9.4997749999999996</c:v>
                      </c:pt>
                      <c:pt idx="55">
                        <c:v>3.929125</c:v>
                      </c:pt>
                      <c:pt idx="56">
                        <c:v>-0.63747500000000001</c:v>
                      </c:pt>
                      <c:pt idx="57">
                        <c:v>-3.5654525000000001</c:v>
                      </c:pt>
                      <c:pt idx="58">
                        <c:v>-6.3145499999999997</c:v>
                      </c:pt>
                      <c:pt idx="59">
                        <c:v>-7.2111000000000001</c:v>
                      </c:pt>
                      <c:pt idx="60">
                        <c:v>-8.2194500000000001</c:v>
                      </c:pt>
                      <c:pt idx="61">
                        <c:v>-9.5406250000000004</c:v>
                      </c:pt>
                      <c:pt idx="62">
                        <c:v>-10.140475</c:v>
                      </c:pt>
                      <c:pt idx="63">
                        <c:v>-27.44905</c:v>
                      </c:pt>
                      <c:pt idx="64">
                        <c:v>-69.840599999999995</c:v>
                      </c:pt>
                      <c:pt idx="65">
                        <c:v>-80.613174999999998</c:v>
                      </c:pt>
                      <c:pt idx="66">
                        <c:v>-71.128450000000001</c:v>
                      </c:pt>
                      <c:pt idx="67">
                        <c:v>-74.682400000000001</c:v>
                      </c:pt>
                      <c:pt idx="68">
                        <c:v>-90.312899999999999</c:v>
                      </c:pt>
                      <c:pt idx="69">
                        <c:v>-85.553875000000005</c:v>
                      </c:pt>
                      <c:pt idx="70">
                        <c:v>-72.505525000000006</c:v>
                      </c:pt>
                      <c:pt idx="71">
                        <c:v>-61.682425000000002</c:v>
                      </c:pt>
                      <c:pt idx="72">
                        <c:v>-45.772424999999998</c:v>
                      </c:pt>
                      <c:pt idx="73">
                        <c:v>-15.04785</c:v>
                      </c:pt>
                      <c:pt idx="74">
                        <c:v>-14.481325</c:v>
                      </c:pt>
                      <c:pt idx="75">
                        <c:v>0.800875</c:v>
                      </c:pt>
                      <c:pt idx="76">
                        <c:v>-0.15049999999999999</c:v>
                      </c:pt>
                      <c:pt idx="77">
                        <c:v>-0.15049999999999999</c:v>
                      </c:pt>
                      <c:pt idx="78">
                        <c:v>-0.15049999999999999</c:v>
                      </c:pt>
                      <c:pt idx="79">
                        <c:v>0.800875</c:v>
                      </c:pt>
                      <c:pt idx="80">
                        <c:v>-0.15049999999999999</c:v>
                      </c:pt>
                      <c:pt idx="81">
                        <c:v>-0.15049999999999999</c:v>
                      </c:pt>
                      <c:pt idx="82">
                        <c:v>0.800875</c:v>
                      </c:pt>
                      <c:pt idx="83">
                        <c:v>0.800875</c:v>
                      </c:pt>
                      <c:pt idx="84">
                        <c:v>0.800875</c:v>
                      </c:pt>
                      <c:pt idx="85">
                        <c:v>0.800875</c:v>
                      </c:pt>
                      <c:pt idx="86">
                        <c:v>0.800875</c:v>
                      </c:pt>
                      <c:pt idx="87">
                        <c:v>0.800875</c:v>
                      </c:pt>
                      <c:pt idx="88">
                        <c:v>-0.15049999999999999</c:v>
                      </c:pt>
                      <c:pt idx="89">
                        <c:v>-0.15049999999999999</c:v>
                      </c:pt>
                      <c:pt idx="90">
                        <c:v>-0.15049999999999999</c:v>
                      </c:pt>
                      <c:pt idx="91">
                        <c:v>0.800875</c:v>
                      </c:pt>
                      <c:pt idx="92">
                        <c:v>0.800875</c:v>
                      </c:pt>
                      <c:pt idx="93">
                        <c:v>-0.15049999999999999</c:v>
                      </c:pt>
                      <c:pt idx="94">
                        <c:v>-0.15049999999999999</c:v>
                      </c:pt>
                      <c:pt idx="95">
                        <c:v>-0.15049999999999999</c:v>
                      </c:pt>
                      <c:pt idx="96">
                        <c:v>0.800875</c:v>
                      </c:pt>
                      <c:pt idx="97">
                        <c:v>0.800875</c:v>
                      </c:pt>
                      <c:pt idx="98">
                        <c:v>-0.15049999999999999</c:v>
                      </c:pt>
                      <c:pt idx="99">
                        <c:v>0.800875</c:v>
                      </c:pt>
                      <c:pt idx="100">
                        <c:v>-0.15049999999999999</c:v>
                      </c:pt>
                      <c:pt idx="101">
                        <c:v>-0.15049999999999999</c:v>
                      </c:pt>
                      <c:pt idx="102">
                        <c:v>0.800875</c:v>
                      </c:pt>
                      <c:pt idx="103">
                        <c:v>0.800875</c:v>
                      </c:pt>
                      <c:pt idx="104">
                        <c:v>0.800875</c:v>
                      </c:pt>
                      <c:pt idx="105">
                        <c:v>0.800875</c:v>
                      </c:pt>
                      <c:pt idx="106">
                        <c:v>-0.15049999999999999</c:v>
                      </c:pt>
                      <c:pt idx="107">
                        <c:v>-0.15049999999999999</c:v>
                      </c:pt>
                      <c:pt idx="108">
                        <c:v>-0.15049999999999999</c:v>
                      </c:pt>
                      <c:pt idx="109">
                        <c:v>0.800875</c:v>
                      </c:pt>
                      <c:pt idx="110">
                        <c:v>0.800875</c:v>
                      </c:pt>
                      <c:pt idx="111">
                        <c:v>0.800875</c:v>
                      </c:pt>
                      <c:pt idx="112">
                        <c:v>0.800875</c:v>
                      </c:pt>
                      <c:pt idx="113">
                        <c:v>0.800875</c:v>
                      </c:pt>
                      <c:pt idx="114">
                        <c:v>0.800875</c:v>
                      </c:pt>
                      <c:pt idx="115">
                        <c:v>0.800875</c:v>
                      </c:pt>
                      <c:pt idx="116">
                        <c:v>-0.15049999999999999</c:v>
                      </c:pt>
                      <c:pt idx="117">
                        <c:v>-0.15049999999999999</c:v>
                      </c:pt>
                      <c:pt idx="118">
                        <c:v>0.800875</c:v>
                      </c:pt>
                      <c:pt idx="119">
                        <c:v>0.800875</c:v>
                      </c:pt>
                      <c:pt idx="120">
                        <c:v>-0.15049999999999999</c:v>
                      </c:pt>
                      <c:pt idx="121">
                        <c:v>-0.15049999999999999</c:v>
                      </c:pt>
                      <c:pt idx="122">
                        <c:v>-0.15049999999999999</c:v>
                      </c:pt>
                      <c:pt idx="123">
                        <c:v>0.800875</c:v>
                      </c:pt>
                      <c:pt idx="124">
                        <c:v>-0.15049999999999999</c:v>
                      </c:pt>
                      <c:pt idx="125">
                        <c:v>-0.15049999999999999</c:v>
                      </c:pt>
                      <c:pt idx="126">
                        <c:v>0.800875</c:v>
                      </c:pt>
                      <c:pt idx="127">
                        <c:v>-0.15049999999999999</c:v>
                      </c:pt>
                      <c:pt idx="128">
                        <c:v>-0.15049999999999999</c:v>
                      </c:pt>
                      <c:pt idx="129">
                        <c:v>0.800875</c:v>
                      </c:pt>
                      <c:pt idx="130">
                        <c:v>0.800875</c:v>
                      </c:pt>
                      <c:pt idx="131">
                        <c:v>-0.15049999999999999</c:v>
                      </c:pt>
                      <c:pt idx="132">
                        <c:v>0.800875</c:v>
                      </c:pt>
                      <c:pt idx="133">
                        <c:v>-0.15049999999999999</c:v>
                      </c:pt>
                      <c:pt idx="134">
                        <c:v>0.800875</c:v>
                      </c:pt>
                      <c:pt idx="135">
                        <c:v>0.800875</c:v>
                      </c:pt>
                      <c:pt idx="136">
                        <c:v>0.20855000000000001</c:v>
                      </c:pt>
                      <c:pt idx="137">
                        <c:v>0.800875</c:v>
                      </c:pt>
                      <c:pt idx="138">
                        <c:v>-0.15049999999999999</c:v>
                      </c:pt>
                      <c:pt idx="139">
                        <c:v>-0.15049999999999999</c:v>
                      </c:pt>
                      <c:pt idx="140">
                        <c:v>-0.15049999999999999</c:v>
                      </c:pt>
                      <c:pt idx="141">
                        <c:v>0.800875</c:v>
                      </c:pt>
                      <c:pt idx="142">
                        <c:v>0.800875</c:v>
                      </c:pt>
                      <c:pt idx="143">
                        <c:v>-0.15049999999999999</c:v>
                      </c:pt>
                      <c:pt idx="144">
                        <c:v>0.800875</c:v>
                      </c:pt>
                      <c:pt idx="145">
                        <c:v>-0.15049999999999999</c:v>
                      </c:pt>
                      <c:pt idx="146">
                        <c:v>-12.954825</c:v>
                      </c:pt>
                      <c:pt idx="147">
                        <c:v>-10.712375</c:v>
                      </c:pt>
                      <c:pt idx="148">
                        <c:v>-46.21425</c:v>
                      </c:pt>
                      <c:pt idx="149">
                        <c:v>-60.210749999999997</c:v>
                      </c:pt>
                      <c:pt idx="150">
                        <c:v>-74.537274999999994</c:v>
                      </c:pt>
                      <c:pt idx="151">
                        <c:v>-88.287599999999998</c:v>
                      </c:pt>
                      <c:pt idx="152">
                        <c:v>-91.052499999999995</c:v>
                      </c:pt>
                      <c:pt idx="153">
                        <c:v>-72.095950000000002</c:v>
                      </c:pt>
                      <c:pt idx="154">
                        <c:v>-74.466324999999998</c:v>
                      </c:pt>
                      <c:pt idx="155">
                        <c:v>-22.707225000000001</c:v>
                      </c:pt>
                      <c:pt idx="156">
                        <c:v>-21.716075</c:v>
                      </c:pt>
                      <c:pt idx="157">
                        <c:v>-16.919425</c:v>
                      </c:pt>
                      <c:pt idx="158">
                        <c:v>-16.824825000000001</c:v>
                      </c:pt>
                      <c:pt idx="159">
                        <c:v>-17.620325000000001</c:v>
                      </c:pt>
                      <c:pt idx="160">
                        <c:v>-13.841699999999999</c:v>
                      </c:pt>
                      <c:pt idx="161">
                        <c:v>-15.7982</c:v>
                      </c:pt>
                      <c:pt idx="162">
                        <c:v>-6.1565250000000002</c:v>
                      </c:pt>
                      <c:pt idx="163">
                        <c:v>-10.037274999999999</c:v>
                      </c:pt>
                      <c:pt idx="164">
                        <c:v>-10.054475</c:v>
                      </c:pt>
                      <c:pt idx="165">
                        <c:v>-8.7709250000000001</c:v>
                      </c:pt>
                      <c:pt idx="166">
                        <c:v>-7.37235</c:v>
                      </c:pt>
                      <c:pt idx="167">
                        <c:v>-5.8168249999999997</c:v>
                      </c:pt>
                      <c:pt idx="168">
                        <c:v>-3.7255199999999999</c:v>
                      </c:pt>
                      <c:pt idx="169">
                        <c:v>-0.75680000000000003</c:v>
                      </c:pt>
                      <c:pt idx="170">
                        <c:v>2.015625</c:v>
                      </c:pt>
                      <c:pt idx="171">
                        <c:v>3.8184</c:v>
                      </c:pt>
                      <c:pt idx="172">
                        <c:v>6.06515</c:v>
                      </c:pt>
                      <c:pt idx="173">
                        <c:v>8.6182750000000006</c:v>
                      </c:pt>
                      <c:pt idx="174">
                        <c:v>10.971450000000001</c:v>
                      </c:pt>
                      <c:pt idx="175">
                        <c:v>13.202075000000001</c:v>
                      </c:pt>
                      <c:pt idx="176">
                        <c:v>14.573774999999999</c:v>
                      </c:pt>
                      <c:pt idx="177">
                        <c:v>16.943075</c:v>
                      </c:pt>
                      <c:pt idx="178">
                        <c:v>18.106224999999998</c:v>
                      </c:pt>
                      <c:pt idx="179">
                        <c:v>19.227450000000001</c:v>
                      </c:pt>
                      <c:pt idx="180">
                        <c:v>21.204374999999999</c:v>
                      </c:pt>
                      <c:pt idx="181">
                        <c:v>22.426649999999999</c:v>
                      </c:pt>
                      <c:pt idx="182">
                        <c:v>49.719825</c:v>
                      </c:pt>
                      <c:pt idx="183">
                        <c:v>24.893775000000002</c:v>
                      </c:pt>
                      <c:pt idx="184">
                        <c:v>26.005324999999999</c:v>
                      </c:pt>
                      <c:pt idx="185">
                        <c:v>26.544975000000001</c:v>
                      </c:pt>
                      <c:pt idx="186">
                        <c:v>27.434000000000001</c:v>
                      </c:pt>
                      <c:pt idx="187">
                        <c:v>28.273575000000001</c:v>
                      </c:pt>
                      <c:pt idx="188">
                        <c:v>28.998125000000002</c:v>
                      </c:pt>
                      <c:pt idx="189">
                        <c:v>54.430475000000001</c:v>
                      </c:pt>
                      <c:pt idx="190">
                        <c:v>30.1172</c:v>
                      </c:pt>
                      <c:pt idx="191">
                        <c:v>30.59235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'MM150602.1'!$AS$3</c15:sqref>
                        </c15:formulaRef>
                      </c:ext>
                    </c:extLst>
                    <c:strCache>
                      <c:ptCount val="1"/>
                      <c:pt idx="0">
                        <c:v>CCS3 bending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'MM150602.1'!$AS$4:$AS$195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39.524524999999997</c:v>
                      </c:pt>
                      <c:pt idx="1">
                        <c:v>39.490124999999999</c:v>
                      </c:pt>
                      <c:pt idx="2">
                        <c:v>39.532049999999998</c:v>
                      </c:pt>
                      <c:pt idx="3">
                        <c:v>39.517000000000003</c:v>
                      </c:pt>
                      <c:pt idx="4">
                        <c:v>39.527749999999997</c:v>
                      </c:pt>
                      <c:pt idx="5">
                        <c:v>39.485824999999998</c:v>
                      </c:pt>
                      <c:pt idx="6">
                        <c:v>39.509475000000002</c:v>
                      </c:pt>
                      <c:pt idx="7">
                        <c:v>39.485824999999998</c:v>
                      </c:pt>
                      <c:pt idx="8">
                        <c:v>39.511625000000002</c:v>
                      </c:pt>
                      <c:pt idx="9">
                        <c:v>39.515925000000003</c:v>
                      </c:pt>
                      <c:pt idx="10">
                        <c:v>39.532049999999998</c:v>
                      </c:pt>
                      <c:pt idx="11">
                        <c:v>39.513775000000003</c:v>
                      </c:pt>
                      <c:pt idx="12">
                        <c:v>39.512700000000002</c:v>
                      </c:pt>
                      <c:pt idx="13">
                        <c:v>39.479374999999997</c:v>
                      </c:pt>
                      <c:pt idx="14">
                        <c:v>39.498725</c:v>
                      </c:pt>
                      <c:pt idx="15">
                        <c:v>39.476149999999997</c:v>
                      </c:pt>
                      <c:pt idx="16">
                        <c:v>39.504100000000001</c:v>
                      </c:pt>
                      <c:pt idx="17">
                        <c:v>39.496575</c:v>
                      </c:pt>
                      <c:pt idx="18">
                        <c:v>39.551400000000001</c:v>
                      </c:pt>
                      <c:pt idx="19">
                        <c:v>39.5471</c:v>
                      </c:pt>
                      <c:pt idx="20">
                        <c:v>39.512700000000002</c:v>
                      </c:pt>
                      <c:pt idx="21">
                        <c:v>39.549250000000001</c:v>
                      </c:pt>
                      <c:pt idx="22">
                        <c:v>39.579349999999998</c:v>
                      </c:pt>
                      <c:pt idx="23">
                        <c:v>39.385849999999998</c:v>
                      </c:pt>
                      <c:pt idx="24">
                        <c:v>38.913924999999999</c:v>
                      </c:pt>
                      <c:pt idx="25">
                        <c:v>38.569924999999998</c:v>
                      </c:pt>
                      <c:pt idx="26">
                        <c:v>38.604325000000003</c:v>
                      </c:pt>
                      <c:pt idx="27">
                        <c:v>38.404375000000002</c:v>
                      </c:pt>
                      <c:pt idx="28">
                        <c:v>37.819575</c:v>
                      </c:pt>
                      <c:pt idx="29">
                        <c:v>37.157375000000002</c:v>
                      </c:pt>
                      <c:pt idx="30">
                        <c:v>36.890774999999998</c:v>
                      </c:pt>
                      <c:pt idx="31">
                        <c:v>36.412399999999998</c:v>
                      </c:pt>
                      <c:pt idx="32">
                        <c:v>36.408099999999997</c:v>
                      </c:pt>
                      <c:pt idx="33">
                        <c:v>35.918975000000003</c:v>
                      </c:pt>
                      <c:pt idx="34">
                        <c:v>35.407274999999998</c:v>
                      </c:pt>
                      <c:pt idx="35">
                        <c:v>34.721425000000004</c:v>
                      </c:pt>
                      <c:pt idx="36">
                        <c:v>34.255949999999999</c:v>
                      </c:pt>
                      <c:pt idx="37">
                        <c:v>33.444324999999999</c:v>
                      </c:pt>
                      <c:pt idx="38">
                        <c:v>31.8888</c:v>
                      </c:pt>
                      <c:pt idx="39">
                        <c:v>30.699850000000001</c:v>
                      </c:pt>
                      <c:pt idx="40">
                        <c:v>30.297799999999999</c:v>
                      </c:pt>
                      <c:pt idx="41">
                        <c:v>28.677775</c:v>
                      </c:pt>
                      <c:pt idx="42">
                        <c:v>27.790900000000001</c:v>
                      </c:pt>
                      <c:pt idx="43">
                        <c:v>25.542000000000002</c:v>
                      </c:pt>
                      <c:pt idx="44">
                        <c:v>24.348749999999999</c:v>
                      </c:pt>
                      <c:pt idx="45">
                        <c:v>24.168150000000001</c:v>
                      </c:pt>
                      <c:pt idx="46">
                        <c:v>22.371825000000001</c:v>
                      </c:pt>
                      <c:pt idx="47">
                        <c:v>23.401675000000001</c:v>
                      </c:pt>
                      <c:pt idx="48">
                        <c:v>23.311375000000002</c:v>
                      </c:pt>
                      <c:pt idx="49">
                        <c:v>24.154174999999999</c:v>
                      </c:pt>
                      <c:pt idx="50">
                        <c:v>26.476175000000001</c:v>
                      </c:pt>
                      <c:pt idx="51">
                        <c:v>31.809249999999999</c:v>
                      </c:pt>
                      <c:pt idx="52">
                        <c:v>34.369900000000001</c:v>
                      </c:pt>
                      <c:pt idx="53">
                        <c:v>36.060229999999997</c:v>
                      </c:pt>
                      <c:pt idx="54">
                        <c:v>43.548250000000003</c:v>
                      </c:pt>
                      <c:pt idx="55">
                        <c:v>38.422542499999999</c:v>
                      </c:pt>
                      <c:pt idx="56">
                        <c:v>43.417099999999998</c:v>
                      </c:pt>
                      <c:pt idx="57">
                        <c:v>43.66865</c:v>
                      </c:pt>
                      <c:pt idx="58">
                        <c:v>45.027450000000002</c:v>
                      </c:pt>
                      <c:pt idx="59">
                        <c:v>34.996625000000002</c:v>
                      </c:pt>
                      <c:pt idx="60">
                        <c:v>31.788287499999999</c:v>
                      </c:pt>
                      <c:pt idx="61">
                        <c:v>30.367674999999998</c:v>
                      </c:pt>
                      <c:pt idx="62">
                        <c:v>29.304500000000001</c:v>
                      </c:pt>
                      <c:pt idx="63">
                        <c:v>26.302025</c:v>
                      </c:pt>
                      <c:pt idx="64">
                        <c:v>24.184275</c:v>
                      </c:pt>
                      <c:pt idx="65">
                        <c:v>25.437725</c:v>
                      </c:pt>
                      <c:pt idx="66">
                        <c:v>31.311546499999999</c:v>
                      </c:pt>
                      <c:pt idx="67">
                        <c:v>41.363849999999999</c:v>
                      </c:pt>
                      <c:pt idx="68">
                        <c:v>47.347299999999997</c:v>
                      </c:pt>
                      <c:pt idx="69">
                        <c:v>49.634900000000002</c:v>
                      </c:pt>
                      <c:pt idx="70">
                        <c:v>64.093649999999997</c:v>
                      </c:pt>
                      <c:pt idx="71">
                        <c:v>65.720124999999996</c:v>
                      </c:pt>
                      <c:pt idx="72">
                        <c:v>66.150125000000003</c:v>
                      </c:pt>
                      <c:pt idx="73">
                        <c:v>61.850124999999998</c:v>
                      </c:pt>
                      <c:pt idx="74">
                        <c:v>60.132275</c:v>
                      </c:pt>
                      <c:pt idx="75">
                        <c:v>64.831100000000006</c:v>
                      </c:pt>
                      <c:pt idx="76">
                        <c:v>63.941000000000003</c:v>
                      </c:pt>
                      <c:pt idx="77">
                        <c:v>63.941000000000003</c:v>
                      </c:pt>
                      <c:pt idx="78">
                        <c:v>63.941000000000003</c:v>
                      </c:pt>
                      <c:pt idx="79">
                        <c:v>64.831100000000006</c:v>
                      </c:pt>
                      <c:pt idx="80">
                        <c:v>63.941000000000003</c:v>
                      </c:pt>
                      <c:pt idx="81">
                        <c:v>63.941000000000003</c:v>
                      </c:pt>
                      <c:pt idx="82">
                        <c:v>64.831100000000006</c:v>
                      </c:pt>
                      <c:pt idx="83">
                        <c:v>64.831100000000006</c:v>
                      </c:pt>
                      <c:pt idx="84">
                        <c:v>64.831100000000006</c:v>
                      </c:pt>
                      <c:pt idx="85">
                        <c:v>64.831100000000006</c:v>
                      </c:pt>
                      <c:pt idx="86">
                        <c:v>64.831100000000006</c:v>
                      </c:pt>
                      <c:pt idx="87">
                        <c:v>64.831100000000006</c:v>
                      </c:pt>
                      <c:pt idx="88">
                        <c:v>63.941000000000003</c:v>
                      </c:pt>
                      <c:pt idx="89">
                        <c:v>63.941000000000003</c:v>
                      </c:pt>
                      <c:pt idx="90">
                        <c:v>63.941000000000003</c:v>
                      </c:pt>
                      <c:pt idx="91">
                        <c:v>64.831100000000006</c:v>
                      </c:pt>
                      <c:pt idx="92">
                        <c:v>64.831100000000006</c:v>
                      </c:pt>
                      <c:pt idx="93">
                        <c:v>63.941000000000003</c:v>
                      </c:pt>
                      <c:pt idx="94">
                        <c:v>63.941000000000003</c:v>
                      </c:pt>
                      <c:pt idx="95">
                        <c:v>63.941000000000003</c:v>
                      </c:pt>
                      <c:pt idx="96">
                        <c:v>64.831100000000006</c:v>
                      </c:pt>
                      <c:pt idx="97">
                        <c:v>64.831100000000006</c:v>
                      </c:pt>
                      <c:pt idx="98">
                        <c:v>63.941000000000003</c:v>
                      </c:pt>
                      <c:pt idx="99">
                        <c:v>64.831100000000006</c:v>
                      </c:pt>
                      <c:pt idx="100">
                        <c:v>63.941000000000003</c:v>
                      </c:pt>
                      <c:pt idx="101">
                        <c:v>63.941000000000003</c:v>
                      </c:pt>
                      <c:pt idx="102">
                        <c:v>64.831100000000006</c:v>
                      </c:pt>
                      <c:pt idx="103">
                        <c:v>64.831100000000006</c:v>
                      </c:pt>
                      <c:pt idx="104">
                        <c:v>64.831100000000006</c:v>
                      </c:pt>
                      <c:pt idx="105">
                        <c:v>64.831100000000006</c:v>
                      </c:pt>
                      <c:pt idx="106">
                        <c:v>63.941000000000003</c:v>
                      </c:pt>
                      <c:pt idx="107">
                        <c:v>63.941000000000003</c:v>
                      </c:pt>
                      <c:pt idx="108">
                        <c:v>63.941000000000003</c:v>
                      </c:pt>
                      <c:pt idx="109">
                        <c:v>64.831100000000006</c:v>
                      </c:pt>
                      <c:pt idx="110">
                        <c:v>64.831100000000006</c:v>
                      </c:pt>
                      <c:pt idx="111">
                        <c:v>64.831100000000006</c:v>
                      </c:pt>
                      <c:pt idx="112">
                        <c:v>64.831100000000006</c:v>
                      </c:pt>
                      <c:pt idx="113">
                        <c:v>64.831100000000006</c:v>
                      </c:pt>
                      <c:pt idx="114">
                        <c:v>64.831100000000006</c:v>
                      </c:pt>
                      <c:pt idx="115">
                        <c:v>64.831100000000006</c:v>
                      </c:pt>
                      <c:pt idx="116">
                        <c:v>63.941000000000003</c:v>
                      </c:pt>
                      <c:pt idx="117">
                        <c:v>63.941000000000003</c:v>
                      </c:pt>
                      <c:pt idx="118">
                        <c:v>64.831100000000006</c:v>
                      </c:pt>
                      <c:pt idx="119">
                        <c:v>64.831100000000006</c:v>
                      </c:pt>
                      <c:pt idx="120">
                        <c:v>63.941000000000003</c:v>
                      </c:pt>
                      <c:pt idx="121">
                        <c:v>63.941000000000003</c:v>
                      </c:pt>
                      <c:pt idx="122">
                        <c:v>63.941000000000003</c:v>
                      </c:pt>
                      <c:pt idx="123">
                        <c:v>64.831100000000006</c:v>
                      </c:pt>
                      <c:pt idx="124">
                        <c:v>63.941000000000003</c:v>
                      </c:pt>
                      <c:pt idx="125">
                        <c:v>63.941000000000003</c:v>
                      </c:pt>
                      <c:pt idx="126">
                        <c:v>64.831100000000006</c:v>
                      </c:pt>
                      <c:pt idx="127">
                        <c:v>63.941000000000003</c:v>
                      </c:pt>
                      <c:pt idx="128">
                        <c:v>63.941000000000003</c:v>
                      </c:pt>
                      <c:pt idx="129">
                        <c:v>64.831100000000006</c:v>
                      </c:pt>
                      <c:pt idx="130">
                        <c:v>64.831100000000006</c:v>
                      </c:pt>
                      <c:pt idx="131">
                        <c:v>63.941000000000003</c:v>
                      </c:pt>
                      <c:pt idx="132">
                        <c:v>64.831100000000006</c:v>
                      </c:pt>
                      <c:pt idx="133">
                        <c:v>63.941000000000003</c:v>
                      </c:pt>
                      <c:pt idx="134">
                        <c:v>64.831100000000006</c:v>
                      </c:pt>
                      <c:pt idx="135">
                        <c:v>64.831100000000006</c:v>
                      </c:pt>
                      <c:pt idx="136">
                        <c:v>63.873275</c:v>
                      </c:pt>
                      <c:pt idx="137">
                        <c:v>64.831100000000006</c:v>
                      </c:pt>
                      <c:pt idx="138">
                        <c:v>63.941000000000003</c:v>
                      </c:pt>
                      <c:pt idx="139">
                        <c:v>63.941000000000003</c:v>
                      </c:pt>
                      <c:pt idx="140">
                        <c:v>63.941000000000003</c:v>
                      </c:pt>
                      <c:pt idx="141">
                        <c:v>64.831100000000006</c:v>
                      </c:pt>
                      <c:pt idx="142">
                        <c:v>64.831100000000006</c:v>
                      </c:pt>
                      <c:pt idx="143">
                        <c:v>63.941000000000003</c:v>
                      </c:pt>
                      <c:pt idx="144">
                        <c:v>64.831100000000006</c:v>
                      </c:pt>
                      <c:pt idx="145">
                        <c:v>63.941000000000003</c:v>
                      </c:pt>
                      <c:pt idx="146">
                        <c:v>63.705575000000003</c:v>
                      </c:pt>
                      <c:pt idx="147">
                        <c:v>61.782400000000003</c:v>
                      </c:pt>
                      <c:pt idx="148">
                        <c:v>67.894850000000005</c:v>
                      </c:pt>
                      <c:pt idx="149">
                        <c:v>67.120850000000004</c:v>
                      </c:pt>
                      <c:pt idx="150">
                        <c:v>62.965975</c:v>
                      </c:pt>
                      <c:pt idx="151">
                        <c:v>48.7577</c:v>
                      </c:pt>
                      <c:pt idx="152">
                        <c:v>46.188450000000003</c:v>
                      </c:pt>
                      <c:pt idx="153">
                        <c:v>41.454149999999998</c:v>
                      </c:pt>
                      <c:pt idx="154">
                        <c:v>31.174494750000001</c:v>
                      </c:pt>
                      <c:pt idx="155">
                        <c:v>46.756050000000002</c:v>
                      </c:pt>
                      <c:pt idx="156">
                        <c:v>48.778125000000003</c:v>
                      </c:pt>
                      <c:pt idx="157">
                        <c:v>48.507224999999998</c:v>
                      </c:pt>
                      <c:pt idx="158">
                        <c:v>44.428674999999998</c:v>
                      </c:pt>
                      <c:pt idx="159">
                        <c:v>42.75705</c:v>
                      </c:pt>
                      <c:pt idx="160">
                        <c:v>43.921275000000001</c:v>
                      </c:pt>
                      <c:pt idx="161">
                        <c:v>43.031174999999998</c:v>
                      </c:pt>
                      <c:pt idx="162">
                        <c:v>44.617874999999998</c:v>
                      </c:pt>
                      <c:pt idx="163">
                        <c:v>43.873975000000002</c:v>
                      </c:pt>
                      <c:pt idx="164">
                        <c:v>41.323</c:v>
                      </c:pt>
                      <c:pt idx="165">
                        <c:v>35.698599999999999</c:v>
                      </c:pt>
                      <c:pt idx="166">
                        <c:v>30.223624999999998</c:v>
                      </c:pt>
                      <c:pt idx="167">
                        <c:v>25.667774999999999</c:v>
                      </c:pt>
                      <c:pt idx="168">
                        <c:v>24.921724999999999</c:v>
                      </c:pt>
                      <c:pt idx="169">
                        <c:v>22.639500000000002</c:v>
                      </c:pt>
                      <c:pt idx="170">
                        <c:v>23.46725</c:v>
                      </c:pt>
                      <c:pt idx="171">
                        <c:v>23.6586</c:v>
                      </c:pt>
                      <c:pt idx="172">
                        <c:v>24.5255875</c:v>
                      </c:pt>
                      <c:pt idx="173">
                        <c:v>25.654982499999999</c:v>
                      </c:pt>
                      <c:pt idx="174">
                        <c:v>20.164850000000001</c:v>
                      </c:pt>
                      <c:pt idx="175">
                        <c:v>20.882950000000001</c:v>
                      </c:pt>
                      <c:pt idx="176">
                        <c:v>21.851524999999999</c:v>
                      </c:pt>
                      <c:pt idx="177">
                        <c:v>24.812075</c:v>
                      </c:pt>
                      <c:pt idx="178">
                        <c:v>26.108525</c:v>
                      </c:pt>
                      <c:pt idx="179">
                        <c:v>27.590949999999999</c:v>
                      </c:pt>
                      <c:pt idx="180">
                        <c:v>28.974475000000002</c:v>
                      </c:pt>
                      <c:pt idx="181">
                        <c:v>30.528925000000001</c:v>
                      </c:pt>
                      <c:pt idx="182">
                        <c:v>31.990925000000001</c:v>
                      </c:pt>
                      <c:pt idx="183">
                        <c:v>31.583500000000001</c:v>
                      </c:pt>
                      <c:pt idx="184">
                        <c:v>31.972650000000002</c:v>
                      </c:pt>
                      <c:pt idx="185">
                        <c:v>32.3446</c:v>
                      </c:pt>
                      <c:pt idx="186">
                        <c:v>31.309374999999999</c:v>
                      </c:pt>
                      <c:pt idx="187">
                        <c:v>29.932300000000001</c:v>
                      </c:pt>
                      <c:pt idx="188">
                        <c:v>29.591525000000001</c:v>
                      </c:pt>
                      <c:pt idx="189">
                        <c:v>36.388750000000002</c:v>
                      </c:pt>
                      <c:pt idx="190">
                        <c:v>30.88045</c:v>
                      </c:pt>
                      <c:pt idx="191">
                        <c:v>30.677275000000002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'MM150602.1'!$AT$3</c15:sqref>
                        </c15:formulaRef>
                      </c:ext>
                    </c:extLst>
                    <c:strCache>
                      <c:ptCount val="1"/>
                      <c:pt idx="0">
                        <c:v>CCS4 bending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'MM150602.1'!$AT$4:$AT$195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51.874124999999999</c:v>
                      </c:pt>
                      <c:pt idx="1">
                        <c:v>51.823599999999999</c:v>
                      </c:pt>
                      <c:pt idx="2">
                        <c:v>51.835425000000001</c:v>
                      </c:pt>
                      <c:pt idx="3">
                        <c:v>51.837575000000001</c:v>
                      </c:pt>
                      <c:pt idx="4">
                        <c:v>51.839725000000001</c:v>
                      </c:pt>
                      <c:pt idx="5">
                        <c:v>51.797800000000002</c:v>
                      </c:pt>
                      <c:pt idx="6">
                        <c:v>51.807474999999997</c:v>
                      </c:pt>
                      <c:pt idx="7">
                        <c:v>51.845100000000002</c:v>
                      </c:pt>
                      <c:pt idx="8">
                        <c:v>51.847250000000003</c:v>
                      </c:pt>
                      <c:pt idx="9">
                        <c:v>51.805325000000003</c:v>
                      </c:pt>
                      <c:pt idx="10">
                        <c:v>51.835425000000001</c:v>
                      </c:pt>
                      <c:pt idx="11">
                        <c:v>51.802100000000003</c:v>
                      </c:pt>
                      <c:pt idx="12">
                        <c:v>51.844025000000002</c:v>
                      </c:pt>
                      <c:pt idx="13">
                        <c:v>51.822524999999999</c:v>
                      </c:pt>
                      <c:pt idx="14">
                        <c:v>51.860149999999997</c:v>
                      </c:pt>
                      <c:pt idx="15">
                        <c:v>51.831125</c:v>
                      </c:pt>
                      <c:pt idx="16">
                        <c:v>51.855849999999997</c:v>
                      </c:pt>
                      <c:pt idx="17">
                        <c:v>51.824674999999999</c:v>
                      </c:pt>
                      <c:pt idx="18">
                        <c:v>51.849400000000003</c:v>
                      </c:pt>
                      <c:pt idx="19">
                        <c:v>51.810699999999997</c:v>
                      </c:pt>
                      <c:pt idx="20">
                        <c:v>51.776299999999999</c:v>
                      </c:pt>
                      <c:pt idx="21">
                        <c:v>51.632249999999999</c:v>
                      </c:pt>
                      <c:pt idx="22">
                        <c:v>51.436599999999999</c:v>
                      </c:pt>
                      <c:pt idx="23">
                        <c:v>51.146349999999998</c:v>
                      </c:pt>
                      <c:pt idx="24">
                        <c:v>50.6755</c:v>
                      </c:pt>
                      <c:pt idx="25">
                        <c:v>50.615299999999998</c:v>
                      </c:pt>
                      <c:pt idx="26">
                        <c:v>49.859575</c:v>
                      </c:pt>
                      <c:pt idx="27">
                        <c:v>49.365074999999997</c:v>
                      </c:pt>
                      <c:pt idx="28">
                        <c:v>49.328524999999999</c:v>
                      </c:pt>
                      <c:pt idx="29">
                        <c:v>49.317774999999997</c:v>
                      </c:pt>
                      <c:pt idx="30">
                        <c:v>48.643749999999997</c:v>
                      </c:pt>
                      <c:pt idx="31">
                        <c:v>48.730825000000003</c:v>
                      </c:pt>
                      <c:pt idx="32">
                        <c:v>48.431975000000001</c:v>
                      </c:pt>
                      <c:pt idx="33">
                        <c:v>48.157850000000003</c:v>
                      </c:pt>
                      <c:pt idx="34">
                        <c:v>47.438675000000003</c:v>
                      </c:pt>
                      <c:pt idx="35">
                        <c:v>46.979649999999999</c:v>
                      </c:pt>
                      <c:pt idx="36">
                        <c:v>47.50855</c:v>
                      </c:pt>
                      <c:pt idx="37">
                        <c:v>47.190350000000002</c:v>
                      </c:pt>
                      <c:pt idx="38">
                        <c:v>46.061599999999999</c:v>
                      </c:pt>
                      <c:pt idx="39">
                        <c:v>45.290824999999998</c:v>
                      </c:pt>
                      <c:pt idx="40">
                        <c:v>44.588850000000001</c:v>
                      </c:pt>
                      <c:pt idx="41">
                        <c:v>43.370874999999998</c:v>
                      </c:pt>
                      <c:pt idx="42">
                        <c:v>41.542299999999997</c:v>
                      </c:pt>
                      <c:pt idx="43">
                        <c:v>41.893825</c:v>
                      </c:pt>
                      <c:pt idx="44">
                        <c:v>40.424300000000002</c:v>
                      </c:pt>
                      <c:pt idx="45">
                        <c:v>36.684375000000003</c:v>
                      </c:pt>
                      <c:pt idx="46">
                        <c:v>34.205424999999998</c:v>
                      </c:pt>
                      <c:pt idx="47">
                        <c:v>31.692074999999999</c:v>
                      </c:pt>
                      <c:pt idx="48">
                        <c:v>30.1645</c:v>
                      </c:pt>
                      <c:pt idx="49">
                        <c:v>29.184100000000001</c:v>
                      </c:pt>
                      <c:pt idx="50">
                        <c:v>26.570775000000001</c:v>
                      </c:pt>
                      <c:pt idx="51">
                        <c:v>23.941324999999999</c:v>
                      </c:pt>
                      <c:pt idx="52">
                        <c:v>17.745024999999998</c:v>
                      </c:pt>
                      <c:pt idx="53">
                        <c:v>10.648949999999999</c:v>
                      </c:pt>
                      <c:pt idx="54">
                        <c:v>9.2245749999999997</c:v>
                      </c:pt>
                      <c:pt idx="55">
                        <c:v>8.6796574999999994</c:v>
                      </c:pt>
                      <c:pt idx="56">
                        <c:v>8.2312750000000001</c:v>
                      </c:pt>
                      <c:pt idx="57">
                        <c:v>11.843275</c:v>
                      </c:pt>
                      <c:pt idx="58">
                        <c:v>8.2592250000000007</c:v>
                      </c:pt>
                      <c:pt idx="59">
                        <c:v>1.241625</c:v>
                      </c:pt>
                      <c:pt idx="60">
                        <c:v>0.86645000000000005</c:v>
                      </c:pt>
                      <c:pt idx="61">
                        <c:v>-9.0386000000000006</c:v>
                      </c:pt>
                      <c:pt idx="62">
                        <c:v>-12.293699999999999</c:v>
                      </c:pt>
                      <c:pt idx="63">
                        <c:v>-13.42245</c:v>
                      </c:pt>
                      <c:pt idx="64">
                        <c:v>-13.4406175</c:v>
                      </c:pt>
                      <c:pt idx="65">
                        <c:v>-14.6480575</c:v>
                      </c:pt>
                      <c:pt idx="66">
                        <c:v>-22.256799999999998</c:v>
                      </c:pt>
                      <c:pt idx="67">
                        <c:v>-27.114725</c:v>
                      </c:pt>
                      <c:pt idx="68">
                        <c:v>-28.4179475</c:v>
                      </c:pt>
                      <c:pt idx="69">
                        <c:v>-28.28755</c:v>
                      </c:pt>
                      <c:pt idx="70">
                        <c:v>-26.672899999999998</c:v>
                      </c:pt>
                      <c:pt idx="71">
                        <c:v>-22.472874999999998</c:v>
                      </c:pt>
                      <c:pt idx="72">
                        <c:v>-18.211575</c:v>
                      </c:pt>
                      <c:pt idx="73">
                        <c:v>-6.2124249999999996</c:v>
                      </c:pt>
                      <c:pt idx="74">
                        <c:v>1.525425</c:v>
                      </c:pt>
                      <c:pt idx="75">
                        <c:v>-2.8154249999999998</c:v>
                      </c:pt>
                      <c:pt idx="76">
                        <c:v>-2.4811000000000001</c:v>
                      </c:pt>
                      <c:pt idx="77">
                        <c:v>-2.4811000000000001</c:v>
                      </c:pt>
                      <c:pt idx="78">
                        <c:v>-2.4811000000000001</c:v>
                      </c:pt>
                      <c:pt idx="79">
                        <c:v>-2.8154249999999998</c:v>
                      </c:pt>
                      <c:pt idx="80">
                        <c:v>-2.4811000000000001</c:v>
                      </c:pt>
                      <c:pt idx="81">
                        <c:v>-2.4811000000000001</c:v>
                      </c:pt>
                      <c:pt idx="82">
                        <c:v>-2.8154249999999998</c:v>
                      </c:pt>
                      <c:pt idx="83">
                        <c:v>-2.8154249999999998</c:v>
                      </c:pt>
                      <c:pt idx="84">
                        <c:v>-2.8154249999999998</c:v>
                      </c:pt>
                      <c:pt idx="85">
                        <c:v>-2.8154249999999998</c:v>
                      </c:pt>
                      <c:pt idx="86">
                        <c:v>-2.8154249999999998</c:v>
                      </c:pt>
                      <c:pt idx="87">
                        <c:v>-2.8154249999999998</c:v>
                      </c:pt>
                      <c:pt idx="88">
                        <c:v>-2.4811000000000001</c:v>
                      </c:pt>
                      <c:pt idx="89">
                        <c:v>-2.4811000000000001</c:v>
                      </c:pt>
                      <c:pt idx="90">
                        <c:v>-2.4811000000000001</c:v>
                      </c:pt>
                      <c:pt idx="91">
                        <c:v>-2.8154249999999998</c:v>
                      </c:pt>
                      <c:pt idx="92">
                        <c:v>-2.8154249999999998</c:v>
                      </c:pt>
                      <c:pt idx="93">
                        <c:v>-2.4811000000000001</c:v>
                      </c:pt>
                      <c:pt idx="94">
                        <c:v>-2.4811000000000001</c:v>
                      </c:pt>
                      <c:pt idx="95">
                        <c:v>-2.4811000000000001</c:v>
                      </c:pt>
                      <c:pt idx="96">
                        <c:v>-2.8154249999999998</c:v>
                      </c:pt>
                      <c:pt idx="97">
                        <c:v>-2.8154249999999998</c:v>
                      </c:pt>
                      <c:pt idx="98">
                        <c:v>-2.4811000000000001</c:v>
                      </c:pt>
                      <c:pt idx="99">
                        <c:v>-2.8154249999999998</c:v>
                      </c:pt>
                      <c:pt idx="100">
                        <c:v>-2.4811000000000001</c:v>
                      </c:pt>
                      <c:pt idx="101">
                        <c:v>-2.4811000000000001</c:v>
                      </c:pt>
                      <c:pt idx="102">
                        <c:v>-2.8154249999999998</c:v>
                      </c:pt>
                      <c:pt idx="103">
                        <c:v>-2.8154249999999998</c:v>
                      </c:pt>
                      <c:pt idx="104">
                        <c:v>-2.8154249999999998</c:v>
                      </c:pt>
                      <c:pt idx="105">
                        <c:v>-2.8154249999999998</c:v>
                      </c:pt>
                      <c:pt idx="106">
                        <c:v>-2.4811000000000001</c:v>
                      </c:pt>
                      <c:pt idx="107">
                        <c:v>-2.4811000000000001</c:v>
                      </c:pt>
                      <c:pt idx="108">
                        <c:v>-2.4811000000000001</c:v>
                      </c:pt>
                      <c:pt idx="109">
                        <c:v>-2.8154249999999998</c:v>
                      </c:pt>
                      <c:pt idx="110">
                        <c:v>-2.8154249999999998</c:v>
                      </c:pt>
                      <c:pt idx="111">
                        <c:v>-2.8154249999999998</c:v>
                      </c:pt>
                      <c:pt idx="112">
                        <c:v>-2.8154249999999998</c:v>
                      </c:pt>
                      <c:pt idx="113">
                        <c:v>-2.8154249999999998</c:v>
                      </c:pt>
                      <c:pt idx="114">
                        <c:v>-2.8154249999999998</c:v>
                      </c:pt>
                      <c:pt idx="115">
                        <c:v>-2.8154249999999998</c:v>
                      </c:pt>
                      <c:pt idx="116">
                        <c:v>-2.4811000000000001</c:v>
                      </c:pt>
                      <c:pt idx="117">
                        <c:v>-2.4811000000000001</c:v>
                      </c:pt>
                      <c:pt idx="118">
                        <c:v>-2.8154249999999998</c:v>
                      </c:pt>
                      <c:pt idx="119">
                        <c:v>-2.8154249999999998</c:v>
                      </c:pt>
                      <c:pt idx="120">
                        <c:v>-2.4811000000000001</c:v>
                      </c:pt>
                      <c:pt idx="121">
                        <c:v>-2.4811000000000001</c:v>
                      </c:pt>
                      <c:pt idx="122">
                        <c:v>-2.4811000000000001</c:v>
                      </c:pt>
                      <c:pt idx="123">
                        <c:v>-2.8154249999999998</c:v>
                      </c:pt>
                      <c:pt idx="124">
                        <c:v>-2.4811000000000001</c:v>
                      </c:pt>
                      <c:pt idx="125">
                        <c:v>-2.4811000000000001</c:v>
                      </c:pt>
                      <c:pt idx="126">
                        <c:v>-2.8154249999999998</c:v>
                      </c:pt>
                      <c:pt idx="127">
                        <c:v>-2.4811000000000001</c:v>
                      </c:pt>
                      <c:pt idx="128">
                        <c:v>-2.4811000000000001</c:v>
                      </c:pt>
                      <c:pt idx="129">
                        <c:v>-2.8154249999999998</c:v>
                      </c:pt>
                      <c:pt idx="130">
                        <c:v>-2.8154249999999998</c:v>
                      </c:pt>
                      <c:pt idx="131">
                        <c:v>-2.4811000000000001</c:v>
                      </c:pt>
                      <c:pt idx="132">
                        <c:v>-2.8154249999999998</c:v>
                      </c:pt>
                      <c:pt idx="133">
                        <c:v>-2.4811000000000001</c:v>
                      </c:pt>
                      <c:pt idx="134">
                        <c:v>-2.8154249999999998</c:v>
                      </c:pt>
                      <c:pt idx="135">
                        <c:v>-2.8154249999999998</c:v>
                      </c:pt>
                      <c:pt idx="136">
                        <c:v>-2.5939749999999999</c:v>
                      </c:pt>
                      <c:pt idx="137">
                        <c:v>-2.8154249999999998</c:v>
                      </c:pt>
                      <c:pt idx="138">
                        <c:v>-2.4811000000000001</c:v>
                      </c:pt>
                      <c:pt idx="139">
                        <c:v>-2.4811000000000001</c:v>
                      </c:pt>
                      <c:pt idx="140">
                        <c:v>-2.4811000000000001</c:v>
                      </c:pt>
                      <c:pt idx="141">
                        <c:v>-2.8154249999999998</c:v>
                      </c:pt>
                      <c:pt idx="142">
                        <c:v>-2.8154249999999998</c:v>
                      </c:pt>
                      <c:pt idx="143">
                        <c:v>-2.4811000000000001</c:v>
                      </c:pt>
                      <c:pt idx="144">
                        <c:v>-2.8154249999999998</c:v>
                      </c:pt>
                      <c:pt idx="145">
                        <c:v>-2.4811000000000001</c:v>
                      </c:pt>
                      <c:pt idx="146">
                        <c:v>-1.3609500000000001</c:v>
                      </c:pt>
                      <c:pt idx="147">
                        <c:v>-8.4957250000000002</c:v>
                      </c:pt>
                      <c:pt idx="148">
                        <c:v>-20.529274999999998</c:v>
                      </c:pt>
                      <c:pt idx="149">
                        <c:v>-23.385549999999999</c:v>
                      </c:pt>
                      <c:pt idx="150">
                        <c:v>-27.106124999999999</c:v>
                      </c:pt>
                      <c:pt idx="151">
                        <c:v>-29.58615</c:v>
                      </c:pt>
                      <c:pt idx="152">
                        <c:v>-27.208680000000001</c:v>
                      </c:pt>
                      <c:pt idx="153">
                        <c:v>-27.072800000000001</c:v>
                      </c:pt>
                      <c:pt idx="154">
                        <c:v>-21.317250000000001</c:v>
                      </c:pt>
                      <c:pt idx="155">
                        <c:v>-4.4139499999999998</c:v>
                      </c:pt>
                      <c:pt idx="156">
                        <c:v>0.30745</c:v>
                      </c:pt>
                      <c:pt idx="157">
                        <c:v>1.0599499999999999</c:v>
                      </c:pt>
                      <c:pt idx="158">
                        <c:v>1.0147999999999999</c:v>
                      </c:pt>
                      <c:pt idx="159">
                        <c:v>-0.213925</c:v>
                      </c:pt>
                      <c:pt idx="160">
                        <c:v>0.91159999999999997</c:v>
                      </c:pt>
                      <c:pt idx="161">
                        <c:v>-0.10642500000000001</c:v>
                      </c:pt>
                      <c:pt idx="162">
                        <c:v>9.7362749999999991</c:v>
                      </c:pt>
                      <c:pt idx="163">
                        <c:v>-7.0416800000000004</c:v>
                      </c:pt>
                      <c:pt idx="164">
                        <c:v>-9.022475</c:v>
                      </c:pt>
                      <c:pt idx="165">
                        <c:v>-9.6806975000000008</c:v>
                      </c:pt>
                      <c:pt idx="166">
                        <c:v>-2.819725</c:v>
                      </c:pt>
                      <c:pt idx="167">
                        <c:v>4.1398250000000001</c:v>
                      </c:pt>
                      <c:pt idx="168">
                        <c:v>5.4093999999999998</c:v>
                      </c:pt>
                      <c:pt idx="169">
                        <c:v>5.0568</c:v>
                      </c:pt>
                      <c:pt idx="170">
                        <c:v>5.728675</c:v>
                      </c:pt>
                      <c:pt idx="171">
                        <c:v>5.0847499999999997</c:v>
                      </c:pt>
                      <c:pt idx="172">
                        <c:v>4.1452</c:v>
                      </c:pt>
                      <c:pt idx="173">
                        <c:v>3.989325</c:v>
                      </c:pt>
                      <c:pt idx="174">
                        <c:v>5.3083499999999999</c:v>
                      </c:pt>
                      <c:pt idx="175">
                        <c:v>6.7800250000000002</c:v>
                      </c:pt>
                      <c:pt idx="176">
                        <c:v>8.5752749999999995</c:v>
                      </c:pt>
                      <c:pt idx="177">
                        <c:v>7.94855</c:v>
                      </c:pt>
                      <c:pt idx="178">
                        <c:v>7.4411500000000004</c:v>
                      </c:pt>
                      <c:pt idx="179">
                        <c:v>8.2323500000000003</c:v>
                      </c:pt>
                      <c:pt idx="180">
                        <c:v>11.107975</c:v>
                      </c:pt>
                      <c:pt idx="181">
                        <c:v>12.459250000000001</c:v>
                      </c:pt>
                      <c:pt idx="182">
                        <c:v>46.179850000000002</c:v>
                      </c:pt>
                      <c:pt idx="183">
                        <c:v>14.896274999999999</c:v>
                      </c:pt>
                      <c:pt idx="184">
                        <c:v>15.749825</c:v>
                      </c:pt>
                      <c:pt idx="185">
                        <c:v>18.034199999999998</c:v>
                      </c:pt>
                      <c:pt idx="186">
                        <c:v>19.353224999999998</c:v>
                      </c:pt>
                      <c:pt idx="187">
                        <c:v>20.207850000000001</c:v>
                      </c:pt>
                      <c:pt idx="188">
                        <c:v>21.183949999999999</c:v>
                      </c:pt>
                      <c:pt idx="189">
                        <c:v>48.682450000000003</c:v>
                      </c:pt>
                      <c:pt idx="190">
                        <c:v>22.920075000000001</c:v>
                      </c:pt>
                      <c:pt idx="191">
                        <c:v>23.758575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'MM150602.1'!$AU$3</c15:sqref>
                        </c15:formulaRef>
                      </c:ext>
                    </c:extLst>
                    <c:strCache>
                      <c:ptCount val="1"/>
                      <c:pt idx="0">
                        <c:v>CM1 bending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solid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'MM150602.1'!$AU$4:$AU$195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69.587975</c:v>
                      </c:pt>
                      <c:pt idx="1">
                        <c:v>69.566474999999997</c:v>
                      </c:pt>
                      <c:pt idx="2">
                        <c:v>69.608400000000003</c:v>
                      </c:pt>
                      <c:pt idx="3">
                        <c:v>69.625600000000006</c:v>
                      </c:pt>
                      <c:pt idx="4">
                        <c:v>69.614850000000004</c:v>
                      </c:pt>
                      <c:pt idx="5">
                        <c:v>69.581524999999999</c:v>
                      </c:pt>
                      <c:pt idx="6">
                        <c:v>69.647099999999995</c:v>
                      </c:pt>
                      <c:pt idx="7">
                        <c:v>69.612700000000004</c:v>
                      </c:pt>
                      <c:pt idx="8">
                        <c:v>69.609475000000003</c:v>
                      </c:pt>
                      <c:pt idx="9">
                        <c:v>69.580449999999999</c:v>
                      </c:pt>
                      <c:pt idx="10">
                        <c:v>69.608400000000003</c:v>
                      </c:pt>
                      <c:pt idx="11">
                        <c:v>69.622375000000005</c:v>
                      </c:pt>
                      <c:pt idx="12">
                        <c:v>69.635274999999993</c:v>
                      </c:pt>
                      <c:pt idx="13">
                        <c:v>69.595500000000001</c:v>
                      </c:pt>
                      <c:pt idx="14">
                        <c:v>69.662149999999997</c:v>
                      </c:pt>
                      <c:pt idx="15">
                        <c:v>69.594425000000001</c:v>
                      </c:pt>
                      <c:pt idx="16">
                        <c:v>69.647099999999995</c:v>
                      </c:pt>
                      <c:pt idx="17">
                        <c:v>69.571849999999998</c:v>
                      </c:pt>
                      <c:pt idx="18">
                        <c:v>69.607325000000003</c:v>
                      </c:pt>
                      <c:pt idx="19">
                        <c:v>69.603025000000002</c:v>
                      </c:pt>
                      <c:pt idx="20">
                        <c:v>69.591200000000001</c:v>
                      </c:pt>
                      <c:pt idx="21">
                        <c:v>69.554649999999995</c:v>
                      </c:pt>
                      <c:pt idx="22">
                        <c:v>69.409525000000002</c:v>
                      </c:pt>
                      <c:pt idx="23">
                        <c:v>69.220325000000003</c:v>
                      </c:pt>
                      <c:pt idx="24">
                        <c:v>68.882774999999995</c:v>
                      </c:pt>
                      <c:pt idx="25">
                        <c:v>68.635525000000001</c:v>
                      </c:pt>
                      <c:pt idx="26">
                        <c:v>68.282925000000006</c:v>
                      </c:pt>
                      <c:pt idx="27">
                        <c:v>67.824974999999995</c:v>
                      </c:pt>
                      <c:pt idx="28">
                        <c:v>67.200400000000002</c:v>
                      </c:pt>
                      <c:pt idx="29">
                        <c:v>66.537125000000003</c:v>
                      </c:pt>
                      <c:pt idx="30">
                        <c:v>65.943725000000001</c:v>
                      </c:pt>
                      <c:pt idx="31">
                        <c:v>65.197675000000004</c:v>
                      </c:pt>
                      <c:pt idx="32">
                        <c:v>64.409700000000001</c:v>
                      </c:pt>
                      <c:pt idx="33">
                        <c:v>63.6873</c:v>
                      </c:pt>
                      <c:pt idx="34">
                        <c:v>62.606924999999997</c:v>
                      </c:pt>
                      <c:pt idx="35">
                        <c:v>61.345950000000002</c:v>
                      </c:pt>
                      <c:pt idx="36">
                        <c:v>60.456924999999998</c:v>
                      </c:pt>
                      <c:pt idx="37">
                        <c:v>59.125</c:v>
                      </c:pt>
                      <c:pt idx="38">
                        <c:v>57.717824999999998</c:v>
                      </c:pt>
                      <c:pt idx="39">
                        <c:v>56.197775</c:v>
                      </c:pt>
                      <c:pt idx="40">
                        <c:v>54.895949999999999</c:v>
                      </c:pt>
                      <c:pt idx="41">
                        <c:v>53.792999999999999</c:v>
                      </c:pt>
                      <c:pt idx="42">
                        <c:v>52.151474999999998</c:v>
                      </c:pt>
                      <c:pt idx="43">
                        <c:v>50.110050000000001</c:v>
                      </c:pt>
                      <c:pt idx="44">
                        <c:v>48.401874999999997</c:v>
                      </c:pt>
                      <c:pt idx="45">
                        <c:v>45.597200000000001</c:v>
                      </c:pt>
                      <c:pt idx="46">
                        <c:v>43.409574999999997</c:v>
                      </c:pt>
                      <c:pt idx="47">
                        <c:v>41.143475000000002</c:v>
                      </c:pt>
                      <c:pt idx="48">
                        <c:v>38.443075</c:v>
                      </c:pt>
                      <c:pt idx="49">
                        <c:v>35.794274999999999</c:v>
                      </c:pt>
                      <c:pt idx="50">
                        <c:v>33.193849999999998</c:v>
                      </c:pt>
                      <c:pt idx="51">
                        <c:v>29.930150000000001</c:v>
                      </c:pt>
                      <c:pt idx="52">
                        <c:v>26.7073</c:v>
                      </c:pt>
                      <c:pt idx="53">
                        <c:v>23.780075</c:v>
                      </c:pt>
                      <c:pt idx="54">
                        <c:v>20.355125000000001</c:v>
                      </c:pt>
                      <c:pt idx="55">
                        <c:v>15.876675000000001</c:v>
                      </c:pt>
                      <c:pt idx="56">
                        <c:v>11.6272</c:v>
                      </c:pt>
                      <c:pt idx="57">
                        <c:v>7.2315250000000004</c:v>
                      </c:pt>
                      <c:pt idx="58">
                        <c:v>3.443225</c:v>
                      </c:pt>
                      <c:pt idx="59">
                        <c:v>1.3975E-2</c:v>
                      </c:pt>
                      <c:pt idx="60">
                        <c:v>-1.609275</c:v>
                      </c:pt>
                      <c:pt idx="61">
                        <c:v>-4.6934500000000003</c:v>
                      </c:pt>
                      <c:pt idx="62">
                        <c:v>-6.1672750000000001</c:v>
                      </c:pt>
                      <c:pt idx="63">
                        <c:v>-10.10285</c:v>
                      </c:pt>
                      <c:pt idx="64">
                        <c:v>-12.3668</c:v>
                      </c:pt>
                      <c:pt idx="65">
                        <c:v>-15.633725</c:v>
                      </c:pt>
                      <c:pt idx="66">
                        <c:v>-15.338100000000001</c:v>
                      </c:pt>
                      <c:pt idx="67">
                        <c:v>-16.380849999999999</c:v>
                      </c:pt>
                      <c:pt idx="68">
                        <c:v>-15.987399999999999</c:v>
                      </c:pt>
                      <c:pt idx="69">
                        <c:v>-13.011799999999999</c:v>
                      </c:pt>
                      <c:pt idx="70">
                        <c:v>-13.309575000000001</c:v>
                      </c:pt>
                      <c:pt idx="71">
                        <c:v>-12.496874999999999</c:v>
                      </c:pt>
                      <c:pt idx="72">
                        <c:v>-11.50895</c:v>
                      </c:pt>
                      <c:pt idx="73">
                        <c:v>-2.5068999999999999</c:v>
                      </c:pt>
                      <c:pt idx="74">
                        <c:v>-1.3673999999999999</c:v>
                      </c:pt>
                      <c:pt idx="75">
                        <c:v>0.66435</c:v>
                      </c:pt>
                      <c:pt idx="76">
                        <c:v>0.25585000000000002</c:v>
                      </c:pt>
                      <c:pt idx="77">
                        <c:v>0.25585000000000002</c:v>
                      </c:pt>
                      <c:pt idx="78">
                        <c:v>0.25585000000000002</c:v>
                      </c:pt>
                      <c:pt idx="79">
                        <c:v>0.66435</c:v>
                      </c:pt>
                      <c:pt idx="80">
                        <c:v>0.25585000000000002</c:v>
                      </c:pt>
                      <c:pt idx="81">
                        <c:v>0.25585000000000002</c:v>
                      </c:pt>
                      <c:pt idx="82">
                        <c:v>0.66435</c:v>
                      </c:pt>
                      <c:pt idx="83">
                        <c:v>0.66435</c:v>
                      </c:pt>
                      <c:pt idx="84">
                        <c:v>0.66435</c:v>
                      </c:pt>
                      <c:pt idx="85">
                        <c:v>0.66435</c:v>
                      </c:pt>
                      <c:pt idx="86">
                        <c:v>0.66435</c:v>
                      </c:pt>
                      <c:pt idx="87">
                        <c:v>0.66435</c:v>
                      </c:pt>
                      <c:pt idx="88">
                        <c:v>0.25585000000000002</c:v>
                      </c:pt>
                      <c:pt idx="89">
                        <c:v>0.25585000000000002</c:v>
                      </c:pt>
                      <c:pt idx="90">
                        <c:v>0.25585000000000002</c:v>
                      </c:pt>
                      <c:pt idx="91">
                        <c:v>0.66435</c:v>
                      </c:pt>
                      <c:pt idx="92">
                        <c:v>0.66435</c:v>
                      </c:pt>
                      <c:pt idx="93">
                        <c:v>0.25585000000000002</c:v>
                      </c:pt>
                      <c:pt idx="94">
                        <c:v>0.25585000000000002</c:v>
                      </c:pt>
                      <c:pt idx="95">
                        <c:v>0.25585000000000002</c:v>
                      </c:pt>
                      <c:pt idx="96">
                        <c:v>0.66435</c:v>
                      </c:pt>
                      <c:pt idx="97">
                        <c:v>0.66435</c:v>
                      </c:pt>
                      <c:pt idx="98">
                        <c:v>0.25585000000000002</c:v>
                      </c:pt>
                      <c:pt idx="99">
                        <c:v>0.66435</c:v>
                      </c:pt>
                      <c:pt idx="100">
                        <c:v>0.25585000000000002</c:v>
                      </c:pt>
                      <c:pt idx="101">
                        <c:v>0.25585000000000002</c:v>
                      </c:pt>
                      <c:pt idx="102">
                        <c:v>0.66435</c:v>
                      </c:pt>
                      <c:pt idx="103">
                        <c:v>0.66435</c:v>
                      </c:pt>
                      <c:pt idx="104">
                        <c:v>0.66435</c:v>
                      </c:pt>
                      <c:pt idx="105">
                        <c:v>0.66435</c:v>
                      </c:pt>
                      <c:pt idx="106">
                        <c:v>0.25585000000000002</c:v>
                      </c:pt>
                      <c:pt idx="107">
                        <c:v>0.25585000000000002</c:v>
                      </c:pt>
                      <c:pt idx="108">
                        <c:v>0.25585000000000002</c:v>
                      </c:pt>
                      <c:pt idx="109">
                        <c:v>0.66435</c:v>
                      </c:pt>
                      <c:pt idx="110">
                        <c:v>0.66435</c:v>
                      </c:pt>
                      <c:pt idx="111">
                        <c:v>0.66435</c:v>
                      </c:pt>
                      <c:pt idx="112">
                        <c:v>0.66435</c:v>
                      </c:pt>
                      <c:pt idx="113">
                        <c:v>0.66435</c:v>
                      </c:pt>
                      <c:pt idx="114">
                        <c:v>0.66435</c:v>
                      </c:pt>
                      <c:pt idx="115">
                        <c:v>0.66435</c:v>
                      </c:pt>
                      <c:pt idx="116">
                        <c:v>0.25585000000000002</c:v>
                      </c:pt>
                      <c:pt idx="117">
                        <c:v>0.25585000000000002</c:v>
                      </c:pt>
                      <c:pt idx="118">
                        <c:v>0.66435</c:v>
                      </c:pt>
                      <c:pt idx="119">
                        <c:v>0.66435</c:v>
                      </c:pt>
                      <c:pt idx="120">
                        <c:v>0.25585000000000002</c:v>
                      </c:pt>
                      <c:pt idx="121">
                        <c:v>0.25585000000000002</c:v>
                      </c:pt>
                      <c:pt idx="122">
                        <c:v>0.25585000000000002</c:v>
                      </c:pt>
                      <c:pt idx="123">
                        <c:v>0.66435</c:v>
                      </c:pt>
                      <c:pt idx="124">
                        <c:v>0.25585000000000002</c:v>
                      </c:pt>
                      <c:pt idx="125">
                        <c:v>0.25585000000000002</c:v>
                      </c:pt>
                      <c:pt idx="126">
                        <c:v>0.66435</c:v>
                      </c:pt>
                      <c:pt idx="127">
                        <c:v>0.25585000000000002</c:v>
                      </c:pt>
                      <c:pt idx="128">
                        <c:v>0.25585000000000002</c:v>
                      </c:pt>
                      <c:pt idx="129">
                        <c:v>0.66435</c:v>
                      </c:pt>
                      <c:pt idx="130">
                        <c:v>0.66435</c:v>
                      </c:pt>
                      <c:pt idx="131">
                        <c:v>0.25585000000000002</c:v>
                      </c:pt>
                      <c:pt idx="132">
                        <c:v>0.66435</c:v>
                      </c:pt>
                      <c:pt idx="133">
                        <c:v>0.25585000000000002</c:v>
                      </c:pt>
                      <c:pt idx="134">
                        <c:v>0.66435</c:v>
                      </c:pt>
                      <c:pt idx="135">
                        <c:v>0.66435</c:v>
                      </c:pt>
                      <c:pt idx="136">
                        <c:v>0.46655000000000002</c:v>
                      </c:pt>
                      <c:pt idx="137">
                        <c:v>0.66435</c:v>
                      </c:pt>
                      <c:pt idx="138">
                        <c:v>0.25585000000000002</c:v>
                      </c:pt>
                      <c:pt idx="139">
                        <c:v>0.25585000000000002</c:v>
                      </c:pt>
                      <c:pt idx="140">
                        <c:v>0.25585000000000002</c:v>
                      </c:pt>
                      <c:pt idx="141">
                        <c:v>0.66435</c:v>
                      </c:pt>
                      <c:pt idx="142">
                        <c:v>0.66435</c:v>
                      </c:pt>
                      <c:pt idx="143">
                        <c:v>0.25585000000000002</c:v>
                      </c:pt>
                      <c:pt idx="144">
                        <c:v>0.66435</c:v>
                      </c:pt>
                      <c:pt idx="145">
                        <c:v>0.25585000000000002</c:v>
                      </c:pt>
                      <c:pt idx="146">
                        <c:v>1.0072749999999999</c:v>
                      </c:pt>
                      <c:pt idx="147">
                        <c:v>-1.6791499999999999</c:v>
                      </c:pt>
                      <c:pt idx="148">
                        <c:v>-12.060425</c:v>
                      </c:pt>
                      <c:pt idx="149">
                        <c:v>-12.526975</c:v>
                      </c:pt>
                      <c:pt idx="150">
                        <c:v>-12.867749999999999</c:v>
                      </c:pt>
                      <c:pt idx="151">
                        <c:v>-13.859975</c:v>
                      </c:pt>
                      <c:pt idx="152">
                        <c:v>-16.181975000000001</c:v>
                      </c:pt>
                      <c:pt idx="153">
                        <c:v>-16.552849999999999</c:v>
                      </c:pt>
                      <c:pt idx="154">
                        <c:v>-13.66755</c:v>
                      </c:pt>
                      <c:pt idx="155">
                        <c:v>-13.972849999999999</c:v>
                      </c:pt>
                      <c:pt idx="156">
                        <c:v>-15.414425</c:v>
                      </c:pt>
                      <c:pt idx="157">
                        <c:v>-12.253925000000001</c:v>
                      </c:pt>
                      <c:pt idx="158">
                        <c:v>-10.753225</c:v>
                      </c:pt>
                      <c:pt idx="159">
                        <c:v>-7.7830000000000004</c:v>
                      </c:pt>
                      <c:pt idx="160">
                        <c:v>-9.5524500000000003</c:v>
                      </c:pt>
                      <c:pt idx="161">
                        <c:v>-9.202</c:v>
                      </c:pt>
                      <c:pt idx="162">
                        <c:v>3.800125</c:v>
                      </c:pt>
                      <c:pt idx="163">
                        <c:v>-4.9869250000000003</c:v>
                      </c:pt>
                      <c:pt idx="164">
                        <c:v>-3.4905249999999999</c:v>
                      </c:pt>
                      <c:pt idx="165">
                        <c:v>-1.2093750000000001</c:v>
                      </c:pt>
                      <c:pt idx="166">
                        <c:v>0.86</c:v>
                      </c:pt>
                      <c:pt idx="167">
                        <c:v>4.1280000000000001</c:v>
                      </c:pt>
                      <c:pt idx="168">
                        <c:v>5.4061750000000002</c:v>
                      </c:pt>
                      <c:pt idx="169">
                        <c:v>8.1710750000000001</c:v>
                      </c:pt>
                      <c:pt idx="170">
                        <c:v>11.069274999999999</c:v>
                      </c:pt>
                      <c:pt idx="171">
                        <c:v>13.477275000000001</c:v>
                      </c:pt>
                      <c:pt idx="172">
                        <c:v>14.9382</c:v>
                      </c:pt>
                      <c:pt idx="173">
                        <c:v>17.577324999999998</c:v>
                      </c:pt>
                      <c:pt idx="174">
                        <c:v>19.609075000000001</c:v>
                      </c:pt>
                      <c:pt idx="175">
                        <c:v>21.580625000000001</c:v>
                      </c:pt>
                      <c:pt idx="176">
                        <c:v>23.620975000000001</c:v>
                      </c:pt>
                      <c:pt idx="177">
                        <c:v>26.220324999999999</c:v>
                      </c:pt>
                      <c:pt idx="178">
                        <c:v>28.130600000000001</c:v>
                      </c:pt>
                      <c:pt idx="179">
                        <c:v>30.004325000000001</c:v>
                      </c:pt>
                      <c:pt idx="180">
                        <c:v>31.911375</c:v>
                      </c:pt>
                      <c:pt idx="181">
                        <c:v>33.656100000000002</c:v>
                      </c:pt>
                      <c:pt idx="182">
                        <c:v>57.962924999999998</c:v>
                      </c:pt>
                      <c:pt idx="183">
                        <c:v>35.783524999999997</c:v>
                      </c:pt>
                      <c:pt idx="184">
                        <c:v>37.546525000000003</c:v>
                      </c:pt>
                      <c:pt idx="185">
                        <c:v>39.226750000000003</c:v>
                      </c:pt>
                      <c:pt idx="186">
                        <c:v>40.426450000000003</c:v>
                      </c:pt>
                      <c:pt idx="187">
                        <c:v>41.521875000000001</c:v>
                      </c:pt>
                      <c:pt idx="188">
                        <c:v>42.741999999999997</c:v>
                      </c:pt>
                      <c:pt idx="189">
                        <c:v>65.241749999999996</c:v>
                      </c:pt>
                      <c:pt idx="190">
                        <c:v>44.856524999999998</c:v>
                      </c:pt>
                      <c:pt idx="191">
                        <c:v>45.649875000000002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'MM150602.1'!$AV$3</c15:sqref>
                        </c15:formulaRef>
                      </c:ext>
                    </c:extLst>
                    <c:strCache>
                      <c:ptCount val="1"/>
                      <c:pt idx="0">
                        <c:v>CM2 bending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'MM150602.1'!$AV$4:$AV$195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75.174750000000003</c:v>
                      </c:pt>
                      <c:pt idx="1">
                        <c:v>75.165075000000002</c:v>
                      </c:pt>
                      <c:pt idx="2">
                        <c:v>75.141424999999998</c:v>
                      </c:pt>
                      <c:pt idx="3">
                        <c:v>75.171525000000003</c:v>
                      </c:pt>
                      <c:pt idx="4">
                        <c:v>75.166150000000002</c:v>
                      </c:pt>
                      <c:pt idx="5">
                        <c:v>75.177975000000004</c:v>
                      </c:pt>
                      <c:pt idx="6">
                        <c:v>75.169375000000002</c:v>
                      </c:pt>
                      <c:pt idx="7">
                        <c:v>75.174750000000003</c:v>
                      </c:pt>
                      <c:pt idx="8">
                        <c:v>75.158625000000001</c:v>
                      </c:pt>
                      <c:pt idx="9">
                        <c:v>75.156475</c:v>
                      </c:pt>
                      <c:pt idx="10">
                        <c:v>75.141424999999998</c:v>
                      </c:pt>
                      <c:pt idx="11">
                        <c:v>75.167225000000002</c:v>
                      </c:pt>
                      <c:pt idx="12">
                        <c:v>75.143574999999998</c:v>
                      </c:pt>
                      <c:pt idx="13">
                        <c:v>75.146799999999999</c:v>
                      </c:pt>
                      <c:pt idx="14">
                        <c:v>75.166150000000002</c:v>
                      </c:pt>
                      <c:pt idx="15">
                        <c:v>75.182275000000004</c:v>
                      </c:pt>
                      <c:pt idx="16">
                        <c:v>75.168300000000002</c:v>
                      </c:pt>
                      <c:pt idx="17">
                        <c:v>75.186575000000005</c:v>
                      </c:pt>
                      <c:pt idx="18">
                        <c:v>75.161850000000001</c:v>
                      </c:pt>
                      <c:pt idx="19">
                        <c:v>75.169375000000002</c:v>
                      </c:pt>
                      <c:pt idx="20">
                        <c:v>75.175825000000003</c:v>
                      </c:pt>
                      <c:pt idx="21">
                        <c:v>75.179050000000004</c:v>
                      </c:pt>
                      <c:pt idx="22">
                        <c:v>75.141424999999998</c:v>
                      </c:pt>
                      <c:pt idx="23">
                        <c:v>75.128524999999996</c:v>
                      </c:pt>
                      <c:pt idx="24">
                        <c:v>75.026399999999995</c:v>
                      </c:pt>
                      <c:pt idx="25">
                        <c:v>74.887725000000003</c:v>
                      </c:pt>
                      <c:pt idx="26">
                        <c:v>74.912450000000007</c:v>
                      </c:pt>
                      <c:pt idx="27">
                        <c:v>74.790975000000003</c:v>
                      </c:pt>
                      <c:pt idx="28">
                        <c:v>74.456649999999996</c:v>
                      </c:pt>
                      <c:pt idx="29">
                        <c:v>74.286799999999999</c:v>
                      </c:pt>
                      <c:pt idx="30">
                        <c:v>74.050299999999993</c:v>
                      </c:pt>
                      <c:pt idx="31">
                        <c:v>73.589124999999996</c:v>
                      </c:pt>
                      <c:pt idx="32">
                        <c:v>73.104299999999995</c:v>
                      </c:pt>
                      <c:pt idx="33">
                        <c:v>72.963475000000003</c:v>
                      </c:pt>
                      <c:pt idx="34">
                        <c:v>72.360399999999998</c:v>
                      </c:pt>
                      <c:pt idx="35">
                        <c:v>70.671575000000004</c:v>
                      </c:pt>
                      <c:pt idx="36">
                        <c:v>70.329724999999996</c:v>
                      </c:pt>
                      <c:pt idx="37">
                        <c:v>69.792225000000002</c:v>
                      </c:pt>
                      <c:pt idx="38">
                        <c:v>69.911550000000005</c:v>
                      </c:pt>
                      <c:pt idx="39">
                        <c:v>70.533974999999998</c:v>
                      </c:pt>
                      <c:pt idx="40">
                        <c:v>69.405225000000002</c:v>
                      </c:pt>
                      <c:pt idx="41">
                        <c:v>66.992925</c:v>
                      </c:pt>
                      <c:pt idx="42">
                        <c:v>66.101749999999996</c:v>
                      </c:pt>
                      <c:pt idx="43">
                        <c:v>65.477175000000003</c:v>
                      </c:pt>
                      <c:pt idx="44">
                        <c:v>64.919250000000005</c:v>
                      </c:pt>
                      <c:pt idx="45">
                        <c:v>64.934299999999993</c:v>
                      </c:pt>
                      <c:pt idx="46">
                        <c:v>63.455100000000002</c:v>
                      </c:pt>
                      <c:pt idx="47">
                        <c:v>61.158900000000003</c:v>
                      </c:pt>
                      <c:pt idx="48">
                        <c:v>58.840125</c:v>
                      </c:pt>
                      <c:pt idx="49">
                        <c:v>57.905949999999997</c:v>
                      </c:pt>
                      <c:pt idx="50">
                        <c:v>56.366549999999997</c:v>
                      </c:pt>
                      <c:pt idx="51">
                        <c:v>54.806725</c:v>
                      </c:pt>
                      <c:pt idx="52">
                        <c:v>52.814749999999997</c:v>
                      </c:pt>
                      <c:pt idx="53">
                        <c:v>47.646149999999999</c:v>
                      </c:pt>
                      <c:pt idx="54">
                        <c:v>45.599350000000001</c:v>
                      </c:pt>
                      <c:pt idx="55">
                        <c:v>42.721972749999999</c:v>
                      </c:pt>
                      <c:pt idx="56">
                        <c:v>38.7839575</c:v>
                      </c:pt>
                      <c:pt idx="57">
                        <c:v>32.138845000000003</c:v>
                      </c:pt>
                      <c:pt idx="58">
                        <c:v>25.4087</c:v>
                      </c:pt>
                      <c:pt idx="59">
                        <c:v>21.169975000000001</c:v>
                      </c:pt>
                      <c:pt idx="60">
                        <c:v>15.733055</c:v>
                      </c:pt>
                      <c:pt idx="61">
                        <c:v>12.291550000000001</c:v>
                      </c:pt>
                      <c:pt idx="62">
                        <c:v>5.4545500000000002</c:v>
                      </c:pt>
                      <c:pt idx="63">
                        <c:v>-5.2277250000000004</c:v>
                      </c:pt>
                      <c:pt idx="64">
                        <c:v>-14.012625</c:v>
                      </c:pt>
                      <c:pt idx="65">
                        <c:v>-14.068524999999999</c:v>
                      </c:pt>
                      <c:pt idx="66">
                        <c:v>-8.6182750000000006</c:v>
                      </c:pt>
                      <c:pt idx="67">
                        <c:v>-10.180249999999999</c:v>
                      </c:pt>
                      <c:pt idx="68">
                        <c:v>-7.9655672500000003</c:v>
                      </c:pt>
                      <c:pt idx="69">
                        <c:v>-7.6314250000000001</c:v>
                      </c:pt>
                      <c:pt idx="70">
                        <c:v>-4.6321750000000002</c:v>
                      </c:pt>
                      <c:pt idx="71">
                        <c:v>-3.7485249999999999</c:v>
                      </c:pt>
                      <c:pt idx="72">
                        <c:v>-2.0263749999999998</c:v>
                      </c:pt>
                      <c:pt idx="73">
                        <c:v>-1.1223000000000001</c:v>
                      </c:pt>
                      <c:pt idx="74">
                        <c:v>0.99007500000000004</c:v>
                      </c:pt>
                      <c:pt idx="75">
                        <c:v>-3.9194499999999999</c:v>
                      </c:pt>
                      <c:pt idx="76">
                        <c:v>-3.6238250000000001</c:v>
                      </c:pt>
                      <c:pt idx="77">
                        <c:v>-3.6238250000000001</c:v>
                      </c:pt>
                      <c:pt idx="78">
                        <c:v>-3.6238250000000001</c:v>
                      </c:pt>
                      <c:pt idx="79">
                        <c:v>-3.9194499999999999</c:v>
                      </c:pt>
                      <c:pt idx="80">
                        <c:v>-3.6238250000000001</c:v>
                      </c:pt>
                      <c:pt idx="81">
                        <c:v>-3.6238250000000001</c:v>
                      </c:pt>
                      <c:pt idx="82">
                        <c:v>-3.9194499999999999</c:v>
                      </c:pt>
                      <c:pt idx="83">
                        <c:v>-3.9194499999999999</c:v>
                      </c:pt>
                      <c:pt idx="84">
                        <c:v>-3.9194499999999999</c:v>
                      </c:pt>
                      <c:pt idx="85">
                        <c:v>-3.9194499999999999</c:v>
                      </c:pt>
                      <c:pt idx="86">
                        <c:v>-3.9194499999999999</c:v>
                      </c:pt>
                      <c:pt idx="87">
                        <c:v>-3.9194499999999999</c:v>
                      </c:pt>
                      <c:pt idx="88">
                        <c:v>-3.6238250000000001</c:v>
                      </c:pt>
                      <c:pt idx="89">
                        <c:v>-3.6238250000000001</c:v>
                      </c:pt>
                      <c:pt idx="90">
                        <c:v>-3.6238250000000001</c:v>
                      </c:pt>
                      <c:pt idx="91">
                        <c:v>-3.9194499999999999</c:v>
                      </c:pt>
                      <c:pt idx="92">
                        <c:v>-3.9194499999999999</c:v>
                      </c:pt>
                      <c:pt idx="93">
                        <c:v>-3.6238250000000001</c:v>
                      </c:pt>
                      <c:pt idx="94">
                        <c:v>-3.6238250000000001</c:v>
                      </c:pt>
                      <c:pt idx="95">
                        <c:v>-3.6238250000000001</c:v>
                      </c:pt>
                      <c:pt idx="96">
                        <c:v>-3.9194499999999999</c:v>
                      </c:pt>
                      <c:pt idx="97">
                        <c:v>-3.9194499999999999</c:v>
                      </c:pt>
                      <c:pt idx="98">
                        <c:v>-3.6238250000000001</c:v>
                      </c:pt>
                      <c:pt idx="99">
                        <c:v>-3.9194499999999999</c:v>
                      </c:pt>
                      <c:pt idx="100">
                        <c:v>-3.6238250000000001</c:v>
                      </c:pt>
                      <c:pt idx="101">
                        <c:v>-3.6238250000000001</c:v>
                      </c:pt>
                      <c:pt idx="102">
                        <c:v>-3.9194499999999999</c:v>
                      </c:pt>
                      <c:pt idx="103">
                        <c:v>-3.9194499999999999</c:v>
                      </c:pt>
                      <c:pt idx="104">
                        <c:v>-3.9194499999999999</c:v>
                      </c:pt>
                      <c:pt idx="105">
                        <c:v>-3.9194499999999999</c:v>
                      </c:pt>
                      <c:pt idx="106">
                        <c:v>-3.6238250000000001</c:v>
                      </c:pt>
                      <c:pt idx="107">
                        <c:v>-3.6238250000000001</c:v>
                      </c:pt>
                      <c:pt idx="108">
                        <c:v>-3.6238250000000001</c:v>
                      </c:pt>
                      <c:pt idx="109">
                        <c:v>-3.9194499999999999</c:v>
                      </c:pt>
                      <c:pt idx="110">
                        <c:v>-3.9194499999999999</c:v>
                      </c:pt>
                      <c:pt idx="111">
                        <c:v>-3.9194499999999999</c:v>
                      </c:pt>
                      <c:pt idx="112">
                        <c:v>-3.9194499999999999</c:v>
                      </c:pt>
                      <c:pt idx="113">
                        <c:v>-3.9194499999999999</c:v>
                      </c:pt>
                      <c:pt idx="114">
                        <c:v>-3.9194499999999999</c:v>
                      </c:pt>
                      <c:pt idx="115">
                        <c:v>-3.9194499999999999</c:v>
                      </c:pt>
                      <c:pt idx="116">
                        <c:v>-3.6238250000000001</c:v>
                      </c:pt>
                      <c:pt idx="117">
                        <c:v>-3.6238250000000001</c:v>
                      </c:pt>
                      <c:pt idx="118">
                        <c:v>-3.9194499999999999</c:v>
                      </c:pt>
                      <c:pt idx="119">
                        <c:v>-3.9194499999999999</c:v>
                      </c:pt>
                      <c:pt idx="120">
                        <c:v>-3.6238250000000001</c:v>
                      </c:pt>
                      <c:pt idx="121">
                        <c:v>-3.6238250000000001</c:v>
                      </c:pt>
                      <c:pt idx="122">
                        <c:v>-3.6238250000000001</c:v>
                      </c:pt>
                      <c:pt idx="123">
                        <c:v>-3.9194499999999999</c:v>
                      </c:pt>
                      <c:pt idx="124">
                        <c:v>-3.6238250000000001</c:v>
                      </c:pt>
                      <c:pt idx="125">
                        <c:v>-3.6238250000000001</c:v>
                      </c:pt>
                      <c:pt idx="126">
                        <c:v>-3.9194499999999999</c:v>
                      </c:pt>
                      <c:pt idx="127">
                        <c:v>-3.6238250000000001</c:v>
                      </c:pt>
                      <c:pt idx="128">
                        <c:v>-3.6238250000000001</c:v>
                      </c:pt>
                      <c:pt idx="129">
                        <c:v>-3.9194499999999999</c:v>
                      </c:pt>
                      <c:pt idx="130">
                        <c:v>-3.9194499999999999</c:v>
                      </c:pt>
                      <c:pt idx="131">
                        <c:v>-3.6238250000000001</c:v>
                      </c:pt>
                      <c:pt idx="132">
                        <c:v>-3.9194499999999999</c:v>
                      </c:pt>
                      <c:pt idx="133">
                        <c:v>-3.6238250000000001</c:v>
                      </c:pt>
                      <c:pt idx="134">
                        <c:v>-3.9194499999999999</c:v>
                      </c:pt>
                      <c:pt idx="135">
                        <c:v>-3.9194499999999999</c:v>
                      </c:pt>
                      <c:pt idx="136">
                        <c:v>-3.647475</c:v>
                      </c:pt>
                      <c:pt idx="137">
                        <c:v>-3.9194499999999999</c:v>
                      </c:pt>
                      <c:pt idx="138">
                        <c:v>-3.6238250000000001</c:v>
                      </c:pt>
                      <c:pt idx="139">
                        <c:v>-3.6238250000000001</c:v>
                      </c:pt>
                      <c:pt idx="140">
                        <c:v>-3.6238250000000001</c:v>
                      </c:pt>
                      <c:pt idx="141">
                        <c:v>-3.9194499999999999</c:v>
                      </c:pt>
                      <c:pt idx="142">
                        <c:v>-3.9194499999999999</c:v>
                      </c:pt>
                      <c:pt idx="143">
                        <c:v>-3.6238250000000001</c:v>
                      </c:pt>
                      <c:pt idx="144">
                        <c:v>-3.9194499999999999</c:v>
                      </c:pt>
                      <c:pt idx="145">
                        <c:v>-3.6238250000000001</c:v>
                      </c:pt>
                      <c:pt idx="146">
                        <c:v>-1.3147249999999999</c:v>
                      </c:pt>
                      <c:pt idx="147">
                        <c:v>-2.4886249999999999</c:v>
                      </c:pt>
                      <c:pt idx="148">
                        <c:v>-2.0855000000000001</c:v>
                      </c:pt>
                      <c:pt idx="149">
                        <c:v>-4.2795750000000004</c:v>
                      </c:pt>
                      <c:pt idx="150">
                        <c:v>-5.0417500000000004</c:v>
                      </c:pt>
                      <c:pt idx="151">
                        <c:v>-7.9195250000000001</c:v>
                      </c:pt>
                      <c:pt idx="152">
                        <c:v>-7.6796924999999998</c:v>
                      </c:pt>
                      <c:pt idx="153">
                        <c:v>-10.161975</c:v>
                      </c:pt>
                      <c:pt idx="154">
                        <c:v>-9.7792750000000002</c:v>
                      </c:pt>
                      <c:pt idx="155">
                        <c:v>-6.5435249999999998</c:v>
                      </c:pt>
                      <c:pt idx="156">
                        <c:v>-5.4900250000000002</c:v>
                      </c:pt>
                      <c:pt idx="157">
                        <c:v>-2.114525</c:v>
                      </c:pt>
                      <c:pt idx="158">
                        <c:v>1.890925</c:v>
                      </c:pt>
                      <c:pt idx="159">
                        <c:v>2.4165999999999999</c:v>
                      </c:pt>
                      <c:pt idx="160">
                        <c:v>9.934075</c:v>
                      </c:pt>
                      <c:pt idx="161">
                        <c:v>10.641425</c:v>
                      </c:pt>
                      <c:pt idx="162">
                        <c:v>25.908574999999999</c:v>
                      </c:pt>
                      <c:pt idx="163">
                        <c:v>7.2743099999999998</c:v>
                      </c:pt>
                      <c:pt idx="164">
                        <c:v>6.1479249999999999</c:v>
                      </c:pt>
                      <c:pt idx="165">
                        <c:v>7.0853250000000001</c:v>
                      </c:pt>
                      <c:pt idx="166">
                        <c:v>9.2557500000000008</c:v>
                      </c:pt>
                      <c:pt idx="167">
                        <c:v>10.610250000000001</c:v>
                      </c:pt>
                      <c:pt idx="168">
                        <c:v>10.660774999999999</c:v>
                      </c:pt>
                      <c:pt idx="169">
                        <c:v>13.107475000000001</c:v>
                      </c:pt>
                      <c:pt idx="170">
                        <c:v>15.8283</c:v>
                      </c:pt>
                      <c:pt idx="171">
                        <c:v>18.821100000000001</c:v>
                      </c:pt>
                      <c:pt idx="172">
                        <c:v>20.917349999999999</c:v>
                      </c:pt>
                      <c:pt idx="173">
                        <c:v>23.0824</c:v>
                      </c:pt>
                      <c:pt idx="174">
                        <c:v>24.089675</c:v>
                      </c:pt>
                      <c:pt idx="175">
                        <c:v>25.927924999999998</c:v>
                      </c:pt>
                      <c:pt idx="176">
                        <c:v>27.431850000000001</c:v>
                      </c:pt>
                      <c:pt idx="177">
                        <c:v>29.566800000000001</c:v>
                      </c:pt>
                      <c:pt idx="178">
                        <c:v>30.64395</c:v>
                      </c:pt>
                      <c:pt idx="179">
                        <c:v>31.694224999999999</c:v>
                      </c:pt>
                      <c:pt idx="180">
                        <c:v>32.744500000000002</c:v>
                      </c:pt>
                      <c:pt idx="181">
                        <c:v>33.751775000000002</c:v>
                      </c:pt>
                      <c:pt idx="182">
                        <c:v>69.564324999999997</c:v>
                      </c:pt>
                      <c:pt idx="183">
                        <c:v>35.404049999999998</c:v>
                      </c:pt>
                      <c:pt idx="184">
                        <c:v>36.556449999999998</c:v>
                      </c:pt>
                      <c:pt idx="185">
                        <c:v>37.584150000000001</c:v>
                      </c:pt>
                      <c:pt idx="186">
                        <c:v>38.483924999999999</c:v>
                      </c:pt>
                      <c:pt idx="187">
                        <c:v>39.653525000000002</c:v>
                      </c:pt>
                      <c:pt idx="188">
                        <c:v>40.009349999999998</c:v>
                      </c:pt>
                      <c:pt idx="189">
                        <c:v>73.613849999999999</c:v>
                      </c:pt>
                      <c:pt idx="190">
                        <c:v>41.6111</c:v>
                      </c:pt>
                      <c:pt idx="191">
                        <c:v>42.264699999999998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'MM150602.1'!$AW$3</c15:sqref>
                        </c15:formulaRef>
                      </c:ext>
                    </c:extLst>
                    <c:strCache>
                      <c:ptCount val="1"/>
                      <c:pt idx="0">
                        <c:v>CM4 bending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'MM150602.1'!$AW$4:$AW$195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57.956474999999998</c:v>
                      </c:pt>
                      <c:pt idx="1">
                        <c:v>57.937125000000002</c:v>
                      </c:pt>
                      <c:pt idx="2">
                        <c:v>57.944650000000003</c:v>
                      </c:pt>
                      <c:pt idx="3">
                        <c:v>57.952174999999997</c:v>
                      </c:pt>
                      <c:pt idx="4">
                        <c:v>57.950024999999997</c:v>
                      </c:pt>
                      <c:pt idx="5">
                        <c:v>57.952174999999997</c:v>
                      </c:pt>
                      <c:pt idx="6">
                        <c:v>57.953249999999997</c:v>
                      </c:pt>
                      <c:pt idx="7">
                        <c:v>57.9726</c:v>
                      </c:pt>
                      <c:pt idx="8">
                        <c:v>57.947875000000003</c:v>
                      </c:pt>
                      <c:pt idx="9">
                        <c:v>57.954324999999997</c:v>
                      </c:pt>
                      <c:pt idx="10">
                        <c:v>57.944650000000003</c:v>
                      </c:pt>
                      <c:pt idx="11">
                        <c:v>57.948950000000004</c:v>
                      </c:pt>
                      <c:pt idx="12">
                        <c:v>57.944650000000003</c:v>
                      </c:pt>
                      <c:pt idx="13">
                        <c:v>57.967224999999999</c:v>
                      </c:pt>
                      <c:pt idx="14">
                        <c:v>57.958624999999998</c:v>
                      </c:pt>
                      <c:pt idx="15">
                        <c:v>57.942500000000003</c:v>
                      </c:pt>
                      <c:pt idx="16">
                        <c:v>57.951099999999997</c:v>
                      </c:pt>
                      <c:pt idx="17">
                        <c:v>57.962924999999998</c:v>
                      </c:pt>
                      <c:pt idx="18">
                        <c:v>57.938200000000002</c:v>
                      </c:pt>
                      <c:pt idx="19">
                        <c:v>57.954324999999997</c:v>
                      </c:pt>
                      <c:pt idx="20">
                        <c:v>57.947875000000003</c:v>
                      </c:pt>
                      <c:pt idx="21">
                        <c:v>57.933900000000001</c:v>
                      </c:pt>
                      <c:pt idx="22">
                        <c:v>57.92315</c:v>
                      </c:pt>
                      <c:pt idx="23">
                        <c:v>57.950024999999997</c:v>
                      </c:pt>
                      <c:pt idx="24">
                        <c:v>57.979050000000001</c:v>
                      </c:pt>
                      <c:pt idx="25">
                        <c:v>57.841450000000002</c:v>
                      </c:pt>
                      <c:pt idx="26">
                        <c:v>57.730725</c:v>
                      </c:pt>
                      <c:pt idx="27">
                        <c:v>57.550125000000001</c:v>
                      </c:pt>
                      <c:pt idx="28">
                        <c:v>57.382424999999998</c:v>
                      </c:pt>
                      <c:pt idx="29">
                        <c:v>57.206125</c:v>
                      </c:pt>
                      <c:pt idx="30">
                        <c:v>57.002949999999998</c:v>
                      </c:pt>
                      <c:pt idx="31">
                        <c:v>56.622399999999999</c:v>
                      </c:pt>
                      <c:pt idx="32">
                        <c:v>56.032224999999997</c:v>
                      </c:pt>
                      <c:pt idx="33">
                        <c:v>55.305525000000003</c:v>
                      </c:pt>
                      <c:pt idx="34">
                        <c:v>54.864775000000002</c:v>
                      </c:pt>
                      <c:pt idx="35">
                        <c:v>54.544424999999997</c:v>
                      </c:pt>
                      <c:pt idx="36">
                        <c:v>54.076799999999999</c:v>
                      </c:pt>
                      <c:pt idx="37">
                        <c:v>53.157674999999998</c:v>
                      </c:pt>
                      <c:pt idx="38">
                        <c:v>51.960124999999998</c:v>
                      </c:pt>
                      <c:pt idx="39">
                        <c:v>50.994774999999997</c:v>
                      </c:pt>
                      <c:pt idx="40">
                        <c:v>49.941274999999997</c:v>
                      </c:pt>
                      <c:pt idx="41">
                        <c:v>48.893149999999999</c:v>
                      </c:pt>
                      <c:pt idx="42">
                        <c:v>48.008425000000003</c:v>
                      </c:pt>
                      <c:pt idx="43">
                        <c:v>47.298924999999997</c:v>
                      </c:pt>
                      <c:pt idx="44">
                        <c:v>47.2699</c:v>
                      </c:pt>
                      <c:pt idx="45">
                        <c:v>46.822699999999998</c:v>
                      </c:pt>
                      <c:pt idx="46">
                        <c:v>46.492674999999998</c:v>
                      </c:pt>
                      <c:pt idx="47">
                        <c:v>44.353425000000001</c:v>
                      </c:pt>
                      <c:pt idx="48">
                        <c:v>41.223025</c:v>
                      </c:pt>
                      <c:pt idx="49">
                        <c:v>39.0139</c:v>
                      </c:pt>
                      <c:pt idx="50">
                        <c:v>35.978099999999998</c:v>
                      </c:pt>
                      <c:pt idx="51">
                        <c:v>30.774025000000002</c:v>
                      </c:pt>
                      <c:pt idx="52">
                        <c:v>26.6858</c:v>
                      </c:pt>
                      <c:pt idx="53">
                        <c:v>21.9773</c:v>
                      </c:pt>
                      <c:pt idx="54">
                        <c:v>17.655799999999999</c:v>
                      </c:pt>
                      <c:pt idx="55">
                        <c:v>12.980625</c:v>
                      </c:pt>
                      <c:pt idx="56">
                        <c:v>8.0872250000000001</c:v>
                      </c:pt>
                      <c:pt idx="57">
                        <c:v>3.0487000000000002</c:v>
                      </c:pt>
                      <c:pt idx="58">
                        <c:v>-3.116425</c:v>
                      </c:pt>
                      <c:pt idx="59">
                        <c:v>-6.8230250000000003</c:v>
                      </c:pt>
                      <c:pt idx="60">
                        <c:v>-8.4645499999999991</c:v>
                      </c:pt>
                      <c:pt idx="61">
                        <c:v>-12.718325</c:v>
                      </c:pt>
                      <c:pt idx="62">
                        <c:v>-15.12955</c:v>
                      </c:pt>
                      <c:pt idx="63">
                        <c:v>-14.86725</c:v>
                      </c:pt>
                      <c:pt idx="64">
                        <c:v>-14.277075</c:v>
                      </c:pt>
                      <c:pt idx="65">
                        <c:v>-12.898925</c:v>
                      </c:pt>
                      <c:pt idx="66">
                        <c:v>-12.925800000000001</c:v>
                      </c:pt>
                      <c:pt idx="67">
                        <c:v>-13.71485</c:v>
                      </c:pt>
                      <c:pt idx="68">
                        <c:v>-17.265574999999998</c:v>
                      </c:pt>
                      <c:pt idx="69">
                        <c:v>-18.530850000000001</c:v>
                      </c:pt>
                      <c:pt idx="70">
                        <c:v>-20.322875</c:v>
                      </c:pt>
                      <c:pt idx="71">
                        <c:v>-21.555900000000001</c:v>
                      </c:pt>
                      <c:pt idx="72">
                        <c:v>-22.811499999999999</c:v>
                      </c:pt>
                      <c:pt idx="73">
                        <c:v>-40.272402499999998</c:v>
                      </c:pt>
                      <c:pt idx="74">
                        <c:v>-32.578949999999999</c:v>
                      </c:pt>
                      <c:pt idx="75">
                        <c:v>-24.945374999999999</c:v>
                      </c:pt>
                      <c:pt idx="76">
                        <c:v>-24.801324999999999</c:v>
                      </c:pt>
                      <c:pt idx="77">
                        <c:v>-24.801324999999999</c:v>
                      </c:pt>
                      <c:pt idx="78">
                        <c:v>-24.801324999999999</c:v>
                      </c:pt>
                      <c:pt idx="79">
                        <c:v>-24.945374999999999</c:v>
                      </c:pt>
                      <c:pt idx="80">
                        <c:v>-24.801324999999999</c:v>
                      </c:pt>
                      <c:pt idx="81">
                        <c:v>-24.801324999999999</c:v>
                      </c:pt>
                      <c:pt idx="82">
                        <c:v>-24.945374999999999</c:v>
                      </c:pt>
                      <c:pt idx="83">
                        <c:v>-24.945374999999999</c:v>
                      </c:pt>
                      <c:pt idx="84">
                        <c:v>-24.945374999999999</c:v>
                      </c:pt>
                      <c:pt idx="85">
                        <c:v>-24.945374999999999</c:v>
                      </c:pt>
                      <c:pt idx="86">
                        <c:v>-24.945374999999999</c:v>
                      </c:pt>
                      <c:pt idx="87">
                        <c:v>-24.945374999999999</c:v>
                      </c:pt>
                      <c:pt idx="88">
                        <c:v>-24.801324999999999</c:v>
                      </c:pt>
                      <c:pt idx="89">
                        <c:v>-24.801324999999999</c:v>
                      </c:pt>
                      <c:pt idx="90">
                        <c:v>-24.801324999999999</c:v>
                      </c:pt>
                      <c:pt idx="91">
                        <c:v>-24.945374999999999</c:v>
                      </c:pt>
                      <c:pt idx="92">
                        <c:v>-24.945374999999999</c:v>
                      </c:pt>
                      <c:pt idx="93">
                        <c:v>-24.801324999999999</c:v>
                      </c:pt>
                      <c:pt idx="94">
                        <c:v>-24.801324999999999</c:v>
                      </c:pt>
                      <c:pt idx="95">
                        <c:v>-24.801324999999999</c:v>
                      </c:pt>
                      <c:pt idx="96">
                        <c:v>-24.945374999999999</c:v>
                      </c:pt>
                      <c:pt idx="97">
                        <c:v>-24.945374999999999</c:v>
                      </c:pt>
                      <c:pt idx="98">
                        <c:v>-24.801324999999999</c:v>
                      </c:pt>
                      <c:pt idx="99">
                        <c:v>-24.945374999999999</c:v>
                      </c:pt>
                      <c:pt idx="100">
                        <c:v>-24.801324999999999</c:v>
                      </c:pt>
                      <c:pt idx="101">
                        <c:v>-24.801324999999999</c:v>
                      </c:pt>
                      <c:pt idx="102">
                        <c:v>-24.945374999999999</c:v>
                      </c:pt>
                      <c:pt idx="103">
                        <c:v>-24.945374999999999</c:v>
                      </c:pt>
                      <c:pt idx="104">
                        <c:v>-24.945374999999999</c:v>
                      </c:pt>
                      <c:pt idx="105">
                        <c:v>-24.945374999999999</c:v>
                      </c:pt>
                      <c:pt idx="106">
                        <c:v>-24.801324999999999</c:v>
                      </c:pt>
                      <c:pt idx="107">
                        <c:v>-24.801324999999999</c:v>
                      </c:pt>
                      <c:pt idx="108">
                        <c:v>-24.801324999999999</c:v>
                      </c:pt>
                      <c:pt idx="109">
                        <c:v>-24.945374999999999</c:v>
                      </c:pt>
                      <c:pt idx="110">
                        <c:v>-24.945374999999999</c:v>
                      </c:pt>
                      <c:pt idx="111">
                        <c:v>-24.945374999999999</c:v>
                      </c:pt>
                      <c:pt idx="112">
                        <c:v>-24.945374999999999</c:v>
                      </c:pt>
                      <c:pt idx="113">
                        <c:v>-24.945374999999999</c:v>
                      </c:pt>
                      <c:pt idx="114">
                        <c:v>-24.945374999999999</c:v>
                      </c:pt>
                      <c:pt idx="115">
                        <c:v>-24.945374999999999</c:v>
                      </c:pt>
                      <c:pt idx="116">
                        <c:v>-24.801324999999999</c:v>
                      </c:pt>
                      <c:pt idx="117">
                        <c:v>-24.801324999999999</c:v>
                      </c:pt>
                      <c:pt idx="118">
                        <c:v>-24.945374999999999</c:v>
                      </c:pt>
                      <c:pt idx="119">
                        <c:v>-24.945374999999999</c:v>
                      </c:pt>
                      <c:pt idx="120">
                        <c:v>-24.801324999999999</c:v>
                      </c:pt>
                      <c:pt idx="121">
                        <c:v>-24.801324999999999</c:v>
                      </c:pt>
                      <c:pt idx="122">
                        <c:v>-24.801324999999999</c:v>
                      </c:pt>
                      <c:pt idx="123">
                        <c:v>-24.945374999999999</c:v>
                      </c:pt>
                      <c:pt idx="124">
                        <c:v>-24.801324999999999</c:v>
                      </c:pt>
                      <c:pt idx="125">
                        <c:v>-24.801324999999999</c:v>
                      </c:pt>
                      <c:pt idx="126">
                        <c:v>-24.945374999999999</c:v>
                      </c:pt>
                      <c:pt idx="127">
                        <c:v>-24.801324999999999</c:v>
                      </c:pt>
                      <c:pt idx="128">
                        <c:v>-24.801324999999999</c:v>
                      </c:pt>
                      <c:pt idx="129">
                        <c:v>-24.945374999999999</c:v>
                      </c:pt>
                      <c:pt idx="130">
                        <c:v>-24.945374999999999</c:v>
                      </c:pt>
                      <c:pt idx="131">
                        <c:v>-24.801324999999999</c:v>
                      </c:pt>
                      <c:pt idx="132">
                        <c:v>-24.945374999999999</c:v>
                      </c:pt>
                      <c:pt idx="133">
                        <c:v>-24.801324999999999</c:v>
                      </c:pt>
                      <c:pt idx="134">
                        <c:v>-24.945374999999999</c:v>
                      </c:pt>
                      <c:pt idx="135">
                        <c:v>-24.945374999999999</c:v>
                      </c:pt>
                      <c:pt idx="136">
                        <c:v>-24.951824999999999</c:v>
                      </c:pt>
                      <c:pt idx="137">
                        <c:v>-24.945374999999999</c:v>
                      </c:pt>
                      <c:pt idx="138">
                        <c:v>-24.801324999999999</c:v>
                      </c:pt>
                      <c:pt idx="139">
                        <c:v>-24.801324999999999</c:v>
                      </c:pt>
                      <c:pt idx="140">
                        <c:v>-24.801324999999999</c:v>
                      </c:pt>
                      <c:pt idx="141">
                        <c:v>-24.945374999999999</c:v>
                      </c:pt>
                      <c:pt idx="142">
                        <c:v>-24.945374999999999</c:v>
                      </c:pt>
                      <c:pt idx="143">
                        <c:v>-24.801324999999999</c:v>
                      </c:pt>
                      <c:pt idx="144">
                        <c:v>-24.945374999999999</c:v>
                      </c:pt>
                      <c:pt idx="145">
                        <c:v>-24.801324999999999</c:v>
                      </c:pt>
                      <c:pt idx="146">
                        <c:v>-32.260750000000002</c:v>
                      </c:pt>
                      <c:pt idx="147">
                        <c:v>-39.574835</c:v>
                      </c:pt>
                      <c:pt idx="148">
                        <c:v>-22.322375000000001</c:v>
                      </c:pt>
                      <c:pt idx="149">
                        <c:v>-21.349499999999999</c:v>
                      </c:pt>
                      <c:pt idx="150">
                        <c:v>-19.563925000000001</c:v>
                      </c:pt>
                      <c:pt idx="151">
                        <c:v>-18.340575000000001</c:v>
                      </c:pt>
                      <c:pt idx="152">
                        <c:v>-17.071000000000002</c:v>
                      </c:pt>
                      <c:pt idx="153">
                        <c:v>-13.766450000000001</c:v>
                      </c:pt>
                      <c:pt idx="154">
                        <c:v>-13.421374999999999</c:v>
                      </c:pt>
                      <c:pt idx="155">
                        <c:v>-3.5614750000000002</c:v>
                      </c:pt>
                      <c:pt idx="156">
                        <c:v>-3.4410750000000001</c:v>
                      </c:pt>
                      <c:pt idx="157">
                        <c:v>-4.475225</c:v>
                      </c:pt>
                      <c:pt idx="158">
                        <c:v>-1.8146</c:v>
                      </c:pt>
                      <c:pt idx="159">
                        <c:v>-0.93740000000000001</c:v>
                      </c:pt>
                      <c:pt idx="160">
                        <c:v>-1.4587749999999999</c:v>
                      </c:pt>
                      <c:pt idx="161">
                        <c:v>-0.63102499999999995</c:v>
                      </c:pt>
                      <c:pt idx="162">
                        <c:v>-2.7111499999999999</c:v>
                      </c:pt>
                      <c:pt idx="163">
                        <c:v>0.39237499999999997</c:v>
                      </c:pt>
                      <c:pt idx="164">
                        <c:v>0.51492499999999997</c:v>
                      </c:pt>
                      <c:pt idx="165">
                        <c:v>0.19350000000000001</c:v>
                      </c:pt>
                      <c:pt idx="166">
                        <c:v>-0.51815</c:v>
                      </c:pt>
                      <c:pt idx="167">
                        <c:v>2.61225</c:v>
                      </c:pt>
                      <c:pt idx="168">
                        <c:v>4.1183249999999996</c:v>
                      </c:pt>
                      <c:pt idx="169">
                        <c:v>6.2704750000000002</c:v>
                      </c:pt>
                      <c:pt idx="170">
                        <c:v>9.2159750000000003</c:v>
                      </c:pt>
                      <c:pt idx="171">
                        <c:v>11.249874999999999</c:v>
                      </c:pt>
                      <c:pt idx="172">
                        <c:v>12.7925</c:v>
                      </c:pt>
                      <c:pt idx="173">
                        <c:v>15.879899999999999</c:v>
                      </c:pt>
                      <c:pt idx="174">
                        <c:v>17.598825000000001</c:v>
                      </c:pt>
                      <c:pt idx="175">
                        <c:v>18.9071</c:v>
                      </c:pt>
                      <c:pt idx="176">
                        <c:v>21.244150000000001</c:v>
                      </c:pt>
                      <c:pt idx="177">
                        <c:v>23.186675000000001</c:v>
                      </c:pt>
                      <c:pt idx="178">
                        <c:v>24.369174999999998</c:v>
                      </c:pt>
                      <c:pt idx="179">
                        <c:v>25.437725</c:v>
                      </c:pt>
                      <c:pt idx="180">
                        <c:v>27.151274999999998</c:v>
                      </c:pt>
                      <c:pt idx="181">
                        <c:v>28.439125000000001</c:v>
                      </c:pt>
                      <c:pt idx="182">
                        <c:v>52.049349999999997</c:v>
                      </c:pt>
                      <c:pt idx="183">
                        <c:v>30.324674999999999</c:v>
                      </c:pt>
                      <c:pt idx="184">
                        <c:v>31.292175</c:v>
                      </c:pt>
                      <c:pt idx="185">
                        <c:v>32.3962</c:v>
                      </c:pt>
                      <c:pt idx="186">
                        <c:v>32.795025000000003</c:v>
                      </c:pt>
                      <c:pt idx="187">
                        <c:v>33.233625000000004</c:v>
                      </c:pt>
                      <c:pt idx="188">
                        <c:v>33.818424999999998</c:v>
                      </c:pt>
                      <c:pt idx="189">
                        <c:v>56.632075</c:v>
                      </c:pt>
                      <c:pt idx="190">
                        <c:v>35.046075000000002</c:v>
                      </c:pt>
                      <c:pt idx="191">
                        <c:v>34.991250000000001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'MM150602.1'!$AX$3</c15:sqref>
                        </c15:formulaRef>
                      </c:ext>
                    </c:extLst>
                    <c:strCache>
                      <c:ptCount val="1"/>
                      <c:pt idx="0">
                        <c:v>CNCS1 bending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'MM150602.1'!$AX$4:$AX$195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61.794224999999997</c:v>
                      </c:pt>
                      <c:pt idx="1">
                        <c:v>61.781325000000002</c:v>
                      </c:pt>
                      <c:pt idx="2">
                        <c:v>61.772725000000001</c:v>
                      </c:pt>
                      <c:pt idx="3">
                        <c:v>61.81035</c:v>
                      </c:pt>
                      <c:pt idx="4">
                        <c:v>61.801749999999998</c:v>
                      </c:pt>
                      <c:pt idx="5">
                        <c:v>61.851199999999999</c:v>
                      </c:pt>
                      <c:pt idx="6">
                        <c:v>61.885599999999997</c:v>
                      </c:pt>
                      <c:pt idx="7">
                        <c:v>61.772725000000001</c:v>
                      </c:pt>
                      <c:pt idx="8">
                        <c:v>61.772725000000001</c:v>
                      </c:pt>
                      <c:pt idx="9">
                        <c:v>61.843674999999998</c:v>
                      </c:pt>
                      <c:pt idx="10">
                        <c:v>61.772725000000001</c:v>
                      </c:pt>
                      <c:pt idx="11">
                        <c:v>61.842599999999997</c:v>
                      </c:pt>
                      <c:pt idx="12">
                        <c:v>61.804974999999999</c:v>
                      </c:pt>
                      <c:pt idx="13">
                        <c:v>61.853349999999999</c:v>
                      </c:pt>
                      <c:pt idx="14">
                        <c:v>61.804974999999999</c:v>
                      </c:pt>
                      <c:pt idx="15">
                        <c:v>61.826475000000002</c:v>
                      </c:pt>
                      <c:pt idx="16">
                        <c:v>61.813575</c:v>
                      </c:pt>
                      <c:pt idx="17">
                        <c:v>61.808199999999999</c:v>
                      </c:pt>
                      <c:pt idx="18">
                        <c:v>61.796374999999998</c:v>
                      </c:pt>
                      <c:pt idx="19">
                        <c:v>61.864100000000001</c:v>
                      </c:pt>
                      <c:pt idx="20">
                        <c:v>61.824325000000002</c:v>
                      </c:pt>
                      <c:pt idx="21">
                        <c:v>61.699624999999997</c:v>
                      </c:pt>
                      <c:pt idx="22">
                        <c:v>61.744774999999997</c:v>
                      </c:pt>
                      <c:pt idx="23">
                        <c:v>61.726500000000001</c:v>
                      </c:pt>
                      <c:pt idx="24">
                        <c:v>61.824325000000002</c:v>
                      </c:pt>
                      <c:pt idx="25">
                        <c:v>61.611474999999999</c:v>
                      </c:pt>
                      <c:pt idx="26">
                        <c:v>61.642650000000003</c:v>
                      </c:pt>
                      <c:pt idx="27">
                        <c:v>61.47495</c:v>
                      </c:pt>
                      <c:pt idx="28">
                        <c:v>61.331975</c:v>
                      </c:pt>
                      <c:pt idx="29">
                        <c:v>61.201900000000002</c:v>
                      </c:pt>
                      <c:pt idx="30">
                        <c:v>61.022374999999997</c:v>
                      </c:pt>
                      <c:pt idx="31">
                        <c:v>60.508524999999999</c:v>
                      </c:pt>
                      <c:pt idx="32">
                        <c:v>59.984999999999999</c:v>
                      </c:pt>
                      <c:pt idx="33">
                        <c:v>59.622725000000003</c:v>
                      </c:pt>
                      <c:pt idx="34">
                        <c:v>59.142200000000003</c:v>
                      </c:pt>
                      <c:pt idx="35">
                        <c:v>58.719724999999997</c:v>
                      </c:pt>
                      <c:pt idx="36">
                        <c:v>58.104824999999998</c:v>
                      </c:pt>
                      <c:pt idx="37">
                        <c:v>57.87585</c:v>
                      </c:pt>
                      <c:pt idx="38">
                        <c:v>57.580224999999999</c:v>
                      </c:pt>
                      <c:pt idx="39">
                        <c:v>57.294274999999999</c:v>
                      </c:pt>
                      <c:pt idx="40">
                        <c:v>56.797624999999996</c:v>
                      </c:pt>
                      <c:pt idx="41">
                        <c:v>55.130299999999998</c:v>
                      </c:pt>
                      <c:pt idx="42">
                        <c:v>54.682025000000003</c:v>
                      </c:pt>
                      <c:pt idx="43">
                        <c:v>54.826075000000003</c:v>
                      </c:pt>
                      <c:pt idx="44">
                        <c:v>54.1327</c:v>
                      </c:pt>
                      <c:pt idx="45">
                        <c:v>53.55865</c:v>
                      </c:pt>
                      <c:pt idx="46">
                        <c:v>53.601649999999999</c:v>
                      </c:pt>
                      <c:pt idx="47">
                        <c:v>52.475050000000003</c:v>
                      </c:pt>
                      <c:pt idx="48">
                        <c:v>51.4495</c:v>
                      </c:pt>
                      <c:pt idx="49">
                        <c:v>51.446275</c:v>
                      </c:pt>
                      <c:pt idx="50">
                        <c:v>50.048774999999999</c:v>
                      </c:pt>
                      <c:pt idx="51">
                        <c:v>48.169674999999998</c:v>
                      </c:pt>
                      <c:pt idx="52">
                        <c:v>46.789375</c:v>
                      </c:pt>
                      <c:pt idx="53">
                        <c:v>45.275775000000003</c:v>
                      </c:pt>
                      <c:pt idx="54">
                        <c:v>40.808075000000002</c:v>
                      </c:pt>
                      <c:pt idx="55">
                        <c:v>34.926749999999998</c:v>
                      </c:pt>
                      <c:pt idx="56">
                        <c:v>30.748225000000001</c:v>
                      </c:pt>
                      <c:pt idx="57">
                        <c:v>27.410350000000001</c:v>
                      </c:pt>
                      <c:pt idx="58">
                        <c:v>20.328250000000001</c:v>
                      </c:pt>
                      <c:pt idx="59">
                        <c:v>15.204800000000001</c:v>
                      </c:pt>
                      <c:pt idx="60">
                        <c:v>10.201750000000001</c:v>
                      </c:pt>
                      <c:pt idx="61">
                        <c:v>5.8028500000000003</c:v>
                      </c:pt>
                      <c:pt idx="62">
                        <c:v>2.3703750000000001</c:v>
                      </c:pt>
                      <c:pt idx="63">
                        <c:v>-1.6522749999999999</c:v>
                      </c:pt>
                      <c:pt idx="64">
                        <c:v>-5.42875</c:v>
                      </c:pt>
                      <c:pt idx="65">
                        <c:v>-10.287750000000001</c:v>
                      </c:pt>
                      <c:pt idx="66">
                        <c:v>-15.083325</c:v>
                      </c:pt>
                      <c:pt idx="67">
                        <c:v>-17.781575</c:v>
                      </c:pt>
                      <c:pt idx="68">
                        <c:v>-21.4269</c:v>
                      </c:pt>
                      <c:pt idx="69">
                        <c:v>-19.338175</c:v>
                      </c:pt>
                      <c:pt idx="70">
                        <c:v>-20.3003</c:v>
                      </c:pt>
                      <c:pt idx="71">
                        <c:v>-20.407800000000002</c:v>
                      </c:pt>
                      <c:pt idx="72">
                        <c:v>-20.548625000000001</c:v>
                      </c:pt>
                      <c:pt idx="73">
                        <c:v>-20.786200000000001</c:v>
                      </c:pt>
                      <c:pt idx="74">
                        <c:v>-20.3734</c:v>
                      </c:pt>
                      <c:pt idx="75">
                        <c:v>-19.832674999999998</c:v>
                      </c:pt>
                      <c:pt idx="76">
                        <c:v>-19.619824999999999</c:v>
                      </c:pt>
                      <c:pt idx="77">
                        <c:v>-19.619824999999999</c:v>
                      </c:pt>
                      <c:pt idx="78">
                        <c:v>-19.619824999999999</c:v>
                      </c:pt>
                      <c:pt idx="79">
                        <c:v>-19.832674999999998</c:v>
                      </c:pt>
                      <c:pt idx="80">
                        <c:v>-19.619824999999999</c:v>
                      </c:pt>
                      <c:pt idx="81">
                        <c:v>-19.619824999999999</c:v>
                      </c:pt>
                      <c:pt idx="82">
                        <c:v>-19.832674999999998</c:v>
                      </c:pt>
                      <c:pt idx="83">
                        <c:v>-19.832674999999998</c:v>
                      </c:pt>
                      <c:pt idx="84">
                        <c:v>-19.832674999999998</c:v>
                      </c:pt>
                      <c:pt idx="85">
                        <c:v>-19.832674999999998</c:v>
                      </c:pt>
                      <c:pt idx="86">
                        <c:v>-19.832674999999998</c:v>
                      </c:pt>
                      <c:pt idx="87">
                        <c:v>-19.832674999999998</c:v>
                      </c:pt>
                      <c:pt idx="88">
                        <c:v>-19.619824999999999</c:v>
                      </c:pt>
                      <c:pt idx="89">
                        <c:v>-19.619824999999999</c:v>
                      </c:pt>
                      <c:pt idx="90">
                        <c:v>-19.619824999999999</c:v>
                      </c:pt>
                      <c:pt idx="91">
                        <c:v>-19.832674999999998</c:v>
                      </c:pt>
                      <c:pt idx="92">
                        <c:v>-19.832674999999998</c:v>
                      </c:pt>
                      <c:pt idx="93">
                        <c:v>-19.619824999999999</c:v>
                      </c:pt>
                      <c:pt idx="94">
                        <c:v>-19.619824999999999</c:v>
                      </c:pt>
                      <c:pt idx="95">
                        <c:v>-19.619824999999999</c:v>
                      </c:pt>
                      <c:pt idx="96">
                        <c:v>-19.832674999999998</c:v>
                      </c:pt>
                      <c:pt idx="97">
                        <c:v>-19.832674999999998</c:v>
                      </c:pt>
                      <c:pt idx="98">
                        <c:v>-19.619824999999999</c:v>
                      </c:pt>
                      <c:pt idx="99">
                        <c:v>-19.832674999999998</c:v>
                      </c:pt>
                      <c:pt idx="100">
                        <c:v>-19.619824999999999</c:v>
                      </c:pt>
                      <c:pt idx="101">
                        <c:v>-19.619824999999999</c:v>
                      </c:pt>
                      <c:pt idx="102">
                        <c:v>-19.832674999999998</c:v>
                      </c:pt>
                      <c:pt idx="103">
                        <c:v>-19.832674999999998</c:v>
                      </c:pt>
                      <c:pt idx="104">
                        <c:v>-19.832674999999998</c:v>
                      </c:pt>
                      <c:pt idx="105">
                        <c:v>-19.832674999999998</c:v>
                      </c:pt>
                      <c:pt idx="106">
                        <c:v>-19.619824999999999</c:v>
                      </c:pt>
                      <c:pt idx="107">
                        <c:v>-19.619824999999999</c:v>
                      </c:pt>
                      <c:pt idx="108">
                        <c:v>-19.619824999999999</c:v>
                      </c:pt>
                      <c:pt idx="109">
                        <c:v>-19.832674999999998</c:v>
                      </c:pt>
                      <c:pt idx="110">
                        <c:v>-19.832674999999998</c:v>
                      </c:pt>
                      <c:pt idx="111">
                        <c:v>-19.832674999999998</c:v>
                      </c:pt>
                      <c:pt idx="112">
                        <c:v>-19.832674999999998</c:v>
                      </c:pt>
                      <c:pt idx="113">
                        <c:v>-19.832674999999998</c:v>
                      </c:pt>
                      <c:pt idx="114">
                        <c:v>-19.832674999999998</c:v>
                      </c:pt>
                      <c:pt idx="115">
                        <c:v>-19.832674999999998</c:v>
                      </c:pt>
                      <c:pt idx="116">
                        <c:v>-19.619824999999999</c:v>
                      </c:pt>
                      <c:pt idx="117">
                        <c:v>-19.619824999999999</c:v>
                      </c:pt>
                      <c:pt idx="118">
                        <c:v>-19.832674999999998</c:v>
                      </c:pt>
                      <c:pt idx="119">
                        <c:v>-19.832674999999998</c:v>
                      </c:pt>
                      <c:pt idx="120">
                        <c:v>-19.619824999999999</c:v>
                      </c:pt>
                      <c:pt idx="121">
                        <c:v>-19.619824999999999</c:v>
                      </c:pt>
                      <c:pt idx="122">
                        <c:v>-19.619824999999999</c:v>
                      </c:pt>
                      <c:pt idx="123">
                        <c:v>-19.832674999999998</c:v>
                      </c:pt>
                      <c:pt idx="124">
                        <c:v>-19.619824999999999</c:v>
                      </c:pt>
                      <c:pt idx="125">
                        <c:v>-19.619824999999999</c:v>
                      </c:pt>
                      <c:pt idx="126">
                        <c:v>-19.832674999999998</c:v>
                      </c:pt>
                      <c:pt idx="127">
                        <c:v>-19.619824999999999</c:v>
                      </c:pt>
                      <c:pt idx="128">
                        <c:v>-19.619824999999999</c:v>
                      </c:pt>
                      <c:pt idx="129">
                        <c:v>-19.832674999999998</c:v>
                      </c:pt>
                      <c:pt idx="130">
                        <c:v>-19.832674999999998</c:v>
                      </c:pt>
                      <c:pt idx="131">
                        <c:v>-19.619824999999999</c:v>
                      </c:pt>
                      <c:pt idx="132">
                        <c:v>-19.832674999999998</c:v>
                      </c:pt>
                      <c:pt idx="133">
                        <c:v>-19.619824999999999</c:v>
                      </c:pt>
                      <c:pt idx="134">
                        <c:v>-19.832674999999998</c:v>
                      </c:pt>
                      <c:pt idx="135">
                        <c:v>-19.832674999999998</c:v>
                      </c:pt>
                      <c:pt idx="136">
                        <c:v>-19.60585</c:v>
                      </c:pt>
                      <c:pt idx="137">
                        <c:v>-19.832674999999998</c:v>
                      </c:pt>
                      <c:pt idx="138">
                        <c:v>-19.619824999999999</c:v>
                      </c:pt>
                      <c:pt idx="139">
                        <c:v>-19.619824999999999</c:v>
                      </c:pt>
                      <c:pt idx="140">
                        <c:v>-19.619824999999999</c:v>
                      </c:pt>
                      <c:pt idx="141">
                        <c:v>-19.832674999999998</c:v>
                      </c:pt>
                      <c:pt idx="142">
                        <c:v>-19.832674999999998</c:v>
                      </c:pt>
                      <c:pt idx="143">
                        <c:v>-19.619824999999999</c:v>
                      </c:pt>
                      <c:pt idx="144">
                        <c:v>-19.832674999999998</c:v>
                      </c:pt>
                      <c:pt idx="145">
                        <c:v>-19.619824999999999</c:v>
                      </c:pt>
                      <c:pt idx="146">
                        <c:v>-19.78</c:v>
                      </c:pt>
                      <c:pt idx="147">
                        <c:v>-20.448650000000001</c:v>
                      </c:pt>
                      <c:pt idx="148">
                        <c:v>-20.735675000000001</c:v>
                      </c:pt>
                      <c:pt idx="149">
                        <c:v>-20.322875</c:v>
                      </c:pt>
                      <c:pt idx="150">
                        <c:v>-20.304600000000001</c:v>
                      </c:pt>
                      <c:pt idx="151">
                        <c:v>-19.498349999999999</c:v>
                      </c:pt>
                      <c:pt idx="152">
                        <c:v>-21.3796</c:v>
                      </c:pt>
                      <c:pt idx="153">
                        <c:v>-17.175274999999999</c:v>
                      </c:pt>
                      <c:pt idx="154">
                        <c:v>-14.80275</c:v>
                      </c:pt>
                      <c:pt idx="155">
                        <c:v>-19.333874999999999</c:v>
                      </c:pt>
                      <c:pt idx="156">
                        <c:v>-17.533249999999999</c:v>
                      </c:pt>
                      <c:pt idx="157">
                        <c:v>-14.709225</c:v>
                      </c:pt>
                      <c:pt idx="158">
                        <c:v>-12.0357</c:v>
                      </c:pt>
                      <c:pt idx="159">
                        <c:v>-7.75075</c:v>
                      </c:pt>
                      <c:pt idx="160">
                        <c:v>-5.7630749999999997</c:v>
                      </c:pt>
                      <c:pt idx="161">
                        <c:v>-4.7547249999999996</c:v>
                      </c:pt>
                      <c:pt idx="162">
                        <c:v>20.608825</c:v>
                      </c:pt>
                      <c:pt idx="163">
                        <c:v>-0.33755000000000002</c:v>
                      </c:pt>
                      <c:pt idx="164">
                        <c:v>1.798475</c:v>
                      </c:pt>
                      <c:pt idx="165">
                        <c:v>3.4744000000000002</c:v>
                      </c:pt>
                      <c:pt idx="166">
                        <c:v>4.9901499999999999</c:v>
                      </c:pt>
                      <c:pt idx="167">
                        <c:v>8.338775</c:v>
                      </c:pt>
                      <c:pt idx="168">
                        <c:v>9.9211749999999999</c:v>
                      </c:pt>
                      <c:pt idx="169">
                        <c:v>12.209849999999999</c:v>
                      </c:pt>
                      <c:pt idx="170">
                        <c:v>16.350750000000001</c:v>
                      </c:pt>
                      <c:pt idx="171">
                        <c:v>17.619250000000001</c:v>
                      </c:pt>
                      <c:pt idx="172">
                        <c:v>18.732949999999999</c:v>
                      </c:pt>
                      <c:pt idx="173">
                        <c:v>20.948525</c:v>
                      </c:pt>
                      <c:pt idx="174">
                        <c:v>22.469650000000001</c:v>
                      </c:pt>
                      <c:pt idx="175">
                        <c:v>24.4025</c:v>
                      </c:pt>
                      <c:pt idx="176">
                        <c:v>26.394475</c:v>
                      </c:pt>
                      <c:pt idx="177">
                        <c:v>28.630475000000001</c:v>
                      </c:pt>
                      <c:pt idx="178">
                        <c:v>30.199974999999998</c:v>
                      </c:pt>
                      <c:pt idx="179">
                        <c:v>31.40935</c:v>
                      </c:pt>
                      <c:pt idx="180">
                        <c:v>32.392975</c:v>
                      </c:pt>
                      <c:pt idx="181">
                        <c:v>33.317475000000002</c:v>
                      </c:pt>
                      <c:pt idx="182">
                        <c:v>57.489924999999999</c:v>
                      </c:pt>
                      <c:pt idx="183">
                        <c:v>34.655850000000001</c:v>
                      </c:pt>
                      <c:pt idx="184">
                        <c:v>35.382550000000002</c:v>
                      </c:pt>
                      <c:pt idx="185">
                        <c:v>35.717950000000002</c:v>
                      </c:pt>
                      <c:pt idx="186">
                        <c:v>36.599449999999997</c:v>
                      </c:pt>
                      <c:pt idx="187">
                        <c:v>37.878700000000002</c:v>
                      </c:pt>
                      <c:pt idx="188">
                        <c:v>38.365675000000003</c:v>
                      </c:pt>
                      <c:pt idx="189">
                        <c:v>60.519275</c:v>
                      </c:pt>
                      <c:pt idx="190">
                        <c:v>40.122225</c:v>
                      </c:pt>
                      <c:pt idx="191">
                        <c:v>40.662950000000002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'MM150602.1'!$AY$3</c15:sqref>
                        </c15:formulaRef>
                      </c:ext>
                    </c:extLst>
                    <c:strCache>
                      <c:ptCount val="1"/>
                      <c:pt idx="0">
                        <c:v>CNCS2 bending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'MM150602.1'!$AY$4:$AY$195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35.7072</c:v>
                      </c:pt>
                      <c:pt idx="1">
                        <c:v>35.738374999999998</c:v>
                      </c:pt>
                      <c:pt idx="2">
                        <c:v>35.698599999999999</c:v>
                      </c:pt>
                      <c:pt idx="3">
                        <c:v>35.719025000000002</c:v>
                      </c:pt>
                      <c:pt idx="4">
                        <c:v>35.726550000000003</c:v>
                      </c:pt>
                      <c:pt idx="5">
                        <c:v>35.734074999999997</c:v>
                      </c:pt>
                      <c:pt idx="6">
                        <c:v>35.714725000000001</c:v>
                      </c:pt>
                      <c:pt idx="7">
                        <c:v>35.712575000000001</c:v>
                      </c:pt>
                      <c:pt idx="8">
                        <c:v>35.717950000000002</c:v>
                      </c:pt>
                      <c:pt idx="9">
                        <c:v>35.7072</c:v>
                      </c:pt>
                      <c:pt idx="10">
                        <c:v>35.698599999999999</c:v>
                      </c:pt>
                      <c:pt idx="11">
                        <c:v>35.686774999999997</c:v>
                      </c:pt>
                      <c:pt idx="12">
                        <c:v>35.710425000000001</c:v>
                      </c:pt>
                      <c:pt idx="13">
                        <c:v>35.713650000000001</c:v>
                      </c:pt>
                      <c:pt idx="14">
                        <c:v>35.7072</c:v>
                      </c:pt>
                      <c:pt idx="15">
                        <c:v>35.683549999999997</c:v>
                      </c:pt>
                      <c:pt idx="16">
                        <c:v>35.714725000000001</c:v>
                      </c:pt>
                      <c:pt idx="17">
                        <c:v>35.713650000000001</c:v>
                      </c:pt>
                      <c:pt idx="18">
                        <c:v>35.684624999999997</c:v>
                      </c:pt>
                      <c:pt idx="19">
                        <c:v>35.706125</c:v>
                      </c:pt>
                      <c:pt idx="20">
                        <c:v>35.658825</c:v>
                      </c:pt>
                      <c:pt idx="21">
                        <c:v>35.674950000000003</c:v>
                      </c:pt>
                      <c:pt idx="22">
                        <c:v>35.577125000000002</c:v>
                      </c:pt>
                      <c:pt idx="23">
                        <c:v>35.472850000000001</c:v>
                      </c:pt>
                      <c:pt idx="24">
                        <c:v>35.195500000000003</c:v>
                      </c:pt>
                      <c:pt idx="25">
                        <c:v>34.988025</c:v>
                      </c:pt>
                      <c:pt idx="26">
                        <c:v>34.764425000000003</c:v>
                      </c:pt>
                      <c:pt idx="27">
                        <c:v>34.462350000000001</c:v>
                      </c:pt>
                      <c:pt idx="28">
                        <c:v>34.067824999999999</c:v>
                      </c:pt>
                      <c:pt idx="29">
                        <c:v>33.796925000000002</c:v>
                      </c:pt>
                      <c:pt idx="30">
                        <c:v>33.392724999999999</c:v>
                      </c:pt>
                      <c:pt idx="31">
                        <c:v>32.578949999999999</c:v>
                      </c:pt>
                      <c:pt idx="32">
                        <c:v>32.045749999999998</c:v>
                      </c:pt>
                      <c:pt idx="33">
                        <c:v>31.372800000000002</c:v>
                      </c:pt>
                      <c:pt idx="34">
                        <c:v>30.847124999999998</c:v>
                      </c:pt>
                      <c:pt idx="35">
                        <c:v>30.662224999999999</c:v>
                      </c:pt>
                      <c:pt idx="36">
                        <c:v>29.868874999999999</c:v>
                      </c:pt>
                      <c:pt idx="37">
                        <c:v>29.222799999999999</c:v>
                      </c:pt>
                      <c:pt idx="38">
                        <c:v>28.068249999999999</c:v>
                      </c:pt>
                      <c:pt idx="39">
                        <c:v>27.424325</c:v>
                      </c:pt>
                      <c:pt idx="40">
                        <c:v>26.268699999999999</c:v>
                      </c:pt>
                      <c:pt idx="41">
                        <c:v>21.774125000000002</c:v>
                      </c:pt>
                      <c:pt idx="42">
                        <c:v>19.82085</c:v>
                      </c:pt>
                      <c:pt idx="43">
                        <c:v>16.647449999999999</c:v>
                      </c:pt>
                      <c:pt idx="44">
                        <c:v>14.369524999999999</c:v>
                      </c:pt>
                      <c:pt idx="45">
                        <c:v>17.03445</c:v>
                      </c:pt>
                      <c:pt idx="46">
                        <c:v>16.826975000000001</c:v>
                      </c:pt>
                      <c:pt idx="47">
                        <c:v>15.542350000000001</c:v>
                      </c:pt>
                      <c:pt idx="48">
                        <c:v>12.783899999999999</c:v>
                      </c:pt>
                      <c:pt idx="49">
                        <c:v>10.50705</c:v>
                      </c:pt>
                      <c:pt idx="50">
                        <c:v>8.6483749999999997</c:v>
                      </c:pt>
                      <c:pt idx="51">
                        <c:v>5.9135749999999998</c:v>
                      </c:pt>
                      <c:pt idx="52">
                        <c:v>-5.9974249999999998</c:v>
                      </c:pt>
                      <c:pt idx="53">
                        <c:v>-11.168175</c:v>
                      </c:pt>
                      <c:pt idx="54">
                        <c:v>-17.026924999999999</c:v>
                      </c:pt>
                      <c:pt idx="55">
                        <c:v>-25.0518</c:v>
                      </c:pt>
                      <c:pt idx="56">
                        <c:v>-32.533799999999999</c:v>
                      </c:pt>
                      <c:pt idx="57">
                        <c:v>-37.836775000000003</c:v>
                      </c:pt>
                      <c:pt idx="58">
                        <c:v>-45.73695</c:v>
                      </c:pt>
                      <c:pt idx="59">
                        <c:v>-52.854525000000002</c:v>
                      </c:pt>
                      <c:pt idx="60">
                        <c:v>-60.937449999999998</c:v>
                      </c:pt>
                      <c:pt idx="61">
                        <c:v>-66.685474999999997</c:v>
                      </c:pt>
                      <c:pt idx="62">
                        <c:v>-75.116699999999994</c:v>
                      </c:pt>
                      <c:pt idx="63">
                        <c:v>-77.696700000000007</c:v>
                      </c:pt>
                      <c:pt idx="64">
                        <c:v>-83.581249999999997</c:v>
                      </c:pt>
                      <c:pt idx="65">
                        <c:v>-89.533524999999997</c:v>
                      </c:pt>
                      <c:pt idx="66">
                        <c:v>-95.898600000000002</c:v>
                      </c:pt>
                      <c:pt idx="67">
                        <c:v>-98.951599999999999</c:v>
                      </c:pt>
                      <c:pt idx="68">
                        <c:v>-105.854175</c:v>
                      </c:pt>
                      <c:pt idx="69">
                        <c:v>-105.71765000000001</c:v>
                      </c:pt>
                      <c:pt idx="70">
                        <c:v>-124.36675</c:v>
                      </c:pt>
                      <c:pt idx="71">
                        <c:v>-126.320025</c:v>
                      </c:pt>
                      <c:pt idx="72">
                        <c:v>-132.71520000000001</c:v>
                      </c:pt>
                      <c:pt idx="73">
                        <c:v>-135.00817499999999</c:v>
                      </c:pt>
                      <c:pt idx="74">
                        <c:v>-135.601575</c:v>
                      </c:pt>
                      <c:pt idx="75">
                        <c:v>-146.02369999999999</c:v>
                      </c:pt>
                      <c:pt idx="76">
                        <c:v>-145.9205</c:v>
                      </c:pt>
                      <c:pt idx="77">
                        <c:v>-145.9205</c:v>
                      </c:pt>
                      <c:pt idx="78">
                        <c:v>-145.9205</c:v>
                      </c:pt>
                      <c:pt idx="79">
                        <c:v>-146.02369999999999</c:v>
                      </c:pt>
                      <c:pt idx="80">
                        <c:v>-145.9205</c:v>
                      </c:pt>
                      <c:pt idx="81">
                        <c:v>-145.9205</c:v>
                      </c:pt>
                      <c:pt idx="82">
                        <c:v>-146.02369999999999</c:v>
                      </c:pt>
                      <c:pt idx="83">
                        <c:v>-146.02369999999999</c:v>
                      </c:pt>
                      <c:pt idx="84">
                        <c:v>-146.02369999999999</c:v>
                      </c:pt>
                      <c:pt idx="85">
                        <c:v>-146.02369999999999</c:v>
                      </c:pt>
                      <c:pt idx="86">
                        <c:v>-146.02369999999999</c:v>
                      </c:pt>
                      <c:pt idx="87">
                        <c:v>-146.02369999999999</c:v>
                      </c:pt>
                      <c:pt idx="88">
                        <c:v>-145.9205</c:v>
                      </c:pt>
                      <c:pt idx="89">
                        <c:v>-145.9205</c:v>
                      </c:pt>
                      <c:pt idx="90">
                        <c:v>-145.9205</c:v>
                      </c:pt>
                      <c:pt idx="91">
                        <c:v>-146.02369999999999</c:v>
                      </c:pt>
                      <c:pt idx="92">
                        <c:v>-146.02369999999999</c:v>
                      </c:pt>
                      <c:pt idx="93">
                        <c:v>-145.9205</c:v>
                      </c:pt>
                      <c:pt idx="94">
                        <c:v>-145.9205</c:v>
                      </c:pt>
                      <c:pt idx="95">
                        <c:v>-145.9205</c:v>
                      </c:pt>
                      <c:pt idx="96">
                        <c:v>-146.02369999999999</c:v>
                      </c:pt>
                      <c:pt idx="97">
                        <c:v>-146.02369999999999</c:v>
                      </c:pt>
                      <c:pt idx="98">
                        <c:v>-145.9205</c:v>
                      </c:pt>
                      <c:pt idx="99">
                        <c:v>-146.02369999999999</c:v>
                      </c:pt>
                      <c:pt idx="100">
                        <c:v>-145.9205</c:v>
                      </c:pt>
                      <c:pt idx="101">
                        <c:v>-145.9205</c:v>
                      </c:pt>
                      <c:pt idx="102">
                        <c:v>-146.02369999999999</c:v>
                      </c:pt>
                      <c:pt idx="103">
                        <c:v>-146.02369999999999</c:v>
                      </c:pt>
                      <c:pt idx="104">
                        <c:v>-146.02369999999999</c:v>
                      </c:pt>
                      <c:pt idx="105">
                        <c:v>-146.02369999999999</c:v>
                      </c:pt>
                      <c:pt idx="106">
                        <c:v>-145.9205</c:v>
                      </c:pt>
                      <c:pt idx="107">
                        <c:v>-145.9205</c:v>
                      </c:pt>
                      <c:pt idx="108">
                        <c:v>-145.9205</c:v>
                      </c:pt>
                      <c:pt idx="109">
                        <c:v>-146.02369999999999</c:v>
                      </c:pt>
                      <c:pt idx="110">
                        <c:v>-146.02369999999999</c:v>
                      </c:pt>
                      <c:pt idx="111">
                        <c:v>-146.02369999999999</c:v>
                      </c:pt>
                      <c:pt idx="112">
                        <c:v>-146.02369999999999</c:v>
                      </c:pt>
                      <c:pt idx="113">
                        <c:v>-146.02369999999999</c:v>
                      </c:pt>
                      <c:pt idx="114">
                        <c:v>-146.02369999999999</c:v>
                      </c:pt>
                      <c:pt idx="115">
                        <c:v>-146.02369999999999</c:v>
                      </c:pt>
                      <c:pt idx="116">
                        <c:v>-145.9205</c:v>
                      </c:pt>
                      <c:pt idx="117">
                        <c:v>-145.9205</c:v>
                      </c:pt>
                      <c:pt idx="118">
                        <c:v>-146.02369999999999</c:v>
                      </c:pt>
                      <c:pt idx="119">
                        <c:v>-146.02369999999999</c:v>
                      </c:pt>
                      <c:pt idx="120">
                        <c:v>-145.9205</c:v>
                      </c:pt>
                      <c:pt idx="121">
                        <c:v>-145.9205</c:v>
                      </c:pt>
                      <c:pt idx="122">
                        <c:v>-145.9205</c:v>
                      </c:pt>
                      <c:pt idx="123">
                        <c:v>-146.02369999999999</c:v>
                      </c:pt>
                      <c:pt idx="124">
                        <c:v>-145.9205</c:v>
                      </c:pt>
                      <c:pt idx="125">
                        <c:v>-145.9205</c:v>
                      </c:pt>
                      <c:pt idx="126">
                        <c:v>-146.02369999999999</c:v>
                      </c:pt>
                      <c:pt idx="127">
                        <c:v>-145.9205</c:v>
                      </c:pt>
                      <c:pt idx="128">
                        <c:v>-145.9205</c:v>
                      </c:pt>
                      <c:pt idx="129">
                        <c:v>-146.02369999999999</c:v>
                      </c:pt>
                      <c:pt idx="130">
                        <c:v>-146.02369999999999</c:v>
                      </c:pt>
                      <c:pt idx="131">
                        <c:v>-145.9205</c:v>
                      </c:pt>
                      <c:pt idx="132">
                        <c:v>-146.02369999999999</c:v>
                      </c:pt>
                      <c:pt idx="133">
                        <c:v>-145.9205</c:v>
                      </c:pt>
                      <c:pt idx="134">
                        <c:v>-146.02369999999999</c:v>
                      </c:pt>
                      <c:pt idx="135">
                        <c:v>-146.02369999999999</c:v>
                      </c:pt>
                      <c:pt idx="136">
                        <c:v>-145.820525</c:v>
                      </c:pt>
                      <c:pt idx="137">
                        <c:v>-146.02369999999999</c:v>
                      </c:pt>
                      <c:pt idx="138">
                        <c:v>-145.9205</c:v>
                      </c:pt>
                      <c:pt idx="139">
                        <c:v>-145.9205</c:v>
                      </c:pt>
                      <c:pt idx="140">
                        <c:v>-145.9205</c:v>
                      </c:pt>
                      <c:pt idx="141">
                        <c:v>-146.02369999999999</c:v>
                      </c:pt>
                      <c:pt idx="142">
                        <c:v>-146.02369999999999</c:v>
                      </c:pt>
                      <c:pt idx="143">
                        <c:v>-145.9205</c:v>
                      </c:pt>
                      <c:pt idx="144">
                        <c:v>-146.02369999999999</c:v>
                      </c:pt>
                      <c:pt idx="145">
                        <c:v>-145.9205</c:v>
                      </c:pt>
                      <c:pt idx="146">
                        <c:v>-138.44925000000001</c:v>
                      </c:pt>
                      <c:pt idx="147">
                        <c:v>-134.79855000000001</c:v>
                      </c:pt>
                      <c:pt idx="148">
                        <c:v>-132.6163</c:v>
                      </c:pt>
                      <c:pt idx="149">
                        <c:v>-128.07657499999999</c:v>
                      </c:pt>
                      <c:pt idx="150">
                        <c:v>-122.83165</c:v>
                      </c:pt>
                      <c:pt idx="151">
                        <c:v>-104.66630000000001</c:v>
                      </c:pt>
                      <c:pt idx="152">
                        <c:v>-104.600725</c:v>
                      </c:pt>
                      <c:pt idx="153">
                        <c:v>-98.683925000000002</c:v>
                      </c:pt>
                      <c:pt idx="154">
                        <c:v>-96.016850000000005</c:v>
                      </c:pt>
                      <c:pt idx="155">
                        <c:v>-66.318899999999999</c:v>
                      </c:pt>
                      <c:pt idx="156">
                        <c:v>-61.296500000000002</c:v>
                      </c:pt>
                      <c:pt idx="157">
                        <c:v>-63.585175</c:v>
                      </c:pt>
                      <c:pt idx="158">
                        <c:v>-61.597499999999997</c:v>
                      </c:pt>
                      <c:pt idx="159">
                        <c:v>-62.148975</c:v>
                      </c:pt>
                      <c:pt idx="160">
                        <c:v>-61.046025</c:v>
                      </c:pt>
                      <c:pt idx="161">
                        <c:v>-58.954075000000003</c:v>
                      </c:pt>
                      <c:pt idx="162">
                        <c:v>-45.225250000000003</c:v>
                      </c:pt>
                      <c:pt idx="163">
                        <c:v>-52.471825000000003</c:v>
                      </c:pt>
                      <c:pt idx="164">
                        <c:v>-54.764800000000001</c:v>
                      </c:pt>
                      <c:pt idx="165">
                        <c:v>-65.217025000000007</c:v>
                      </c:pt>
                      <c:pt idx="166">
                        <c:v>-68.365700000000004</c:v>
                      </c:pt>
                      <c:pt idx="167">
                        <c:v>-31.096094999999998</c:v>
                      </c:pt>
                      <c:pt idx="168">
                        <c:v>-25.201225000000001</c:v>
                      </c:pt>
                      <c:pt idx="169">
                        <c:v>-17.207525</c:v>
                      </c:pt>
                      <c:pt idx="170">
                        <c:v>-12.749499999999999</c:v>
                      </c:pt>
                      <c:pt idx="171">
                        <c:v>-11.895949999999999</c:v>
                      </c:pt>
                      <c:pt idx="172">
                        <c:v>-10.024374999999999</c:v>
                      </c:pt>
                      <c:pt idx="173">
                        <c:v>-9.5105249999999995</c:v>
                      </c:pt>
                      <c:pt idx="174">
                        <c:v>-6.9305250000000003</c:v>
                      </c:pt>
                      <c:pt idx="175">
                        <c:v>-5.9436749999999998</c:v>
                      </c:pt>
                      <c:pt idx="176">
                        <c:v>-5.1986999999999997</c:v>
                      </c:pt>
                      <c:pt idx="177">
                        <c:v>-2.6090249999999999</c:v>
                      </c:pt>
                      <c:pt idx="178">
                        <c:v>-1.370625</c:v>
                      </c:pt>
                      <c:pt idx="179">
                        <c:v>0.58479999999999999</c:v>
                      </c:pt>
                      <c:pt idx="180">
                        <c:v>1.7898750000000001</c:v>
                      </c:pt>
                      <c:pt idx="181">
                        <c:v>3.4357000000000002</c:v>
                      </c:pt>
                      <c:pt idx="182">
                        <c:v>28.1435</c:v>
                      </c:pt>
                      <c:pt idx="183">
                        <c:v>7.2315250000000004</c:v>
                      </c:pt>
                      <c:pt idx="184">
                        <c:v>8.818225</c:v>
                      </c:pt>
                      <c:pt idx="185">
                        <c:v>10.518875</c:v>
                      </c:pt>
                      <c:pt idx="186">
                        <c:v>11.88735</c:v>
                      </c:pt>
                      <c:pt idx="187">
                        <c:v>13.236475</c:v>
                      </c:pt>
                      <c:pt idx="188">
                        <c:v>14.077125000000001</c:v>
                      </c:pt>
                      <c:pt idx="189">
                        <c:v>32.676774999999999</c:v>
                      </c:pt>
                      <c:pt idx="190">
                        <c:v>16.0046</c:v>
                      </c:pt>
                      <c:pt idx="191">
                        <c:v>16.500174999999999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'MM150602.1'!$AZ$3</c15:sqref>
                        </c15:formulaRef>
                      </c:ext>
                    </c:extLst>
                    <c:strCache>
                      <c:ptCount val="1"/>
                      <c:pt idx="0">
                        <c:v>CNCS4 bending</c:v>
                      </c:pt>
                    </c:strCache>
                  </c:strRef>
                </c:tx>
                <c:spPr>
                  <a:ln w="19050" cap="rnd">
                    <a:solidFill>
                      <a:srgbClr val="ED7D3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9007.9081000000006</c:v>
                      </c:pt>
                      <c:pt idx="1">
                        <c:v>9432.2944000000007</c:v>
                      </c:pt>
                      <c:pt idx="2">
                        <c:v>13202.01</c:v>
                      </c:pt>
                      <c:pt idx="3">
                        <c:v>13374.922500000001</c:v>
                      </c:pt>
                      <c:pt idx="4">
                        <c:v>13354.113600000001</c:v>
                      </c:pt>
                      <c:pt idx="5">
                        <c:v>13162.972900000001</c:v>
                      </c:pt>
                      <c:pt idx="6">
                        <c:v>13312.544400000001</c:v>
                      </c:pt>
                      <c:pt idx="7">
                        <c:v>13372.6096</c:v>
                      </c:pt>
                      <c:pt idx="8">
                        <c:v>13248.01</c:v>
                      </c:pt>
                      <c:pt idx="9">
                        <c:v>13144.622499999999</c:v>
                      </c:pt>
                      <c:pt idx="10">
                        <c:v>13202.01</c:v>
                      </c:pt>
                      <c:pt idx="11">
                        <c:v>13133.16</c:v>
                      </c:pt>
                      <c:pt idx="12">
                        <c:v>13367.984399999999</c:v>
                      </c:pt>
                      <c:pt idx="13">
                        <c:v>13314.8521</c:v>
                      </c:pt>
                      <c:pt idx="14">
                        <c:v>13509.412899999999</c:v>
                      </c:pt>
                      <c:pt idx="15">
                        <c:v>13307.929599999999</c:v>
                      </c:pt>
                      <c:pt idx="16">
                        <c:v>13041.64</c:v>
                      </c:pt>
                      <c:pt idx="17">
                        <c:v>13271.04</c:v>
                      </c:pt>
                      <c:pt idx="18">
                        <c:v>13241.1049</c:v>
                      </c:pt>
                      <c:pt idx="19">
                        <c:v>13344.8704</c:v>
                      </c:pt>
                      <c:pt idx="20">
                        <c:v>13349.491599999999</c:v>
                      </c:pt>
                      <c:pt idx="21">
                        <c:v>93232.515599999999</c:v>
                      </c:pt>
                      <c:pt idx="22">
                        <c:v>254096.6464</c:v>
                      </c:pt>
                      <c:pt idx="23">
                        <c:v>495545.60249999998</c:v>
                      </c:pt>
                      <c:pt idx="24">
                        <c:v>909333.88809999998</c:v>
                      </c:pt>
                      <c:pt idx="25">
                        <c:v>1329409</c:v>
                      </c:pt>
                      <c:pt idx="26">
                        <c:v>1830067.84</c:v>
                      </c:pt>
                      <c:pt idx="27">
                        <c:v>2410877.29</c:v>
                      </c:pt>
                      <c:pt idx="28">
                        <c:v>3245041.96</c:v>
                      </c:pt>
                      <c:pt idx="29">
                        <c:v>4007203.24</c:v>
                      </c:pt>
                      <c:pt idx="30">
                        <c:v>4846602.25</c:v>
                      </c:pt>
                      <c:pt idx="31">
                        <c:v>6003970.0899999999</c:v>
                      </c:pt>
                      <c:pt idx="32">
                        <c:v>7020380.1600000001</c:v>
                      </c:pt>
                      <c:pt idx="33">
                        <c:v>8117370.8099999996</c:v>
                      </c:pt>
                      <c:pt idx="34">
                        <c:v>9601321.9600000009</c:v>
                      </c:pt>
                      <c:pt idx="35">
                        <c:v>10882081.439999999</c:v>
                      </c:pt>
                      <c:pt idx="36">
                        <c:v>12239502.25</c:v>
                      </c:pt>
                      <c:pt idx="37">
                        <c:v>13671506.25</c:v>
                      </c:pt>
                      <c:pt idx="38">
                        <c:v>15581966.76</c:v>
                      </c:pt>
                      <c:pt idx="39">
                        <c:v>17200926.760000002</c:v>
                      </c:pt>
                      <c:pt idx="40">
                        <c:v>18888585.210000001</c:v>
                      </c:pt>
                      <c:pt idx="41">
                        <c:v>21126892.960000001</c:v>
                      </c:pt>
                      <c:pt idx="42">
                        <c:v>23005452.960000001</c:v>
                      </c:pt>
                      <c:pt idx="43">
                        <c:v>24963013.690000001</c:v>
                      </c:pt>
                      <c:pt idx="44">
                        <c:v>26985947.039999999</c:v>
                      </c:pt>
                      <c:pt idx="45">
                        <c:v>29644758.09</c:v>
                      </c:pt>
                      <c:pt idx="46">
                        <c:v>31854736</c:v>
                      </c:pt>
                      <c:pt idx="47">
                        <c:v>34147660.960000001</c:v>
                      </c:pt>
                      <c:pt idx="48">
                        <c:v>37119774.759999998</c:v>
                      </c:pt>
                      <c:pt idx="49">
                        <c:v>39596814.759999998</c:v>
                      </c:pt>
                      <c:pt idx="50">
                        <c:v>42152556.25</c:v>
                      </c:pt>
                      <c:pt idx="51">
                        <c:v>45449170.560000002</c:v>
                      </c:pt>
                      <c:pt idx="52">
                        <c:v>48180257.439999998</c:v>
                      </c:pt>
                      <c:pt idx="53">
                        <c:v>50989596.490000002</c:v>
                      </c:pt>
                      <c:pt idx="54">
                        <c:v>53884408.359999999</c:v>
                      </c:pt>
                      <c:pt idx="55">
                        <c:v>57609618.009999998</c:v>
                      </c:pt>
                      <c:pt idx="56">
                        <c:v>60684100</c:v>
                      </c:pt>
                      <c:pt idx="57">
                        <c:v>63824121</c:v>
                      </c:pt>
                      <c:pt idx="58">
                        <c:v>67877825.439999998</c:v>
                      </c:pt>
                      <c:pt idx="59">
                        <c:v>71191406.25</c:v>
                      </c:pt>
                      <c:pt idx="60">
                        <c:v>74613316.409999996</c:v>
                      </c:pt>
                      <c:pt idx="61">
                        <c:v>78101406.25</c:v>
                      </c:pt>
                      <c:pt idx="62">
                        <c:v>82569934.239999995</c:v>
                      </c:pt>
                      <c:pt idx="63">
                        <c:v>86252083.840000004</c:v>
                      </c:pt>
                      <c:pt idx="64">
                        <c:v>90005066.409999996</c:v>
                      </c:pt>
                      <c:pt idx="65">
                        <c:v>94797484.959999993</c:v>
                      </c:pt>
                      <c:pt idx="66">
                        <c:v>98700251.040000007</c:v>
                      </c:pt>
                      <c:pt idx="67">
                        <c:v>102718225</c:v>
                      </c:pt>
                      <c:pt idx="68">
                        <c:v>107827456</c:v>
                      </c:pt>
                      <c:pt idx="69">
                        <c:v>111999889</c:v>
                      </c:pt>
                      <c:pt idx="70">
                        <c:v>116294656</c:v>
                      </c:pt>
                      <c:pt idx="71">
                        <c:v>120626289</c:v>
                      </c:pt>
                      <c:pt idx="72">
                        <c:v>126157824</c:v>
                      </c:pt>
                      <c:pt idx="73">
                        <c:v>130690624</c:v>
                      </c:pt>
                      <c:pt idx="74">
                        <c:v>135303424</c:v>
                      </c:pt>
                      <c:pt idx="75">
                        <c:v>140304025</c:v>
                      </c:pt>
                      <c:pt idx="76">
                        <c:v>140280336</c:v>
                      </c:pt>
                      <c:pt idx="77">
                        <c:v>140280336</c:v>
                      </c:pt>
                      <c:pt idx="78">
                        <c:v>140280336</c:v>
                      </c:pt>
                      <c:pt idx="79">
                        <c:v>140304025</c:v>
                      </c:pt>
                      <c:pt idx="80">
                        <c:v>140280336</c:v>
                      </c:pt>
                      <c:pt idx="81">
                        <c:v>140280336</c:v>
                      </c:pt>
                      <c:pt idx="82">
                        <c:v>140304025</c:v>
                      </c:pt>
                      <c:pt idx="83">
                        <c:v>140304025</c:v>
                      </c:pt>
                      <c:pt idx="84">
                        <c:v>140304025</c:v>
                      </c:pt>
                      <c:pt idx="85">
                        <c:v>140304025</c:v>
                      </c:pt>
                      <c:pt idx="86">
                        <c:v>140304025</c:v>
                      </c:pt>
                      <c:pt idx="87">
                        <c:v>140304025</c:v>
                      </c:pt>
                      <c:pt idx="88">
                        <c:v>140280336</c:v>
                      </c:pt>
                      <c:pt idx="89">
                        <c:v>140280336</c:v>
                      </c:pt>
                      <c:pt idx="90">
                        <c:v>140280336</c:v>
                      </c:pt>
                      <c:pt idx="91">
                        <c:v>140304025</c:v>
                      </c:pt>
                      <c:pt idx="92">
                        <c:v>140304025</c:v>
                      </c:pt>
                      <c:pt idx="93">
                        <c:v>140280336</c:v>
                      </c:pt>
                      <c:pt idx="94">
                        <c:v>140280336</c:v>
                      </c:pt>
                      <c:pt idx="95">
                        <c:v>140280336</c:v>
                      </c:pt>
                      <c:pt idx="96">
                        <c:v>140304025</c:v>
                      </c:pt>
                      <c:pt idx="97">
                        <c:v>140304025</c:v>
                      </c:pt>
                      <c:pt idx="98">
                        <c:v>140280336</c:v>
                      </c:pt>
                      <c:pt idx="99">
                        <c:v>140304025</c:v>
                      </c:pt>
                      <c:pt idx="100">
                        <c:v>140280336</c:v>
                      </c:pt>
                      <c:pt idx="101">
                        <c:v>140280336</c:v>
                      </c:pt>
                      <c:pt idx="102">
                        <c:v>140304025</c:v>
                      </c:pt>
                      <c:pt idx="103">
                        <c:v>140304025</c:v>
                      </c:pt>
                      <c:pt idx="104">
                        <c:v>140304025</c:v>
                      </c:pt>
                      <c:pt idx="105">
                        <c:v>140304025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140280336</c:v>
                      </c:pt>
                      <c:pt idx="109">
                        <c:v>140304025</c:v>
                      </c:pt>
                      <c:pt idx="110">
                        <c:v>140304025</c:v>
                      </c:pt>
                      <c:pt idx="111">
                        <c:v>140304025</c:v>
                      </c:pt>
                      <c:pt idx="112">
                        <c:v>140304025</c:v>
                      </c:pt>
                      <c:pt idx="113">
                        <c:v>140304025</c:v>
                      </c:pt>
                      <c:pt idx="114">
                        <c:v>140304025</c:v>
                      </c:pt>
                      <c:pt idx="115">
                        <c:v>140304025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140304025</c:v>
                      </c:pt>
                      <c:pt idx="120">
                        <c:v>140280336</c:v>
                      </c:pt>
                      <c:pt idx="121">
                        <c:v>140280336</c:v>
                      </c:pt>
                      <c:pt idx="122">
                        <c:v>140280336</c:v>
                      </c:pt>
                      <c:pt idx="123">
                        <c:v>140304025</c:v>
                      </c:pt>
                      <c:pt idx="124">
                        <c:v>140280336</c:v>
                      </c:pt>
                      <c:pt idx="125">
                        <c:v>140280336</c:v>
                      </c:pt>
                      <c:pt idx="126">
                        <c:v>140304025</c:v>
                      </c:pt>
                      <c:pt idx="127">
                        <c:v>140280336</c:v>
                      </c:pt>
                      <c:pt idx="128">
                        <c:v>140280336</c:v>
                      </c:pt>
                      <c:pt idx="129">
                        <c:v>140304025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140304025</c:v>
                      </c:pt>
                      <c:pt idx="133">
                        <c:v>140280336</c:v>
                      </c:pt>
                      <c:pt idx="134">
                        <c:v>140304025</c:v>
                      </c:pt>
                      <c:pt idx="135">
                        <c:v>140304025</c:v>
                      </c:pt>
                      <c:pt idx="136">
                        <c:v>140256649</c:v>
                      </c:pt>
                      <c:pt idx="137">
                        <c:v>140304025</c:v>
                      </c:pt>
                      <c:pt idx="138">
                        <c:v>140280336</c:v>
                      </c:pt>
                      <c:pt idx="139">
                        <c:v>140280336</c:v>
                      </c:pt>
                      <c:pt idx="140">
                        <c:v>140280336</c:v>
                      </c:pt>
                      <c:pt idx="141">
                        <c:v>140304025</c:v>
                      </c:pt>
                      <c:pt idx="142">
                        <c:v>140304025</c:v>
                      </c:pt>
                      <c:pt idx="143">
                        <c:v>140280336</c:v>
                      </c:pt>
                      <c:pt idx="144">
                        <c:v>140304025</c:v>
                      </c:pt>
                      <c:pt idx="145">
                        <c:v>140280336</c:v>
                      </c:pt>
                      <c:pt idx="146">
                        <c:v>134838544</c:v>
                      </c:pt>
                      <c:pt idx="147">
                        <c:v>130233744</c:v>
                      </c:pt>
                      <c:pt idx="148">
                        <c:v>125731369</c:v>
                      </c:pt>
                      <c:pt idx="149">
                        <c:v>121308196</c:v>
                      </c:pt>
                      <c:pt idx="150">
                        <c:v>115885225</c:v>
                      </c:pt>
                      <c:pt idx="151">
                        <c:v>111598096</c:v>
                      </c:pt>
                      <c:pt idx="152">
                        <c:v>107412496</c:v>
                      </c:pt>
                      <c:pt idx="153">
                        <c:v>102313225</c:v>
                      </c:pt>
                      <c:pt idx="154">
                        <c:v>98307225</c:v>
                      </c:pt>
                      <c:pt idx="155">
                        <c:v>94402599.209999993</c:v>
                      </c:pt>
                      <c:pt idx="156">
                        <c:v>89624089</c:v>
                      </c:pt>
                      <c:pt idx="157">
                        <c:v>85864315.689999998</c:v>
                      </c:pt>
                      <c:pt idx="158">
                        <c:v>82215929.290000007</c:v>
                      </c:pt>
                      <c:pt idx="159">
                        <c:v>78632556.25</c:v>
                      </c:pt>
                      <c:pt idx="160">
                        <c:v>74275094.890000001</c:v>
                      </c:pt>
                      <c:pt idx="161">
                        <c:v>70869458.560000002</c:v>
                      </c:pt>
                      <c:pt idx="162">
                        <c:v>67558536.359999999</c:v>
                      </c:pt>
                      <c:pt idx="163">
                        <c:v>63514524.159999996</c:v>
                      </c:pt>
                      <c:pt idx="164">
                        <c:v>60379116.159999996</c:v>
                      </c:pt>
                      <c:pt idx="165">
                        <c:v>57313984.359999999</c:v>
                      </c:pt>
                      <c:pt idx="166">
                        <c:v>54330166.810000002</c:v>
                      </c:pt>
                      <c:pt idx="167">
                        <c:v>50698672.090000004</c:v>
                      </c:pt>
                      <c:pt idx="168">
                        <c:v>47901625.210000001</c:v>
                      </c:pt>
                      <c:pt idx="169">
                        <c:v>45193350.759999998</c:v>
                      </c:pt>
                      <c:pt idx="170">
                        <c:v>41899729</c:v>
                      </c:pt>
                      <c:pt idx="171">
                        <c:v>39341747.289999999</c:v>
                      </c:pt>
                      <c:pt idx="172">
                        <c:v>36880114.409999996</c:v>
                      </c:pt>
                      <c:pt idx="173">
                        <c:v>33913152.25</c:v>
                      </c:pt>
                      <c:pt idx="174">
                        <c:v>31629376</c:v>
                      </c:pt>
                      <c:pt idx="175">
                        <c:v>29419776</c:v>
                      </c:pt>
                      <c:pt idx="176">
                        <c:v>27299580.010000002</c:v>
                      </c:pt>
                      <c:pt idx="177">
                        <c:v>24748635.039999999</c:v>
                      </c:pt>
                      <c:pt idx="178">
                        <c:v>22809220.809999999</c:v>
                      </c:pt>
                      <c:pt idx="179">
                        <c:v>20947098.239999998</c:v>
                      </c:pt>
                      <c:pt idx="180">
                        <c:v>18717736.960000001</c:v>
                      </c:pt>
                      <c:pt idx="181">
                        <c:v>17032129</c:v>
                      </c:pt>
                      <c:pt idx="182">
                        <c:v>15423685.289999999</c:v>
                      </c:pt>
                      <c:pt idx="183">
                        <c:v>13895747.289999999</c:v>
                      </c:pt>
                      <c:pt idx="184">
                        <c:v>12093006.25</c:v>
                      </c:pt>
                      <c:pt idx="185">
                        <c:v>10750529.439999999</c:v>
                      </c:pt>
                      <c:pt idx="186">
                        <c:v>9486400</c:v>
                      </c:pt>
                      <c:pt idx="187">
                        <c:v>8007202.0899999999</c:v>
                      </c:pt>
                      <c:pt idx="188">
                        <c:v>6919004.1600000001</c:v>
                      </c:pt>
                      <c:pt idx="189">
                        <c:v>5904900</c:v>
                      </c:pt>
                      <c:pt idx="190">
                        <c:v>4758505.96</c:v>
                      </c:pt>
                      <c:pt idx="191">
                        <c:v>3925153.44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'MM150602.1'!$AZ$4:$AZ$195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27.646850000000001</c:v>
                      </c:pt>
                      <c:pt idx="1">
                        <c:v>27.649000000000001</c:v>
                      </c:pt>
                      <c:pt idx="2">
                        <c:v>27.639324999999999</c:v>
                      </c:pt>
                      <c:pt idx="3">
                        <c:v>27.635024999999999</c:v>
                      </c:pt>
                      <c:pt idx="4">
                        <c:v>27.651150000000001</c:v>
                      </c:pt>
                      <c:pt idx="5">
                        <c:v>27.647925000000001</c:v>
                      </c:pt>
                      <c:pt idx="6">
                        <c:v>27.638249999999999</c:v>
                      </c:pt>
                      <c:pt idx="7">
                        <c:v>27.654375000000002</c:v>
                      </c:pt>
                      <c:pt idx="8">
                        <c:v>27.650075000000001</c:v>
                      </c:pt>
                      <c:pt idx="9">
                        <c:v>27.6447</c:v>
                      </c:pt>
                      <c:pt idx="10">
                        <c:v>27.639324999999999</c:v>
                      </c:pt>
                      <c:pt idx="11">
                        <c:v>27.643625</c:v>
                      </c:pt>
                      <c:pt idx="12">
                        <c:v>27.649000000000001</c:v>
                      </c:pt>
                      <c:pt idx="13">
                        <c:v>27.645775</c:v>
                      </c:pt>
                      <c:pt idx="14">
                        <c:v>27.639324999999999</c:v>
                      </c:pt>
                      <c:pt idx="15">
                        <c:v>27.649000000000001</c:v>
                      </c:pt>
                      <c:pt idx="16">
                        <c:v>27.660824999999999</c:v>
                      </c:pt>
                      <c:pt idx="17">
                        <c:v>27.650075000000001</c:v>
                      </c:pt>
                      <c:pt idx="18">
                        <c:v>27.649000000000001</c:v>
                      </c:pt>
                      <c:pt idx="19">
                        <c:v>27.647925000000001</c:v>
                      </c:pt>
                      <c:pt idx="20">
                        <c:v>27.643625</c:v>
                      </c:pt>
                      <c:pt idx="21">
                        <c:v>27.637174999999999</c:v>
                      </c:pt>
                      <c:pt idx="22">
                        <c:v>27.696300000000001</c:v>
                      </c:pt>
                      <c:pt idx="23">
                        <c:v>27.6404</c:v>
                      </c:pt>
                      <c:pt idx="24">
                        <c:v>27.468399999999999</c:v>
                      </c:pt>
                      <c:pt idx="25">
                        <c:v>27.334025</c:v>
                      </c:pt>
                      <c:pt idx="26">
                        <c:v>26.970675</c:v>
                      </c:pt>
                      <c:pt idx="27">
                        <c:v>26.635275</c:v>
                      </c:pt>
                      <c:pt idx="28">
                        <c:v>26.108525</c:v>
                      </c:pt>
                      <c:pt idx="29">
                        <c:v>25.9419</c:v>
                      </c:pt>
                      <c:pt idx="30">
                        <c:v>25.692499999999999</c:v>
                      </c:pt>
                      <c:pt idx="31">
                        <c:v>25.065774999999999</c:v>
                      </c:pt>
                      <c:pt idx="32">
                        <c:v>24.437975000000002</c:v>
                      </c:pt>
                      <c:pt idx="33">
                        <c:v>23.727399999999999</c:v>
                      </c:pt>
                      <c:pt idx="34">
                        <c:v>23.342549999999999</c:v>
                      </c:pt>
                      <c:pt idx="35">
                        <c:v>22.82225</c:v>
                      </c:pt>
                      <c:pt idx="36">
                        <c:v>22.4331</c:v>
                      </c:pt>
                      <c:pt idx="37">
                        <c:v>20.985074999999998</c:v>
                      </c:pt>
                      <c:pt idx="38">
                        <c:v>19.731625000000001</c:v>
                      </c:pt>
                      <c:pt idx="39">
                        <c:v>20.103574999999999</c:v>
                      </c:pt>
                      <c:pt idx="40">
                        <c:v>19.258624999999999</c:v>
                      </c:pt>
                      <c:pt idx="41">
                        <c:v>18.240600000000001</c:v>
                      </c:pt>
                      <c:pt idx="42">
                        <c:v>15.670275</c:v>
                      </c:pt>
                      <c:pt idx="43">
                        <c:v>16.664650000000002</c:v>
                      </c:pt>
                      <c:pt idx="44">
                        <c:v>15.068275</c:v>
                      </c:pt>
                      <c:pt idx="45">
                        <c:v>12.415175</c:v>
                      </c:pt>
                      <c:pt idx="46">
                        <c:v>11.871225000000001</c:v>
                      </c:pt>
                      <c:pt idx="47">
                        <c:v>9.9706250000000001</c:v>
                      </c:pt>
                      <c:pt idx="48">
                        <c:v>5.1202249999999996</c:v>
                      </c:pt>
                      <c:pt idx="49">
                        <c:v>2.4015499999999999</c:v>
                      </c:pt>
                      <c:pt idx="50">
                        <c:v>0.60952499999999998</c:v>
                      </c:pt>
                      <c:pt idx="51">
                        <c:v>-1.931775</c:v>
                      </c:pt>
                      <c:pt idx="52">
                        <c:v>-4.5719750000000001</c:v>
                      </c:pt>
                      <c:pt idx="53">
                        <c:v>-10.381275</c:v>
                      </c:pt>
                      <c:pt idx="54">
                        <c:v>-14.939275</c:v>
                      </c:pt>
                      <c:pt idx="55">
                        <c:v>-16.370100000000001</c:v>
                      </c:pt>
                      <c:pt idx="56">
                        <c:v>-20.981850000000001</c:v>
                      </c:pt>
                      <c:pt idx="57">
                        <c:v>-24.6433</c:v>
                      </c:pt>
                      <c:pt idx="58">
                        <c:v>-26.242899999999999</c:v>
                      </c:pt>
                      <c:pt idx="59">
                        <c:v>-26.558949999999999</c:v>
                      </c:pt>
                      <c:pt idx="60">
                        <c:v>-28.942225000000001</c:v>
                      </c:pt>
                      <c:pt idx="61">
                        <c:v>-28.940075</c:v>
                      </c:pt>
                      <c:pt idx="62">
                        <c:v>-28.716474999999999</c:v>
                      </c:pt>
                      <c:pt idx="63">
                        <c:v>-28.882024999999999</c:v>
                      </c:pt>
                      <c:pt idx="64">
                        <c:v>-28.7455</c:v>
                      </c:pt>
                      <c:pt idx="65">
                        <c:v>-30.20965</c:v>
                      </c:pt>
                      <c:pt idx="66">
                        <c:v>-29.048649999999999</c:v>
                      </c:pt>
                      <c:pt idx="67">
                        <c:v>-28.115549999999999</c:v>
                      </c:pt>
                      <c:pt idx="68">
                        <c:v>-26.621300000000002</c:v>
                      </c:pt>
                      <c:pt idx="69">
                        <c:v>-22.404074999999999</c:v>
                      </c:pt>
                      <c:pt idx="70">
                        <c:v>-22.585750000000001</c:v>
                      </c:pt>
                      <c:pt idx="71">
                        <c:v>-21.732199999999999</c:v>
                      </c:pt>
                      <c:pt idx="72">
                        <c:v>-20.233650000000001</c:v>
                      </c:pt>
                      <c:pt idx="73">
                        <c:v>24.608577499999999</c:v>
                      </c:pt>
                      <c:pt idx="74">
                        <c:v>20.441125</c:v>
                      </c:pt>
                      <c:pt idx="75">
                        <c:v>17.309650000000001</c:v>
                      </c:pt>
                      <c:pt idx="76">
                        <c:v>17.250525</c:v>
                      </c:pt>
                      <c:pt idx="77">
                        <c:v>17.250525</c:v>
                      </c:pt>
                      <c:pt idx="78">
                        <c:v>17.250525</c:v>
                      </c:pt>
                      <c:pt idx="79">
                        <c:v>17.309650000000001</c:v>
                      </c:pt>
                      <c:pt idx="80">
                        <c:v>17.250525</c:v>
                      </c:pt>
                      <c:pt idx="81">
                        <c:v>17.250525</c:v>
                      </c:pt>
                      <c:pt idx="82">
                        <c:v>17.309650000000001</c:v>
                      </c:pt>
                      <c:pt idx="83">
                        <c:v>17.309650000000001</c:v>
                      </c:pt>
                      <c:pt idx="84">
                        <c:v>17.309650000000001</c:v>
                      </c:pt>
                      <c:pt idx="85">
                        <c:v>17.309650000000001</c:v>
                      </c:pt>
                      <c:pt idx="86">
                        <c:v>17.309650000000001</c:v>
                      </c:pt>
                      <c:pt idx="87">
                        <c:v>17.309650000000001</c:v>
                      </c:pt>
                      <c:pt idx="88">
                        <c:v>17.250525</c:v>
                      </c:pt>
                      <c:pt idx="89">
                        <c:v>17.250525</c:v>
                      </c:pt>
                      <c:pt idx="90">
                        <c:v>17.250525</c:v>
                      </c:pt>
                      <c:pt idx="91">
                        <c:v>17.309650000000001</c:v>
                      </c:pt>
                      <c:pt idx="92">
                        <c:v>17.309650000000001</c:v>
                      </c:pt>
                      <c:pt idx="93">
                        <c:v>17.250525</c:v>
                      </c:pt>
                      <c:pt idx="94">
                        <c:v>17.250525</c:v>
                      </c:pt>
                      <c:pt idx="95">
                        <c:v>17.250525</c:v>
                      </c:pt>
                      <c:pt idx="96">
                        <c:v>17.309650000000001</c:v>
                      </c:pt>
                      <c:pt idx="97">
                        <c:v>17.309650000000001</c:v>
                      </c:pt>
                      <c:pt idx="98">
                        <c:v>17.250525</c:v>
                      </c:pt>
                      <c:pt idx="99">
                        <c:v>17.309650000000001</c:v>
                      </c:pt>
                      <c:pt idx="100">
                        <c:v>17.250525</c:v>
                      </c:pt>
                      <c:pt idx="101">
                        <c:v>17.250525</c:v>
                      </c:pt>
                      <c:pt idx="102">
                        <c:v>17.309650000000001</c:v>
                      </c:pt>
                      <c:pt idx="103">
                        <c:v>17.309650000000001</c:v>
                      </c:pt>
                      <c:pt idx="104">
                        <c:v>17.309650000000001</c:v>
                      </c:pt>
                      <c:pt idx="105">
                        <c:v>17.309650000000001</c:v>
                      </c:pt>
                      <c:pt idx="106">
                        <c:v>17.250525</c:v>
                      </c:pt>
                      <c:pt idx="107">
                        <c:v>17.250525</c:v>
                      </c:pt>
                      <c:pt idx="108">
                        <c:v>17.250525</c:v>
                      </c:pt>
                      <c:pt idx="109">
                        <c:v>17.309650000000001</c:v>
                      </c:pt>
                      <c:pt idx="110">
                        <c:v>17.309650000000001</c:v>
                      </c:pt>
                      <c:pt idx="111">
                        <c:v>17.309650000000001</c:v>
                      </c:pt>
                      <c:pt idx="112">
                        <c:v>17.309650000000001</c:v>
                      </c:pt>
                      <c:pt idx="113">
                        <c:v>17.309650000000001</c:v>
                      </c:pt>
                      <c:pt idx="114">
                        <c:v>17.309650000000001</c:v>
                      </c:pt>
                      <c:pt idx="115">
                        <c:v>17.309650000000001</c:v>
                      </c:pt>
                      <c:pt idx="116">
                        <c:v>17.250525</c:v>
                      </c:pt>
                      <c:pt idx="117">
                        <c:v>17.250525</c:v>
                      </c:pt>
                      <c:pt idx="118">
                        <c:v>17.309650000000001</c:v>
                      </c:pt>
                      <c:pt idx="119">
                        <c:v>17.309650000000001</c:v>
                      </c:pt>
                      <c:pt idx="120">
                        <c:v>17.250525</c:v>
                      </c:pt>
                      <c:pt idx="121">
                        <c:v>17.250525</c:v>
                      </c:pt>
                      <c:pt idx="122">
                        <c:v>17.250525</c:v>
                      </c:pt>
                      <c:pt idx="123">
                        <c:v>17.309650000000001</c:v>
                      </c:pt>
                      <c:pt idx="124">
                        <c:v>17.250525</c:v>
                      </c:pt>
                      <c:pt idx="125">
                        <c:v>17.250525</c:v>
                      </c:pt>
                      <c:pt idx="126">
                        <c:v>17.309650000000001</c:v>
                      </c:pt>
                      <c:pt idx="127">
                        <c:v>17.250525</c:v>
                      </c:pt>
                      <c:pt idx="128">
                        <c:v>17.250525</c:v>
                      </c:pt>
                      <c:pt idx="129">
                        <c:v>17.309650000000001</c:v>
                      </c:pt>
                      <c:pt idx="130">
                        <c:v>17.309650000000001</c:v>
                      </c:pt>
                      <c:pt idx="131">
                        <c:v>17.250525</c:v>
                      </c:pt>
                      <c:pt idx="132">
                        <c:v>17.309650000000001</c:v>
                      </c:pt>
                      <c:pt idx="133">
                        <c:v>17.250525</c:v>
                      </c:pt>
                      <c:pt idx="134">
                        <c:v>17.309650000000001</c:v>
                      </c:pt>
                      <c:pt idx="135">
                        <c:v>17.309650000000001</c:v>
                      </c:pt>
                      <c:pt idx="136">
                        <c:v>17.216125000000002</c:v>
                      </c:pt>
                      <c:pt idx="137">
                        <c:v>17.309650000000001</c:v>
                      </c:pt>
                      <c:pt idx="138">
                        <c:v>17.250525</c:v>
                      </c:pt>
                      <c:pt idx="139">
                        <c:v>17.250525</c:v>
                      </c:pt>
                      <c:pt idx="140">
                        <c:v>17.250525</c:v>
                      </c:pt>
                      <c:pt idx="141">
                        <c:v>17.309650000000001</c:v>
                      </c:pt>
                      <c:pt idx="142">
                        <c:v>17.309650000000001</c:v>
                      </c:pt>
                      <c:pt idx="143">
                        <c:v>17.250525</c:v>
                      </c:pt>
                      <c:pt idx="144">
                        <c:v>17.309650000000001</c:v>
                      </c:pt>
                      <c:pt idx="145">
                        <c:v>17.250525</c:v>
                      </c:pt>
                      <c:pt idx="146">
                        <c:v>20.665262500000001</c:v>
                      </c:pt>
                      <c:pt idx="147">
                        <c:v>25.744315</c:v>
                      </c:pt>
                      <c:pt idx="148">
                        <c:v>-20.461549999999999</c:v>
                      </c:pt>
                      <c:pt idx="149">
                        <c:v>-22.042874999999999</c:v>
                      </c:pt>
                      <c:pt idx="150">
                        <c:v>-22.558875</c:v>
                      </c:pt>
                      <c:pt idx="151">
                        <c:v>-22.368600000000001</c:v>
                      </c:pt>
                      <c:pt idx="152">
                        <c:v>-26.581524999999999</c:v>
                      </c:pt>
                      <c:pt idx="153">
                        <c:v>-28.413325</c:v>
                      </c:pt>
                      <c:pt idx="154">
                        <c:v>-29.081975</c:v>
                      </c:pt>
                      <c:pt idx="155">
                        <c:v>-39.225675000000003</c:v>
                      </c:pt>
                      <c:pt idx="156">
                        <c:v>-37.91525</c:v>
                      </c:pt>
                      <c:pt idx="157">
                        <c:v>-42.436700000000002</c:v>
                      </c:pt>
                      <c:pt idx="158">
                        <c:v>-44.042749999999998</c:v>
                      </c:pt>
                      <c:pt idx="159">
                        <c:v>-43.825600000000001</c:v>
                      </c:pt>
                      <c:pt idx="160">
                        <c:v>-44.142724999999999</c:v>
                      </c:pt>
                      <c:pt idx="161">
                        <c:v>-43.734225000000002</c:v>
                      </c:pt>
                      <c:pt idx="162">
                        <c:v>-26.5181</c:v>
                      </c:pt>
                      <c:pt idx="163">
                        <c:v>-42.085605000000001</c:v>
                      </c:pt>
                      <c:pt idx="164">
                        <c:v>-43.390225000000001</c:v>
                      </c:pt>
                      <c:pt idx="165">
                        <c:v>-42.451749999999997</c:v>
                      </c:pt>
                      <c:pt idx="166">
                        <c:v>-40.7185275</c:v>
                      </c:pt>
                      <c:pt idx="167">
                        <c:v>-39.527857500000003</c:v>
                      </c:pt>
                      <c:pt idx="168">
                        <c:v>-36.411324999999998</c:v>
                      </c:pt>
                      <c:pt idx="169">
                        <c:v>-34.198974999999997</c:v>
                      </c:pt>
                      <c:pt idx="170">
                        <c:v>-32.514449999999997</c:v>
                      </c:pt>
                      <c:pt idx="171">
                        <c:v>-30.392399999999999</c:v>
                      </c:pt>
                      <c:pt idx="172">
                        <c:v>-27.557625000000002</c:v>
                      </c:pt>
                      <c:pt idx="173">
                        <c:v>-24.88625</c:v>
                      </c:pt>
                      <c:pt idx="174">
                        <c:v>-23.247949999999999</c:v>
                      </c:pt>
                      <c:pt idx="175">
                        <c:v>-21.954725</c:v>
                      </c:pt>
                      <c:pt idx="176">
                        <c:v>-19.768174999999999</c:v>
                      </c:pt>
                      <c:pt idx="177">
                        <c:v>-16.111025000000001</c:v>
                      </c:pt>
                      <c:pt idx="178">
                        <c:v>-13.549300000000001</c:v>
                      </c:pt>
                      <c:pt idx="179">
                        <c:v>-11.406825</c:v>
                      </c:pt>
                      <c:pt idx="180">
                        <c:v>-9.1847999999999992</c:v>
                      </c:pt>
                      <c:pt idx="181">
                        <c:v>-7.0498500000000002</c:v>
                      </c:pt>
                      <c:pt idx="182">
                        <c:v>19.7499</c:v>
                      </c:pt>
                      <c:pt idx="183">
                        <c:v>-4.8181500000000002</c:v>
                      </c:pt>
                      <c:pt idx="184">
                        <c:v>-3.359375</c:v>
                      </c:pt>
                      <c:pt idx="185">
                        <c:v>-2.684275</c:v>
                      </c:pt>
                      <c:pt idx="186">
                        <c:v>-0.27089999999999997</c:v>
                      </c:pt>
                      <c:pt idx="187">
                        <c:v>0.99329999999999996</c:v>
                      </c:pt>
                      <c:pt idx="188">
                        <c:v>1.712475</c:v>
                      </c:pt>
                      <c:pt idx="189">
                        <c:v>25.141024999999999</c:v>
                      </c:pt>
                      <c:pt idx="190">
                        <c:v>2.8670249999999999</c:v>
                      </c:pt>
                      <c:pt idx="191">
                        <c:v>3.2497250000000002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50977992"/>
        <c:scaling>
          <c:orientation val="minMax"/>
          <c:max val="163850000.00000003"/>
          <c:min val="10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current [I^2]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978384"/>
        <c:crosses val="autoZero"/>
        <c:crossBetween val="midCat"/>
      </c:valAx>
      <c:valAx>
        <c:axId val="250978384"/>
        <c:scaling>
          <c:orientation val="maxMin"/>
          <c:max val="50"/>
          <c:min val="-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[Mpa]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9779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155603926319254"/>
          <c:y val="0.8988955955306871"/>
          <c:w val="0.75259869860017503"/>
          <c:h val="8.683203140071917E-2"/>
        </c:manualLayout>
      </c:layout>
      <c:overlay val="1"/>
      <c:spPr>
        <a:solidFill>
          <a:sysClr val="window" lastClr="FFFFFF"/>
        </a:solidFill>
        <a:ln>
          <a:solidFill>
            <a:sysClr val="window" lastClr="FFFFFF">
              <a:lumMod val="65000"/>
            </a:sys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4"/>
          <c:order val="4"/>
          <c:tx>
            <c:strRef>
              <c:f>'MM150602.2'!$AK$3</c:f>
              <c:strCache>
                <c:ptCount val="1"/>
                <c:pt idx="0">
                  <c:v>CM1 traction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  <a:tailEnd type="triangle"/>
            </a:ln>
            <a:effectLst/>
          </c:spPr>
          <c:marker>
            <c:symbol val="none"/>
          </c:marker>
          <c:xVal>
            <c:numRef>
              <c:f>'MM150602.2'!$AF$4:$AF$195</c:f>
              <c:numCache>
                <c:formatCode>General</c:formatCode>
                <c:ptCount val="192"/>
                <c:pt idx="0">
                  <c:v>15532.6369</c:v>
                </c:pt>
                <c:pt idx="1">
                  <c:v>46349.784099999997</c:v>
                </c:pt>
                <c:pt idx="2">
                  <c:v>92635.009600000005</c:v>
                </c:pt>
                <c:pt idx="3">
                  <c:v>156088.2064</c:v>
                </c:pt>
                <c:pt idx="4">
                  <c:v>235622.86809999999</c:v>
                </c:pt>
                <c:pt idx="5">
                  <c:v>329338.25439999998</c:v>
                </c:pt>
                <c:pt idx="6">
                  <c:v>440510.96409999998</c:v>
                </c:pt>
                <c:pt idx="7">
                  <c:v>568123.98759999999</c:v>
                </c:pt>
                <c:pt idx="8">
                  <c:v>599323.70559999999</c:v>
                </c:pt>
                <c:pt idx="9">
                  <c:v>599803.78090000001</c:v>
                </c:pt>
                <c:pt idx="10">
                  <c:v>599834.76009999996</c:v>
                </c:pt>
                <c:pt idx="11">
                  <c:v>598395.0736</c:v>
                </c:pt>
                <c:pt idx="12">
                  <c:v>598286.78009999997</c:v>
                </c:pt>
                <c:pt idx="13">
                  <c:v>599912.21160000004</c:v>
                </c:pt>
                <c:pt idx="14">
                  <c:v>598936.68810000003</c:v>
                </c:pt>
                <c:pt idx="15">
                  <c:v>598921.21</c:v>
                </c:pt>
                <c:pt idx="16">
                  <c:v>598441.48809999996</c:v>
                </c:pt>
                <c:pt idx="17">
                  <c:v>599664.38439999998</c:v>
                </c:pt>
                <c:pt idx="18">
                  <c:v>598967.64489999996</c:v>
                </c:pt>
                <c:pt idx="19">
                  <c:v>598812.8689</c:v>
                </c:pt>
                <c:pt idx="20">
                  <c:v>598812.8689</c:v>
                </c:pt>
                <c:pt idx="21">
                  <c:v>598766.43999999994</c:v>
                </c:pt>
                <c:pt idx="22">
                  <c:v>598286.78009999997</c:v>
                </c:pt>
                <c:pt idx="23">
                  <c:v>598611.68999999994</c:v>
                </c:pt>
                <c:pt idx="24">
                  <c:v>599494.03289999999</c:v>
                </c:pt>
                <c:pt idx="25">
                  <c:v>599246.29209999996</c:v>
                </c:pt>
                <c:pt idx="26">
                  <c:v>598952.16639999999</c:v>
                </c:pt>
                <c:pt idx="27">
                  <c:v>598750.96409999998</c:v>
                </c:pt>
                <c:pt idx="28">
                  <c:v>598843.82250000001</c:v>
                </c:pt>
                <c:pt idx="29">
                  <c:v>599323.70559999999</c:v>
                </c:pt>
                <c:pt idx="30">
                  <c:v>597869.16839999997</c:v>
                </c:pt>
                <c:pt idx="31">
                  <c:v>598689.0625</c:v>
                </c:pt>
                <c:pt idx="32">
                  <c:v>599137.9216</c:v>
                </c:pt>
                <c:pt idx="33">
                  <c:v>598781.91610000003</c:v>
                </c:pt>
                <c:pt idx="34">
                  <c:v>598302.25</c:v>
                </c:pt>
                <c:pt idx="35">
                  <c:v>599199.84640000004</c:v>
                </c:pt>
                <c:pt idx="36">
                  <c:v>598642.63840000005</c:v>
                </c:pt>
                <c:pt idx="37">
                  <c:v>597683.61</c:v>
                </c:pt>
                <c:pt idx="38">
                  <c:v>599277.25690000004</c:v>
                </c:pt>
                <c:pt idx="39">
                  <c:v>598890.25439999998</c:v>
                </c:pt>
                <c:pt idx="40">
                  <c:v>599525.00410000002</c:v>
                </c:pt>
                <c:pt idx="41">
                  <c:v>783897.74439999997</c:v>
                </c:pt>
                <c:pt idx="42">
                  <c:v>1135503.3600000001</c:v>
                </c:pt>
                <c:pt idx="43">
                  <c:v>1551768.49</c:v>
                </c:pt>
                <c:pt idx="44">
                  <c:v>2028630.49</c:v>
                </c:pt>
                <c:pt idx="45">
                  <c:v>2574099.36</c:v>
                </c:pt>
                <c:pt idx="46">
                  <c:v>3183369.64</c:v>
                </c:pt>
                <c:pt idx="47">
                  <c:v>3853369</c:v>
                </c:pt>
                <c:pt idx="48">
                  <c:v>4593734.8899999997</c:v>
                </c:pt>
                <c:pt idx="49">
                  <c:v>5396329</c:v>
                </c:pt>
                <c:pt idx="50">
                  <c:v>6261505.29</c:v>
                </c:pt>
                <c:pt idx="51">
                  <c:v>7194196.8399999999</c:v>
                </c:pt>
                <c:pt idx="52">
                  <c:v>8184748.8099999996</c:v>
                </c:pt>
                <c:pt idx="53">
                  <c:v>9250722.25</c:v>
                </c:pt>
                <c:pt idx="54">
                  <c:v>10371620.25</c:v>
                </c:pt>
                <c:pt idx="55">
                  <c:v>11564080.359999999</c:v>
                </c:pt>
                <c:pt idx="56">
                  <c:v>12812104.359999999</c:v>
                </c:pt>
                <c:pt idx="57">
                  <c:v>14130081</c:v>
                </c:pt>
                <c:pt idx="58">
                  <c:v>15521236.09</c:v>
                </c:pt>
                <c:pt idx="59">
                  <c:v>16967808.640000001</c:v>
                </c:pt>
                <c:pt idx="60">
                  <c:v>18654624.809999999</c:v>
                </c:pt>
                <c:pt idx="61">
                  <c:v>20236502.25</c:v>
                </c:pt>
                <c:pt idx="62">
                  <c:v>21887426.559999999</c:v>
                </c:pt>
                <c:pt idx="63">
                  <c:v>23588506.239999998</c:v>
                </c:pt>
                <c:pt idx="64">
                  <c:v>25374391.289999999</c:v>
                </c:pt>
                <c:pt idx="65">
                  <c:v>27219175.84</c:v>
                </c:pt>
                <c:pt idx="66">
                  <c:v>29114657.640000001</c:v>
                </c:pt>
                <c:pt idx="67">
                  <c:v>31099582.890000001</c:v>
                </c:pt>
                <c:pt idx="68">
                  <c:v>33128082.489999998</c:v>
                </c:pt>
                <c:pt idx="69">
                  <c:v>35220664.090000004</c:v>
                </c:pt>
                <c:pt idx="70">
                  <c:v>37401786.490000002</c:v>
                </c:pt>
                <c:pt idx="71">
                  <c:v>39614436</c:v>
                </c:pt>
                <c:pt idx="72">
                  <c:v>41916560.490000002</c:v>
                </c:pt>
                <c:pt idx="73">
                  <c:v>44269062.25</c:v>
                </c:pt>
                <c:pt idx="74">
                  <c:v>46704922.810000002</c:v>
                </c:pt>
                <c:pt idx="75">
                  <c:v>49193390.439999998</c:v>
                </c:pt>
                <c:pt idx="76">
                  <c:v>51743564.890000001</c:v>
                </c:pt>
                <c:pt idx="77">
                  <c:v>54353756.25</c:v>
                </c:pt>
                <c:pt idx="78">
                  <c:v>57034214.409999996</c:v>
                </c:pt>
                <c:pt idx="79">
                  <c:v>59785370.409999996</c:v>
                </c:pt>
                <c:pt idx="80">
                  <c:v>62900761</c:v>
                </c:pt>
                <c:pt idx="81">
                  <c:v>65785076.640000001</c:v>
                </c:pt>
                <c:pt idx="82">
                  <c:v>68734048.359999999</c:v>
                </c:pt>
                <c:pt idx="83">
                  <c:v>71754452.640000001</c:v>
                </c:pt>
                <c:pt idx="84">
                  <c:v>74838070.810000002</c:v>
                </c:pt>
                <c:pt idx="85">
                  <c:v>77958304.359999999</c:v>
                </c:pt>
                <c:pt idx="86">
                  <c:v>81163882.810000002</c:v>
                </c:pt>
                <c:pt idx="87">
                  <c:v>84430369.959999993</c:v>
                </c:pt>
                <c:pt idx="88">
                  <c:v>87763171.239999995</c:v>
                </c:pt>
                <c:pt idx="89">
                  <c:v>91183401</c:v>
                </c:pt>
                <c:pt idx="90">
                  <c:v>94643712.25</c:v>
                </c:pt>
                <c:pt idx="91">
                  <c:v>98156574.760000005</c:v>
                </c:pt>
                <c:pt idx="92">
                  <c:v>101747569</c:v>
                </c:pt>
                <c:pt idx="93">
                  <c:v>105411289</c:v>
                </c:pt>
                <c:pt idx="94">
                  <c:v>109139809</c:v>
                </c:pt>
                <c:pt idx="95">
                  <c:v>112911876</c:v>
                </c:pt>
                <c:pt idx="96">
                  <c:v>116791249</c:v>
                </c:pt>
                <c:pt idx="97">
                  <c:v>120692196</c:v>
                </c:pt>
                <c:pt idx="98">
                  <c:v>124657225</c:v>
                </c:pt>
                <c:pt idx="99">
                  <c:v>128686336</c:v>
                </c:pt>
                <c:pt idx="100">
                  <c:v>133287025</c:v>
                </c:pt>
                <c:pt idx="101">
                  <c:v>137428729</c:v>
                </c:pt>
                <c:pt idx="102">
                  <c:v>140304025</c:v>
                </c:pt>
                <c:pt idx="103">
                  <c:v>139004100</c:v>
                </c:pt>
                <c:pt idx="104">
                  <c:v>140304025</c:v>
                </c:pt>
                <c:pt idx="105">
                  <c:v>140280336</c:v>
                </c:pt>
                <c:pt idx="106">
                  <c:v>140280336</c:v>
                </c:pt>
                <c:pt idx="107">
                  <c:v>140280336</c:v>
                </c:pt>
                <c:pt idx="108">
                  <c:v>140304025</c:v>
                </c:pt>
                <c:pt idx="109">
                  <c:v>140304025</c:v>
                </c:pt>
                <c:pt idx="110">
                  <c:v>140280336</c:v>
                </c:pt>
                <c:pt idx="111">
                  <c:v>140304025</c:v>
                </c:pt>
                <c:pt idx="112">
                  <c:v>140280336</c:v>
                </c:pt>
                <c:pt idx="113">
                  <c:v>140280336</c:v>
                </c:pt>
                <c:pt idx="114">
                  <c:v>140280336</c:v>
                </c:pt>
                <c:pt idx="115">
                  <c:v>140280336</c:v>
                </c:pt>
                <c:pt idx="116">
                  <c:v>140280336</c:v>
                </c:pt>
                <c:pt idx="117">
                  <c:v>140280336</c:v>
                </c:pt>
                <c:pt idx="118">
                  <c:v>140304025</c:v>
                </c:pt>
                <c:pt idx="119">
                  <c:v>140280336</c:v>
                </c:pt>
                <c:pt idx="120">
                  <c:v>140280336</c:v>
                </c:pt>
                <c:pt idx="121">
                  <c:v>140304025</c:v>
                </c:pt>
                <c:pt idx="122">
                  <c:v>140280336</c:v>
                </c:pt>
                <c:pt idx="123">
                  <c:v>140280336</c:v>
                </c:pt>
                <c:pt idx="124">
                  <c:v>140304025</c:v>
                </c:pt>
                <c:pt idx="125">
                  <c:v>140304025</c:v>
                </c:pt>
                <c:pt idx="126">
                  <c:v>140280336</c:v>
                </c:pt>
                <c:pt idx="127">
                  <c:v>140327716</c:v>
                </c:pt>
                <c:pt idx="128">
                  <c:v>140304025</c:v>
                </c:pt>
                <c:pt idx="129">
                  <c:v>140280336</c:v>
                </c:pt>
                <c:pt idx="130">
                  <c:v>140304025</c:v>
                </c:pt>
                <c:pt idx="131">
                  <c:v>140280336</c:v>
                </c:pt>
                <c:pt idx="132">
                  <c:v>140280336</c:v>
                </c:pt>
                <c:pt idx="133">
                  <c:v>140280336</c:v>
                </c:pt>
                <c:pt idx="134">
                  <c:v>140280336</c:v>
                </c:pt>
                <c:pt idx="135">
                  <c:v>140067225</c:v>
                </c:pt>
                <c:pt idx="136">
                  <c:v>135862336</c:v>
                </c:pt>
                <c:pt idx="137">
                  <c:v>131698576</c:v>
                </c:pt>
                <c:pt idx="138">
                  <c:v>127599616</c:v>
                </c:pt>
                <c:pt idx="139">
                  <c:v>123587689</c:v>
                </c:pt>
                <c:pt idx="140">
                  <c:v>119180889</c:v>
                </c:pt>
                <c:pt idx="141">
                  <c:v>115283169</c:v>
                </c:pt>
                <c:pt idx="142">
                  <c:v>111471364</c:v>
                </c:pt>
                <c:pt idx="143">
                  <c:v>107702884</c:v>
                </c:pt>
                <c:pt idx="144">
                  <c:v>103999204</c:v>
                </c:pt>
                <c:pt idx="145">
                  <c:v>100380361</c:v>
                </c:pt>
                <c:pt idx="146">
                  <c:v>96786244</c:v>
                </c:pt>
                <c:pt idx="147">
                  <c:v>93309804.090000004</c:v>
                </c:pt>
                <c:pt idx="148">
                  <c:v>89872296.010000005</c:v>
                </c:pt>
                <c:pt idx="149">
                  <c:v>86490000</c:v>
                </c:pt>
                <c:pt idx="150">
                  <c:v>83190816.810000002</c:v>
                </c:pt>
                <c:pt idx="151">
                  <c:v>79941481</c:v>
                </c:pt>
                <c:pt idx="152">
                  <c:v>76765634.560000002</c:v>
                </c:pt>
                <c:pt idx="153">
                  <c:v>73649007.609999999</c:v>
                </c:pt>
                <c:pt idx="154">
                  <c:v>70586882.560000002</c:v>
                </c:pt>
                <c:pt idx="155">
                  <c:v>67617729</c:v>
                </c:pt>
                <c:pt idx="156">
                  <c:v>64686631.840000004</c:v>
                </c:pt>
                <c:pt idx="157">
                  <c:v>61823623.840000004</c:v>
                </c:pt>
                <c:pt idx="158">
                  <c:v>59037708.960000001</c:v>
                </c:pt>
                <c:pt idx="159">
                  <c:v>56314518.490000002</c:v>
                </c:pt>
                <c:pt idx="160">
                  <c:v>53342572.960000001</c:v>
                </c:pt>
                <c:pt idx="161">
                  <c:v>50752800.810000002</c:v>
                </c:pt>
                <c:pt idx="162">
                  <c:v>48231636.009999998</c:v>
                </c:pt>
                <c:pt idx="163">
                  <c:v>45763872.009999998</c:v>
                </c:pt>
                <c:pt idx="164">
                  <c:v>43370127.359999999</c:v>
                </c:pt>
                <c:pt idx="165">
                  <c:v>41035554.810000002</c:v>
                </c:pt>
                <c:pt idx="166">
                  <c:v>38771792.890000001</c:v>
                </c:pt>
                <c:pt idx="167">
                  <c:v>36560162.25</c:v>
                </c:pt>
                <c:pt idx="168">
                  <c:v>34425209.289999999</c:v>
                </c:pt>
                <c:pt idx="169">
                  <c:v>32346518.760000002</c:v>
                </c:pt>
                <c:pt idx="170">
                  <c:v>30334759.289999999</c:v>
                </c:pt>
                <c:pt idx="171">
                  <c:v>28393977.960000001</c:v>
                </c:pt>
                <c:pt idx="172">
                  <c:v>26515290.489999998</c:v>
                </c:pt>
                <c:pt idx="173">
                  <c:v>24689967.210000001</c:v>
                </c:pt>
                <c:pt idx="174">
                  <c:v>22936436.640000001</c:v>
                </c:pt>
                <c:pt idx="175">
                  <c:v>21246568.359999999</c:v>
                </c:pt>
                <c:pt idx="176">
                  <c:v>19622242.09</c:v>
                </c:pt>
                <c:pt idx="177">
                  <c:v>18066750.25</c:v>
                </c:pt>
                <c:pt idx="178">
                  <c:v>16575483.689999999</c:v>
                </c:pt>
                <c:pt idx="179">
                  <c:v>15142993.960000001</c:v>
                </c:pt>
                <c:pt idx="180">
                  <c:v>13631602.41</c:v>
                </c:pt>
                <c:pt idx="181">
                  <c:v>12332739.24</c:v>
                </c:pt>
                <c:pt idx="182">
                  <c:v>11102890.41</c:v>
                </c:pt>
                <c:pt idx="183">
                  <c:v>9935104</c:v>
                </c:pt>
                <c:pt idx="184">
                  <c:v>8838729</c:v>
                </c:pt>
                <c:pt idx="185">
                  <c:v>7805877.21</c:v>
                </c:pt>
                <c:pt idx="186">
                  <c:v>6831427.6900000004</c:v>
                </c:pt>
                <c:pt idx="187">
                  <c:v>5924842.8099999996</c:v>
                </c:pt>
                <c:pt idx="188">
                  <c:v>5080065.21</c:v>
                </c:pt>
                <c:pt idx="189">
                  <c:v>4308115.3600000003</c:v>
                </c:pt>
                <c:pt idx="190">
                  <c:v>3592162.09</c:v>
                </c:pt>
                <c:pt idx="191">
                  <c:v>2945685.69</c:v>
                </c:pt>
              </c:numCache>
            </c:numRef>
          </c:xVal>
          <c:yVal>
            <c:numRef>
              <c:f>'MM150602.2'!$AK$4:$AK$195</c:f>
              <c:numCache>
                <c:formatCode>General</c:formatCode>
                <c:ptCount val="192"/>
                <c:pt idx="0">
                  <c:v>-78.409424999999999</c:v>
                </c:pt>
                <c:pt idx="1">
                  <c:v>-78.369649999999993</c:v>
                </c:pt>
                <c:pt idx="2">
                  <c:v>-78.333100000000002</c:v>
                </c:pt>
                <c:pt idx="3">
                  <c:v>-78.305149999999998</c:v>
                </c:pt>
                <c:pt idx="4">
                  <c:v>-78.112724999999998</c:v>
                </c:pt>
                <c:pt idx="5">
                  <c:v>-78.038550000000001</c:v>
                </c:pt>
                <c:pt idx="6">
                  <c:v>-77.965450000000004</c:v>
                </c:pt>
                <c:pt idx="7">
                  <c:v>-77.9375</c:v>
                </c:pt>
                <c:pt idx="8">
                  <c:v>-77.967600000000004</c:v>
                </c:pt>
                <c:pt idx="9">
                  <c:v>-77.956850000000003</c:v>
                </c:pt>
                <c:pt idx="10">
                  <c:v>-77.948250000000002</c:v>
                </c:pt>
                <c:pt idx="11">
                  <c:v>-77.907399999999996</c:v>
                </c:pt>
                <c:pt idx="12">
                  <c:v>-77.936425</c:v>
                </c:pt>
                <c:pt idx="13">
                  <c:v>-77.953625000000002</c:v>
                </c:pt>
                <c:pt idx="14">
                  <c:v>-77.963300000000004</c:v>
                </c:pt>
                <c:pt idx="15">
                  <c:v>-77.909549999999996</c:v>
                </c:pt>
                <c:pt idx="16">
                  <c:v>-77.906324999999995</c:v>
                </c:pt>
                <c:pt idx="17">
                  <c:v>-77.912774999999996</c:v>
                </c:pt>
                <c:pt idx="18">
                  <c:v>-77.907399999999996</c:v>
                </c:pt>
                <c:pt idx="19">
                  <c:v>-77.912774999999996</c:v>
                </c:pt>
                <c:pt idx="20">
                  <c:v>-77.912774999999996</c:v>
                </c:pt>
                <c:pt idx="21">
                  <c:v>-77.917074999999997</c:v>
                </c:pt>
                <c:pt idx="22">
                  <c:v>-77.936425</c:v>
                </c:pt>
                <c:pt idx="23">
                  <c:v>-77.934275</c:v>
                </c:pt>
                <c:pt idx="24">
                  <c:v>-77.941800000000001</c:v>
                </c:pt>
                <c:pt idx="25">
                  <c:v>-77.93535</c:v>
                </c:pt>
                <c:pt idx="26">
                  <c:v>-77.950400000000002</c:v>
                </c:pt>
                <c:pt idx="27">
                  <c:v>-77.921374999999998</c:v>
                </c:pt>
                <c:pt idx="28">
                  <c:v>-77.911699999999996</c:v>
                </c:pt>
                <c:pt idx="29">
                  <c:v>-77.967600000000004</c:v>
                </c:pt>
                <c:pt idx="30">
                  <c:v>-77.903099999999995</c:v>
                </c:pt>
                <c:pt idx="31">
                  <c:v>-77.929974999999999</c:v>
                </c:pt>
                <c:pt idx="32">
                  <c:v>-77.988024999999993</c:v>
                </c:pt>
                <c:pt idx="33">
                  <c:v>-77.880525000000006</c:v>
                </c:pt>
                <c:pt idx="34">
                  <c:v>-77.946100000000001</c:v>
                </c:pt>
                <c:pt idx="35">
                  <c:v>-77.957925000000003</c:v>
                </c:pt>
                <c:pt idx="36">
                  <c:v>-77.963300000000004</c:v>
                </c:pt>
                <c:pt idx="37">
                  <c:v>-77.913849999999996</c:v>
                </c:pt>
                <c:pt idx="38">
                  <c:v>-77.950400000000002</c:v>
                </c:pt>
                <c:pt idx="39">
                  <c:v>-77.913849999999996</c:v>
                </c:pt>
                <c:pt idx="40">
                  <c:v>-77.967600000000004</c:v>
                </c:pt>
                <c:pt idx="41">
                  <c:v>-77.836449999999999</c:v>
                </c:pt>
                <c:pt idx="42">
                  <c:v>-77.650475</c:v>
                </c:pt>
                <c:pt idx="43">
                  <c:v>-77.55265</c:v>
                </c:pt>
                <c:pt idx="44">
                  <c:v>-77.301100000000005</c:v>
                </c:pt>
                <c:pt idx="45">
                  <c:v>-76.558274999999995</c:v>
                </c:pt>
                <c:pt idx="46">
                  <c:v>-75.766000000000005</c:v>
                </c:pt>
                <c:pt idx="47">
                  <c:v>-74.919974999999994</c:v>
                </c:pt>
                <c:pt idx="48">
                  <c:v>-74.088999999999999</c:v>
                </c:pt>
                <c:pt idx="49">
                  <c:v>-73.697699999999998</c:v>
                </c:pt>
                <c:pt idx="50">
                  <c:v>-73.683724999999995</c:v>
                </c:pt>
                <c:pt idx="51">
                  <c:v>-73.321449999999999</c:v>
                </c:pt>
                <c:pt idx="52">
                  <c:v>-72.815124999999995</c:v>
                </c:pt>
                <c:pt idx="53">
                  <c:v>-72.228174999999993</c:v>
                </c:pt>
                <c:pt idx="54">
                  <c:v>-71.857299999999995</c:v>
                </c:pt>
                <c:pt idx="55">
                  <c:v>-71.467074999999994</c:v>
                </c:pt>
                <c:pt idx="56">
                  <c:v>-71.485349999999997</c:v>
                </c:pt>
                <c:pt idx="57">
                  <c:v>-72.573250000000002</c:v>
                </c:pt>
                <c:pt idx="58">
                  <c:v>-73.886899999999997</c:v>
                </c:pt>
                <c:pt idx="59">
                  <c:v>-73.274150000000006</c:v>
                </c:pt>
                <c:pt idx="60">
                  <c:v>-76.763599999999997</c:v>
                </c:pt>
                <c:pt idx="61">
                  <c:v>-72.284075000000001</c:v>
                </c:pt>
                <c:pt idx="62">
                  <c:v>-68.113074999999995</c:v>
                </c:pt>
                <c:pt idx="63">
                  <c:v>-60.906275000000001</c:v>
                </c:pt>
                <c:pt idx="64">
                  <c:v>-60.337600000000002</c:v>
                </c:pt>
                <c:pt idx="65">
                  <c:v>-60.879399999999997</c:v>
                </c:pt>
                <c:pt idx="66">
                  <c:v>-62.064050000000002</c:v>
                </c:pt>
                <c:pt idx="67">
                  <c:v>-63.198174999999999</c:v>
                </c:pt>
                <c:pt idx="68">
                  <c:v>-62.899324999999997</c:v>
                </c:pt>
                <c:pt idx="69">
                  <c:v>-62.267225000000003</c:v>
                </c:pt>
                <c:pt idx="70">
                  <c:v>-60.791249999999998</c:v>
                </c:pt>
                <c:pt idx="71">
                  <c:v>-59.101349999999996</c:v>
                </c:pt>
                <c:pt idx="72">
                  <c:v>-58.378950000000003</c:v>
                </c:pt>
                <c:pt idx="73">
                  <c:v>-55.651674999999997</c:v>
                </c:pt>
                <c:pt idx="74">
                  <c:v>-48.75985</c:v>
                </c:pt>
                <c:pt idx="75">
                  <c:v>-46.606625000000001</c:v>
                </c:pt>
                <c:pt idx="76">
                  <c:v>-45.369300000000003</c:v>
                </c:pt>
                <c:pt idx="77">
                  <c:v>-40.772599999999997</c:v>
                </c:pt>
                <c:pt idx="78">
                  <c:v>-40.444724999999998</c:v>
                </c:pt>
                <c:pt idx="79">
                  <c:v>-38.653775000000003</c:v>
                </c:pt>
                <c:pt idx="80">
                  <c:v>-33.792625000000001</c:v>
                </c:pt>
                <c:pt idx="81">
                  <c:v>-29.907575000000001</c:v>
                </c:pt>
                <c:pt idx="82">
                  <c:v>-29.003499999999999</c:v>
                </c:pt>
                <c:pt idx="83">
                  <c:v>-25.043199999999999</c:v>
                </c:pt>
                <c:pt idx="84">
                  <c:v>-23.734925</c:v>
                </c:pt>
                <c:pt idx="85">
                  <c:v>-22.975974999999998</c:v>
                </c:pt>
                <c:pt idx="86">
                  <c:v>-20.565825</c:v>
                </c:pt>
                <c:pt idx="87">
                  <c:v>-20.151949999999999</c:v>
                </c:pt>
                <c:pt idx="88">
                  <c:v>-22.3643</c:v>
                </c:pt>
                <c:pt idx="89">
                  <c:v>-11.01445</c:v>
                </c:pt>
                <c:pt idx="90">
                  <c:v>-20.199249999999999</c:v>
                </c:pt>
                <c:pt idx="91">
                  <c:v>-20.222899999999999</c:v>
                </c:pt>
                <c:pt idx="92">
                  <c:v>-24.870125000000002</c:v>
                </c:pt>
                <c:pt idx="93">
                  <c:v>-30.178474999999999</c:v>
                </c:pt>
                <c:pt idx="94">
                  <c:v>-29.745249999999999</c:v>
                </c:pt>
                <c:pt idx="95">
                  <c:v>-29.901125</c:v>
                </c:pt>
                <c:pt idx="96">
                  <c:v>-28.643374999999999</c:v>
                </c:pt>
                <c:pt idx="97">
                  <c:v>-30.098925000000001</c:v>
                </c:pt>
                <c:pt idx="98">
                  <c:v>-35.0321</c:v>
                </c:pt>
                <c:pt idx="99">
                  <c:v>-35.330950000000001</c:v>
                </c:pt>
                <c:pt idx="100">
                  <c:v>-35.056825000000003</c:v>
                </c:pt>
                <c:pt idx="101">
                  <c:v>-34.243049999999997</c:v>
                </c:pt>
                <c:pt idx="102">
                  <c:v>-34.205424999999998</c:v>
                </c:pt>
                <c:pt idx="103">
                  <c:v>-33.501300000000001</c:v>
                </c:pt>
                <c:pt idx="104">
                  <c:v>-34.205424999999998</c:v>
                </c:pt>
                <c:pt idx="105">
                  <c:v>-34.287125000000003</c:v>
                </c:pt>
                <c:pt idx="106">
                  <c:v>-34.287125000000003</c:v>
                </c:pt>
                <c:pt idx="107">
                  <c:v>-34.287125000000003</c:v>
                </c:pt>
                <c:pt idx="108">
                  <c:v>-34.205424999999998</c:v>
                </c:pt>
                <c:pt idx="109">
                  <c:v>-34.205424999999998</c:v>
                </c:pt>
                <c:pt idx="110">
                  <c:v>-34.287125000000003</c:v>
                </c:pt>
                <c:pt idx="111">
                  <c:v>-34.205424999999998</c:v>
                </c:pt>
                <c:pt idx="112">
                  <c:v>-34.287125000000003</c:v>
                </c:pt>
                <c:pt idx="113">
                  <c:v>-34.287125000000003</c:v>
                </c:pt>
                <c:pt idx="114">
                  <c:v>-34.287125000000003</c:v>
                </c:pt>
                <c:pt idx="115">
                  <c:v>-34.287125000000003</c:v>
                </c:pt>
                <c:pt idx="116">
                  <c:v>-34.287125000000003</c:v>
                </c:pt>
                <c:pt idx="117">
                  <c:v>-34.287125000000003</c:v>
                </c:pt>
                <c:pt idx="118">
                  <c:v>-34.205424999999998</c:v>
                </c:pt>
                <c:pt idx="119">
                  <c:v>-34.287125000000003</c:v>
                </c:pt>
                <c:pt idx="120">
                  <c:v>-34.287125000000003</c:v>
                </c:pt>
                <c:pt idx="121">
                  <c:v>-34.205424999999998</c:v>
                </c:pt>
                <c:pt idx="122">
                  <c:v>-34.287125000000003</c:v>
                </c:pt>
                <c:pt idx="123">
                  <c:v>-34.287125000000003</c:v>
                </c:pt>
                <c:pt idx="124">
                  <c:v>-34.205424999999998</c:v>
                </c:pt>
                <c:pt idx="125">
                  <c:v>-34.205424999999998</c:v>
                </c:pt>
                <c:pt idx="126">
                  <c:v>-34.287125000000003</c:v>
                </c:pt>
                <c:pt idx="127">
                  <c:v>-33.870024999999998</c:v>
                </c:pt>
                <c:pt idx="128">
                  <c:v>-34.205424999999998</c:v>
                </c:pt>
                <c:pt idx="129">
                  <c:v>-34.287125000000003</c:v>
                </c:pt>
                <c:pt idx="130">
                  <c:v>-34.205424999999998</c:v>
                </c:pt>
                <c:pt idx="131">
                  <c:v>-34.287125000000003</c:v>
                </c:pt>
                <c:pt idx="132">
                  <c:v>-34.287125000000003</c:v>
                </c:pt>
                <c:pt idx="133">
                  <c:v>-34.287125000000003</c:v>
                </c:pt>
                <c:pt idx="134">
                  <c:v>-34.287125000000003</c:v>
                </c:pt>
                <c:pt idx="135">
                  <c:v>-35.271825</c:v>
                </c:pt>
                <c:pt idx="136">
                  <c:v>-33.053024999999998</c:v>
                </c:pt>
                <c:pt idx="137">
                  <c:v>-39.241799999999998</c:v>
                </c:pt>
                <c:pt idx="138">
                  <c:v>-36.210299999999997</c:v>
                </c:pt>
                <c:pt idx="139">
                  <c:v>-33.369075000000002</c:v>
                </c:pt>
                <c:pt idx="140">
                  <c:v>-29.510899999999999</c:v>
                </c:pt>
                <c:pt idx="141">
                  <c:v>-28.382149999999999</c:v>
                </c:pt>
                <c:pt idx="142">
                  <c:v>-29.941974999999999</c:v>
                </c:pt>
                <c:pt idx="143">
                  <c:v>-31.081475000000001</c:v>
                </c:pt>
                <c:pt idx="144">
                  <c:v>-29.650649999999999</c:v>
                </c:pt>
                <c:pt idx="145">
                  <c:v>-23.286650000000002</c:v>
                </c:pt>
                <c:pt idx="146">
                  <c:v>-19.009225000000001</c:v>
                </c:pt>
                <c:pt idx="147">
                  <c:v>-34.771949999999997</c:v>
                </c:pt>
                <c:pt idx="148">
                  <c:v>-32.801475000000003</c:v>
                </c:pt>
                <c:pt idx="149">
                  <c:v>-31.229825000000002</c:v>
                </c:pt>
                <c:pt idx="150">
                  <c:v>-20.235800000000001</c:v>
                </c:pt>
                <c:pt idx="151">
                  <c:v>-32.468224999999997</c:v>
                </c:pt>
                <c:pt idx="152">
                  <c:v>-22.631975000000001</c:v>
                </c:pt>
                <c:pt idx="153">
                  <c:v>-48.860900000000001</c:v>
                </c:pt>
                <c:pt idx="154">
                  <c:v>-25.740874999999999</c:v>
                </c:pt>
                <c:pt idx="155">
                  <c:v>-46.799050000000001</c:v>
                </c:pt>
                <c:pt idx="156">
                  <c:v>-31.440525000000001</c:v>
                </c:pt>
                <c:pt idx="157">
                  <c:v>-36.073774999999998</c:v>
                </c:pt>
                <c:pt idx="158">
                  <c:v>-39.265450000000001</c:v>
                </c:pt>
                <c:pt idx="159">
                  <c:v>-42.884974999999997</c:v>
                </c:pt>
                <c:pt idx="160">
                  <c:v>-43.190275</c:v>
                </c:pt>
                <c:pt idx="161">
                  <c:v>-42.801124999999999</c:v>
                </c:pt>
                <c:pt idx="162">
                  <c:v>-43.174149999999997</c:v>
                </c:pt>
                <c:pt idx="163">
                  <c:v>-42.290500000000002</c:v>
                </c:pt>
                <c:pt idx="164">
                  <c:v>-57.107225</c:v>
                </c:pt>
                <c:pt idx="165">
                  <c:v>-48.641599999999997</c:v>
                </c:pt>
                <c:pt idx="166">
                  <c:v>-50.723875</c:v>
                </c:pt>
                <c:pt idx="167">
                  <c:v>-53.053400000000003</c:v>
                </c:pt>
                <c:pt idx="168">
                  <c:v>-62.427399999999999</c:v>
                </c:pt>
                <c:pt idx="169">
                  <c:v>-55.969875000000002</c:v>
                </c:pt>
                <c:pt idx="170">
                  <c:v>-62.896099999999997</c:v>
                </c:pt>
                <c:pt idx="171">
                  <c:v>-59.293774999999997</c:v>
                </c:pt>
                <c:pt idx="172">
                  <c:v>-60.525725000000001</c:v>
                </c:pt>
                <c:pt idx="173">
                  <c:v>-60.585925000000003</c:v>
                </c:pt>
                <c:pt idx="174">
                  <c:v>-60.596674999999998</c:v>
                </c:pt>
                <c:pt idx="175">
                  <c:v>-70.250174999999999</c:v>
                </c:pt>
                <c:pt idx="176">
                  <c:v>-62.019975000000002</c:v>
                </c:pt>
                <c:pt idx="177">
                  <c:v>-77.727874999999997</c:v>
                </c:pt>
                <c:pt idx="178">
                  <c:v>-73.540750000000003</c:v>
                </c:pt>
                <c:pt idx="179">
                  <c:v>-65.497600000000006</c:v>
                </c:pt>
                <c:pt idx="180">
                  <c:v>-67.099350000000001</c:v>
                </c:pt>
                <c:pt idx="181">
                  <c:v>-71.271424999999994</c:v>
                </c:pt>
                <c:pt idx="182">
                  <c:v>-68.418374999999997</c:v>
                </c:pt>
                <c:pt idx="183">
                  <c:v>-69.465424999999996</c:v>
                </c:pt>
                <c:pt idx="184">
                  <c:v>-72.370075</c:v>
                </c:pt>
                <c:pt idx="185">
                  <c:v>-73.055925000000002</c:v>
                </c:pt>
                <c:pt idx="186">
                  <c:v>-71.560599999999994</c:v>
                </c:pt>
                <c:pt idx="187">
                  <c:v>-72.136799999999994</c:v>
                </c:pt>
                <c:pt idx="188">
                  <c:v>-72.903274999999994</c:v>
                </c:pt>
                <c:pt idx="189">
                  <c:v>-73.480549999999994</c:v>
                </c:pt>
                <c:pt idx="190">
                  <c:v>-75.145724999999999</c:v>
                </c:pt>
                <c:pt idx="191">
                  <c:v>-76.070224999999994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'MM150602.2'!$AL$3</c:f>
              <c:strCache>
                <c:ptCount val="1"/>
                <c:pt idx="0">
                  <c:v>CM2 traction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  <a:tailEnd type="triangle"/>
            </a:ln>
            <a:effectLst/>
          </c:spPr>
          <c:marker>
            <c:symbol val="none"/>
          </c:marker>
          <c:xVal>
            <c:numRef>
              <c:f>'MM150602.2'!$AF$4:$AF$195</c:f>
              <c:numCache>
                <c:formatCode>General</c:formatCode>
                <c:ptCount val="192"/>
                <c:pt idx="0">
                  <c:v>15532.6369</c:v>
                </c:pt>
                <c:pt idx="1">
                  <c:v>46349.784099999997</c:v>
                </c:pt>
                <c:pt idx="2">
                  <c:v>92635.009600000005</c:v>
                </c:pt>
                <c:pt idx="3">
                  <c:v>156088.2064</c:v>
                </c:pt>
                <c:pt idx="4">
                  <c:v>235622.86809999999</c:v>
                </c:pt>
                <c:pt idx="5">
                  <c:v>329338.25439999998</c:v>
                </c:pt>
                <c:pt idx="6">
                  <c:v>440510.96409999998</c:v>
                </c:pt>
                <c:pt idx="7">
                  <c:v>568123.98759999999</c:v>
                </c:pt>
                <c:pt idx="8">
                  <c:v>599323.70559999999</c:v>
                </c:pt>
                <c:pt idx="9">
                  <c:v>599803.78090000001</c:v>
                </c:pt>
                <c:pt idx="10">
                  <c:v>599834.76009999996</c:v>
                </c:pt>
                <c:pt idx="11">
                  <c:v>598395.0736</c:v>
                </c:pt>
                <c:pt idx="12">
                  <c:v>598286.78009999997</c:v>
                </c:pt>
                <c:pt idx="13">
                  <c:v>599912.21160000004</c:v>
                </c:pt>
                <c:pt idx="14">
                  <c:v>598936.68810000003</c:v>
                </c:pt>
                <c:pt idx="15">
                  <c:v>598921.21</c:v>
                </c:pt>
                <c:pt idx="16">
                  <c:v>598441.48809999996</c:v>
                </c:pt>
                <c:pt idx="17">
                  <c:v>599664.38439999998</c:v>
                </c:pt>
                <c:pt idx="18">
                  <c:v>598967.64489999996</c:v>
                </c:pt>
                <c:pt idx="19">
                  <c:v>598812.8689</c:v>
                </c:pt>
                <c:pt idx="20">
                  <c:v>598812.8689</c:v>
                </c:pt>
                <c:pt idx="21">
                  <c:v>598766.43999999994</c:v>
                </c:pt>
                <c:pt idx="22">
                  <c:v>598286.78009999997</c:v>
                </c:pt>
                <c:pt idx="23">
                  <c:v>598611.68999999994</c:v>
                </c:pt>
                <c:pt idx="24">
                  <c:v>599494.03289999999</c:v>
                </c:pt>
                <c:pt idx="25">
                  <c:v>599246.29209999996</c:v>
                </c:pt>
                <c:pt idx="26">
                  <c:v>598952.16639999999</c:v>
                </c:pt>
                <c:pt idx="27">
                  <c:v>598750.96409999998</c:v>
                </c:pt>
                <c:pt idx="28">
                  <c:v>598843.82250000001</c:v>
                </c:pt>
                <c:pt idx="29">
                  <c:v>599323.70559999999</c:v>
                </c:pt>
                <c:pt idx="30">
                  <c:v>597869.16839999997</c:v>
                </c:pt>
                <c:pt idx="31">
                  <c:v>598689.0625</c:v>
                </c:pt>
                <c:pt idx="32">
                  <c:v>599137.9216</c:v>
                </c:pt>
                <c:pt idx="33">
                  <c:v>598781.91610000003</c:v>
                </c:pt>
                <c:pt idx="34">
                  <c:v>598302.25</c:v>
                </c:pt>
                <c:pt idx="35">
                  <c:v>599199.84640000004</c:v>
                </c:pt>
                <c:pt idx="36">
                  <c:v>598642.63840000005</c:v>
                </c:pt>
                <c:pt idx="37">
                  <c:v>597683.61</c:v>
                </c:pt>
                <c:pt idx="38">
                  <c:v>599277.25690000004</c:v>
                </c:pt>
                <c:pt idx="39">
                  <c:v>598890.25439999998</c:v>
                </c:pt>
                <c:pt idx="40">
                  <c:v>599525.00410000002</c:v>
                </c:pt>
                <c:pt idx="41">
                  <c:v>783897.74439999997</c:v>
                </c:pt>
                <c:pt idx="42">
                  <c:v>1135503.3600000001</c:v>
                </c:pt>
                <c:pt idx="43">
                  <c:v>1551768.49</c:v>
                </c:pt>
                <c:pt idx="44">
                  <c:v>2028630.49</c:v>
                </c:pt>
                <c:pt idx="45">
                  <c:v>2574099.36</c:v>
                </c:pt>
                <c:pt idx="46">
                  <c:v>3183369.64</c:v>
                </c:pt>
                <c:pt idx="47">
                  <c:v>3853369</c:v>
                </c:pt>
                <c:pt idx="48">
                  <c:v>4593734.8899999997</c:v>
                </c:pt>
                <c:pt idx="49">
                  <c:v>5396329</c:v>
                </c:pt>
                <c:pt idx="50">
                  <c:v>6261505.29</c:v>
                </c:pt>
                <c:pt idx="51">
                  <c:v>7194196.8399999999</c:v>
                </c:pt>
                <c:pt idx="52">
                  <c:v>8184748.8099999996</c:v>
                </c:pt>
                <c:pt idx="53">
                  <c:v>9250722.25</c:v>
                </c:pt>
                <c:pt idx="54">
                  <c:v>10371620.25</c:v>
                </c:pt>
                <c:pt idx="55">
                  <c:v>11564080.359999999</c:v>
                </c:pt>
                <c:pt idx="56">
                  <c:v>12812104.359999999</c:v>
                </c:pt>
                <c:pt idx="57">
                  <c:v>14130081</c:v>
                </c:pt>
                <c:pt idx="58">
                  <c:v>15521236.09</c:v>
                </c:pt>
                <c:pt idx="59">
                  <c:v>16967808.640000001</c:v>
                </c:pt>
                <c:pt idx="60">
                  <c:v>18654624.809999999</c:v>
                </c:pt>
                <c:pt idx="61">
                  <c:v>20236502.25</c:v>
                </c:pt>
                <c:pt idx="62">
                  <c:v>21887426.559999999</c:v>
                </c:pt>
                <c:pt idx="63">
                  <c:v>23588506.239999998</c:v>
                </c:pt>
                <c:pt idx="64">
                  <c:v>25374391.289999999</c:v>
                </c:pt>
                <c:pt idx="65">
                  <c:v>27219175.84</c:v>
                </c:pt>
                <c:pt idx="66">
                  <c:v>29114657.640000001</c:v>
                </c:pt>
                <c:pt idx="67">
                  <c:v>31099582.890000001</c:v>
                </c:pt>
                <c:pt idx="68">
                  <c:v>33128082.489999998</c:v>
                </c:pt>
                <c:pt idx="69">
                  <c:v>35220664.090000004</c:v>
                </c:pt>
                <c:pt idx="70">
                  <c:v>37401786.490000002</c:v>
                </c:pt>
                <c:pt idx="71">
                  <c:v>39614436</c:v>
                </c:pt>
                <c:pt idx="72">
                  <c:v>41916560.490000002</c:v>
                </c:pt>
                <c:pt idx="73">
                  <c:v>44269062.25</c:v>
                </c:pt>
                <c:pt idx="74">
                  <c:v>46704922.810000002</c:v>
                </c:pt>
                <c:pt idx="75">
                  <c:v>49193390.439999998</c:v>
                </c:pt>
                <c:pt idx="76">
                  <c:v>51743564.890000001</c:v>
                </c:pt>
                <c:pt idx="77">
                  <c:v>54353756.25</c:v>
                </c:pt>
                <c:pt idx="78">
                  <c:v>57034214.409999996</c:v>
                </c:pt>
                <c:pt idx="79">
                  <c:v>59785370.409999996</c:v>
                </c:pt>
                <c:pt idx="80">
                  <c:v>62900761</c:v>
                </c:pt>
                <c:pt idx="81">
                  <c:v>65785076.640000001</c:v>
                </c:pt>
                <c:pt idx="82">
                  <c:v>68734048.359999999</c:v>
                </c:pt>
                <c:pt idx="83">
                  <c:v>71754452.640000001</c:v>
                </c:pt>
                <c:pt idx="84">
                  <c:v>74838070.810000002</c:v>
                </c:pt>
                <c:pt idx="85">
                  <c:v>77958304.359999999</c:v>
                </c:pt>
                <c:pt idx="86">
                  <c:v>81163882.810000002</c:v>
                </c:pt>
                <c:pt idx="87">
                  <c:v>84430369.959999993</c:v>
                </c:pt>
                <c:pt idx="88">
                  <c:v>87763171.239999995</c:v>
                </c:pt>
                <c:pt idx="89">
                  <c:v>91183401</c:v>
                </c:pt>
                <c:pt idx="90">
                  <c:v>94643712.25</c:v>
                </c:pt>
                <c:pt idx="91">
                  <c:v>98156574.760000005</c:v>
                </c:pt>
                <c:pt idx="92">
                  <c:v>101747569</c:v>
                </c:pt>
                <c:pt idx="93">
                  <c:v>105411289</c:v>
                </c:pt>
                <c:pt idx="94">
                  <c:v>109139809</c:v>
                </c:pt>
                <c:pt idx="95">
                  <c:v>112911876</c:v>
                </c:pt>
                <c:pt idx="96">
                  <c:v>116791249</c:v>
                </c:pt>
                <c:pt idx="97">
                  <c:v>120692196</c:v>
                </c:pt>
                <c:pt idx="98">
                  <c:v>124657225</c:v>
                </c:pt>
                <c:pt idx="99">
                  <c:v>128686336</c:v>
                </c:pt>
                <c:pt idx="100">
                  <c:v>133287025</c:v>
                </c:pt>
                <c:pt idx="101">
                  <c:v>137428729</c:v>
                </c:pt>
                <c:pt idx="102">
                  <c:v>140304025</c:v>
                </c:pt>
                <c:pt idx="103">
                  <c:v>139004100</c:v>
                </c:pt>
                <c:pt idx="104">
                  <c:v>140304025</c:v>
                </c:pt>
                <c:pt idx="105">
                  <c:v>140280336</c:v>
                </c:pt>
                <c:pt idx="106">
                  <c:v>140280336</c:v>
                </c:pt>
                <c:pt idx="107">
                  <c:v>140280336</c:v>
                </c:pt>
                <c:pt idx="108">
                  <c:v>140304025</c:v>
                </c:pt>
                <c:pt idx="109">
                  <c:v>140304025</c:v>
                </c:pt>
                <c:pt idx="110">
                  <c:v>140280336</c:v>
                </c:pt>
                <c:pt idx="111">
                  <c:v>140304025</c:v>
                </c:pt>
                <c:pt idx="112">
                  <c:v>140280336</c:v>
                </c:pt>
                <c:pt idx="113">
                  <c:v>140280336</c:v>
                </c:pt>
                <c:pt idx="114">
                  <c:v>140280336</c:v>
                </c:pt>
                <c:pt idx="115">
                  <c:v>140280336</c:v>
                </c:pt>
                <c:pt idx="116">
                  <c:v>140280336</c:v>
                </c:pt>
                <c:pt idx="117">
                  <c:v>140280336</c:v>
                </c:pt>
                <c:pt idx="118">
                  <c:v>140304025</c:v>
                </c:pt>
                <c:pt idx="119">
                  <c:v>140280336</c:v>
                </c:pt>
                <c:pt idx="120">
                  <c:v>140280336</c:v>
                </c:pt>
                <c:pt idx="121">
                  <c:v>140304025</c:v>
                </c:pt>
                <c:pt idx="122">
                  <c:v>140280336</c:v>
                </c:pt>
                <c:pt idx="123">
                  <c:v>140280336</c:v>
                </c:pt>
                <c:pt idx="124">
                  <c:v>140304025</c:v>
                </c:pt>
                <c:pt idx="125">
                  <c:v>140304025</c:v>
                </c:pt>
                <c:pt idx="126">
                  <c:v>140280336</c:v>
                </c:pt>
                <c:pt idx="127">
                  <c:v>140327716</c:v>
                </c:pt>
                <c:pt idx="128">
                  <c:v>140304025</c:v>
                </c:pt>
                <c:pt idx="129">
                  <c:v>140280336</c:v>
                </c:pt>
                <c:pt idx="130">
                  <c:v>140304025</c:v>
                </c:pt>
                <c:pt idx="131">
                  <c:v>140280336</c:v>
                </c:pt>
                <c:pt idx="132">
                  <c:v>140280336</c:v>
                </c:pt>
                <c:pt idx="133">
                  <c:v>140280336</c:v>
                </c:pt>
                <c:pt idx="134">
                  <c:v>140280336</c:v>
                </c:pt>
                <c:pt idx="135">
                  <c:v>140067225</c:v>
                </c:pt>
                <c:pt idx="136">
                  <c:v>135862336</c:v>
                </c:pt>
                <c:pt idx="137">
                  <c:v>131698576</c:v>
                </c:pt>
                <c:pt idx="138">
                  <c:v>127599616</c:v>
                </c:pt>
                <c:pt idx="139">
                  <c:v>123587689</c:v>
                </c:pt>
                <c:pt idx="140">
                  <c:v>119180889</c:v>
                </c:pt>
                <c:pt idx="141">
                  <c:v>115283169</c:v>
                </c:pt>
                <c:pt idx="142">
                  <c:v>111471364</c:v>
                </c:pt>
                <c:pt idx="143">
                  <c:v>107702884</c:v>
                </c:pt>
                <c:pt idx="144">
                  <c:v>103999204</c:v>
                </c:pt>
                <c:pt idx="145">
                  <c:v>100380361</c:v>
                </c:pt>
                <c:pt idx="146">
                  <c:v>96786244</c:v>
                </c:pt>
                <c:pt idx="147">
                  <c:v>93309804.090000004</c:v>
                </c:pt>
                <c:pt idx="148">
                  <c:v>89872296.010000005</c:v>
                </c:pt>
                <c:pt idx="149">
                  <c:v>86490000</c:v>
                </c:pt>
                <c:pt idx="150">
                  <c:v>83190816.810000002</c:v>
                </c:pt>
                <c:pt idx="151">
                  <c:v>79941481</c:v>
                </c:pt>
                <c:pt idx="152">
                  <c:v>76765634.560000002</c:v>
                </c:pt>
                <c:pt idx="153">
                  <c:v>73649007.609999999</c:v>
                </c:pt>
                <c:pt idx="154">
                  <c:v>70586882.560000002</c:v>
                </c:pt>
                <c:pt idx="155">
                  <c:v>67617729</c:v>
                </c:pt>
                <c:pt idx="156">
                  <c:v>64686631.840000004</c:v>
                </c:pt>
                <c:pt idx="157">
                  <c:v>61823623.840000004</c:v>
                </c:pt>
                <c:pt idx="158">
                  <c:v>59037708.960000001</c:v>
                </c:pt>
                <c:pt idx="159">
                  <c:v>56314518.490000002</c:v>
                </c:pt>
                <c:pt idx="160">
                  <c:v>53342572.960000001</c:v>
                </c:pt>
                <c:pt idx="161">
                  <c:v>50752800.810000002</c:v>
                </c:pt>
                <c:pt idx="162">
                  <c:v>48231636.009999998</c:v>
                </c:pt>
                <c:pt idx="163">
                  <c:v>45763872.009999998</c:v>
                </c:pt>
                <c:pt idx="164">
                  <c:v>43370127.359999999</c:v>
                </c:pt>
                <c:pt idx="165">
                  <c:v>41035554.810000002</c:v>
                </c:pt>
                <c:pt idx="166">
                  <c:v>38771792.890000001</c:v>
                </c:pt>
                <c:pt idx="167">
                  <c:v>36560162.25</c:v>
                </c:pt>
                <c:pt idx="168">
                  <c:v>34425209.289999999</c:v>
                </c:pt>
                <c:pt idx="169">
                  <c:v>32346518.760000002</c:v>
                </c:pt>
                <c:pt idx="170">
                  <c:v>30334759.289999999</c:v>
                </c:pt>
                <c:pt idx="171">
                  <c:v>28393977.960000001</c:v>
                </c:pt>
                <c:pt idx="172">
                  <c:v>26515290.489999998</c:v>
                </c:pt>
                <c:pt idx="173">
                  <c:v>24689967.210000001</c:v>
                </c:pt>
                <c:pt idx="174">
                  <c:v>22936436.640000001</c:v>
                </c:pt>
                <c:pt idx="175">
                  <c:v>21246568.359999999</c:v>
                </c:pt>
                <c:pt idx="176">
                  <c:v>19622242.09</c:v>
                </c:pt>
                <c:pt idx="177">
                  <c:v>18066750.25</c:v>
                </c:pt>
                <c:pt idx="178">
                  <c:v>16575483.689999999</c:v>
                </c:pt>
                <c:pt idx="179">
                  <c:v>15142993.960000001</c:v>
                </c:pt>
                <c:pt idx="180">
                  <c:v>13631602.41</c:v>
                </c:pt>
                <c:pt idx="181">
                  <c:v>12332739.24</c:v>
                </c:pt>
                <c:pt idx="182">
                  <c:v>11102890.41</c:v>
                </c:pt>
                <c:pt idx="183">
                  <c:v>9935104</c:v>
                </c:pt>
                <c:pt idx="184">
                  <c:v>8838729</c:v>
                </c:pt>
                <c:pt idx="185">
                  <c:v>7805877.21</c:v>
                </c:pt>
                <c:pt idx="186">
                  <c:v>6831427.6900000004</c:v>
                </c:pt>
                <c:pt idx="187">
                  <c:v>5924842.8099999996</c:v>
                </c:pt>
                <c:pt idx="188">
                  <c:v>5080065.21</c:v>
                </c:pt>
                <c:pt idx="189">
                  <c:v>4308115.3600000003</c:v>
                </c:pt>
                <c:pt idx="190">
                  <c:v>3592162.09</c:v>
                </c:pt>
                <c:pt idx="191">
                  <c:v>2945685.69</c:v>
                </c:pt>
              </c:numCache>
            </c:numRef>
          </c:xVal>
          <c:yVal>
            <c:numRef>
              <c:f>'MM150602.2'!$AL$4:$AL$195</c:f>
              <c:numCache>
                <c:formatCode>General</c:formatCode>
                <c:ptCount val="192"/>
                <c:pt idx="0">
                  <c:v>-55.338850000000001</c:v>
                </c:pt>
                <c:pt idx="1">
                  <c:v>-55.248550000000002</c:v>
                </c:pt>
                <c:pt idx="2">
                  <c:v>-55.178674999999998</c:v>
                </c:pt>
                <c:pt idx="3">
                  <c:v>-55.114175000000003</c:v>
                </c:pt>
                <c:pt idx="4">
                  <c:v>-54.945399999999999</c:v>
                </c:pt>
                <c:pt idx="5">
                  <c:v>-54.862625000000001</c:v>
                </c:pt>
                <c:pt idx="6">
                  <c:v>-54.799199999999999</c:v>
                </c:pt>
                <c:pt idx="7">
                  <c:v>-54.727175000000003</c:v>
                </c:pt>
                <c:pt idx="8">
                  <c:v>-54.730400000000003</c:v>
                </c:pt>
                <c:pt idx="9">
                  <c:v>-54.701374999999999</c:v>
                </c:pt>
                <c:pt idx="10">
                  <c:v>-54.66375</c:v>
                </c:pt>
                <c:pt idx="11">
                  <c:v>-54.700299999999999</c:v>
                </c:pt>
                <c:pt idx="12">
                  <c:v>-54.727175000000003</c:v>
                </c:pt>
                <c:pt idx="13">
                  <c:v>-54.702449999999999</c:v>
                </c:pt>
                <c:pt idx="14">
                  <c:v>-54.676650000000002</c:v>
                </c:pt>
                <c:pt idx="15">
                  <c:v>-54.692774999999997</c:v>
                </c:pt>
                <c:pt idx="16">
                  <c:v>-54.699224999999998</c:v>
                </c:pt>
                <c:pt idx="17">
                  <c:v>-54.717500000000001</c:v>
                </c:pt>
                <c:pt idx="18">
                  <c:v>-54.684175000000003</c:v>
                </c:pt>
                <c:pt idx="19">
                  <c:v>-54.683100000000003</c:v>
                </c:pt>
                <c:pt idx="20">
                  <c:v>-54.683100000000003</c:v>
                </c:pt>
                <c:pt idx="21">
                  <c:v>-54.666975000000001</c:v>
                </c:pt>
                <c:pt idx="22">
                  <c:v>-54.727175000000003</c:v>
                </c:pt>
                <c:pt idx="23">
                  <c:v>-54.694924999999998</c:v>
                </c:pt>
                <c:pt idx="24">
                  <c:v>-54.684175000000003</c:v>
                </c:pt>
                <c:pt idx="25">
                  <c:v>-54.703524999999999</c:v>
                </c:pt>
                <c:pt idx="26">
                  <c:v>-54.678800000000003</c:v>
                </c:pt>
                <c:pt idx="27">
                  <c:v>-54.657299999999999</c:v>
                </c:pt>
                <c:pt idx="28">
                  <c:v>-54.701374999999999</c:v>
                </c:pt>
                <c:pt idx="29">
                  <c:v>-54.730400000000003</c:v>
                </c:pt>
                <c:pt idx="30">
                  <c:v>-54.682025000000003</c:v>
                </c:pt>
                <c:pt idx="31">
                  <c:v>-54.707825</c:v>
                </c:pt>
                <c:pt idx="32">
                  <c:v>-54.70675</c:v>
                </c:pt>
                <c:pt idx="33">
                  <c:v>-54.691699999999997</c:v>
                </c:pt>
                <c:pt idx="34">
                  <c:v>-54.70675</c:v>
                </c:pt>
                <c:pt idx="35">
                  <c:v>-54.704599999999999</c:v>
                </c:pt>
                <c:pt idx="36">
                  <c:v>-54.676650000000002</c:v>
                </c:pt>
                <c:pt idx="37">
                  <c:v>-54.713200000000001</c:v>
                </c:pt>
                <c:pt idx="38">
                  <c:v>-54.716425000000001</c:v>
                </c:pt>
                <c:pt idx="39">
                  <c:v>-54.745449999999998</c:v>
                </c:pt>
                <c:pt idx="40">
                  <c:v>-54.757275</c:v>
                </c:pt>
                <c:pt idx="41">
                  <c:v>-54.465949999999999</c:v>
                </c:pt>
                <c:pt idx="42">
                  <c:v>-54.18215</c:v>
                </c:pt>
                <c:pt idx="43">
                  <c:v>-54.081099999999999</c:v>
                </c:pt>
                <c:pt idx="44">
                  <c:v>-53.741399999999999</c:v>
                </c:pt>
                <c:pt idx="45">
                  <c:v>-53.271625</c:v>
                </c:pt>
                <c:pt idx="46">
                  <c:v>-52.525575000000003</c:v>
                </c:pt>
                <c:pt idx="47">
                  <c:v>-51.935400000000001</c:v>
                </c:pt>
                <c:pt idx="48">
                  <c:v>-51.265675000000002</c:v>
                </c:pt>
                <c:pt idx="49">
                  <c:v>-50.742150000000002</c:v>
                </c:pt>
                <c:pt idx="50">
                  <c:v>-51.075400000000002</c:v>
                </c:pt>
                <c:pt idx="51">
                  <c:v>-49.600499999999997</c:v>
                </c:pt>
                <c:pt idx="52">
                  <c:v>-47.950375000000001</c:v>
                </c:pt>
                <c:pt idx="53">
                  <c:v>-46.492674999999998</c:v>
                </c:pt>
                <c:pt idx="54">
                  <c:v>-45.025300000000001</c:v>
                </c:pt>
                <c:pt idx="55">
                  <c:v>-44.036299999999997</c:v>
                </c:pt>
                <c:pt idx="56">
                  <c:v>-43.134374999999999</c:v>
                </c:pt>
                <c:pt idx="57">
                  <c:v>-42.955925000000001</c:v>
                </c:pt>
                <c:pt idx="58">
                  <c:v>-41.256349999999998</c:v>
                </c:pt>
                <c:pt idx="59">
                  <c:v>-40.966099999999997</c:v>
                </c:pt>
                <c:pt idx="60">
                  <c:v>-40.138350000000003</c:v>
                </c:pt>
                <c:pt idx="61">
                  <c:v>-40.453325</c:v>
                </c:pt>
                <c:pt idx="62">
                  <c:v>-40.292074999999997</c:v>
                </c:pt>
                <c:pt idx="63">
                  <c:v>-40.796250000000001</c:v>
                </c:pt>
                <c:pt idx="64">
                  <c:v>-38.260325000000002</c:v>
                </c:pt>
                <c:pt idx="65">
                  <c:v>-36.658574999999999</c:v>
                </c:pt>
                <c:pt idx="66">
                  <c:v>-33.144399999999997</c:v>
                </c:pt>
                <c:pt idx="67">
                  <c:v>-31.43085</c:v>
                </c:pt>
                <c:pt idx="68">
                  <c:v>-28.98845</c:v>
                </c:pt>
                <c:pt idx="69">
                  <c:v>-27.112575</c:v>
                </c:pt>
                <c:pt idx="70">
                  <c:v>-25.216275</c:v>
                </c:pt>
                <c:pt idx="71">
                  <c:v>-23.235050000000001</c:v>
                </c:pt>
                <c:pt idx="72">
                  <c:v>-22.12565</c:v>
                </c:pt>
                <c:pt idx="73">
                  <c:v>-20.533574999999999</c:v>
                </c:pt>
                <c:pt idx="74">
                  <c:v>-18.718975</c:v>
                </c:pt>
                <c:pt idx="75">
                  <c:v>-16.584025</c:v>
                </c:pt>
                <c:pt idx="76">
                  <c:v>-15.773474999999999</c:v>
                </c:pt>
                <c:pt idx="77">
                  <c:v>-14.264175</c:v>
                </c:pt>
                <c:pt idx="78">
                  <c:v>-14.033049999999999</c:v>
                </c:pt>
                <c:pt idx="79">
                  <c:v>-12.385075000000001</c:v>
                </c:pt>
                <c:pt idx="80">
                  <c:v>-11.1972</c:v>
                </c:pt>
                <c:pt idx="81">
                  <c:v>-11.114425000000001</c:v>
                </c:pt>
                <c:pt idx="82">
                  <c:v>-11.4466</c:v>
                </c:pt>
                <c:pt idx="83">
                  <c:v>-10.35655</c:v>
                </c:pt>
                <c:pt idx="84">
                  <c:v>-7.9883249999999997</c:v>
                </c:pt>
                <c:pt idx="85">
                  <c:v>-6.2565</c:v>
                </c:pt>
                <c:pt idx="86">
                  <c:v>-6.2769250000000003</c:v>
                </c:pt>
                <c:pt idx="87">
                  <c:v>-4.3472999999999997</c:v>
                </c:pt>
                <c:pt idx="88">
                  <c:v>2.3413499999999998</c:v>
                </c:pt>
                <c:pt idx="89">
                  <c:v>10.064902500000001</c:v>
                </c:pt>
                <c:pt idx="90">
                  <c:v>13.189175000000001</c:v>
                </c:pt>
                <c:pt idx="91">
                  <c:v>10.290867499999999</c:v>
                </c:pt>
                <c:pt idx="92">
                  <c:v>14.093249999999999</c:v>
                </c:pt>
                <c:pt idx="93">
                  <c:v>16.369025000000001</c:v>
                </c:pt>
                <c:pt idx="94">
                  <c:v>19.7026</c:v>
                </c:pt>
                <c:pt idx="95">
                  <c:v>20.768999999999998</c:v>
                </c:pt>
                <c:pt idx="96">
                  <c:v>21.121600000000001</c:v>
                </c:pt>
                <c:pt idx="97">
                  <c:v>19.680025000000001</c:v>
                </c:pt>
                <c:pt idx="98">
                  <c:v>15.70575</c:v>
                </c:pt>
                <c:pt idx="99">
                  <c:v>14.427574999999999</c:v>
                </c:pt>
                <c:pt idx="100">
                  <c:v>16.013200000000001</c:v>
                </c:pt>
                <c:pt idx="101">
                  <c:v>13.945975000000001</c:v>
                </c:pt>
                <c:pt idx="102">
                  <c:v>16.117474999999999</c:v>
                </c:pt>
                <c:pt idx="103">
                  <c:v>15.204800000000001</c:v>
                </c:pt>
                <c:pt idx="104">
                  <c:v>16.117474999999999</c:v>
                </c:pt>
                <c:pt idx="105">
                  <c:v>15.992775</c:v>
                </c:pt>
                <c:pt idx="106">
                  <c:v>15.992775</c:v>
                </c:pt>
                <c:pt idx="107">
                  <c:v>15.992775</c:v>
                </c:pt>
                <c:pt idx="108">
                  <c:v>16.117474999999999</c:v>
                </c:pt>
                <c:pt idx="109">
                  <c:v>16.117474999999999</c:v>
                </c:pt>
                <c:pt idx="110">
                  <c:v>15.992775</c:v>
                </c:pt>
                <c:pt idx="111">
                  <c:v>16.117474999999999</c:v>
                </c:pt>
                <c:pt idx="112">
                  <c:v>15.992775</c:v>
                </c:pt>
                <c:pt idx="113">
                  <c:v>15.992775</c:v>
                </c:pt>
                <c:pt idx="114">
                  <c:v>15.992775</c:v>
                </c:pt>
                <c:pt idx="115">
                  <c:v>15.992775</c:v>
                </c:pt>
                <c:pt idx="116">
                  <c:v>15.992775</c:v>
                </c:pt>
                <c:pt idx="117">
                  <c:v>15.992775</c:v>
                </c:pt>
                <c:pt idx="118">
                  <c:v>16.117474999999999</c:v>
                </c:pt>
                <c:pt idx="119">
                  <c:v>15.992775</c:v>
                </c:pt>
                <c:pt idx="120">
                  <c:v>15.992775</c:v>
                </c:pt>
                <c:pt idx="121">
                  <c:v>16.117474999999999</c:v>
                </c:pt>
                <c:pt idx="122">
                  <c:v>15.992775</c:v>
                </c:pt>
                <c:pt idx="123">
                  <c:v>15.992775</c:v>
                </c:pt>
                <c:pt idx="124">
                  <c:v>16.117474999999999</c:v>
                </c:pt>
                <c:pt idx="125">
                  <c:v>16.117474999999999</c:v>
                </c:pt>
                <c:pt idx="126">
                  <c:v>15.992775</c:v>
                </c:pt>
                <c:pt idx="127">
                  <c:v>15.979875</c:v>
                </c:pt>
                <c:pt idx="128">
                  <c:v>16.117474999999999</c:v>
                </c:pt>
                <c:pt idx="129">
                  <c:v>15.992775</c:v>
                </c:pt>
                <c:pt idx="130">
                  <c:v>16.117474999999999</c:v>
                </c:pt>
                <c:pt idx="131">
                  <c:v>15.992775</c:v>
                </c:pt>
                <c:pt idx="132">
                  <c:v>15.992775</c:v>
                </c:pt>
                <c:pt idx="133">
                  <c:v>15.992775</c:v>
                </c:pt>
                <c:pt idx="134">
                  <c:v>15.992775</c:v>
                </c:pt>
                <c:pt idx="135">
                  <c:v>16.446425000000001</c:v>
                </c:pt>
                <c:pt idx="136">
                  <c:v>14.646875</c:v>
                </c:pt>
                <c:pt idx="137">
                  <c:v>14.851125</c:v>
                </c:pt>
                <c:pt idx="138">
                  <c:v>14.39425</c:v>
                </c:pt>
                <c:pt idx="139">
                  <c:v>16.034700000000001</c:v>
                </c:pt>
                <c:pt idx="140">
                  <c:v>21.185025</c:v>
                </c:pt>
                <c:pt idx="141">
                  <c:v>20.704499999999999</c:v>
                </c:pt>
                <c:pt idx="142">
                  <c:v>20.844249999999999</c:v>
                </c:pt>
                <c:pt idx="143">
                  <c:v>18.658774999999999</c:v>
                </c:pt>
                <c:pt idx="144">
                  <c:v>14.932824999999999</c:v>
                </c:pt>
                <c:pt idx="145">
                  <c:v>12.623725</c:v>
                </c:pt>
                <c:pt idx="146">
                  <c:v>9.7889499999999998</c:v>
                </c:pt>
                <c:pt idx="147">
                  <c:v>20.10895</c:v>
                </c:pt>
                <c:pt idx="148">
                  <c:v>11.525074999999999</c:v>
                </c:pt>
                <c:pt idx="149">
                  <c:v>12.462475</c:v>
                </c:pt>
                <c:pt idx="150">
                  <c:v>-4.756875</c:v>
                </c:pt>
                <c:pt idx="151">
                  <c:v>13.528874999999999</c:v>
                </c:pt>
                <c:pt idx="152">
                  <c:v>-6.9692249999999998</c:v>
                </c:pt>
                <c:pt idx="153">
                  <c:v>7.5658500000000002</c:v>
                </c:pt>
                <c:pt idx="154">
                  <c:v>-10.6812</c:v>
                </c:pt>
                <c:pt idx="155">
                  <c:v>2.2682500000000001</c:v>
                </c:pt>
                <c:pt idx="156">
                  <c:v>-11.067125000000001</c:v>
                </c:pt>
                <c:pt idx="157">
                  <c:v>-11.737925000000001</c:v>
                </c:pt>
                <c:pt idx="158">
                  <c:v>-12.5474</c:v>
                </c:pt>
                <c:pt idx="159">
                  <c:v>-8.0152000000000001</c:v>
                </c:pt>
                <c:pt idx="160">
                  <c:v>-10.994025000000001</c:v>
                </c:pt>
                <c:pt idx="161">
                  <c:v>-10.8102</c:v>
                </c:pt>
                <c:pt idx="162">
                  <c:v>-13.240774999999999</c:v>
                </c:pt>
                <c:pt idx="163">
                  <c:v>-15.411199999999999</c:v>
                </c:pt>
                <c:pt idx="164">
                  <c:v>-21.204374999999999</c:v>
                </c:pt>
                <c:pt idx="165">
                  <c:v>-20.531424999999999</c:v>
                </c:pt>
                <c:pt idx="166">
                  <c:v>-21.436575000000001</c:v>
                </c:pt>
                <c:pt idx="167">
                  <c:v>-22.963075</c:v>
                </c:pt>
                <c:pt idx="168">
                  <c:v>-27.840350000000001</c:v>
                </c:pt>
                <c:pt idx="169">
                  <c:v>-27.446899999999999</c:v>
                </c:pt>
                <c:pt idx="170">
                  <c:v>-32.019950000000001</c:v>
                </c:pt>
                <c:pt idx="171">
                  <c:v>-32.198399999999999</c:v>
                </c:pt>
                <c:pt idx="172">
                  <c:v>-37.157375000000002</c:v>
                </c:pt>
                <c:pt idx="173">
                  <c:v>-34.8429</c:v>
                </c:pt>
                <c:pt idx="174">
                  <c:v>-35.123474999999999</c:v>
                </c:pt>
                <c:pt idx="175">
                  <c:v>-39.999675000000003</c:v>
                </c:pt>
                <c:pt idx="176">
                  <c:v>-37.710999999999999</c:v>
                </c:pt>
                <c:pt idx="177">
                  <c:v>-39.754575000000003</c:v>
                </c:pt>
                <c:pt idx="178">
                  <c:v>-41.255274999999997</c:v>
                </c:pt>
                <c:pt idx="179">
                  <c:v>-40.254449999999999</c:v>
                </c:pt>
                <c:pt idx="180">
                  <c:v>-40.638224999999998</c:v>
                </c:pt>
                <c:pt idx="181">
                  <c:v>-43.325724999999998</c:v>
                </c:pt>
                <c:pt idx="182">
                  <c:v>-42.679650000000002</c:v>
                </c:pt>
                <c:pt idx="183">
                  <c:v>-43.627800000000001</c:v>
                </c:pt>
                <c:pt idx="184">
                  <c:v>-47.13015</c:v>
                </c:pt>
                <c:pt idx="185">
                  <c:v>-48.495399999999997</c:v>
                </c:pt>
                <c:pt idx="186">
                  <c:v>-46.933425</c:v>
                </c:pt>
                <c:pt idx="187">
                  <c:v>-47.763325000000002</c:v>
                </c:pt>
                <c:pt idx="188">
                  <c:v>-48.579250000000002</c:v>
                </c:pt>
                <c:pt idx="189">
                  <c:v>-49.299500000000002</c:v>
                </c:pt>
                <c:pt idx="190">
                  <c:v>-52.195549999999997</c:v>
                </c:pt>
                <c:pt idx="191">
                  <c:v>-52.814749999999997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'MM150602.2'!$AM$3</c:f>
              <c:strCache>
                <c:ptCount val="1"/>
                <c:pt idx="0">
                  <c:v>CM4 traction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  <a:tailEnd type="triangle"/>
            </a:ln>
            <a:effectLst/>
          </c:spPr>
          <c:marker>
            <c:symbol val="none"/>
          </c:marker>
          <c:xVal>
            <c:numRef>
              <c:f>'MM150602.2'!$AF$4:$AF$195</c:f>
              <c:numCache>
                <c:formatCode>General</c:formatCode>
                <c:ptCount val="192"/>
                <c:pt idx="0">
                  <c:v>15532.6369</c:v>
                </c:pt>
                <c:pt idx="1">
                  <c:v>46349.784099999997</c:v>
                </c:pt>
                <c:pt idx="2">
                  <c:v>92635.009600000005</c:v>
                </c:pt>
                <c:pt idx="3">
                  <c:v>156088.2064</c:v>
                </c:pt>
                <c:pt idx="4">
                  <c:v>235622.86809999999</c:v>
                </c:pt>
                <c:pt idx="5">
                  <c:v>329338.25439999998</c:v>
                </c:pt>
                <c:pt idx="6">
                  <c:v>440510.96409999998</c:v>
                </c:pt>
                <c:pt idx="7">
                  <c:v>568123.98759999999</c:v>
                </c:pt>
                <c:pt idx="8">
                  <c:v>599323.70559999999</c:v>
                </c:pt>
                <c:pt idx="9">
                  <c:v>599803.78090000001</c:v>
                </c:pt>
                <c:pt idx="10">
                  <c:v>599834.76009999996</c:v>
                </c:pt>
                <c:pt idx="11">
                  <c:v>598395.0736</c:v>
                </c:pt>
                <c:pt idx="12">
                  <c:v>598286.78009999997</c:v>
                </c:pt>
                <c:pt idx="13">
                  <c:v>599912.21160000004</c:v>
                </c:pt>
                <c:pt idx="14">
                  <c:v>598936.68810000003</c:v>
                </c:pt>
                <c:pt idx="15">
                  <c:v>598921.21</c:v>
                </c:pt>
                <c:pt idx="16">
                  <c:v>598441.48809999996</c:v>
                </c:pt>
                <c:pt idx="17">
                  <c:v>599664.38439999998</c:v>
                </c:pt>
                <c:pt idx="18">
                  <c:v>598967.64489999996</c:v>
                </c:pt>
                <c:pt idx="19">
                  <c:v>598812.8689</c:v>
                </c:pt>
                <c:pt idx="20">
                  <c:v>598812.8689</c:v>
                </c:pt>
                <c:pt idx="21">
                  <c:v>598766.43999999994</c:v>
                </c:pt>
                <c:pt idx="22">
                  <c:v>598286.78009999997</c:v>
                </c:pt>
                <c:pt idx="23">
                  <c:v>598611.68999999994</c:v>
                </c:pt>
                <c:pt idx="24">
                  <c:v>599494.03289999999</c:v>
                </c:pt>
                <c:pt idx="25">
                  <c:v>599246.29209999996</c:v>
                </c:pt>
                <c:pt idx="26">
                  <c:v>598952.16639999999</c:v>
                </c:pt>
                <c:pt idx="27">
                  <c:v>598750.96409999998</c:v>
                </c:pt>
                <c:pt idx="28">
                  <c:v>598843.82250000001</c:v>
                </c:pt>
                <c:pt idx="29">
                  <c:v>599323.70559999999</c:v>
                </c:pt>
                <c:pt idx="30">
                  <c:v>597869.16839999997</c:v>
                </c:pt>
                <c:pt idx="31">
                  <c:v>598689.0625</c:v>
                </c:pt>
                <c:pt idx="32">
                  <c:v>599137.9216</c:v>
                </c:pt>
                <c:pt idx="33">
                  <c:v>598781.91610000003</c:v>
                </c:pt>
                <c:pt idx="34">
                  <c:v>598302.25</c:v>
                </c:pt>
                <c:pt idx="35">
                  <c:v>599199.84640000004</c:v>
                </c:pt>
                <c:pt idx="36">
                  <c:v>598642.63840000005</c:v>
                </c:pt>
                <c:pt idx="37">
                  <c:v>597683.61</c:v>
                </c:pt>
                <c:pt idx="38">
                  <c:v>599277.25690000004</c:v>
                </c:pt>
                <c:pt idx="39">
                  <c:v>598890.25439999998</c:v>
                </c:pt>
                <c:pt idx="40">
                  <c:v>599525.00410000002</c:v>
                </c:pt>
                <c:pt idx="41">
                  <c:v>783897.74439999997</c:v>
                </c:pt>
                <c:pt idx="42">
                  <c:v>1135503.3600000001</c:v>
                </c:pt>
                <c:pt idx="43">
                  <c:v>1551768.49</c:v>
                </c:pt>
                <c:pt idx="44">
                  <c:v>2028630.49</c:v>
                </c:pt>
                <c:pt idx="45">
                  <c:v>2574099.36</c:v>
                </c:pt>
                <c:pt idx="46">
                  <c:v>3183369.64</c:v>
                </c:pt>
                <c:pt idx="47">
                  <c:v>3853369</c:v>
                </c:pt>
                <c:pt idx="48">
                  <c:v>4593734.8899999997</c:v>
                </c:pt>
                <c:pt idx="49">
                  <c:v>5396329</c:v>
                </c:pt>
                <c:pt idx="50">
                  <c:v>6261505.29</c:v>
                </c:pt>
                <c:pt idx="51">
                  <c:v>7194196.8399999999</c:v>
                </c:pt>
                <c:pt idx="52">
                  <c:v>8184748.8099999996</c:v>
                </c:pt>
                <c:pt idx="53">
                  <c:v>9250722.25</c:v>
                </c:pt>
                <c:pt idx="54">
                  <c:v>10371620.25</c:v>
                </c:pt>
                <c:pt idx="55">
                  <c:v>11564080.359999999</c:v>
                </c:pt>
                <c:pt idx="56">
                  <c:v>12812104.359999999</c:v>
                </c:pt>
                <c:pt idx="57">
                  <c:v>14130081</c:v>
                </c:pt>
                <c:pt idx="58">
                  <c:v>15521236.09</c:v>
                </c:pt>
                <c:pt idx="59">
                  <c:v>16967808.640000001</c:v>
                </c:pt>
                <c:pt idx="60">
                  <c:v>18654624.809999999</c:v>
                </c:pt>
                <c:pt idx="61">
                  <c:v>20236502.25</c:v>
                </c:pt>
                <c:pt idx="62">
                  <c:v>21887426.559999999</c:v>
                </c:pt>
                <c:pt idx="63">
                  <c:v>23588506.239999998</c:v>
                </c:pt>
                <c:pt idx="64">
                  <c:v>25374391.289999999</c:v>
                </c:pt>
                <c:pt idx="65">
                  <c:v>27219175.84</c:v>
                </c:pt>
                <c:pt idx="66">
                  <c:v>29114657.640000001</c:v>
                </c:pt>
                <c:pt idx="67">
                  <c:v>31099582.890000001</c:v>
                </c:pt>
                <c:pt idx="68">
                  <c:v>33128082.489999998</c:v>
                </c:pt>
                <c:pt idx="69">
                  <c:v>35220664.090000004</c:v>
                </c:pt>
                <c:pt idx="70">
                  <c:v>37401786.490000002</c:v>
                </c:pt>
                <c:pt idx="71">
                  <c:v>39614436</c:v>
                </c:pt>
                <c:pt idx="72">
                  <c:v>41916560.490000002</c:v>
                </c:pt>
                <c:pt idx="73">
                  <c:v>44269062.25</c:v>
                </c:pt>
                <c:pt idx="74">
                  <c:v>46704922.810000002</c:v>
                </c:pt>
                <c:pt idx="75">
                  <c:v>49193390.439999998</c:v>
                </c:pt>
                <c:pt idx="76">
                  <c:v>51743564.890000001</c:v>
                </c:pt>
                <c:pt idx="77">
                  <c:v>54353756.25</c:v>
                </c:pt>
                <c:pt idx="78">
                  <c:v>57034214.409999996</c:v>
                </c:pt>
                <c:pt idx="79">
                  <c:v>59785370.409999996</c:v>
                </c:pt>
                <c:pt idx="80">
                  <c:v>62900761</c:v>
                </c:pt>
                <c:pt idx="81">
                  <c:v>65785076.640000001</c:v>
                </c:pt>
                <c:pt idx="82">
                  <c:v>68734048.359999999</c:v>
                </c:pt>
                <c:pt idx="83">
                  <c:v>71754452.640000001</c:v>
                </c:pt>
                <c:pt idx="84">
                  <c:v>74838070.810000002</c:v>
                </c:pt>
                <c:pt idx="85">
                  <c:v>77958304.359999999</c:v>
                </c:pt>
                <c:pt idx="86">
                  <c:v>81163882.810000002</c:v>
                </c:pt>
                <c:pt idx="87">
                  <c:v>84430369.959999993</c:v>
                </c:pt>
                <c:pt idx="88">
                  <c:v>87763171.239999995</c:v>
                </c:pt>
                <c:pt idx="89">
                  <c:v>91183401</c:v>
                </c:pt>
                <c:pt idx="90">
                  <c:v>94643712.25</c:v>
                </c:pt>
                <c:pt idx="91">
                  <c:v>98156574.760000005</c:v>
                </c:pt>
                <c:pt idx="92">
                  <c:v>101747569</c:v>
                </c:pt>
                <c:pt idx="93">
                  <c:v>105411289</c:v>
                </c:pt>
                <c:pt idx="94">
                  <c:v>109139809</c:v>
                </c:pt>
                <c:pt idx="95">
                  <c:v>112911876</c:v>
                </c:pt>
                <c:pt idx="96">
                  <c:v>116791249</c:v>
                </c:pt>
                <c:pt idx="97">
                  <c:v>120692196</c:v>
                </c:pt>
                <c:pt idx="98">
                  <c:v>124657225</c:v>
                </c:pt>
                <c:pt idx="99">
                  <c:v>128686336</c:v>
                </c:pt>
                <c:pt idx="100">
                  <c:v>133287025</c:v>
                </c:pt>
                <c:pt idx="101">
                  <c:v>137428729</c:v>
                </c:pt>
                <c:pt idx="102">
                  <c:v>140304025</c:v>
                </c:pt>
                <c:pt idx="103">
                  <c:v>139004100</c:v>
                </c:pt>
                <c:pt idx="104">
                  <c:v>140304025</c:v>
                </c:pt>
                <c:pt idx="105">
                  <c:v>140280336</c:v>
                </c:pt>
                <c:pt idx="106">
                  <c:v>140280336</c:v>
                </c:pt>
                <c:pt idx="107">
                  <c:v>140280336</c:v>
                </c:pt>
                <c:pt idx="108">
                  <c:v>140304025</c:v>
                </c:pt>
                <c:pt idx="109">
                  <c:v>140304025</c:v>
                </c:pt>
                <c:pt idx="110">
                  <c:v>140280336</c:v>
                </c:pt>
                <c:pt idx="111">
                  <c:v>140304025</c:v>
                </c:pt>
                <c:pt idx="112">
                  <c:v>140280336</c:v>
                </c:pt>
                <c:pt idx="113">
                  <c:v>140280336</c:v>
                </c:pt>
                <c:pt idx="114">
                  <c:v>140280336</c:v>
                </c:pt>
                <c:pt idx="115">
                  <c:v>140280336</c:v>
                </c:pt>
                <c:pt idx="116">
                  <c:v>140280336</c:v>
                </c:pt>
                <c:pt idx="117">
                  <c:v>140280336</c:v>
                </c:pt>
                <c:pt idx="118">
                  <c:v>140304025</c:v>
                </c:pt>
                <c:pt idx="119">
                  <c:v>140280336</c:v>
                </c:pt>
                <c:pt idx="120">
                  <c:v>140280336</c:v>
                </c:pt>
                <c:pt idx="121">
                  <c:v>140304025</c:v>
                </c:pt>
                <c:pt idx="122">
                  <c:v>140280336</c:v>
                </c:pt>
                <c:pt idx="123">
                  <c:v>140280336</c:v>
                </c:pt>
                <c:pt idx="124">
                  <c:v>140304025</c:v>
                </c:pt>
                <c:pt idx="125">
                  <c:v>140304025</c:v>
                </c:pt>
                <c:pt idx="126">
                  <c:v>140280336</c:v>
                </c:pt>
                <c:pt idx="127">
                  <c:v>140327716</c:v>
                </c:pt>
                <c:pt idx="128">
                  <c:v>140304025</c:v>
                </c:pt>
                <c:pt idx="129">
                  <c:v>140280336</c:v>
                </c:pt>
                <c:pt idx="130">
                  <c:v>140304025</c:v>
                </c:pt>
                <c:pt idx="131">
                  <c:v>140280336</c:v>
                </c:pt>
                <c:pt idx="132">
                  <c:v>140280336</c:v>
                </c:pt>
                <c:pt idx="133">
                  <c:v>140280336</c:v>
                </c:pt>
                <c:pt idx="134">
                  <c:v>140280336</c:v>
                </c:pt>
                <c:pt idx="135">
                  <c:v>140067225</c:v>
                </c:pt>
                <c:pt idx="136">
                  <c:v>135862336</c:v>
                </c:pt>
                <c:pt idx="137">
                  <c:v>131698576</c:v>
                </c:pt>
                <c:pt idx="138">
                  <c:v>127599616</c:v>
                </c:pt>
                <c:pt idx="139">
                  <c:v>123587689</c:v>
                </c:pt>
                <c:pt idx="140">
                  <c:v>119180889</c:v>
                </c:pt>
                <c:pt idx="141">
                  <c:v>115283169</c:v>
                </c:pt>
                <c:pt idx="142">
                  <c:v>111471364</c:v>
                </c:pt>
                <c:pt idx="143">
                  <c:v>107702884</c:v>
                </c:pt>
                <c:pt idx="144">
                  <c:v>103999204</c:v>
                </c:pt>
                <c:pt idx="145">
                  <c:v>100380361</c:v>
                </c:pt>
                <c:pt idx="146">
                  <c:v>96786244</c:v>
                </c:pt>
                <c:pt idx="147">
                  <c:v>93309804.090000004</c:v>
                </c:pt>
                <c:pt idx="148">
                  <c:v>89872296.010000005</c:v>
                </c:pt>
                <c:pt idx="149">
                  <c:v>86490000</c:v>
                </c:pt>
                <c:pt idx="150">
                  <c:v>83190816.810000002</c:v>
                </c:pt>
                <c:pt idx="151">
                  <c:v>79941481</c:v>
                </c:pt>
                <c:pt idx="152">
                  <c:v>76765634.560000002</c:v>
                </c:pt>
                <c:pt idx="153">
                  <c:v>73649007.609999999</c:v>
                </c:pt>
                <c:pt idx="154">
                  <c:v>70586882.560000002</c:v>
                </c:pt>
                <c:pt idx="155">
                  <c:v>67617729</c:v>
                </c:pt>
                <c:pt idx="156">
                  <c:v>64686631.840000004</c:v>
                </c:pt>
                <c:pt idx="157">
                  <c:v>61823623.840000004</c:v>
                </c:pt>
                <c:pt idx="158">
                  <c:v>59037708.960000001</c:v>
                </c:pt>
                <c:pt idx="159">
                  <c:v>56314518.490000002</c:v>
                </c:pt>
                <c:pt idx="160">
                  <c:v>53342572.960000001</c:v>
                </c:pt>
                <c:pt idx="161">
                  <c:v>50752800.810000002</c:v>
                </c:pt>
                <c:pt idx="162">
                  <c:v>48231636.009999998</c:v>
                </c:pt>
                <c:pt idx="163">
                  <c:v>45763872.009999998</c:v>
                </c:pt>
                <c:pt idx="164">
                  <c:v>43370127.359999999</c:v>
                </c:pt>
                <c:pt idx="165">
                  <c:v>41035554.810000002</c:v>
                </c:pt>
                <c:pt idx="166">
                  <c:v>38771792.890000001</c:v>
                </c:pt>
                <c:pt idx="167">
                  <c:v>36560162.25</c:v>
                </c:pt>
                <c:pt idx="168">
                  <c:v>34425209.289999999</c:v>
                </c:pt>
                <c:pt idx="169">
                  <c:v>32346518.760000002</c:v>
                </c:pt>
                <c:pt idx="170">
                  <c:v>30334759.289999999</c:v>
                </c:pt>
                <c:pt idx="171">
                  <c:v>28393977.960000001</c:v>
                </c:pt>
                <c:pt idx="172">
                  <c:v>26515290.489999998</c:v>
                </c:pt>
                <c:pt idx="173">
                  <c:v>24689967.210000001</c:v>
                </c:pt>
                <c:pt idx="174">
                  <c:v>22936436.640000001</c:v>
                </c:pt>
                <c:pt idx="175">
                  <c:v>21246568.359999999</c:v>
                </c:pt>
                <c:pt idx="176">
                  <c:v>19622242.09</c:v>
                </c:pt>
                <c:pt idx="177">
                  <c:v>18066750.25</c:v>
                </c:pt>
                <c:pt idx="178">
                  <c:v>16575483.689999999</c:v>
                </c:pt>
                <c:pt idx="179">
                  <c:v>15142993.960000001</c:v>
                </c:pt>
                <c:pt idx="180">
                  <c:v>13631602.41</c:v>
                </c:pt>
                <c:pt idx="181">
                  <c:v>12332739.24</c:v>
                </c:pt>
                <c:pt idx="182">
                  <c:v>11102890.41</c:v>
                </c:pt>
                <c:pt idx="183">
                  <c:v>9935104</c:v>
                </c:pt>
                <c:pt idx="184">
                  <c:v>8838729</c:v>
                </c:pt>
                <c:pt idx="185">
                  <c:v>7805877.21</c:v>
                </c:pt>
                <c:pt idx="186">
                  <c:v>6831427.6900000004</c:v>
                </c:pt>
                <c:pt idx="187">
                  <c:v>5924842.8099999996</c:v>
                </c:pt>
                <c:pt idx="188">
                  <c:v>5080065.21</c:v>
                </c:pt>
                <c:pt idx="189">
                  <c:v>4308115.3600000003</c:v>
                </c:pt>
                <c:pt idx="190">
                  <c:v>3592162.09</c:v>
                </c:pt>
                <c:pt idx="191">
                  <c:v>2945685.69</c:v>
                </c:pt>
              </c:numCache>
            </c:numRef>
          </c:xVal>
          <c:yVal>
            <c:numRef>
              <c:f>'MM150602.2'!$AM$4:$AM$195</c:f>
              <c:numCache>
                <c:formatCode>General</c:formatCode>
                <c:ptCount val="192"/>
                <c:pt idx="0">
                  <c:v>-120.07105</c:v>
                </c:pt>
                <c:pt idx="1">
                  <c:v>-120.07965</c:v>
                </c:pt>
                <c:pt idx="2">
                  <c:v>-120.069975</c:v>
                </c:pt>
                <c:pt idx="3">
                  <c:v>-119.97</c:v>
                </c:pt>
                <c:pt idx="4">
                  <c:v>-119.867875</c:v>
                </c:pt>
                <c:pt idx="5">
                  <c:v>-119.77005</c:v>
                </c:pt>
                <c:pt idx="6">
                  <c:v>-119.6733</c:v>
                </c:pt>
                <c:pt idx="7">
                  <c:v>-119.52065</c:v>
                </c:pt>
                <c:pt idx="8">
                  <c:v>-119.523875</c:v>
                </c:pt>
                <c:pt idx="9">
                  <c:v>-119.5185</c:v>
                </c:pt>
                <c:pt idx="10">
                  <c:v>-119.517425</c:v>
                </c:pt>
                <c:pt idx="11">
                  <c:v>-119.51635</c:v>
                </c:pt>
                <c:pt idx="12">
                  <c:v>-119.51205</c:v>
                </c:pt>
                <c:pt idx="13">
                  <c:v>-119.491625</c:v>
                </c:pt>
                <c:pt idx="14">
                  <c:v>-119.508825</c:v>
                </c:pt>
                <c:pt idx="15">
                  <c:v>-119.5099</c:v>
                </c:pt>
                <c:pt idx="16">
                  <c:v>-119.5142</c:v>
                </c:pt>
                <c:pt idx="17">
                  <c:v>-119.5185</c:v>
                </c:pt>
                <c:pt idx="18">
                  <c:v>-119.54322500000001</c:v>
                </c:pt>
                <c:pt idx="19">
                  <c:v>-119.526025</c:v>
                </c:pt>
                <c:pt idx="20">
                  <c:v>-119.526025</c:v>
                </c:pt>
                <c:pt idx="21">
                  <c:v>-119.497</c:v>
                </c:pt>
                <c:pt idx="22">
                  <c:v>-119.51205</c:v>
                </c:pt>
                <c:pt idx="23">
                  <c:v>-119.52925</c:v>
                </c:pt>
                <c:pt idx="24">
                  <c:v>-119.515275</c:v>
                </c:pt>
                <c:pt idx="25">
                  <c:v>-119.491625</c:v>
                </c:pt>
                <c:pt idx="26">
                  <c:v>-119.504525</c:v>
                </c:pt>
                <c:pt idx="27">
                  <c:v>-119.5142</c:v>
                </c:pt>
                <c:pt idx="28">
                  <c:v>-119.49915</c:v>
                </c:pt>
                <c:pt idx="29">
                  <c:v>-119.523875</c:v>
                </c:pt>
                <c:pt idx="30">
                  <c:v>-119.515275</c:v>
                </c:pt>
                <c:pt idx="31">
                  <c:v>-119.4841</c:v>
                </c:pt>
                <c:pt idx="32">
                  <c:v>-119.5056</c:v>
                </c:pt>
                <c:pt idx="33">
                  <c:v>-119.493775</c:v>
                </c:pt>
                <c:pt idx="34">
                  <c:v>-119.52495</c:v>
                </c:pt>
                <c:pt idx="35">
                  <c:v>-119.5185</c:v>
                </c:pt>
                <c:pt idx="36">
                  <c:v>-119.513125</c:v>
                </c:pt>
                <c:pt idx="37">
                  <c:v>-119.51205</c:v>
                </c:pt>
                <c:pt idx="38">
                  <c:v>-119.497</c:v>
                </c:pt>
                <c:pt idx="39">
                  <c:v>-119.54</c:v>
                </c:pt>
                <c:pt idx="40">
                  <c:v>-119.523875</c:v>
                </c:pt>
                <c:pt idx="41">
                  <c:v>-119.3078</c:v>
                </c:pt>
                <c:pt idx="42">
                  <c:v>-119.03045</c:v>
                </c:pt>
                <c:pt idx="43">
                  <c:v>-118.724075</c:v>
                </c:pt>
                <c:pt idx="44">
                  <c:v>-118.330625</c:v>
                </c:pt>
                <c:pt idx="45">
                  <c:v>-117.82537499999999</c:v>
                </c:pt>
                <c:pt idx="46">
                  <c:v>-117.14812499999999</c:v>
                </c:pt>
                <c:pt idx="47">
                  <c:v>-116.436475</c:v>
                </c:pt>
                <c:pt idx="48">
                  <c:v>-115.7861</c:v>
                </c:pt>
                <c:pt idx="49">
                  <c:v>-115.15185</c:v>
                </c:pt>
                <c:pt idx="50">
                  <c:v>-114.16285000000001</c:v>
                </c:pt>
                <c:pt idx="51">
                  <c:v>-113.21684999999999</c:v>
                </c:pt>
                <c:pt idx="52">
                  <c:v>-112.5095</c:v>
                </c:pt>
                <c:pt idx="53">
                  <c:v>-111.833325</c:v>
                </c:pt>
                <c:pt idx="54">
                  <c:v>-110.9529</c:v>
                </c:pt>
                <c:pt idx="55">
                  <c:v>-109.831675</c:v>
                </c:pt>
                <c:pt idx="56">
                  <c:v>-108.842675</c:v>
                </c:pt>
                <c:pt idx="57">
                  <c:v>-107.782725</c:v>
                </c:pt>
                <c:pt idx="58">
                  <c:v>-106.47445</c:v>
                </c:pt>
                <c:pt idx="59">
                  <c:v>-105.075875</c:v>
                </c:pt>
                <c:pt idx="60">
                  <c:v>-103.65795</c:v>
                </c:pt>
                <c:pt idx="61">
                  <c:v>-102.35612500000001</c:v>
                </c:pt>
                <c:pt idx="62">
                  <c:v>-101.41657499999999</c:v>
                </c:pt>
                <c:pt idx="63">
                  <c:v>-100.10615</c:v>
                </c:pt>
                <c:pt idx="64">
                  <c:v>-98.810775000000007</c:v>
                </c:pt>
                <c:pt idx="65">
                  <c:v>-97.447675000000004</c:v>
                </c:pt>
                <c:pt idx="66">
                  <c:v>-96.046949999999995</c:v>
                </c:pt>
                <c:pt idx="67">
                  <c:v>-94.883799999999994</c:v>
                </c:pt>
                <c:pt idx="68">
                  <c:v>-93.736774999999994</c:v>
                </c:pt>
                <c:pt idx="69">
                  <c:v>-92.232849999999999</c:v>
                </c:pt>
                <c:pt idx="70">
                  <c:v>-90.580574999999996</c:v>
                </c:pt>
                <c:pt idx="71">
                  <c:v>-89.373350000000002</c:v>
                </c:pt>
                <c:pt idx="72">
                  <c:v>-88.454224999999994</c:v>
                </c:pt>
                <c:pt idx="73">
                  <c:v>-86.982550000000003</c:v>
                </c:pt>
                <c:pt idx="74">
                  <c:v>-85.595799999999997</c:v>
                </c:pt>
                <c:pt idx="75">
                  <c:v>-83.816675000000004</c:v>
                </c:pt>
                <c:pt idx="76">
                  <c:v>-82.690074999999993</c:v>
                </c:pt>
                <c:pt idx="77">
                  <c:v>-81.260324999999995</c:v>
                </c:pt>
                <c:pt idx="78">
                  <c:v>-79.541399999999996</c:v>
                </c:pt>
                <c:pt idx="79">
                  <c:v>-78.518000000000001</c:v>
                </c:pt>
                <c:pt idx="80">
                  <c:v>-77.329049999999995</c:v>
                </c:pt>
                <c:pt idx="81">
                  <c:v>-75.129599999999996</c:v>
                </c:pt>
                <c:pt idx="82">
                  <c:v>-73.930975000000004</c:v>
                </c:pt>
                <c:pt idx="83">
                  <c:v>-72.932299999999998</c:v>
                </c:pt>
                <c:pt idx="84">
                  <c:v>-72.173349999999999</c:v>
                </c:pt>
                <c:pt idx="85">
                  <c:v>-72.548524999999998</c:v>
                </c:pt>
                <c:pt idx="86">
                  <c:v>-72.609800000000007</c:v>
                </c:pt>
                <c:pt idx="87">
                  <c:v>-71.917500000000004</c:v>
                </c:pt>
                <c:pt idx="88">
                  <c:v>-71.187574999999995</c:v>
                </c:pt>
                <c:pt idx="89">
                  <c:v>-71.251000000000005</c:v>
                </c:pt>
                <c:pt idx="90">
                  <c:v>-71.120925</c:v>
                </c:pt>
                <c:pt idx="91">
                  <c:v>-72.567875000000001</c:v>
                </c:pt>
                <c:pt idx="92">
                  <c:v>-72.448549999999997</c:v>
                </c:pt>
                <c:pt idx="93">
                  <c:v>-72.540999999999997</c:v>
                </c:pt>
                <c:pt idx="94">
                  <c:v>-71.569199999999995</c:v>
                </c:pt>
                <c:pt idx="95">
                  <c:v>-70.054524999999998</c:v>
                </c:pt>
                <c:pt idx="96">
                  <c:v>-71.061800000000005</c:v>
                </c:pt>
                <c:pt idx="97">
                  <c:v>-72.726974999999996</c:v>
                </c:pt>
                <c:pt idx="98">
                  <c:v>-73.975049999999996</c:v>
                </c:pt>
                <c:pt idx="99">
                  <c:v>-41.947144999999999</c:v>
                </c:pt>
                <c:pt idx="100">
                  <c:v>-35.092300000000002</c:v>
                </c:pt>
                <c:pt idx="101">
                  <c:v>-39.9167925</c:v>
                </c:pt>
                <c:pt idx="102">
                  <c:v>-42.875300000000003</c:v>
                </c:pt>
                <c:pt idx="103">
                  <c:v>-41.326225000000001</c:v>
                </c:pt>
                <c:pt idx="104">
                  <c:v>-42.875300000000003</c:v>
                </c:pt>
                <c:pt idx="105">
                  <c:v>-43.175224999999998</c:v>
                </c:pt>
                <c:pt idx="106">
                  <c:v>-43.175224999999998</c:v>
                </c:pt>
                <c:pt idx="107">
                  <c:v>-43.175224999999998</c:v>
                </c:pt>
                <c:pt idx="108">
                  <c:v>-42.875300000000003</c:v>
                </c:pt>
                <c:pt idx="109">
                  <c:v>-42.875300000000003</c:v>
                </c:pt>
                <c:pt idx="110">
                  <c:v>-43.175224999999998</c:v>
                </c:pt>
                <c:pt idx="111">
                  <c:v>-42.875300000000003</c:v>
                </c:pt>
                <c:pt idx="112">
                  <c:v>-43.175224999999998</c:v>
                </c:pt>
                <c:pt idx="113">
                  <c:v>-43.175224999999998</c:v>
                </c:pt>
                <c:pt idx="114">
                  <c:v>-43.175224999999998</c:v>
                </c:pt>
                <c:pt idx="115">
                  <c:v>-43.175224999999998</c:v>
                </c:pt>
                <c:pt idx="116">
                  <c:v>-43.175224999999998</c:v>
                </c:pt>
                <c:pt idx="117">
                  <c:v>-43.175224999999998</c:v>
                </c:pt>
                <c:pt idx="118">
                  <c:v>-42.875300000000003</c:v>
                </c:pt>
                <c:pt idx="119">
                  <c:v>-43.175224999999998</c:v>
                </c:pt>
                <c:pt idx="120">
                  <c:v>-43.175224999999998</c:v>
                </c:pt>
                <c:pt idx="121">
                  <c:v>-42.875300000000003</c:v>
                </c:pt>
                <c:pt idx="122">
                  <c:v>-43.175224999999998</c:v>
                </c:pt>
                <c:pt idx="123">
                  <c:v>-43.175224999999998</c:v>
                </c:pt>
                <c:pt idx="124">
                  <c:v>-42.875300000000003</c:v>
                </c:pt>
                <c:pt idx="125">
                  <c:v>-42.875300000000003</c:v>
                </c:pt>
                <c:pt idx="126">
                  <c:v>-43.175224999999998</c:v>
                </c:pt>
                <c:pt idx="127">
                  <c:v>-43.156950000000002</c:v>
                </c:pt>
                <c:pt idx="128">
                  <c:v>-42.875300000000003</c:v>
                </c:pt>
                <c:pt idx="129">
                  <c:v>-43.175224999999998</c:v>
                </c:pt>
                <c:pt idx="130">
                  <c:v>-42.875300000000003</c:v>
                </c:pt>
                <c:pt idx="131">
                  <c:v>-43.175224999999998</c:v>
                </c:pt>
                <c:pt idx="132">
                  <c:v>-43.175224999999998</c:v>
                </c:pt>
                <c:pt idx="133">
                  <c:v>-43.175224999999998</c:v>
                </c:pt>
                <c:pt idx="134">
                  <c:v>-43.175224999999998</c:v>
                </c:pt>
                <c:pt idx="135">
                  <c:v>-41.776649999999997</c:v>
                </c:pt>
                <c:pt idx="136">
                  <c:v>-36.934849999999997</c:v>
                </c:pt>
                <c:pt idx="137">
                  <c:v>-33.857125000000003</c:v>
                </c:pt>
                <c:pt idx="138">
                  <c:v>-73.709524999999999</c:v>
                </c:pt>
                <c:pt idx="139">
                  <c:v>-73.872924999999995</c:v>
                </c:pt>
                <c:pt idx="140">
                  <c:v>-72.320625000000007</c:v>
                </c:pt>
                <c:pt idx="141">
                  <c:v>-70.755425000000002</c:v>
                </c:pt>
                <c:pt idx="142">
                  <c:v>-70.756500000000003</c:v>
                </c:pt>
                <c:pt idx="143">
                  <c:v>-72.386200000000002</c:v>
                </c:pt>
                <c:pt idx="144">
                  <c:v>-72.578625000000002</c:v>
                </c:pt>
                <c:pt idx="145">
                  <c:v>-72.476500000000001</c:v>
                </c:pt>
                <c:pt idx="146">
                  <c:v>-71.950824999999995</c:v>
                </c:pt>
                <c:pt idx="147">
                  <c:v>-61.49</c:v>
                </c:pt>
                <c:pt idx="148">
                  <c:v>-62.039324999999998</c:v>
                </c:pt>
                <c:pt idx="149">
                  <c:v>-62.755274999999997</c:v>
                </c:pt>
                <c:pt idx="150">
                  <c:v>-72.352874999999997</c:v>
                </c:pt>
                <c:pt idx="151">
                  <c:v>-61.818950000000001</c:v>
                </c:pt>
                <c:pt idx="152">
                  <c:v>-71.970174999999998</c:v>
                </c:pt>
                <c:pt idx="153">
                  <c:v>-65.859875000000002</c:v>
                </c:pt>
                <c:pt idx="154">
                  <c:v>-72.981750000000005</c:v>
                </c:pt>
                <c:pt idx="155">
                  <c:v>-66.785449999999997</c:v>
                </c:pt>
                <c:pt idx="156">
                  <c:v>-75.865975000000006</c:v>
                </c:pt>
                <c:pt idx="157">
                  <c:v>-77.663375000000002</c:v>
                </c:pt>
                <c:pt idx="158">
                  <c:v>-78.748050000000006</c:v>
                </c:pt>
                <c:pt idx="159">
                  <c:v>-68.081900000000005</c:v>
                </c:pt>
                <c:pt idx="160">
                  <c:v>-69.754599999999996</c:v>
                </c:pt>
                <c:pt idx="161">
                  <c:v>-72.117450000000005</c:v>
                </c:pt>
                <c:pt idx="162">
                  <c:v>-73.612774999999999</c:v>
                </c:pt>
                <c:pt idx="163">
                  <c:v>-75.733750000000001</c:v>
                </c:pt>
                <c:pt idx="164">
                  <c:v>-87.712474999999998</c:v>
                </c:pt>
                <c:pt idx="165">
                  <c:v>-80.24015</c:v>
                </c:pt>
                <c:pt idx="166">
                  <c:v>-82.798649999999995</c:v>
                </c:pt>
                <c:pt idx="167">
                  <c:v>-84.65625</c:v>
                </c:pt>
                <c:pt idx="168">
                  <c:v>-92.845600000000005</c:v>
                </c:pt>
                <c:pt idx="169">
                  <c:v>-89.421724999999995</c:v>
                </c:pt>
                <c:pt idx="170">
                  <c:v>-95.382599999999996</c:v>
                </c:pt>
                <c:pt idx="171">
                  <c:v>-92.920850000000002</c:v>
                </c:pt>
                <c:pt idx="172">
                  <c:v>-97.891649999999998</c:v>
                </c:pt>
                <c:pt idx="173">
                  <c:v>-95.996425000000002</c:v>
                </c:pt>
                <c:pt idx="174">
                  <c:v>-98.244249999999994</c:v>
                </c:pt>
                <c:pt idx="175">
                  <c:v>-101.88527499999999</c:v>
                </c:pt>
                <c:pt idx="176">
                  <c:v>-101.10482500000001</c:v>
                </c:pt>
                <c:pt idx="177">
                  <c:v>-104.10945</c:v>
                </c:pt>
                <c:pt idx="178">
                  <c:v>-105.33280000000001</c:v>
                </c:pt>
                <c:pt idx="179">
                  <c:v>-105.72947499999999</c:v>
                </c:pt>
                <c:pt idx="180">
                  <c:v>-106.87542500000001</c:v>
                </c:pt>
                <c:pt idx="181">
                  <c:v>-109.1942</c:v>
                </c:pt>
                <c:pt idx="182">
                  <c:v>-108.971675</c:v>
                </c:pt>
                <c:pt idx="183">
                  <c:v>-110.074625</c:v>
                </c:pt>
                <c:pt idx="184">
                  <c:v>-112.091325</c:v>
                </c:pt>
                <c:pt idx="185">
                  <c:v>-112.710525</c:v>
                </c:pt>
                <c:pt idx="186">
                  <c:v>-113.260925</c:v>
                </c:pt>
                <c:pt idx="187">
                  <c:v>-114.247775</c:v>
                </c:pt>
                <c:pt idx="188">
                  <c:v>-114.860525</c:v>
                </c:pt>
                <c:pt idx="189">
                  <c:v>-115.60872500000001</c:v>
                </c:pt>
                <c:pt idx="190">
                  <c:v>-116.696625</c:v>
                </c:pt>
                <c:pt idx="191">
                  <c:v>-117.395375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979168"/>
        <c:axId val="25097956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'MM150602.2'!$AG$3</c15:sqref>
                        </c15:formulaRef>
                      </c:ext>
                    </c:extLst>
                    <c:strCache>
                      <c:ptCount val="1"/>
                      <c:pt idx="0">
                        <c:v>CCS1 traction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'MM150602.2'!$AG$4:$AG$195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-39.624499999999998</c:v>
                      </c:pt>
                      <c:pt idx="1">
                        <c:v>-39.526674999999997</c:v>
                      </c:pt>
                      <c:pt idx="2">
                        <c:v>-39.555700000000002</c:v>
                      </c:pt>
                      <c:pt idx="3">
                        <c:v>-39.457875000000001</c:v>
                      </c:pt>
                      <c:pt idx="4">
                        <c:v>-39.369725000000003</c:v>
                      </c:pt>
                      <c:pt idx="5">
                        <c:v>-39.199874999999999</c:v>
                      </c:pt>
                      <c:pt idx="6">
                        <c:v>-39.132150000000003</c:v>
                      </c:pt>
                      <c:pt idx="7">
                        <c:v>-38.932200000000002</c:v>
                      </c:pt>
                      <c:pt idx="8">
                        <c:v>-38.912849999999999</c:v>
                      </c:pt>
                      <c:pt idx="9">
                        <c:v>-38.944025000000003</c:v>
                      </c:pt>
                      <c:pt idx="10">
                        <c:v>-38.932200000000002</c:v>
                      </c:pt>
                      <c:pt idx="11">
                        <c:v>-38.906399999999998</c:v>
                      </c:pt>
                      <c:pt idx="12">
                        <c:v>-38.884900000000002</c:v>
                      </c:pt>
                      <c:pt idx="13">
                        <c:v>-38.907474999999998</c:v>
                      </c:pt>
                      <c:pt idx="14">
                        <c:v>-38.9193</c:v>
                      </c:pt>
                      <c:pt idx="15">
                        <c:v>-38.951549999999997</c:v>
                      </c:pt>
                      <c:pt idx="16">
                        <c:v>-38.878450000000001</c:v>
                      </c:pt>
                      <c:pt idx="17">
                        <c:v>-38.903174999999997</c:v>
                      </c:pt>
                      <c:pt idx="18">
                        <c:v>-38.870925</c:v>
                      </c:pt>
                      <c:pt idx="19">
                        <c:v>-38.887050000000002</c:v>
                      </c:pt>
                      <c:pt idx="20">
                        <c:v>-38.887050000000002</c:v>
                      </c:pt>
                      <c:pt idx="21">
                        <c:v>-38.893500000000003</c:v>
                      </c:pt>
                      <c:pt idx="22">
                        <c:v>-38.884900000000002</c:v>
                      </c:pt>
                      <c:pt idx="23">
                        <c:v>-38.937575000000002</c:v>
                      </c:pt>
                      <c:pt idx="24">
                        <c:v>-38.868774999999999</c:v>
                      </c:pt>
                      <c:pt idx="25">
                        <c:v>-38.907474999999998</c:v>
                      </c:pt>
                      <c:pt idx="26">
                        <c:v>-38.892425000000003</c:v>
                      </c:pt>
                      <c:pt idx="27">
                        <c:v>-38.905324999999998</c:v>
                      </c:pt>
                      <c:pt idx="28">
                        <c:v>-38.92145</c:v>
                      </c:pt>
                      <c:pt idx="29">
                        <c:v>-38.912849999999999</c:v>
                      </c:pt>
                      <c:pt idx="30">
                        <c:v>-38.917149999999999</c:v>
                      </c:pt>
                      <c:pt idx="31">
                        <c:v>-38.911774999999999</c:v>
                      </c:pt>
                      <c:pt idx="32">
                        <c:v>-38.942950000000003</c:v>
                      </c:pt>
                      <c:pt idx="33">
                        <c:v>-38.912849999999999</c:v>
                      </c:pt>
                      <c:pt idx="34">
                        <c:v>-38.851574999999997</c:v>
                      </c:pt>
                      <c:pt idx="35">
                        <c:v>-38.894575000000003</c:v>
                      </c:pt>
                      <c:pt idx="36">
                        <c:v>-38.911774999999999</c:v>
                      </c:pt>
                      <c:pt idx="37">
                        <c:v>-38.939725000000003</c:v>
                      </c:pt>
                      <c:pt idx="38">
                        <c:v>-38.918225</c:v>
                      </c:pt>
                      <c:pt idx="39">
                        <c:v>-38.905324999999998</c:v>
                      </c:pt>
                      <c:pt idx="40">
                        <c:v>-38.911774999999999</c:v>
                      </c:pt>
                      <c:pt idx="41">
                        <c:v>-38.719349999999999</c:v>
                      </c:pt>
                      <c:pt idx="42">
                        <c:v>-38.346325</c:v>
                      </c:pt>
                      <c:pt idx="43">
                        <c:v>-37.881925000000003</c:v>
                      </c:pt>
                      <c:pt idx="44">
                        <c:v>-37.401400000000002</c:v>
                      </c:pt>
                      <c:pt idx="45">
                        <c:v>-36.899374999999999</c:v>
                      </c:pt>
                      <c:pt idx="46">
                        <c:v>-36.189875000000001</c:v>
                      </c:pt>
                      <c:pt idx="47">
                        <c:v>-35.530900000000003</c:v>
                      </c:pt>
                      <c:pt idx="48">
                        <c:v>-34.889125</c:v>
                      </c:pt>
                      <c:pt idx="49">
                        <c:v>-34.344099999999997</c:v>
                      </c:pt>
                      <c:pt idx="50">
                        <c:v>-33.703400000000002</c:v>
                      </c:pt>
                      <c:pt idx="51">
                        <c:v>-33.126125000000002</c:v>
                      </c:pt>
                      <c:pt idx="52">
                        <c:v>-32.469299999999997</c:v>
                      </c:pt>
                      <c:pt idx="53">
                        <c:v>-31.918900000000001</c:v>
                      </c:pt>
                      <c:pt idx="54">
                        <c:v>-31.317975000000001</c:v>
                      </c:pt>
                      <c:pt idx="55">
                        <c:v>-30.543975</c:v>
                      </c:pt>
                      <c:pt idx="56">
                        <c:v>-29.791474999999998</c:v>
                      </c:pt>
                      <c:pt idx="57">
                        <c:v>-29.284075000000001</c:v>
                      </c:pt>
                      <c:pt idx="58">
                        <c:v>-28.961575</c:v>
                      </c:pt>
                      <c:pt idx="59">
                        <c:v>-27.690925</c:v>
                      </c:pt>
                      <c:pt idx="60">
                        <c:v>-34.991250000000001</c:v>
                      </c:pt>
                      <c:pt idx="61">
                        <c:v>-31.542048000000001</c:v>
                      </c:pt>
                      <c:pt idx="62">
                        <c:v>-29.51305</c:v>
                      </c:pt>
                      <c:pt idx="63">
                        <c:v>-22.439550000000001</c:v>
                      </c:pt>
                      <c:pt idx="64">
                        <c:v>-19.767099999999999</c:v>
                      </c:pt>
                      <c:pt idx="65">
                        <c:v>-16.744199999999999</c:v>
                      </c:pt>
                      <c:pt idx="66">
                        <c:v>-12.519450000000001</c:v>
                      </c:pt>
                      <c:pt idx="67">
                        <c:v>-8.0195000000000007</c:v>
                      </c:pt>
                      <c:pt idx="68">
                        <c:v>-6.1683500000000002</c:v>
                      </c:pt>
                      <c:pt idx="69">
                        <c:v>-4.8751249999999997</c:v>
                      </c:pt>
                      <c:pt idx="70">
                        <c:v>-3.8796750000000002</c:v>
                      </c:pt>
                      <c:pt idx="71">
                        <c:v>-2.1790250000000002</c:v>
                      </c:pt>
                      <c:pt idx="72">
                        <c:v>-0.61597500000000005</c:v>
                      </c:pt>
                      <c:pt idx="73">
                        <c:v>-2.14785</c:v>
                      </c:pt>
                      <c:pt idx="74">
                        <c:v>-5.3481249999999996</c:v>
                      </c:pt>
                      <c:pt idx="75">
                        <c:v>-3.4862250000000001</c:v>
                      </c:pt>
                      <c:pt idx="76">
                        <c:v>-5.614725</c:v>
                      </c:pt>
                      <c:pt idx="77">
                        <c:v>-3.5668500000000001</c:v>
                      </c:pt>
                      <c:pt idx="78">
                        <c:v>-2.4209000000000001</c:v>
                      </c:pt>
                      <c:pt idx="79">
                        <c:v>-1.8210500000000001</c:v>
                      </c:pt>
                      <c:pt idx="80">
                        <c:v>-2.8369249999999999</c:v>
                      </c:pt>
                      <c:pt idx="81">
                        <c:v>-2.7573750000000001</c:v>
                      </c:pt>
                      <c:pt idx="82">
                        <c:v>2.5810749999999998</c:v>
                      </c:pt>
                      <c:pt idx="83">
                        <c:v>4.1204749999999999</c:v>
                      </c:pt>
                      <c:pt idx="84">
                        <c:v>6.479025</c:v>
                      </c:pt>
                      <c:pt idx="85">
                        <c:v>9.0274199999999993</c:v>
                      </c:pt>
                      <c:pt idx="86">
                        <c:v>9.5825499999999995</c:v>
                      </c:pt>
                      <c:pt idx="87">
                        <c:v>12.175342499999999</c:v>
                      </c:pt>
                      <c:pt idx="88">
                        <c:v>15.0715</c:v>
                      </c:pt>
                      <c:pt idx="89">
                        <c:v>18.240600000000001</c:v>
                      </c:pt>
                      <c:pt idx="90">
                        <c:v>25.426974999999999</c:v>
                      </c:pt>
                      <c:pt idx="91">
                        <c:v>23.120024999999998</c:v>
                      </c:pt>
                      <c:pt idx="92">
                        <c:v>21.149550000000001</c:v>
                      </c:pt>
                      <c:pt idx="93">
                        <c:v>18.539449999999999</c:v>
                      </c:pt>
                      <c:pt idx="94">
                        <c:v>19.488675000000001</c:v>
                      </c:pt>
                      <c:pt idx="95">
                        <c:v>13.15155</c:v>
                      </c:pt>
                      <c:pt idx="96">
                        <c:v>12.03355</c:v>
                      </c:pt>
                      <c:pt idx="97">
                        <c:v>35.290100000000002</c:v>
                      </c:pt>
                      <c:pt idx="98">
                        <c:v>53.432875000000003</c:v>
                      </c:pt>
                      <c:pt idx="99">
                        <c:v>91.886700000000005</c:v>
                      </c:pt>
                      <c:pt idx="100">
                        <c:v>83.904825000000002</c:v>
                      </c:pt>
                      <c:pt idx="101">
                        <c:v>84.952950000000001</c:v>
                      </c:pt>
                      <c:pt idx="102">
                        <c:v>56.889000000000003</c:v>
                      </c:pt>
                      <c:pt idx="103">
                        <c:v>73.236525</c:v>
                      </c:pt>
                      <c:pt idx="104">
                        <c:v>56.889000000000003</c:v>
                      </c:pt>
                      <c:pt idx="105">
                        <c:v>57.139474999999997</c:v>
                      </c:pt>
                      <c:pt idx="106">
                        <c:v>57.139474999999997</c:v>
                      </c:pt>
                      <c:pt idx="107">
                        <c:v>57.139474999999997</c:v>
                      </c:pt>
                      <c:pt idx="108">
                        <c:v>56.889000000000003</c:v>
                      </c:pt>
                      <c:pt idx="109">
                        <c:v>56.889000000000003</c:v>
                      </c:pt>
                      <c:pt idx="110">
                        <c:v>57.139474999999997</c:v>
                      </c:pt>
                      <c:pt idx="111">
                        <c:v>56.889000000000003</c:v>
                      </c:pt>
                      <c:pt idx="112">
                        <c:v>57.139474999999997</c:v>
                      </c:pt>
                      <c:pt idx="113">
                        <c:v>57.139474999999997</c:v>
                      </c:pt>
                      <c:pt idx="114">
                        <c:v>57.139474999999997</c:v>
                      </c:pt>
                      <c:pt idx="115">
                        <c:v>57.139474999999997</c:v>
                      </c:pt>
                      <c:pt idx="116">
                        <c:v>57.139474999999997</c:v>
                      </c:pt>
                      <c:pt idx="117">
                        <c:v>57.139474999999997</c:v>
                      </c:pt>
                      <c:pt idx="118">
                        <c:v>56.889000000000003</c:v>
                      </c:pt>
                      <c:pt idx="119">
                        <c:v>57.139474999999997</c:v>
                      </c:pt>
                      <c:pt idx="120">
                        <c:v>57.139474999999997</c:v>
                      </c:pt>
                      <c:pt idx="121">
                        <c:v>56.889000000000003</c:v>
                      </c:pt>
                      <c:pt idx="122">
                        <c:v>57.139474999999997</c:v>
                      </c:pt>
                      <c:pt idx="123">
                        <c:v>57.139474999999997</c:v>
                      </c:pt>
                      <c:pt idx="124">
                        <c:v>56.889000000000003</c:v>
                      </c:pt>
                      <c:pt idx="125">
                        <c:v>56.889000000000003</c:v>
                      </c:pt>
                      <c:pt idx="126">
                        <c:v>57.139474999999997</c:v>
                      </c:pt>
                      <c:pt idx="127">
                        <c:v>56.948124999999997</c:v>
                      </c:pt>
                      <c:pt idx="128">
                        <c:v>56.889000000000003</c:v>
                      </c:pt>
                      <c:pt idx="129">
                        <c:v>57.139474999999997</c:v>
                      </c:pt>
                      <c:pt idx="130">
                        <c:v>56.889000000000003</c:v>
                      </c:pt>
                      <c:pt idx="131">
                        <c:v>57.139474999999997</c:v>
                      </c:pt>
                      <c:pt idx="132">
                        <c:v>57.139474999999997</c:v>
                      </c:pt>
                      <c:pt idx="133">
                        <c:v>57.139474999999997</c:v>
                      </c:pt>
                      <c:pt idx="134">
                        <c:v>57.139474999999997</c:v>
                      </c:pt>
                      <c:pt idx="135">
                        <c:v>61.601799999999997</c:v>
                      </c:pt>
                      <c:pt idx="136">
                        <c:v>84.589600000000004</c:v>
                      </c:pt>
                      <c:pt idx="137">
                        <c:v>94.114099999999993</c:v>
                      </c:pt>
                      <c:pt idx="138">
                        <c:v>79.531724999999994</c:v>
                      </c:pt>
                      <c:pt idx="139">
                        <c:v>51.649450000000002</c:v>
                      </c:pt>
                      <c:pt idx="140">
                        <c:v>21.672000000000001</c:v>
                      </c:pt>
                      <c:pt idx="141">
                        <c:v>10.312474999999999</c:v>
                      </c:pt>
                      <c:pt idx="142">
                        <c:v>15.975574999999999</c:v>
                      </c:pt>
                      <c:pt idx="143">
                        <c:v>19.757425000000001</c:v>
                      </c:pt>
                      <c:pt idx="144">
                        <c:v>16.904375000000002</c:v>
                      </c:pt>
                      <c:pt idx="145">
                        <c:v>20.802325</c:v>
                      </c:pt>
                      <c:pt idx="146">
                        <c:v>37.254125000000002</c:v>
                      </c:pt>
                      <c:pt idx="147">
                        <c:v>13.9621</c:v>
                      </c:pt>
                      <c:pt idx="148">
                        <c:v>-5.4824999999999999E-2</c:v>
                      </c:pt>
                      <c:pt idx="149">
                        <c:v>0.62027500000000002</c:v>
                      </c:pt>
                      <c:pt idx="150">
                        <c:v>11.313622499999999</c:v>
                      </c:pt>
                      <c:pt idx="151">
                        <c:v>-5.7899500000000002</c:v>
                      </c:pt>
                      <c:pt idx="152">
                        <c:v>7.6131500000000001</c:v>
                      </c:pt>
                      <c:pt idx="153">
                        <c:v>-19.806875000000002</c:v>
                      </c:pt>
                      <c:pt idx="154">
                        <c:v>2.5445250000000001</c:v>
                      </c:pt>
                      <c:pt idx="155">
                        <c:v>-12.233499999999999</c:v>
                      </c:pt>
                      <c:pt idx="156">
                        <c:v>-3.44645</c:v>
                      </c:pt>
                      <c:pt idx="157">
                        <c:v>-1.989825</c:v>
                      </c:pt>
                      <c:pt idx="158">
                        <c:v>-1.51145</c:v>
                      </c:pt>
                      <c:pt idx="159">
                        <c:v>-2.4617499999999999</c:v>
                      </c:pt>
                      <c:pt idx="160">
                        <c:v>-3.7356250000000002</c:v>
                      </c:pt>
                      <c:pt idx="161">
                        <c:v>-2.6982499999999998</c:v>
                      </c:pt>
                      <c:pt idx="162">
                        <c:v>8.8150000000000006E-2</c:v>
                      </c:pt>
                      <c:pt idx="163">
                        <c:v>-4.5365000000000002</c:v>
                      </c:pt>
                      <c:pt idx="164">
                        <c:v>-1.4749000000000001</c:v>
                      </c:pt>
                      <c:pt idx="165">
                        <c:v>-8.0377749999999999</c:v>
                      </c:pt>
                      <c:pt idx="166">
                        <c:v>-7.7776249999999996</c:v>
                      </c:pt>
                      <c:pt idx="167">
                        <c:v>-8.5688250000000004</c:v>
                      </c:pt>
                      <c:pt idx="168">
                        <c:v>-5.1159249999999998</c:v>
                      </c:pt>
                      <c:pt idx="169">
                        <c:v>-11.656224999999999</c:v>
                      </c:pt>
                      <c:pt idx="170">
                        <c:v>-9.4298999999999999</c:v>
                      </c:pt>
                      <c:pt idx="171">
                        <c:v>-15.294025</c:v>
                      </c:pt>
                      <c:pt idx="172">
                        <c:v>-18.276074999999999</c:v>
                      </c:pt>
                      <c:pt idx="173">
                        <c:v>-18.658774999999999</c:v>
                      </c:pt>
                      <c:pt idx="174">
                        <c:v>-19.469325000000001</c:v>
                      </c:pt>
                      <c:pt idx="175">
                        <c:v>-29.015325000000001</c:v>
                      </c:pt>
                      <c:pt idx="176">
                        <c:v>-21.407550000000001</c:v>
                      </c:pt>
                      <c:pt idx="177">
                        <c:v>-35.829749999999997</c:v>
                      </c:pt>
                      <c:pt idx="178">
                        <c:v>-27.972574999999999</c:v>
                      </c:pt>
                      <c:pt idx="179">
                        <c:v>-25.981674999999999</c:v>
                      </c:pt>
                      <c:pt idx="180">
                        <c:v>-27.370574999999999</c:v>
                      </c:pt>
                      <c:pt idx="181">
                        <c:v>-30.113975</c:v>
                      </c:pt>
                      <c:pt idx="182">
                        <c:v>-29.764600000000002</c:v>
                      </c:pt>
                      <c:pt idx="183">
                        <c:v>-30.298874999999999</c:v>
                      </c:pt>
                      <c:pt idx="184">
                        <c:v>-32.158625000000001</c:v>
                      </c:pt>
                      <c:pt idx="185">
                        <c:v>-32.6327</c:v>
                      </c:pt>
                      <c:pt idx="186">
                        <c:v>-32.638075000000001</c:v>
                      </c:pt>
                      <c:pt idx="187">
                        <c:v>-33.397024999999999</c:v>
                      </c:pt>
                      <c:pt idx="188">
                        <c:v>-34.123725</c:v>
                      </c:pt>
                      <c:pt idx="189">
                        <c:v>-34.859025000000003</c:v>
                      </c:pt>
                      <c:pt idx="190">
                        <c:v>-35.909300000000002</c:v>
                      </c:pt>
                      <c:pt idx="191">
                        <c:v>-36.482275000000001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'MM150602.2'!$AH$3</c15:sqref>
                        </c15:formulaRef>
                      </c:ext>
                    </c:extLst>
                    <c:strCache>
                      <c:ptCount val="1"/>
                      <c:pt idx="0">
                        <c:v>CCS2 traction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'MM150602.2'!$AH$4:$AH$195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-52.816899999999997</c:v>
                      </c:pt>
                      <c:pt idx="1">
                        <c:v>-52.736274999999999</c:v>
                      </c:pt>
                      <c:pt idx="2">
                        <c:v>-52.726599999999998</c:v>
                      </c:pt>
                      <c:pt idx="3">
                        <c:v>-52.691125</c:v>
                      </c:pt>
                      <c:pt idx="4">
                        <c:v>-52.651350000000001</c:v>
                      </c:pt>
                      <c:pt idx="5">
                        <c:v>-52.441724999999998</c:v>
                      </c:pt>
                      <c:pt idx="6">
                        <c:v>-52.436349999999997</c:v>
                      </c:pt>
                      <c:pt idx="7">
                        <c:v>-52.289074999999997</c:v>
                      </c:pt>
                      <c:pt idx="8">
                        <c:v>-52.236400000000003</c:v>
                      </c:pt>
                      <c:pt idx="9">
                        <c:v>-52.281550000000003</c:v>
                      </c:pt>
                      <c:pt idx="10">
                        <c:v>-52.213825</c:v>
                      </c:pt>
                      <c:pt idx="11">
                        <c:v>-52.210599999999999</c:v>
                      </c:pt>
                      <c:pt idx="12">
                        <c:v>-52.237475000000003</c:v>
                      </c:pt>
                      <c:pt idx="13">
                        <c:v>-52.238549999999996</c:v>
                      </c:pt>
                      <c:pt idx="14">
                        <c:v>-52.21275</c:v>
                      </c:pt>
                      <c:pt idx="15">
                        <c:v>-52.287999999999997</c:v>
                      </c:pt>
                      <c:pt idx="16">
                        <c:v>-52.258975</c:v>
                      </c:pt>
                      <c:pt idx="17">
                        <c:v>-52.257899999999999</c:v>
                      </c:pt>
                      <c:pt idx="18">
                        <c:v>-52.199849999999998</c:v>
                      </c:pt>
                      <c:pt idx="19">
                        <c:v>-52.204149999999998</c:v>
                      </c:pt>
                      <c:pt idx="20">
                        <c:v>-52.204149999999998</c:v>
                      </c:pt>
                      <c:pt idx="21">
                        <c:v>-52.186950000000003</c:v>
                      </c:pt>
                      <c:pt idx="22">
                        <c:v>-52.237475000000003</c:v>
                      </c:pt>
                      <c:pt idx="23">
                        <c:v>-52.252524999999999</c:v>
                      </c:pt>
                      <c:pt idx="24">
                        <c:v>-52.231025000000002</c:v>
                      </c:pt>
                      <c:pt idx="25">
                        <c:v>-52.275100000000002</c:v>
                      </c:pt>
                      <c:pt idx="26">
                        <c:v>-52.242849999999997</c:v>
                      </c:pt>
                      <c:pt idx="27">
                        <c:v>-52.263275</c:v>
                      </c:pt>
                      <c:pt idx="28">
                        <c:v>-52.238549999999996</c:v>
                      </c:pt>
                      <c:pt idx="29">
                        <c:v>-52.236400000000003</c:v>
                      </c:pt>
                      <c:pt idx="30">
                        <c:v>-52.239624999999997</c:v>
                      </c:pt>
                      <c:pt idx="31">
                        <c:v>-52.279400000000003</c:v>
                      </c:pt>
                      <c:pt idx="32">
                        <c:v>-52.281550000000003</c:v>
                      </c:pt>
                      <c:pt idx="33">
                        <c:v>-52.205224999999999</c:v>
                      </c:pt>
                      <c:pt idx="34">
                        <c:v>-52.198774999999998</c:v>
                      </c:pt>
                      <c:pt idx="35">
                        <c:v>-52.220275000000001</c:v>
                      </c:pt>
                      <c:pt idx="36">
                        <c:v>-52.222425000000001</c:v>
                      </c:pt>
                      <c:pt idx="37">
                        <c:v>-52.242849999999997</c:v>
                      </c:pt>
                      <c:pt idx="38">
                        <c:v>-52.227800000000002</c:v>
                      </c:pt>
                      <c:pt idx="39">
                        <c:v>-52.284775000000003</c:v>
                      </c:pt>
                      <c:pt idx="40">
                        <c:v>-52.227800000000002</c:v>
                      </c:pt>
                      <c:pt idx="41">
                        <c:v>-52.050424999999997</c:v>
                      </c:pt>
                      <c:pt idx="42">
                        <c:v>-51.758025000000004</c:v>
                      </c:pt>
                      <c:pt idx="43">
                        <c:v>-51.408650000000002</c:v>
                      </c:pt>
                      <c:pt idx="44">
                        <c:v>-50.838900000000002</c:v>
                      </c:pt>
                      <c:pt idx="45">
                        <c:v>-50.330424999999998</c:v>
                      </c:pt>
                      <c:pt idx="46">
                        <c:v>-49.553199999999997</c:v>
                      </c:pt>
                      <c:pt idx="47">
                        <c:v>-48.828650000000003</c:v>
                      </c:pt>
                      <c:pt idx="48">
                        <c:v>-48.018099999999997</c:v>
                      </c:pt>
                      <c:pt idx="49">
                        <c:v>-47.004375000000003</c:v>
                      </c:pt>
                      <c:pt idx="50">
                        <c:v>-45.868099999999998</c:v>
                      </c:pt>
                      <c:pt idx="51">
                        <c:v>-44.900599999999997</c:v>
                      </c:pt>
                      <c:pt idx="52">
                        <c:v>-43.674025</c:v>
                      </c:pt>
                      <c:pt idx="53">
                        <c:v>-42.452824999999997</c:v>
                      </c:pt>
                      <c:pt idx="54">
                        <c:v>-41.433725000000003</c:v>
                      </c:pt>
                      <c:pt idx="55">
                        <c:v>-40.410325</c:v>
                      </c:pt>
                      <c:pt idx="56">
                        <c:v>-39.358975000000001</c:v>
                      </c:pt>
                      <c:pt idx="57">
                        <c:v>-37.305725000000002</c:v>
                      </c:pt>
                      <c:pt idx="58">
                        <c:v>-35.878124999999997</c:v>
                      </c:pt>
                      <c:pt idx="59">
                        <c:v>-35.719025000000002</c:v>
                      </c:pt>
                      <c:pt idx="60">
                        <c:v>-38.948324999999997</c:v>
                      </c:pt>
                      <c:pt idx="61">
                        <c:v>-35.487900000000003</c:v>
                      </c:pt>
                      <c:pt idx="62">
                        <c:v>-33.705550000000002</c:v>
                      </c:pt>
                      <c:pt idx="63">
                        <c:v>-32.710099999999997</c:v>
                      </c:pt>
                      <c:pt idx="64">
                        <c:v>-32.635925</c:v>
                      </c:pt>
                      <c:pt idx="65">
                        <c:v>-31.3126</c:v>
                      </c:pt>
                      <c:pt idx="66">
                        <c:v>-30.876149999999999</c:v>
                      </c:pt>
                      <c:pt idx="67">
                        <c:v>-30.174175000000002</c:v>
                      </c:pt>
                      <c:pt idx="68">
                        <c:v>-28.892775</c:v>
                      </c:pt>
                      <c:pt idx="69">
                        <c:v>-27.71565</c:v>
                      </c:pt>
                      <c:pt idx="70">
                        <c:v>-27.818850000000001</c:v>
                      </c:pt>
                      <c:pt idx="71">
                        <c:v>-25.680675000000001</c:v>
                      </c:pt>
                      <c:pt idx="72">
                        <c:v>-23.921975</c:v>
                      </c:pt>
                      <c:pt idx="73">
                        <c:v>-21.447324999999999</c:v>
                      </c:pt>
                      <c:pt idx="74">
                        <c:v>-20.739975000000001</c:v>
                      </c:pt>
                      <c:pt idx="75">
                        <c:v>-19.158650000000002</c:v>
                      </c:pt>
                      <c:pt idx="76">
                        <c:v>-16.129300000000001</c:v>
                      </c:pt>
                      <c:pt idx="77">
                        <c:v>-9.2321000000000009</c:v>
                      </c:pt>
                      <c:pt idx="78">
                        <c:v>-7.5597225000000003</c:v>
                      </c:pt>
                      <c:pt idx="79">
                        <c:v>-5.0761500000000002</c:v>
                      </c:pt>
                      <c:pt idx="80">
                        <c:v>-2.63375</c:v>
                      </c:pt>
                      <c:pt idx="81">
                        <c:v>6.3424999999999995E-2</c:v>
                      </c:pt>
                      <c:pt idx="82">
                        <c:v>-3.4314</c:v>
                      </c:pt>
                      <c:pt idx="83">
                        <c:v>-6.80905</c:v>
                      </c:pt>
                      <c:pt idx="84">
                        <c:v>-7.8980249999999996</c:v>
                      </c:pt>
                      <c:pt idx="85">
                        <c:v>-8.8801450000000006</c:v>
                      </c:pt>
                      <c:pt idx="86">
                        <c:v>-3.7839999999999998</c:v>
                      </c:pt>
                      <c:pt idx="87">
                        <c:v>-1.811375</c:v>
                      </c:pt>
                      <c:pt idx="88">
                        <c:v>0.58802500000000002</c:v>
                      </c:pt>
                      <c:pt idx="89">
                        <c:v>-23.51885</c:v>
                      </c:pt>
                      <c:pt idx="90">
                        <c:v>-19.742374999999999</c:v>
                      </c:pt>
                      <c:pt idx="91">
                        <c:v>15.700374999999999</c:v>
                      </c:pt>
                      <c:pt idx="92">
                        <c:v>18.514724999999999</c:v>
                      </c:pt>
                      <c:pt idx="93">
                        <c:v>20.684075</c:v>
                      </c:pt>
                      <c:pt idx="94">
                        <c:v>16.466850000000001</c:v>
                      </c:pt>
                      <c:pt idx="95">
                        <c:v>22.207350000000002</c:v>
                      </c:pt>
                      <c:pt idx="96">
                        <c:v>28.671325</c:v>
                      </c:pt>
                      <c:pt idx="97">
                        <c:v>24.339075000000001</c:v>
                      </c:pt>
                      <c:pt idx="98">
                        <c:v>34.146299999999997</c:v>
                      </c:pt>
                      <c:pt idx="99">
                        <c:v>39.338549999999998</c:v>
                      </c:pt>
                      <c:pt idx="100">
                        <c:v>34.970824999999998</c:v>
                      </c:pt>
                      <c:pt idx="101">
                        <c:v>44.030925000000003</c:v>
                      </c:pt>
                      <c:pt idx="102">
                        <c:v>36.118924999999997</c:v>
                      </c:pt>
                      <c:pt idx="103">
                        <c:v>45.614400000000003</c:v>
                      </c:pt>
                      <c:pt idx="104">
                        <c:v>36.118924999999997</c:v>
                      </c:pt>
                      <c:pt idx="105">
                        <c:v>36.831650000000003</c:v>
                      </c:pt>
                      <c:pt idx="106">
                        <c:v>36.831650000000003</c:v>
                      </c:pt>
                      <c:pt idx="107">
                        <c:v>36.831650000000003</c:v>
                      </c:pt>
                      <c:pt idx="108">
                        <c:v>36.118924999999997</c:v>
                      </c:pt>
                      <c:pt idx="109">
                        <c:v>36.118924999999997</c:v>
                      </c:pt>
                      <c:pt idx="110">
                        <c:v>36.831650000000003</c:v>
                      </c:pt>
                      <c:pt idx="111">
                        <c:v>36.118924999999997</c:v>
                      </c:pt>
                      <c:pt idx="112">
                        <c:v>36.831650000000003</c:v>
                      </c:pt>
                      <c:pt idx="113">
                        <c:v>36.831650000000003</c:v>
                      </c:pt>
                      <c:pt idx="114">
                        <c:v>36.831650000000003</c:v>
                      </c:pt>
                      <c:pt idx="115">
                        <c:v>36.831650000000003</c:v>
                      </c:pt>
                      <c:pt idx="116">
                        <c:v>36.831650000000003</c:v>
                      </c:pt>
                      <c:pt idx="117">
                        <c:v>36.831650000000003</c:v>
                      </c:pt>
                      <c:pt idx="118">
                        <c:v>36.118924999999997</c:v>
                      </c:pt>
                      <c:pt idx="119">
                        <c:v>36.831650000000003</c:v>
                      </c:pt>
                      <c:pt idx="120">
                        <c:v>36.831650000000003</c:v>
                      </c:pt>
                      <c:pt idx="121">
                        <c:v>36.118924999999997</c:v>
                      </c:pt>
                      <c:pt idx="122">
                        <c:v>36.831650000000003</c:v>
                      </c:pt>
                      <c:pt idx="123">
                        <c:v>36.831650000000003</c:v>
                      </c:pt>
                      <c:pt idx="124">
                        <c:v>36.118924999999997</c:v>
                      </c:pt>
                      <c:pt idx="125">
                        <c:v>36.118924999999997</c:v>
                      </c:pt>
                      <c:pt idx="126">
                        <c:v>36.831650000000003</c:v>
                      </c:pt>
                      <c:pt idx="127">
                        <c:v>36.208150000000003</c:v>
                      </c:pt>
                      <c:pt idx="128">
                        <c:v>36.118924999999997</c:v>
                      </c:pt>
                      <c:pt idx="129">
                        <c:v>36.831650000000003</c:v>
                      </c:pt>
                      <c:pt idx="130">
                        <c:v>36.118924999999997</c:v>
                      </c:pt>
                      <c:pt idx="131">
                        <c:v>36.831650000000003</c:v>
                      </c:pt>
                      <c:pt idx="132">
                        <c:v>36.831650000000003</c:v>
                      </c:pt>
                      <c:pt idx="133">
                        <c:v>36.831650000000003</c:v>
                      </c:pt>
                      <c:pt idx="134">
                        <c:v>36.831650000000003</c:v>
                      </c:pt>
                      <c:pt idx="135">
                        <c:v>35.029949999999999</c:v>
                      </c:pt>
                      <c:pt idx="136">
                        <c:v>34.946100000000001</c:v>
                      </c:pt>
                      <c:pt idx="137">
                        <c:v>31.599625</c:v>
                      </c:pt>
                      <c:pt idx="138">
                        <c:v>35.813625000000002</c:v>
                      </c:pt>
                      <c:pt idx="139">
                        <c:v>35.762025000000001</c:v>
                      </c:pt>
                      <c:pt idx="140">
                        <c:v>22.593274999999998</c:v>
                      </c:pt>
                      <c:pt idx="141">
                        <c:v>28.576725</c:v>
                      </c:pt>
                      <c:pt idx="142">
                        <c:v>17.738575000000001</c:v>
                      </c:pt>
                      <c:pt idx="143">
                        <c:v>18.559875000000002</c:v>
                      </c:pt>
                      <c:pt idx="144">
                        <c:v>18.586749999999999</c:v>
                      </c:pt>
                      <c:pt idx="145">
                        <c:v>21.09365</c:v>
                      </c:pt>
                      <c:pt idx="146">
                        <c:v>5.0944250000000002</c:v>
                      </c:pt>
                      <c:pt idx="147">
                        <c:v>14.607100000000001</c:v>
                      </c:pt>
                      <c:pt idx="148">
                        <c:v>10.736025</c:v>
                      </c:pt>
                      <c:pt idx="149">
                        <c:v>8.1033500000000007</c:v>
                      </c:pt>
                      <c:pt idx="150">
                        <c:v>-1.9758500000000001</c:v>
                      </c:pt>
                      <c:pt idx="151">
                        <c:v>5.1793500000000003</c:v>
                      </c:pt>
                      <c:pt idx="152">
                        <c:v>-8.3885474999999996</c:v>
                      </c:pt>
                      <c:pt idx="153">
                        <c:v>-4.4795249999999998</c:v>
                      </c:pt>
                      <c:pt idx="154">
                        <c:v>-5.4717500000000001</c:v>
                      </c:pt>
                      <c:pt idx="155">
                        <c:v>-3.2593999999999999</c:v>
                      </c:pt>
                      <c:pt idx="156">
                        <c:v>-0.39989999999999998</c:v>
                      </c:pt>
                      <c:pt idx="157">
                        <c:v>-4.2698999999999998</c:v>
                      </c:pt>
                      <c:pt idx="158">
                        <c:v>-5.4298250000000001</c:v>
                      </c:pt>
                      <c:pt idx="159">
                        <c:v>-3.2174749999999999</c:v>
                      </c:pt>
                      <c:pt idx="160">
                        <c:v>-3.6120000000000001</c:v>
                      </c:pt>
                      <c:pt idx="161">
                        <c:v>-2.555275</c:v>
                      </c:pt>
                      <c:pt idx="162">
                        <c:v>-2.6370825</c:v>
                      </c:pt>
                      <c:pt idx="163">
                        <c:v>-5.9898999999999996</c:v>
                      </c:pt>
                      <c:pt idx="164">
                        <c:v>-21.974074999999999</c:v>
                      </c:pt>
                      <c:pt idx="165">
                        <c:v>-11.376725</c:v>
                      </c:pt>
                      <c:pt idx="166">
                        <c:v>-15.556324999999999</c:v>
                      </c:pt>
                      <c:pt idx="167">
                        <c:v>-17.620325000000001</c:v>
                      </c:pt>
                      <c:pt idx="168">
                        <c:v>-28.196175</c:v>
                      </c:pt>
                      <c:pt idx="169">
                        <c:v>-21.683824999999999</c:v>
                      </c:pt>
                      <c:pt idx="170">
                        <c:v>-30.488074999999998</c:v>
                      </c:pt>
                      <c:pt idx="171">
                        <c:v>-24.531500000000001</c:v>
                      </c:pt>
                      <c:pt idx="172">
                        <c:v>-32.186574999999998</c:v>
                      </c:pt>
                      <c:pt idx="173">
                        <c:v>-27.732849999999999</c:v>
                      </c:pt>
                      <c:pt idx="174">
                        <c:v>-28.903524999999998</c:v>
                      </c:pt>
                      <c:pt idx="175">
                        <c:v>-34.712825000000002</c:v>
                      </c:pt>
                      <c:pt idx="176">
                        <c:v>-31.811399999999999</c:v>
                      </c:pt>
                      <c:pt idx="177">
                        <c:v>-39.123550000000002</c:v>
                      </c:pt>
                      <c:pt idx="178">
                        <c:v>-35.670650000000002</c:v>
                      </c:pt>
                      <c:pt idx="179">
                        <c:v>-37.286375</c:v>
                      </c:pt>
                      <c:pt idx="180">
                        <c:v>-38.694625000000002</c:v>
                      </c:pt>
                      <c:pt idx="181">
                        <c:v>-39.754575000000003</c:v>
                      </c:pt>
                      <c:pt idx="182">
                        <c:v>-41.052100000000003</c:v>
                      </c:pt>
                      <c:pt idx="183">
                        <c:v>-42.616225</c:v>
                      </c:pt>
                      <c:pt idx="184">
                        <c:v>-42.834449999999997</c:v>
                      </c:pt>
                      <c:pt idx="185">
                        <c:v>-44.019100000000002</c:v>
                      </c:pt>
                      <c:pt idx="186">
                        <c:v>-45.768124999999998</c:v>
                      </c:pt>
                      <c:pt idx="187">
                        <c:v>-46.608775000000001</c:v>
                      </c:pt>
                      <c:pt idx="188">
                        <c:v>-47.521450000000002</c:v>
                      </c:pt>
                      <c:pt idx="189">
                        <c:v>-48.292225000000002</c:v>
                      </c:pt>
                      <c:pt idx="190">
                        <c:v>-49.201675000000002</c:v>
                      </c:pt>
                      <c:pt idx="191">
                        <c:v>-49.901499999999999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'MM150602.2'!$AI$3</c15:sqref>
                        </c15:formulaRef>
                      </c:ext>
                    </c:extLst>
                    <c:strCache>
                      <c:ptCount val="1"/>
                      <c:pt idx="0">
                        <c:v>CCS3 traction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'MM150602.2'!$AI$4:$AI$195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-47.876199999999997</c:v>
                      </c:pt>
                      <c:pt idx="1">
                        <c:v>-47.945</c:v>
                      </c:pt>
                      <c:pt idx="2">
                        <c:v>-47.908450000000002</c:v>
                      </c:pt>
                      <c:pt idx="3">
                        <c:v>-47.875124999999997</c:v>
                      </c:pt>
                      <c:pt idx="4">
                        <c:v>-47.834274999999998</c:v>
                      </c:pt>
                      <c:pt idx="5">
                        <c:v>-47.790199999999999</c:v>
                      </c:pt>
                      <c:pt idx="6">
                        <c:v>-47.732149999999997</c:v>
                      </c:pt>
                      <c:pt idx="7">
                        <c:v>-47.60745</c:v>
                      </c:pt>
                      <c:pt idx="8">
                        <c:v>-47.65475</c:v>
                      </c:pt>
                      <c:pt idx="9">
                        <c:v>-47.640774999999998</c:v>
                      </c:pt>
                      <c:pt idx="10">
                        <c:v>-47.623575000000002</c:v>
                      </c:pt>
                      <c:pt idx="11">
                        <c:v>-47.632174999999997</c:v>
                      </c:pt>
                      <c:pt idx="12">
                        <c:v>-47.662275000000001</c:v>
                      </c:pt>
                      <c:pt idx="13">
                        <c:v>-47.628950000000003</c:v>
                      </c:pt>
                      <c:pt idx="14">
                        <c:v>-47.624650000000003</c:v>
                      </c:pt>
                      <c:pt idx="15">
                        <c:v>-47.657975</c:v>
                      </c:pt>
                      <c:pt idx="16">
                        <c:v>-47.622500000000002</c:v>
                      </c:pt>
                      <c:pt idx="17">
                        <c:v>-47.633249999999997</c:v>
                      </c:pt>
                      <c:pt idx="18">
                        <c:v>-47.628950000000003</c:v>
                      </c:pt>
                      <c:pt idx="19">
                        <c:v>-47.635399999999997</c:v>
                      </c:pt>
                      <c:pt idx="20">
                        <c:v>-47.635399999999997</c:v>
                      </c:pt>
                      <c:pt idx="21">
                        <c:v>-47.625725000000003</c:v>
                      </c:pt>
                      <c:pt idx="22">
                        <c:v>-47.662275000000001</c:v>
                      </c:pt>
                      <c:pt idx="23">
                        <c:v>-47.660125000000001</c:v>
                      </c:pt>
                      <c:pt idx="24">
                        <c:v>-47.625725000000003</c:v>
                      </c:pt>
                      <c:pt idx="25">
                        <c:v>-47.625725000000003</c:v>
                      </c:pt>
                      <c:pt idx="26">
                        <c:v>-47.648299999999999</c:v>
                      </c:pt>
                      <c:pt idx="27">
                        <c:v>-47.633249999999997</c:v>
                      </c:pt>
                      <c:pt idx="28">
                        <c:v>-47.623575000000002</c:v>
                      </c:pt>
                      <c:pt idx="29">
                        <c:v>-47.65475</c:v>
                      </c:pt>
                      <c:pt idx="30">
                        <c:v>-47.630025000000003</c:v>
                      </c:pt>
                      <c:pt idx="31">
                        <c:v>-47.625725000000003</c:v>
                      </c:pt>
                      <c:pt idx="32">
                        <c:v>-47.662275000000001</c:v>
                      </c:pt>
                      <c:pt idx="33">
                        <c:v>-47.627875000000003</c:v>
                      </c:pt>
                      <c:pt idx="34">
                        <c:v>-47.584874999999997</c:v>
                      </c:pt>
                      <c:pt idx="35">
                        <c:v>-47.671950000000002</c:v>
                      </c:pt>
                      <c:pt idx="36">
                        <c:v>-47.614975000000001</c:v>
                      </c:pt>
                      <c:pt idx="37">
                        <c:v>-47.641849999999998</c:v>
                      </c:pt>
                      <c:pt idx="38">
                        <c:v>-47.660125000000001</c:v>
                      </c:pt>
                      <c:pt idx="39">
                        <c:v>-47.618200000000002</c:v>
                      </c:pt>
                      <c:pt idx="40">
                        <c:v>-47.638624999999998</c:v>
                      </c:pt>
                      <c:pt idx="41">
                        <c:v>-47.661200000000001</c:v>
                      </c:pt>
                      <c:pt idx="42">
                        <c:v>-47.777299999999997</c:v>
                      </c:pt>
                      <c:pt idx="43">
                        <c:v>-47.840724999999999</c:v>
                      </c:pt>
                      <c:pt idx="44">
                        <c:v>-48.050350000000002</c:v>
                      </c:pt>
                      <c:pt idx="45">
                        <c:v>-48.277175</c:v>
                      </c:pt>
                      <c:pt idx="46">
                        <c:v>-48.16</c:v>
                      </c:pt>
                      <c:pt idx="47">
                        <c:v>-47.827824999999997</c:v>
                      </c:pt>
                      <c:pt idx="48">
                        <c:v>-47.589174999999997</c:v>
                      </c:pt>
                      <c:pt idx="49">
                        <c:v>-46.995775000000002</c:v>
                      </c:pt>
                      <c:pt idx="50">
                        <c:v>-45.728349999999999</c:v>
                      </c:pt>
                      <c:pt idx="51">
                        <c:v>-44.558750000000003</c:v>
                      </c:pt>
                      <c:pt idx="52">
                        <c:v>-43.522449999999999</c:v>
                      </c:pt>
                      <c:pt idx="53">
                        <c:v>-42.830150000000003</c:v>
                      </c:pt>
                      <c:pt idx="54">
                        <c:v>-42.18515</c:v>
                      </c:pt>
                      <c:pt idx="55">
                        <c:v>-41.883074999999998</c:v>
                      </c:pt>
                      <c:pt idx="56">
                        <c:v>-40.524275000000003</c:v>
                      </c:pt>
                      <c:pt idx="57">
                        <c:v>-38.863399999999999</c:v>
                      </c:pt>
                      <c:pt idx="58">
                        <c:v>-38.038874999999997</c:v>
                      </c:pt>
                      <c:pt idx="59">
                        <c:v>-37.217574999999997</c:v>
                      </c:pt>
                      <c:pt idx="60">
                        <c:v>-38.307625000000002</c:v>
                      </c:pt>
                      <c:pt idx="61">
                        <c:v>-42.519475</c:v>
                      </c:pt>
                      <c:pt idx="62">
                        <c:v>-42.943024999999999</c:v>
                      </c:pt>
                      <c:pt idx="63">
                        <c:v>-41.974449999999997</c:v>
                      </c:pt>
                      <c:pt idx="64">
                        <c:v>-35.912525000000002</c:v>
                      </c:pt>
                      <c:pt idx="65">
                        <c:v>-34.119425</c:v>
                      </c:pt>
                      <c:pt idx="66">
                        <c:v>-32.198399999999999</c:v>
                      </c:pt>
                      <c:pt idx="67">
                        <c:v>-28.935775</c:v>
                      </c:pt>
                      <c:pt idx="68">
                        <c:v>-24.1848125</c:v>
                      </c:pt>
                      <c:pt idx="69">
                        <c:v>-23.5167</c:v>
                      </c:pt>
                      <c:pt idx="70">
                        <c:v>-26.0623</c:v>
                      </c:pt>
                      <c:pt idx="71">
                        <c:v>-22.8459</c:v>
                      </c:pt>
                      <c:pt idx="72">
                        <c:v>-21.647275</c:v>
                      </c:pt>
                      <c:pt idx="73">
                        <c:v>-19.887499999999999</c:v>
                      </c:pt>
                      <c:pt idx="74">
                        <c:v>-20.613125</c:v>
                      </c:pt>
                      <c:pt idx="75">
                        <c:v>-22.272925000000001</c:v>
                      </c:pt>
                      <c:pt idx="76">
                        <c:v>-24.11655</c:v>
                      </c:pt>
                      <c:pt idx="77">
                        <c:v>-19.5349</c:v>
                      </c:pt>
                      <c:pt idx="78">
                        <c:v>-18.827549999999999</c:v>
                      </c:pt>
                      <c:pt idx="79">
                        <c:v>-19.279050000000002</c:v>
                      </c:pt>
                      <c:pt idx="80">
                        <c:v>-22.450299999999999</c:v>
                      </c:pt>
                      <c:pt idx="81">
                        <c:v>-23.806950000000001</c:v>
                      </c:pt>
                      <c:pt idx="82">
                        <c:v>-22.111675000000002</c:v>
                      </c:pt>
                      <c:pt idx="83">
                        <c:v>-20.247624999999999</c:v>
                      </c:pt>
                      <c:pt idx="84">
                        <c:v>-18.851199999999999</c:v>
                      </c:pt>
                      <c:pt idx="85">
                        <c:v>-16.947375000000001</c:v>
                      </c:pt>
                      <c:pt idx="86">
                        <c:v>-21.23555</c:v>
                      </c:pt>
                      <c:pt idx="87">
                        <c:v>-26.910905</c:v>
                      </c:pt>
                      <c:pt idx="88">
                        <c:v>-29.926925000000001</c:v>
                      </c:pt>
                      <c:pt idx="89">
                        <c:v>-31.300775000000002</c:v>
                      </c:pt>
                      <c:pt idx="90">
                        <c:v>-32.788575000000002</c:v>
                      </c:pt>
                      <c:pt idx="91">
                        <c:v>-43.309600000000003</c:v>
                      </c:pt>
                      <c:pt idx="92">
                        <c:v>-44.703874999999996</c:v>
                      </c:pt>
                      <c:pt idx="93">
                        <c:v>-41.809975000000001</c:v>
                      </c:pt>
                      <c:pt idx="94">
                        <c:v>-32.791800000000002</c:v>
                      </c:pt>
                      <c:pt idx="95">
                        <c:v>-23.601624999999999</c:v>
                      </c:pt>
                      <c:pt idx="96">
                        <c:v>-26.214950000000002</c:v>
                      </c:pt>
                      <c:pt idx="97">
                        <c:v>-25.329149999999998</c:v>
                      </c:pt>
                      <c:pt idx="98">
                        <c:v>-24.11225</c:v>
                      </c:pt>
                      <c:pt idx="99">
                        <c:v>-24.719625000000001</c:v>
                      </c:pt>
                      <c:pt idx="100">
                        <c:v>-28.344525000000001</c:v>
                      </c:pt>
                      <c:pt idx="101">
                        <c:v>-32.644525000000002</c:v>
                      </c:pt>
                      <c:pt idx="102">
                        <c:v>-28.8874</c:v>
                      </c:pt>
                      <c:pt idx="103">
                        <c:v>-28.071475</c:v>
                      </c:pt>
                      <c:pt idx="104">
                        <c:v>-28.8874</c:v>
                      </c:pt>
                      <c:pt idx="105">
                        <c:v>-28.822900000000001</c:v>
                      </c:pt>
                      <c:pt idx="106">
                        <c:v>-28.822900000000001</c:v>
                      </c:pt>
                      <c:pt idx="107">
                        <c:v>-28.822900000000001</c:v>
                      </c:pt>
                      <c:pt idx="108">
                        <c:v>-28.8874</c:v>
                      </c:pt>
                      <c:pt idx="109">
                        <c:v>-28.8874</c:v>
                      </c:pt>
                      <c:pt idx="110">
                        <c:v>-28.822900000000001</c:v>
                      </c:pt>
                      <c:pt idx="111">
                        <c:v>-28.8874</c:v>
                      </c:pt>
                      <c:pt idx="112">
                        <c:v>-28.822900000000001</c:v>
                      </c:pt>
                      <c:pt idx="113">
                        <c:v>-28.822900000000001</c:v>
                      </c:pt>
                      <c:pt idx="114">
                        <c:v>-28.822900000000001</c:v>
                      </c:pt>
                      <c:pt idx="115">
                        <c:v>-28.822900000000001</c:v>
                      </c:pt>
                      <c:pt idx="116">
                        <c:v>-28.822900000000001</c:v>
                      </c:pt>
                      <c:pt idx="117">
                        <c:v>-28.822900000000001</c:v>
                      </c:pt>
                      <c:pt idx="118">
                        <c:v>-28.8874</c:v>
                      </c:pt>
                      <c:pt idx="119">
                        <c:v>-28.822900000000001</c:v>
                      </c:pt>
                      <c:pt idx="120">
                        <c:v>-28.822900000000001</c:v>
                      </c:pt>
                      <c:pt idx="121">
                        <c:v>-28.8874</c:v>
                      </c:pt>
                      <c:pt idx="122">
                        <c:v>-28.822900000000001</c:v>
                      </c:pt>
                      <c:pt idx="123">
                        <c:v>-28.822900000000001</c:v>
                      </c:pt>
                      <c:pt idx="124">
                        <c:v>-28.8874</c:v>
                      </c:pt>
                      <c:pt idx="125">
                        <c:v>-28.8874</c:v>
                      </c:pt>
                      <c:pt idx="126">
                        <c:v>-28.822900000000001</c:v>
                      </c:pt>
                      <c:pt idx="127">
                        <c:v>-28.806774999999998</c:v>
                      </c:pt>
                      <c:pt idx="128">
                        <c:v>-28.8874</c:v>
                      </c:pt>
                      <c:pt idx="129">
                        <c:v>-28.822900000000001</c:v>
                      </c:pt>
                      <c:pt idx="130">
                        <c:v>-28.8874</c:v>
                      </c:pt>
                      <c:pt idx="131">
                        <c:v>-28.822900000000001</c:v>
                      </c:pt>
                      <c:pt idx="132">
                        <c:v>-28.822900000000001</c:v>
                      </c:pt>
                      <c:pt idx="133">
                        <c:v>-28.822900000000001</c:v>
                      </c:pt>
                      <c:pt idx="134">
                        <c:v>-28.822900000000001</c:v>
                      </c:pt>
                      <c:pt idx="135">
                        <c:v>-29.3475</c:v>
                      </c:pt>
                      <c:pt idx="136">
                        <c:v>-30.145150000000001</c:v>
                      </c:pt>
                      <c:pt idx="137">
                        <c:v>-25.923625000000001</c:v>
                      </c:pt>
                      <c:pt idx="138">
                        <c:v>-24.422924999999999</c:v>
                      </c:pt>
                      <c:pt idx="139">
                        <c:v>-26.736325000000001</c:v>
                      </c:pt>
                      <c:pt idx="140">
                        <c:v>-23.690850000000001</c:v>
                      </c:pt>
                      <c:pt idx="141">
                        <c:v>-26.554649999999999</c:v>
                      </c:pt>
                      <c:pt idx="142">
                        <c:v>-29.594750000000001</c:v>
                      </c:pt>
                      <c:pt idx="143">
                        <c:v>-35.80395</c:v>
                      </c:pt>
                      <c:pt idx="144">
                        <c:v>-44.589925000000001</c:v>
                      </c:pt>
                      <c:pt idx="145">
                        <c:v>-41.431575000000002</c:v>
                      </c:pt>
                      <c:pt idx="146">
                        <c:v>-47.369875</c:v>
                      </c:pt>
                      <c:pt idx="147">
                        <c:v>-24.084299999999999</c:v>
                      </c:pt>
                      <c:pt idx="148">
                        <c:v>-22.48255</c:v>
                      </c:pt>
                      <c:pt idx="149">
                        <c:v>-25.593599999999999</c:v>
                      </c:pt>
                      <c:pt idx="150">
                        <c:v>-28.525984999999999</c:v>
                      </c:pt>
                      <c:pt idx="151">
                        <c:v>-20.400275000000001</c:v>
                      </c:pt>
                      <c:pt idx="152">
                        <c:v>-17.170974999999999</c:v>
                      </c:pt>
                      <c:pt idx="153">
                        <c:v>-19.279050000000002</c:v>
                      </c:pt>
                      <c:pt idx="154">
                        <c:v>-23.214625000000002</c:v>
                      </c:pt>
                      <c:pt idx="155">
                        <c:v>-17.009725</c:v>
                      </c:pt>
                      <c:pt idx="156">
                        <c:v>-23.267299999999999</c:v>
                      </c:pt>
                      <c:pt idx="157">
                        <c:v>-21.933225</c:v>
                      </c:pt>
                      <c:pt idx="158">
                        <c:v>-18.687799999999999</c:v>
                      </c:pt>
                      <c:pt idx="159">
                        <c:v>-12.716175</c:v>
                      </c:pt>
                      <c:pt idx="160">
                        <c:v>-19.3887</c:v>
                      </c:pt>
                      <c:pt idx="161">
                        <c:v>-20.664725000000001</c:v>
                      </c:pt>
                      <c:pt idx="162">
                        <c:v>-18.709299999999999</c:v>
                      </c:pt>
                      <c:pt idx="163">
                        <c:v>-17.450475000000001</c:v>
                      </c:pt>
                      <c:pt idx="164">
                        <c:v>-20.3691</c:v>
                      </c:pt>
                      <c:pt idx="165">
                        <c:v>-17.432200000000002</c:v>
                      </c:pt>
                      <c:pt idx="166">
                        <c:v>-19.242607499999998</c:v>
                      </c:pt>
                      <c:pt idx="167">
                        <c:v>-24.515374999999999</c:v>
                      </c:pt>
                      <c:pt idx="168">
                        <c:v>-23.241499999999998</c:v>
                      </c:pt>
                      <c:pt idx="169">
                        <c:v>-35.946925</c:v>
                      </c:pt>
                      <c:pt idx="170">
                        <c:v>-30.49775</c:v>
                      </c:pt>
                      <c:pt idx="171">
                        <c:v>-39.866374999999998</c:v>
                      </c:pt>
                      <c:pt idx="172">
                        <c:v>-34.74615</c:v>
                      </c:pt>
                      <c:pt idx="173">
                        <c:v>-42.70975</c:v>
                      </c:pt>
                      <c:pt idx="174">
                        <c:v>-43.665424999999999</c:v>
                      </c:pt>
                      <c:pt idx="175">
                        <c:v>-42.805425</c:v>
                      </c:pt>
                      <c:pt idx="176">
                        <c:v>-47.498874999999998</c:v>
                      </c:pt>
                      <c:pt idx="177">
                        <c:v>-36.913350000000001</c:v>
                      </c:pt>
                      <c:pt idx="178">
                        <c:v>-37.67445</c:v>
                      </c:pt>
                      <c:pt idx="179">
                        <c:v>-48.655574999999999</c:v>
                      </c:pt>
                      <c:pt idx="180">
                        <c:v>-48.119149999999998</c:v>
                      </c:pt>
                      <c:pt idx="181">
                        <c:v>-40.875799999999998</c:v>
                      </c:pt>
                      <c:pt idx="182">
                        <c:v>-47.472000000000001</c:v>
                      </c:pt>
                      <c:pt idx="183">
                        <c:v>-47.280650000000001</c:v>
                      </c:pt>
                      <c:pt idx="184">
                        <c:v>-43.072024999999996</c:v>
                      </c:pt>
                      <c:pt idx="185">
                        <c:v>-43.843874999999997</c:v>
                      </c:pt>
                      <c:pt idx="186">
                        <c:v>-47.188200000000002</c:v>
                      </c:pt>
                      <c:pt idx="187">
                        <c:v>-46.902250000000002</c:v>
                      </c:pt>
                      <c:pt idx="188">
                        <c:v>-46.860325000000003</c:v>
                      </c:pt>
                      <c:pt idx="189">
                        <c:v>-46.649625</c:v>
                      </c:pt>
                      <c:pt idx="190">
                        <c:v>-47.956825000000002</c:v>
                      </c:pt>
                      <c:pt idx="191">
                        <c:v>-48.408324999999998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'MM150602.2'!$AJ$3</c15:sqref>
                        </c15:formulaRef>
                      </c:ext>
                    </c:extLst>
                    <c:strCache>
                      <c:ptCount val="1"/>
                      <c:pt idx="0">
                        <c:v>CCS4 traction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'MM150602.2'!$AJ$4:$AJ$195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-41.541224999999997</c:v>
                      </c:pt>
                      <c:pt idx="1">
                        <c:v>-41.630450000000003</c:v>
                      </c:pt>
                      <c:pt idx="2">
                        <c:v>-41.685274999999997</c:v>
                      </c:pt>
                      <c:pt idx="3">
                        <c:v>-41.739024999999998</c:v>
                      </c:pt>
                      <c:pt idx="4">
                        <c:v>-41.748699999999999</c:v>
                      </c:pt>
                      <c:pt idx="5">
                        <c:v>-41.776649999999997</c:v>
                      </c:pt>
                      <c:pt idx="6">
                        <c:v>-41.879849999999998</c:v>
                      </c:pt>
                      <c:pt idx="7">
                        <c:v>-41.969074999999997</c:v>
                      </c:pt>
                      <c:pt idx="8">
                        <c:v>-42.012075000000003</c:v>
                      </c:pt>
                      <c:pt idx="9">
                        <c:v>-42.027124999999998</c:v>
                      </c:pt>
                      <c:pt idx="10">
                        <c:v>-42.005625000000002</c:v>
                      </c:pt>
                      <c:pt idx="11">
                        <c:v>-41.999175000000001</c:v>
                      </c:pt>
                      <c:pt idx="12">
                        <c:v>-42.017449999999997</c:v>
                      </c:pt>
                      <c:pt idx="13">
                        <c:v>-41.983049999999999</c:v>
                      </c:pt>
                      <c:pt idx="14">
                        <c:v>-41.990575</c:v>
                      </c:pt>
                      <c:pt idx="15">
                        <c:v>-42.015300000000003</c:v>
                      </c:pt>
                      <c:pt idx="16">
                        <c:v>-42.019599999999997</c:v>
                      </c:pt>
                      <c:pt idx="17">
                        <c:v>-42.007775000000002</c:v>
                      </c:pt>
                      <c:pt idx="18">
                        <c:v>-41.975524999999998</c:v>
                      </c:pt>
                      <c:pt idx="19">
                        <c:v>-42.005625000000002</c:v>
                      </c:pt>
                      <c:pt idx="20">
                        <c:v>-42.005625000000002</c:v>
                      </c:pt>
                      <c:pt idx="21">
                        <c:v>-42.007775000000002</c:v>
                      </c:pt>
                      <c:pt idx="22">
                        <c:v>-42.017449999999997</c:v>
                      </c:pt>
                      <c:pt idx="23">
                        <c:v>-42.017449999999997</c:v>
                      </c:pt>
                      <c:pt idx="24">
                        <c:v>-42.011000000000003</c:v>
                      </c:pt>
                      <c:pt idx="25">
                        <c:v>-42.044325000000001</c:v>
                      </c:pt>
                      <c:pt idx="26">
                        <c:v>-42.013150000000003</c:v>
                      </c:pt>
                      <c:pt idx="27">
                        <c:v>-42.000250000000001</c:v>
                      </c:pt>
                      <c:pt idx="28">
                        <c:v>-42.006700000000002</c:v>
                      </c:pt>
                      <c:pt idx="29">
                        <c:v>-42.012075000000003</c:v>
                      </c:pt>
                      <c:pt idx="30">
                        <c:v>-42.007775000000002</c:v>
                      </c:pt>
                      <c:pt idx="31">
                        <c:v>-42.029274999999998</c:v>
                      </c:pt>
                      <c:pt idx="32">
                        <c:v>-41.999175000000001</c:v>
                      </c:pt>
                      <c:pt idx="33">
                        <c:v>-41.997025000000001</c:v>
                      </c:pt>
                      <c:pt idx="34">
                        <c:v>-42.007775000000002</c:v>
                      </c:pt>
                      <c:pt idx="35">
                        <c:v>-41.999175000000001</c:v>
                      </c:pt>
                      <c:pt idx="36">
                        <c:v>-41.981974999999998</c:v>
                      </c:pt>
                      <c:pt idx="37">
                        <c:v>-42.021749999999997</c:v>
                      </c:pt>
                      <c:pt idx="38">
                        <c:v>-42.029274999999998</c:v>
                      </c:pt>
                      <c:pt idx="39">
                        <c:v>-42.014225000000003</c:v>
                      </c:pt>
                      <c:pt idx="40">
                        <c:v>-41.983049999999999</c:v>
                      </c:pt>
                      <c:pt idx="41">
                        <c:v>-42.151825000000002</c:v>
                      </c:pt>
                      <c:pt idx="42">
                        <c:v>-42.239975000000001</c:v>
                      </c:pt>
                      <c:pt idx="43">
                        <c:v>-42.466799999999999</c:v>
                      </c:pt>
                      <c:pt idx="44">
                        <c:v>-42.446375000000003</c:v>
                      </c:pt>
                      <c:pt idx="45">
                        <c:v>-42.566775</c:v>
                      </c:pt>
                      <c:pt idx="46">
                        <c:v>-42.441000000000003</c:v>
                      </c:pt>
                      <c:pt idx="47">
                        <c:v>-42.307699999999997</c:v>
                      </c:pt>
                      <c:pt idx="48">
                        <c:v>-42.631275000000002</c:v>
                      </c:pt>
                      <c:pt idx="49">
                        <c:v>-42.653849999999998</c:v>
                      </c:pt>
                      <c:pt idx="50">
                        <c:v>-43.440750000000001</c:v>
                      </c:pt>
                      <c:pt idx="51">
                        <c:v>-43.47945</c:v>
                      </c:pt>
                      <c:pt idx="52">
                        <c:v>-44.029850000000003</c:v>
                      </c:pt>
                      <c:pt idx="53">
                        <c:v>-44.214750000000002</c:v>
                      </c:pt>
                      <c:pt idx="54">
                        <c:v>-44.368474999999997</c:v>
                      </c:pt>
                      <c:pt idx="55">
                        <c:v>-44.911349999999999</c:v>
                      </c:pt>
                      <c:pt idx="56">
                        <c:v>-44.776975</c:v>
                      </c:pt>
                      <c:pt idx="57">
                        <c:v>-44.911349999999999</c:v>
                      </c:pt>
                      <c:pt idx="58">
                        <c:v>-42.291575000000002</c:v>
                      </c:pt>
                      <c:pt idx="59">
                        <c:v>-39.731999999999999</c:v>
                      </c:pt>
                      <c:pt idx="60">
                        <c:v>-35.617975000000001</c:v>
                      </c:pt>
                      <c:pt idx="61">
                        <c:v>-32.901449999999997</c:v>
                      </c:pt>
                      <c:pt idx="62">
                        <c:v>-29.258275000000001</c:v>
                      </c:pt>
                      <c:pt idx="63">
                        <c:v>-25.520499999999998</c:v>
                      </c:pt>
                      <c:pt idx="64">
                        <c:v>-26.462199999999999</c:v>
                      </c:pt>
                      <c:pt idx="65">
                        <c:v>-25.220575</c:v>
                      </c:pt>
                      <c:pt idx="66">
                        <c:v>-22.93835</c:v>
                      </c:pt>
                      <c:pt idx="67">
                        <c:v>-21.436575000000001</c:v>
                      </c:pt>
                      <c:pt idx="68">
                        <c:v>-21.2592</c:v>
                      </c:pt>
                      <c:pt idx="69">
                        <c:v>-16.108875000000001</c:v>
                      </c:pt>
                      <c:pt idx="70">
                        <c:v>-14.86725</c:v>
                      </c:pt>
                      <c:pt idx="71">
                        <c:v>-13.023624999999999</c:v>
                      </c:pt>
                      <c:pt idx="72">
                        <c:v>-11.78415</c:v>
                      </c:pt>
                      <c:pt idx="73">
                        <c:v>-16.05405</c:v>
                      </c:pt>
                      <c:pt idx="74">
                        <c:v>-14.769425</c:v>
                      </c:pt>
                      <c:pt idx="75">
                        <c:v>-11.61645</c:v>
                      </c:pt>
                      <c:pt idx="76">
                        <c:v>-12.789275</c:v>
                      </c:pt>
                      <c:pt idx="77">
                        <c:v>-15.210175</c:v>
                      </c:pt>
                      <c:pt idx="78">
                        <c:v>-11.755125</c:v>
                      </c:pt>
                      <c:pt idx="79">
                        <c:v>-12.767775</c:v>
                      </c:pt>
                      <c:pt idx="80">
                        <c:v>-11.377800000000001</c:v>
                      </c:pt>
                      <c:pt idx="81">
                        <c:v>-11.881975000000001</c:v>
                      </c:pt>
                      <c:pt idx="82">
                        <c:v>-8.4882000000000009</c:v>
                      </c:pt>
                      <c:pt idx="83">
                        <c:v>-11.682024999999999</c:v>
                      </c:pt>
                      <c:pt idx="84">
                        <c:v>-11.764799999999999</c:v>
                      </c:pt>
                      <c:pt idx="85">
                        <c:v>-12.907525</c:v>
                      </c:pt>
                      <c:pt idx="86">
                        <c:v>-13.0548</c:v>
                      </c:pt>
                      <c:pt idx="87">
                        <c:v>-17.236550000000001</c:v>
                      </c:pt>
                      <c:pt idx="88">
                        <c:v>-19.475774999999999</c:v>
                      </c:pt>
                      <c:pt idx="89">
                        <c:v>-16.864707500000002</c:v>
                      </c:pt>
                      <c:pt idx="90">
                        <c:v>-12.109875000000001</c:v>
                      </c:pt>
                      <c:pt idx="91">
                        <c:v>4.2484000000000002</c:v>
                      </c:pt>
                      <c:pt idx="92">
                        <c:v>16.830200000000001</c:v>
                      </c:pt>
                      <c:pt idx="93">
                        <c:v>30.458404999999999</c:v>
                      </c:pt>
                      <c:pt idx="94">
                        <c:v>32.812224999999998</c:v>
                      </c:pt>
                      <c:pt idx="95">
                        <c:v>38.548425000000002</c:v>
                      </c:pt>
                      <c:pt idx="96">
                        <c:v>43.227899999999998</c:v>
                      </c:pt>
                      <c:pt idx="97">
                        <c:v>40.418925000000002</c:v>
                      </c:pt>
                      <c:pt idx="98">
                        <c:v>39.871749999999999</c:v>
                      </c:pt>
                      <c:pt idx="99">
                        <c:v>45.8294</c:v>
                      </c:pt>
                      <c:pt idx="100">
                        <c:v>50.351925000000001</c:v>
                      </c:pt>
                      <c:pt idx="101">
                        <c:v>54.143450000000001</c:v>
                      </c:pt>
                      <c:pt idx="102">
                        <c:v>48.954425000000001</c:v>
                      </c:pt>
                      <c:pt idx="103">
                        <c:v>48.754474999999999</c:v>
                      </c:pt>
                      <c:pt idx="104">
                        <c:v>48.954425000000001</c:v>
                      </c:pt>
                      <c:pt idx="105">
                        <c:v>48.268574999999998</c:v>
                      </c:pt>
                      <c:pt idx="106">
                        <c:v>48.268574999999998</c:v>
                      </c:pt>
                      <c:pt idx="107">
                        <c:v>48.268574999999998</c:v>
                      </c:pt>
                      <c:pt idx="108">
                        <c:v>48.954425000000001</c:v>
                      </c:pt>
                      <c:pt idx="109">
                        <c:v>48.954425000000001</c:v>
                      </c:pt>
                      <c:pt idx="110">
                        <c:v>48.268574999999998</c:v>
                      </c:pt>
                      <c:pt idx="111">
                        <c:v>48.954425000000001</c:v>
                      </c:pt>
                      <c:pt idx="112">
                        <c:v>48.268574999999998</c:v>
                      </c:pt>
                      <c:pt idx="113">
                        <c:v>48.268574999999998</c:v>
                      </c:pt>
                      <c:pt idx="114">
                        <c:v>48.268574999999998</c:v>
                      </c:pt>
                      <c:pt idx="115">
                        <c:v>48.268574999999998</c:v>
                      </c:pt>
                      <c:pt idx="116">
                        <c:v>48.268574999999998</c:v>
                      </c:pt>
                      <c:pt idx="117">
                        <c:v>48.268574999999998</c:v>
                      </c:pt>
                      <c:pt idx="118">
                        <c:v>48.954425000000001</c:v>
                      </c:pt>
                      <c:pt idx="119">
                        <c:v>48.268574999999998</c:v>
                      </c:pt>
                      <c:pt idx="120">
                        <c:v>48.268574999999998</c:v>
                      </c:pt>
                      <c:pt idx="121">
                        <c:v>48.954425000000001</c:v>
                      </c:pt>
                      <c:pt idx="122">
                        <c:v>48.268574999999998</c:v>
                      </c:pt>
                      <c:pt idx="123">
                        <c:v>48.268574999999998</c:v>
                      </c:pt>
                      <c:pt idx="124">
                        <c:v>48.954425000000001</c:v>
                      </c:pt>
                      <c:pt idx="125">
                        <c:v>48.954425000000001</c:v>
                      </c:pt>
                      <c:pt idx="126">
                        <c:v>48.268574999999998</c:v>
                      </c:pt>
                      <c:pt idx="127">
                        <c:v>49.085574999999999</c:v>
                      </c:pt>
                      <c:pt idx="128">
                        <c:v>48.954425000000001</c:v>
                      </c:pt>
                      <c:pt idx="129">
                        <c:v>48.268574999999998</c:v>
                      </c:pt>
                      <c:pt idx="130">
                        <c:v>48.954425000000001</c:v>
                      </c:pt>
                      <c:pt idx="131">
                        <c:v>48.268574999999998</c:v>
                      </c:pt>
                      <c:pt idx="132">
                        <c:v>48.268574999999998</c:v>
                      </c:pt>
                      <c:pt idx="133">
                        <c:v>48.268574999999998</c:v>
                      </c:pt>
                      <c:pt idx="134">
                        <c:v>48.268574999999998</c:v>
                      </c:pt>
                      <c:pt idx="135">
                        <c:v>49.373674999999999</c:v>
                      </c:pt>
                      <c:pt idx="136">
                        <c:v>51.450575000000001</c:v>
                      </c:pt>
                      <c:pt idx="137">
                        <c:v>50.10575</c:v>
                      </c:pt>
                      <c:pt idx="138">
                        <c:v>42.496899999999997</c:v>
                      </c:pt>
                      <c:pt idx="139">
                        <c:v>40.745725</c:v>
                      </c:pt>
                      <c:pt idx="140">
                        <c:v>40.385599999999997</c:v>
                      </c:pt>
                      <c:pt idx="141">
                        <c:v>40.877949999999998</c:v>
                      </c:pt>
                      <c:pt idx="142">
                        <c:v>37.357325000000003</c:v>
                      </c:pt>
                      <c:pt idx="143">
                        <c:v>32.764924999999998</c:v>
                      </c:pt>
                      <c:pt idx="144">
                        <c:v>27.503875000000001</c:v>
                      </c:pt>
                      <c:pt idx="145">
                        <c:v>12.386150000000001</c:v>
                      </c:pt>
                      <c:pt idx="146">
                        <c:v>0.23649999999999999</c:v>
                      </c:pt>
                      <c:pt idx="147">
                        <c:v>-14.497450000000001</c:v>
                      </c:pt>
                      <c:pt idx="148">
                        <c:v>-15.969125</c:v>
                      </c:pt>
                      <c:pt idx="149">
                        <c:v>-16.129300000000001</c:v>
                      </c:pt>
                      <c:pt idx="150">
                        <c:v>-12.736599999999999</c:v>
                      </c:pt>
                      <c:pt idx="151">
                        <c:v>-14.2674</c:v>
                      </c:pt>
                      <c:pt idx="152">
                        <c:v>-14.25235</c:v>
                      </c:pt>
                      <c:pt idx="153">
                        <c:v>-6.7359499999999999</c:v>
                      </c:pt>
                      <c:pt idx="154">
                        <c:v>-8.422625</c:v>
                      </c:pt>
                      <c:pt idx="155">
                        <c:v>-13.5106</c:v>
                      </c:pt>
                      <c:pt idx="156">
                        <c:v>-13.285925000000001</c:v>
                      </c:pt>
                      <c:pt idx="157">
                        <c:v>-12.087300000000001</c:v>
                      </c:pt>
                      <c:pt idx="158">
                        <c:v>-12.34315</c:v>
                      </c:pt>
                      <c:pt idx="159">
                        <c:v>-16.328175000000002</c:v>
                      </c:pt>
                      <c:pt idx="160">
                        <c:v>-12.049675000000001</c:v>
                      </c:pt>
                      <c:pt idx="161">
                        <c:v>-14.276</c:v>
                      </c:pt>
                      <c:pt idx="162">
                        <c:v>-17.000050000000002</c:v>
                      </c:pt>
                      <c:pt idx="163">
                        <c:v>-14.496375</c:v>
                      </c:pt>
                      <c:pt idx="164">
                        <c:v>-16.088450000000002</c:v>
                      </c:pt>
                      <c:pt idx="165">
                        <c:v>-17.391349999999999</c:v>
                      </c:pt>
                      <c:pt idx="166">
                        <c:v>-18.50075</c:v>
                      </c:pt>
                      <c:pt idx="167">
                        <c:v>-19.241425</c:v>
                      </c:pt>
                      <c:pt idx="168">
                        <c:v>-18.433025000000001</c:v>
                      </c:pt>
                      <c:pt idx="169">
                        <c:v>-20.4207</c:v>
                      </c:pt>
                      <c:pt idx="170">
                        <c:v>-21.5989</c:v>
                      </c:pt>
                      <c:pt idx="171">
                        <c:v>-20.509924999999999</c:v>
                      </c:pt>
                      <c:pt idx="172">
                        <c:v>-26.581524999999999</c:v>
                      </c:pt>
                      <c:pt idx="173">
                        <c:v>-23.619900000000001</c:v>
                      </c:pt>
                      <c:pt idx="174">
                        <c:v>-22.533075</c:v>
                      </c:pt>
                      <c:pt idx="175">
                        <c:v>-31.606075000000001</c:v>
                      </c:pt>
                      <c:pt idx="176">
                        <c:v>-23.888649999999998</c:v>
                      </c:pt>
                      <c:pt idx="177">
                        <c:v>-36.769300000000001</c:v>
                      </c:pt>
                      <c:pt idx="178">
                        <c:v>-40.400649999999999</c:v>
                      </c:pt>
                      <c:pt idx="179">
                        <c:v>-30.244050000000001</c:v>
                      </c:pt>
                      <c:pt idx="180">
                        <c:v>-32.132824999999997</c:v>
                      </c:pt>
                      <c:pt idx="181">
                        <c:v>-44.764074999999998</c:v>
                      </c:pt>
                      <c:pt idx="182">
                        <c:v>-34.876224999999998</c:v>
                      </c:pt>
                      <c:pt idx="183">
                        <c:v>-35.681399999999996</c:v>
                      </c:pt>
                      <c:pt idx="184">
                        <c:v>-44.204000000000001</c:v>
                      </c:pt>
                      <c:pt idx="185">
                        <c:v>-43.806249999999999</c:v>
                      </c:pt>
                      <c:pt idx="186">
                        <c:v>-37.323999999999998</c:v>
                      </c:pt>
                      <c:pt idx="187">
                        <c:v>-38.404375000000002</c:v>
                      </c:pt>
                      <c:pt idx="188">
                        <c:v>-39.458950000000002</c:v>
                      </c:pt>
                      <c:pt idx="189">
                        <c:v>-40.31035</c:v>
                      </c:pt>
                      <c:pt idx="190">
                        <c:v>-42.458199999999998</c:v>
                      </c:pt>
                      <c:pt idx="191">
                        <c:v>-42.602249999999998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'MM150602.2'!$AN$3</c15:sqref>
                        </c15:formulaRef>
                      </c:ext>
                    </c:extLst>
                    <c:strCache>
                      <c:ptCount val="1"/>
                      <c:pt idx="0">
                        <c:v>CNCS1 traction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'MM150602.2'!$AN$4:$AN$195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-96.160899999999998</c:v>
                      </c:pt>
                      <c:pt idx="1">
                        <c:v>-96.128649999999993</c:v>
                      </c:pt>
                      <c:pt idx="2">
                        <c:v>-96.060924999999997</c:v>
                      </c:pt>
                      <c:pt idx="3">
                        <c:v>-95.938374999999994</c:v>
                      </c:pt>
                      <c:pt idx="4">
                        <c:v>-95.835175000000007</c:v>
                      </c:pt>
                      <c:pt idx="5">
                        <c:v>-95.758849999999995</c:v>
                      </c:pt>
                      <c:pt idx="6">
                        <c:v>-95.681449999999998</c:v>
                      </c:pt>
                      <c:pt idx="7">
                        <c:v>-95.441725000000005</c:v>
                      </c:pt>
                      <c:pt idx="8">
                        <c:v>-95.4084</c:v>
                      </c:pt>
                      <c:pt idx="9">
                        <c:v>-95.432050000000004</c:v>
                      </c:pt>
                      <c:pt idx="10">
                        <c:v>-95.453550000000007</c:v>
                      </c:pt>
                      <c:pt idx="11">
                        <c:v>-95.440650000000005</c:v>
                      </c:pt>
                      <c:pt idx="12">
                        <c:v>-95.436350000000004</c:v>
                      </c:pt>
                      <c:pt idx="13">
                        <c:v>-95.417000000000002</c:v>
                      </c:pt>
                      <c:pt idx="14">
                        <c:v>-95.433125000000004</c:v>
                      </c:pt>
                      <c:pt idx="15">
                        <c:v>-95.485799999999998</c:v>
                      </c:pt>
                      <c:pt idx="16">
                        <c:v>-95.40625</c:v>
                      </c:pt>
                      <c:pt idx="17">
                        <c:v>-95.438500000000005</c:v>
                      </c:pt>
                      <c:pt idx="18">
                        <c:v>-95.464299999999994</c:v>
                      </c:pt>
                      <c:pt idx="19">
                        <c:v>-95.419150000000002</c:v>
                      </c:pt>
                      <c:pt idx="20">
                        <c:v>-95.419150000000002</c:v>
                      </c:pt>
                      <c:pt idx="21">
                        <c:v>-95.425600000000003</c:v>
                      </c:pt>
                      <c:pt idx="22">
                        <c:v>-95.436350000000004</c:v>
                      </c:pt>
                      <c:pt idx="23">
                        <c:v>-95.420225000000002</c:v>
                      </c:pt>
                      <c:pt idx="24">
                        <c:v>-95.418075000000002</c:v>
                      </c:pt>
                      <c:pt idx="25">
                        <c:v>-95.447100000000006</c:v>
                      </c:pt>
                      <c:pt idx="26">
                        <c:v>-95.461074999999994</c:v>
                      </c:pt>
                      <c:pt idx="27">
                        <c:v>-95.423450000000003</c:v>
                      </c:pt>
                      <c:pt idx="28">
                        <c:v>-95.421300000000002</c:v>
                      </c:pt>
                      <c:pt idx="29">
                        <c:v>-95.4084</c:v>
                      </c:pt>
                      <c:pt idx="30">
                        <c:v>-95.412700000000001</c:v>
                      </c:pt>
                      <c:pt idx="31">
                        <c:v>-95.383674999999997</c:v>
                      </c:pt>
                      <c:pt idx="32">
                        <c:v>-95.455699999999993</c:v>
                      </c:pt>
                      <c:pt idx="33">
                        <c:v>-95.436350000000004</c:v>
                      </c:pt>
                      <c:pt idx="34">
                        <c:v>-95.448175000000006</c:v>
                      </c:pt>
                      <c:pt idx="35">
                        <c:v>-95.410550000000001</c:v>
                      </c:pt>
                      <c:pt idx="36">
                        <c:v>-95.413775000000001</c:v>
                      </c:pt>
                      <c:pt idx="37">
                        <c:v>-95.424525000000003</c:v>
                      </c:pt>
                      <c:pt idx="38">
                        <c:v>-95.414850000000001</c:v>
                      </c:pt>
                      <c:pt idx="39">
                        <c:v>-95.409475</c:v>
                      </c:pt>
                      <c:pt idx="40">
                        <c:v>-95.403025</c:v>
                      </c:pt>
                      <c:pt idx="41">
                        <c:v>-95.258975000000007</c:v>
                      </c:pt>
                      <c:pt idx="42">
                        <c:v>-94.839725000000001</c:v>
                      </c:pt>
                      <c:pt idx="43">
                        <c:v>-94.359200000000001</c:v>
                      </c:pt>
                      <c:pt idx="44">
                        <c:v>-93.746449999999996</c:v>
                      </c:pt>
                      <c:pt idx="45">
                        <c:v>-93.185299999999998</c:v>
                      </c:pt>
                      <c:pt idx="46">
                        <c:v>-92.539225000000002</c:v>
                      </c:pt>
                      <c:pt idx="47">
                        <c:v>-91.835099999999997</c:v>
                      </c:pt>
                      <c:pt idx="48">
                        <c:v>-91.266424999999998</c:v>
                      </c:pt>
                      <c:pt idx="49">
                        <c:v>-90.598849999999999</c:v>
                      </c:pt>
                      <c:pt idx="50">
                        <c:v>-90.054900000000004</c:v>
                      </c:pt>
                      <c:pt idx="51">
                        <c:v>-89.219624999999994</c:v>
                      </c:pt>
                      <c:pt idx="52">
                        <c:v>-88.518725000000003</c:v>
                      </c:pt>
                      <c:pt idx="53">
                        <c:v>-87.338374999999999</c:v>
                      </c:pt>
                      <c:pt idx="54">
                        <c:v>-86.683700000000002</c:v>
                      </c:pt>
                      <c:pt idx="55">
                        <c:v>-85.273300000000006</c:v>
                      </c:pt>
                      <c:pt idx="56">
                        <c:v>-84.118750000000006</c:v>
                      </c:pt>
                      <c:pt idx="57">
                        <c:v>-82.379400000000004</c:v>
                      </c:pt>
                      <c:pt idx="58">
                        <c:v>-81.063599999999994</c:v>
                      </c:pt>
                      <c:pt idx="59">
                        <c:v>-79.276949999999999</c:v>
                      </c:pt>
                      <c:pt idx="60">
                        <c:v>-79.009275000000002</c:v>
                      </c:pt>
                      <c:pt idx="61">
                        <c:v>-77.313999999999993</c:v>
                      </c:pt>
                      <c:pt idx="62">
                        <c:v>-74.7684</c:v>
                      </c:pt>
                      <c:pt idx="63">
                        <c:v>-72.159374999999997</c:v>
                      </c:pt>
                      <c:pt idx="64">
                        <c:v>-69.488</c:v>
                      </c:pt>
                      <c:pt idx="65">
                        <c:v>-67.730374999999995</c:v>
                      </c:pt>
                      <c:pt idx="66">
                        <c:v>-67.607825000000005</c:v>
                      </c:pt>
                      <c:pt idx="67">
                        <c:v>-66.931650000000005</c:v>
                      </c:pt>
                      <c:pt idx="68">
                        <c:v>-65.719049999999996</c:v>
                      </c:pt>
                      <c:pt idx="69">
                        <c:v>-66.442525000000003</c:v>
                      </c:pt>
                      <c:pt idx="70">
                        <c:v>-64.834325000000007</c:v>
                      </c:pt>
                      <c:pt idx="71">
                        <c:v>-63.746425000000002</c:v>
                      </c:pt>
                      <c:pt idx="72">
                        <c:v>-61.970525000000002</c:v>
                      </c:pt>
                      <c:pt idx="73">
                        <c:v>-60.56335</c:v>
                      </c:pt>
                      <c:pt idx="74">
                        <c:v>-58.716500000000003</c:v>
                      </c:pt>
                      <c:pt idx="75">
                        <c:v>-56.657874999999997</c:v>
                      </c:pt>
                      <c:pt idx="76">
                        <c:v>-54.450899999999997</c:v>
                      </c:pt>
                      <c:pt idx="77">
                        <c:v>-52.403025</c:v>
                      </c:pt>
                      <c:pt idx="78">
                        <c:v>-54.027349999999998</c:v>
                      </c:pt>
                      <c:pt idx="79">
                        <c:v>-51.931100000000001</c:v>
                      </c:pt>
                      <c:pt idx="80">
                        <c:v>-51.956899999999997</c:v>
                      </c:pt>
                      <c:pt idx="81">
                        <c:v>-51.941850000000002</c:v>
                      </c:pt>
                      <c:pt idx="82">
                        <c:v>-49.126424999999998</c:v>
                      </c:pt>
                      <c:pt idx="83">
                        <c:v>-46.437849999999997</c:v>
                      </c:pt>
                      <c:pt idx="84">
                        <c:v>-46.034725000000002</c:v>
                      </c:pt>
                      <c:pt idx="85">
                        <c:v>-45.418750000000003</c:v>
                      </c:pt>
                      <c:pt idx="86">
                        <c:v>-43.654674999999997</c:v>
                      </c:pt>
                      <c:pt idx="87">
                        <c:v>-41.966925000000003</c:v>
                      </c:pt>
                      <c:pt idx="88">
                        <c:v>-41.162824999999998</c:v>
                      </c:pt>
                      <c:pt idx="89">
                        <c:v>-37.241225</c:v>
                      </c:pt>
                      <c:pt idx="90">
                        <c:v>-34.525775000000003</c:v>
                      </c:pt>
                      <c:pt idx="91">
                        <c:v>-33.819499999999998</c:v>
                      </c:pt>
                      <c:pt idx="92">
                        <c:v>-30.007549999999998</c:v>
                      </c:pt>
                      <c:pt idx="93">
                        <c:v>-28.389675</c:v>
                      </c:pt>
                      <c:pt idx="94">
                        <c:v>-30.746075000000001</c:v>
                      </c:pt>
                      <c:pt idx="95">
                        <c:v>-30.822399999999998</c:v>
                      </c:pt>
                      <c:pt idx="96">
                        <c:v>-32.625174999999999</c:v>
                      </c:pt>
                      <c:pt idx="97">
                        <c:v>-31.301850000000002</c:v>
                      </c:pt>
                      <c:pt idx="98">
                        <c:v>-32.876725</c:v>
                      </c:pt>
                      <c:pt idx="99">
                        <c:v>-33.733499999999999</c:v>
                      </c:pt>
                      <c:pt idx="100">
                        <c:v>-35.183675000000001</c:v>
                      </c:pt>
                      <c:pt idx="101">
                        <c:v>-36.972475000000003</c:v>
                      </c:pt>
                      <c:pt idx="102">
                        <c:v>-35.226675</c:v>
                      </c:pt>
                      <c:pt idx="103">
                        <c:v>-36.491950000000003</c:v>
                      </c:pt>
                      <c:pt idx="104">
                        <c:v>-35.226675</c:v>
                      </c:pt>
                      <c:pt idx="105">
                        <c:v>-35.41695</c:v>
                      </c:pt>
                      <c:pt idx="106">
                        <c:v>-35.41695</c:v>
                      </c:pt>
                      <c:pt idx="107">
                        <c:v>-35.41695</c:v>
                      </c:pt>
                      <c:pt idx="108">
                        <c:v>-35.226675</c:v>
                      </c:pt>
                      <c:pt idx="109">
                        <c:v>-35.226675</c:v>
                      </c:pt>
                      <c:pt idx="110">
                        <c:v>-35.41695</c:v>
                      </c:pt>
                      <c:pt idx="111">
                        <c:v>-35.226675</c:v>
                      </c:pt>
                      <c:pt idx="112">
                        <c:v>-35.41695</c:v>
                      </c:pt>
                      <c:pt idx="113">
                        <c:v>-35.41695</c:v>
                      </c:pt>
                      <c:pt idx="114">
                        <c:v>-35.41695</c:v>
                      </c:pt>
                      <c:pt idx="115">
                        <c:v>-35.41695</c:v>
                      </c:pt>
                      <c:pt idx="116">
                        <c:v>-35.41695</c:v>
                      </c:pt>
                      <c:pt idx="117">
                        <c:v>-35.41695</c:v>
                      </c:pt>
                      <c:pt idx="118">
                        <c:v>-35.226675</c:v>
                      </c:pt>
                      <c:pt idx="119">
                        <c:v>-35.41695</c:v>
                      </c:pt>
                      <c:pt idx="120">
                        <c:v>-35.41695</c:v>
                      </c:pt>
                      <c:pt idx="121">
                        <c:v>-35.226675</c:v>
                      </c:pt>
                      <c:pt idx="122">
                        <c:v>-35.41695</c:v>
                      </c:pt>
                      <c:pt idx="123">
                        <c:v>-35.41695</c:v>
                      </c:pt>
                      <c:pt idx="124">
                        <c:v>-35.226675</c:v>
                      </c:pt>
                      <c:pt idx="125">
                        <c:v>-35.226675</c:v>
                      </c:pt>
                      <c:pt idx="126">
                        <c:v>-35.41695</c:v>
                      </c:pt>
                      <c:pt idx="127">
                        <c:v>-34.853650000000002</c:v>
                      </c:pt>
                      <c:pt idx="128">
                        <c:v>-35.226675</c:v>
                      </c:pt>
                      <c:pt idx="129">
                        <c:v>-35.41695</c:v>
                      </c:pt>
                      <c:pt idx="130">
                        <c:v>-35.226675</c:v>
                      </c:pt>
                      <c:pt idx="131">
                        <c:v>-35.41695</c:v>
                      </c:pt>
                      <c:pt idx="132">
                        <c:v>-35.41695</c:v>
                      </c:pt>
                      <c:pt idx="133">
                        <c:v>-35.41695</c:v>
                      </c:pt>
                      <c:pt idx="134">
                        <c:v>-35.41695</c:v>
                      </c:pt>
                      <c:pt idx="135">
                        <c:v>-35.485750000000003</c:v>
                      </c:pt>
                      <c:pt idx="136">
                        <c:v>-36.959575000000001</c:v>
                      </c:pt>
                      <c:pt idx="137">
                        <c:v>-35.326650000000001</c:v>
                      </c:pt>
                      <c:pt idx="138">
                        <c:v>-34.259174999999999</c:v>
                      </c:pt>
                      <c:pt idx="139">
                        <c:v>-32.537025</c:v>
                      </c:pt>
                      <c:pt idx="140">
                        <c:v>-30.83745</c:v>
                      </c:pt>
                      <c:pt idx="141">
                        <c:v>-32.967025</c:v>
                      </c:pt>
                      <c:pt idx="142">
                        <c:v>-30.4741</c:v>
                      </c:pt>
                      <c:pt idx="143">
                        <c:v>-31.010525000000001</c:v>
                      </c:pt>
                      <c:pt idx="144">
                        <c:v>-28.042449999999999</c:v>
                      </c:pt>
                      <c:pt idx="145">
                        <c:v>-30.656849999999999</c:v>
                      </c:pt>
                      <c:pt idx="146">
                        <c:v>-34.477400000000003</c:v>
                      </c:pt>
                      <c:pt idx="147">
                        <c:v>-40.621025000000003</c:v>
                      </c:pt>
                      <c:pt idx="148">
                        <c:v>-38.459200000000003</c:v>
                      </c:pt>
                      <c:pt idx="149">
                        <c:v>-42.934424999999997</c:v>
                      </c:pt>
                      <c:pt idx="150">
                        <c:v>-42.724800000000002</c:v>
                      </c:pt>
                      <c:pt idx="151">
                        <c:v>-37.406775000000003</c:v>
                      </c:pt>
                      <c:pt idx="152">
                        <c:v>-45.248899999999999</c:v>
                      </c:pt>
                      <c:pt idx="153">
                        <c:v>-42.921525000000003</c:v>
                      </c:pt>
                      <c:pt idx="154">
                        <c:v>-47.239800000000002</c:v>
                      </c:pt>
                      <c:pt idx="155">
                        <c:v>-44.028775000000003</c:v>
                      </c:pt>
                      <c:pt idx="156">
                        <c:v>-51.894550000000002</c:v>
                      </c:pt>
                      <c:pt idx="157">
                        <c:v>-51.766624999999998</c:v>
                      </c:pt>
                      <c:pt idx="158">
                        <c:v>-52.175125000000001</c:v>
                      </c:pt>
                      <c:pt idx="159">
                        <c:v>-50.764724999999999</c:v>
                      </c:pt>
                      <c:pt idx="160">
                        <c:v>-51.852625000000003</c:v>
                      </c:pt>
                      <c:pt idx="161">
                        <c:v>-52.959874999999997</c:v>
                      </c:pt>
                      <c:pt idx="162">
                        <c:v>-52.702950000000001</c:v>
                      </c:pt>
                      <c:pt idx="163">
                        <c:v>-53.624225000000003</c:v>
                      </c:pt>
                      <c:pt idx="164">
                        <c:v>-61.216949999999997</c:v>
                      </c:pt>
                      <c:pt idx="165">
                        <c:v>-53.786549999999998</c:v>
                      </c:pt>
                      <c:pt idx="166">
                        <c:v>-55.361424999999997</c:v>
                      </c:pt>
                      <c:pt idx="167">
                        <c:v>-56.179499999999997</c:v>
                      </c:pt>
                      <c:pt idx="168">
                        <c:v>-65.953400000000002</c:v>
                      </c:pt>
                      <c:pt idx="169">
                        <c:v>-59.386225000000003</c:v>
                      </c:pt>
                      <c:pt idx="170">
                        <c:v>-67.428299999999993</c:v>
                      </c:pt>
                      <c:pt idx="171">
                        <c:v>-62.727325</c:v>
                      </c:pt>
                      <c:pt idx="172">
                        <c:v>-68.305499999999995</c:v>
                      </c:pt>
                      <c:pt idx="173">
                        <c:v>-66.335025000000002</c:v>
                      </c:pt>
                      <c:pt idx="174">
                        <c:v>-68.8</c:v>
                      </c:pt>
                      <c:pt idx="175">
                        <c:v>-75.673550000000006</c:v>
                      </c:pt>
                      <c:pt idx="176">
                        <c:v>-71.759474999999995</c:v>
                      </c:pt>
                      <c:pt idx="177">
                        <c:v>-79.465074999999999</c:v>
                      </c:pt>
                      <c:pt idx="178">
                        <c:v>-79.872500000000002</c:v>
                      </c:pt>
                      <c:pt idx="179">
                        <c:v>-76.979675</c:v>
                      </c:pt>
                      <c:pt idx="180">
                        <c:v>-79.209225000000004</c:v>
                      </c:pt>
                      <c:pt idx="181">
                        <c:v>-84.65625</c:v>
                      </c:pt>
                      <c:pt idx="182">
                        <c:v>-81.816100000000006</c:v>
                      </c:pt>
                      <c:pt idx="183">
                        <c:v>-84.131649999999993</c:v>
                      </c:pt>
                      <c:pt idx="184">
                        <c:v>-87.885549999999995</c:v>
                      </c:pt>
                      <c:pt idx="185">
                        <c:v>-88.796075000000002</c:v>
                      </c:pt>
                      <c:pt idx="186">
                        <c:v>-88.306950000000001</c:v>
                      </c:pt>
                      <c:pt idx="187">
                        <c:v>-89.165875</c:v>
                      </c:pt>
                      <c:pt idx="188">
                        <c:v>-90.297849999999997</c:v>
                      </c:pt>
                      <c:pt idx="189">
                        <c:v>-91.192250000000001</c:v>
                      </c:pt>
                      <c:pt idx="190">
                        <c:v>-92.149000000000001</c:v>
                      </c:pt>
                      <c:pt idx="191">
                        <c:v>-92.825175000000002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'MM150602.2'!$AO$3</c15:sqref>
                        </c15:formulaRef>
                      </c:ext>
                    </c:extLst>
                    <c:strCache>
                      <c:ptCount val="1"/>
                      <c:pt idx="0">
                        <c:v>CNCS2 traction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'MM150602.2'!$AO$4:$AO$195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-92.858500000000006</c:v>
                      </c:pt>
                      <c:pt idx="1">
                        <c:v>-92.797224999999997</c:v>
                      </c:pt>
                      <c:pt idx="2">
                        <c:v>-92.801524999999998</c:v>
                      </c:pt>
                      <c:pt idx="3">
                        <c:v>-92.687574999999995</c:v>
                      </c:pt>
                      <c:pt idx="4">
                        <c:v>-92.617699999999999</c:v>
                      </c:pt>
                      <c:pt idx="5">
                        <c:v>-92.419899999999998</c:v>
                      </c:pt>
                      <c:pt idx="6">
                        <c:v>-92.303799999999995</c:v>
                      </c:pt>
                      <c:pt idx="7">
                        <c:v>-92.121049999999997</c:v>
                      </c:pt>
                      <c:pt idx="8">
                        <c:v>-92.096324999999993</c:v>
                      </c:pt>
                      <c:pt idx="9">
                        <c:v>-92.111374999999995</c:v>
                      </c:pt>
                      <c:pt idx="10">
                        <c:v>-92.129649999999998</c:v>
                      </c:pt>
                      <c:pt idx="11">
                        <c:v>-92.112449999999995</c:v>
                      </c:pt>
                      <c:pt idx="12">
                        <c:v>-92.065150000000003</c:v>
                      </c:pt>
                      <c:pt idx="13">
                        <c:v>-92.097399999999993</c:v>
                      </c:pt>
                      <c:pt idx="14">
                        <c:v>-92.078050000000005</c:v>
                      </c:pt>
                      <c:pt idx="15">
                        <c:v>-92.133949999999999</c:v>
                      </c:pt>
                      <c:pt idx="16">
                        <c:v>-92.100624999999994</c:v>
                      </c:pt>
                      <c:pt idx="17">
                        <c:v>-92.111374999999995</c:v>
                      </c:pt>
                      <c:pt idx="18">
                        <c:v>-92.0501</c:v>
                      </c:pt>
                      <c:pt idx="19">
                        <c:v>-92.117824999999996</c:v>
                      </c:pt>
                      <c:pt idx="20">
                        <c:v>-92.117824999999996</c:v>
                      </c:pt>
                      <c:pt idx="21">
                        <c:v>-92.122124999999997</c:v>
                      </c:pt>
                      <c:pt idx="22">
                        <c:v>-92.065150000000003</c:v>
                      </c:pt>
                      <c:pt idx="23">
                        <c:v>-92.136099999999999</c:v>
                      </c:pt>
                      <c:pt idx="24">
                        <c:v>-92.138249999999999</c:v>
                      </c:pt>
                      <c:pt idx="25">
                        <c:v>-92.100624999999994</c:v>
                      </c:pt>
                      <c:pt idx="26">
                        <c:v>-92.081275000000005</c:v>
                      </c:pt>
                      <c:pt idx="27">
                        <c:v>-92.158675000000002</c:v>
                      </c:pt>
                      <c:pt idx="28">
                        <c:v>-92.105999999999995</c:v>
                      </c:pt>
                      <c:pt idx="29">
                        <c:v>-92.096324999999993</c:v>
                      </c:pt>
                      <c:pt idx="30">
                        <c:v>-92.161900000000003</c:v>
                      </c:pt>
                      <c:pt idx="31">
                        <c:v>-92.079125000000005</c:v>
                      </c:pt>
                      <c:pt idx="32">
                        <c:v>-92.090950000000007</c:v>
                      </c:pt>
                      <c:pt idx="33">
                        <c:v>-92.113524999999996</c:v>
                      </c:pt>
                      <c:pt idx="34">
                        <c:v>-92.086650000000006</c:v>
                      </c:pt>
                      <c:pt idx="35">
                        <c:v>-92.061925000000002</c:v>
                      </c:pt>
                      <c:pt idx="36">
                        <c:v>-92.079125000000005</c:v>
                      </c:pt>
                      <c:pt idx="37">
                        <c:v>-92.141475</c:v>
                      </c:pt>
                      <c:pt idx="38">
                        <c:v>-92.083425000000005</c:v>
                      </c:pt>
                      <c:pt idx="39">
                        <c:v>-92.103849999999994</c:v>
                      </c:pt>
                      <c:pt idx="40">
                        <c:v>-92.070525000000004</c:v>
                      </c:pt>
                      <c:pt idx="41">
                        <c:v>-91.960875000000001</c:v>
                      </c:pt>
                      <c:pt idx="42">
                        <c:v>-91.510450000000006</c:v>
                      </c:pt>
                      <c:pt idx="43">
                        <c:v>-91.16</c:v>
                      </c:pt>
                      <c:pt idx="44">
                        <c:v>-90.505324999999999</c:v>
                      </c:pt>
                      <c:pt idx="45">
                        <c:v>-89.723799999999997</c:v>
                      </c:pt>
                      <c:pt idx="46">
                        <c:v>-88.861649999999997</c:v>
                      </c:pt>
                      <c:pt idx="47">
                        <c:v>-87.896299999999997</c:v>
                      </c:pt>
                      <c:pt idx="48">
                        <c:v>-87.034149999999997</c:v>
                      </c:pt>
                      <c:pt idx="49">
                        <c:v>-85.781774999999996</c:v>
                      </c:pt>
                      <c:pt idx="50">
                        <c:v>-84.390725000000003</c:v>
                      </c:pt>
                      <c:pt idx="51">
                        <c:v>-83.446875000000006</c:v>
                      </c:pt>
                      <c:pt idx="52">
                        <c:v>-82.322424999999996</c:v>
                      </c:pt>
                      <c:pt idx="53">
                        <c:v>-80.645425000000003</c:v>
                      </c:pt>
                      <c:pt idx="54">
                        <c:v>-79.845624999999998</c:v>
                      </c:pt>
                      <c:pt idx="55">
                        <c:v>-78.598624999999998</c:v>
                      </c:pt>
                      <c:pt idx="56">
                        <c:v>-76.929150000000007</c:v>
                      </c:pt>
                      <c:pt idx="57">
                        <c:v>-76.079899999999995</c:v>
                      </c:pt>
                      <c:pt idx="58">
                        <c:v>-73.321449999999999</c:v>
                      </c:pt>
                      <c:pt idx="59">
                        <c:v>-71.072550000000007</c:v>
                      </c:pt>
                      <c:pt idx="60">
                        <c:v>-68.929000000000002</c:v>
                      </c:pt>
                      <c:pt idx="61">
                        <c:v>-67.157399999999996</c:v>
                      </c:pt>
                      <c:pt idx="62">
                        <c:v>-63.7776</c:v>
                      </c:pt>
                      <c:pt idx="63">
                        <c:v>-59.545324999999998</c:v>
                      </c:pt>
                      <c:pt idx="64">
                        <c:v>-55.889249999999997</c:v>
                      </c:pt>
                      <c:pt idx="65">
                        <c:v>-54.802424999999999</c:v>
                      </c:pt>
                      <c:pt idx="66">
                        <c:v>-51.125925000000002</c:v>
                      </c:pt>
                      <c:pt idx="67">
                        <c:v>-55.883875000000003</c:v>
                      </c:pt>
                      <c:pt idx="68">
                        <c:v>-54.931424999999997</c:v>
                      </c:pt>
                      <c:pt idx="69">
                        <c:v>-54.385325000000002</c:v>
                      </c:pt>
                      <c:pt idx="70">
                        <c:v>-55.325949999999999</c:v>
                      </c:pt>
                      <c:pt idx="71">
                        <c:v>-70.712424999999996</c:v>
                      </c:pt>
                      <c:pt idx="72">
                        <c:v>-66.378024999999994</c:v>
                      </c:pt>
                      <c:pt idx="73">
                        <c:v>-63.573349999999998</c:v>
                      </c:pt>
                      <c:pt idx="74">
                        <c:v>-63.304600000000001</c:v>
                      </c:pt>
                      <c:pt idx="75">
                        <c:v>-62.854174999999998</c:v>
                      </c:pt>
                      <c:pt idx="76">
                        <c:v>-62.252175000000001</c:v>
                      </c:pt>
                      <c:pt idx="77">
                        <c:v>-61.593200000000003</c:v>
                      </c:pt>
                      <c:pt idx="78">
                        <c:v>-61.709299999999999</c:v>
                      </c:pt>
                      <c:pt idx="79">
                        <c:v>-60.104325000000003</c:v>
                      </c:pt>
                      <c:pt idx="80">
                        <c:v>-58.670274999999997</c:v>
                      </c:pt>
                      <c:pt idx="81">
                        <c:v>-56.595525000000002</c:v>
                      </c:pt>
                      <c:pt idx="82">
                        <c:v>-56.111775000000002</c:v>
                      </c:pt>
                      <c:pt idx="83">
                        <c:v>-57.283524999999997</c:v>
                      </c:pt>
                      <c:pt idx="84">
                        <c:v>-57.139474999999997</c:v>
                      </c:pt>
                      <c:pt idx="85">
                        <c:v>-59.335700000000003</c:v>
                      </c:pt>
                      <c:pt idx="86">
                        <c:v>-64.933224999999993</c:v>
                      </c:pt>
                      <c:pt idx="87">
                        <c:v>-61.067525000000003</c:v>
                      </c:pt>
                      <c:pt idx="88">
                        <c:v>-58.778849999999998</c:v>
                      </c:pt>
                      <c:pt idx="89">
                        <c:v>-62.202725000000001</c:v>
                      </c:pt>
                      <c:pt idx="90">
                        <c:v>-62.345700000000001</c:v>
                      </c:pt>
                      <c:pt idx="91">
                        <c:v>-64.661249999999995</c:v>
                      </c:pt>
                      <c:pt idx="92">
                        <c:v>-64.147400000000005</c:v>
                      </c:pt>
                      <c:pt idx="93">
                        <c:v>-65.174025</c:v>
                      </c:pt>
                      <c:pt idx="94">
                        <c:v>-61.517949999999999</c:v>
                      </c:pt>
                      <c:pt idx="95">
                        <c:v>-61.447000000000003</c:v>
                      </c:pt>
                      <c:pt idx="96">
                        <c:v>-62.968125000000001</c:v>
                      </c:pt>
                      <c:pt idx="97">
                        <c:v>-65.724424999999997</c:v>
                      </c:pt>
                      <c:pt idx="98">
                        <c:v>-59.294849999999997</c:v>
                      </c:pt>
                      <c:pt idx="99">
                        <c:v>-56.411700000000003</c:v>
                      </c:pt>
                      <c:pt idx="100">
                        <c:v>-52.691125</c:v>
                      </c:pt>
                      <c:pt idx="101">
                        <c:v>-51.336624999999998</c:v>
                      </c:pt>
                      <c:pt idx="102">
                        <c:v>-50.523924999999998</c:v>
                      </c:pt>
                      <c:pt idx="103">
                        <c:v>-50.714199999999998</c:v>
                      </c:pt>
                      <c:pt idx="104">
                        <c:v>-50.523924999999998</c:v>
                      </c:pt>
                      <c:pt idx="105">
                        <c:v>-50.81955</c:v>
                      </c:pt>
                      <c:pt idx="106">
                        <c:v>-50.81955</c:v>
                      </c:pt>
                      <c:pt idx="107">
                        <c:v>-50.81955</c:v>
                      </c:pt>
                      <c:pt idx="108">
                        <c:v>-50.523924999999998</c:v>
                      </c:pt>
                      <c:pt idx="109">
                        <c:v>-50.523924999999998</c:v>
                      </c:pt>
                      <c:pt idx="110">
                        <c:v>-50.81955</c:v>
                      </c:pt>
                      <c:pt idx="111">
                        <c:v>-50.523924999999998</c:v>
                      </c:pt>
                      <c:pt idx="112">
                        <c:v>-50.81955</c:v>
                      </c:pt>
                      <c:pt idx="113">
                        <c:v>-50.81955</c:v>
                      </c:pt>
                      <c:pt idx="114">
                        <c:v>-50.81955</c:v>
                      </c:pt>
                      <c:pt idx="115">
                        <c:v>-50.81955</c:v>
                      </c:pt>
                      <c:pt idx="116">
                        <c:v>-50.81955</c:v>
                      </c:pt>
                      <c:pt idx="117">
                        <c:v>-50.81955</c:v>
                      </c:pt>
                      <c:pt idx="118">
                        <c:v>-50.523924999999998</c:v>
                      </c:pt>
                      <c:pt idx="119">
                        <c:v>-50.81955</c:v>
                      </c:pt>
                      <c:pt idx="120">
                        <c:v>-50.81955</c:v>
                      </c:pt>
                      <c:pt idx="121">
                        <c:v>-50.523924999999998</c:v>
                      </c:pt>
                      <c:pt idx="122">
                        <c:v>-50.81955</c:v>
                      </c:pt>
                      <c:pt idx="123">
                        <c:v>-50.81955</c:v>
                      </c:pt>
                      <c:pt idx="124">
                        <c:v>-50.523924999999998</c:v>
                      </c:pt>
                      <c:pt idx="125">
                        <c:v>-50.523924999999998</c:v>
                      </c:pt>
                      <c:pt idx="126">
                        <c:v>-50.81955</c:v>
                      </c:pt>
                      <c:pt idx="127">
                        <c:v>-50.457275000000003</c:v>
                      </c:pt>
                      <c:pt idx="128">
                        <c:v>-50.523924999999998</c:v>
                      </c:pt>
                      <c:pt idx="129">
                        <c:v>-50.81955</c:v>
                      </c:pt>
                      <c:pt idx="130">
                        <c:v>-50.523924999999998</c:v>
                      </c:pt>
                      <c:pt idx="131">
                        <c:v>-50.81955</c:v>
                      </c:pt>
                      <c:pt idx="132">
                        <c:v>-50.81955</c:v>
                      </c:pt>
                      <c:pt idx="133">
                        <c:v>-50.81955</c:v>
                      </c:pt>
                      <c:pt idx="134">
                        <c:v>-50.81955</c:v>
                      </c:pt>
                      <c:pt idx="135">
                        <c:v>-50.165950000000002</c:v>
                      </c:pt>
                      <c:pt idx="136">
                        <c:v>-50.8217</c:v>
                      </c:pt>
                      <c:pt idx="137">
                        <c:v>-53.258724999999998</c:v>
                      </c:pt>
                      <c:pt idx="138">
                        <c:v>-58.263925</c:v>
                      </c:pt>
                      <c:pt idx="139">
                        <c:v>-60.251600000000003</c:v>
                      </c:pt>
                      <c:pt idx="140">
                        <c:v>-65.36215</c:v>
                      </c:pt>
                      <c:pt idx="141">
                        <c:v>-62.881050000000002</c:v>
                      </c:pt>
                      <c:pt idx="142">
                        <c:v>-61.627600000000001</c:v>
                      </c:pt>
                      <c:pt idx="143">
                        <c:v>-62.681100000000001</c:v>
                      </c:pt>
                      <c:pt idx="144">
                        <c:v>-64.124825000000001</c:v>
                      </c:pt>
                      <c:pt idx="145">
                        <c:v>-63.277724999999997</c:v>
                      </c:pt>
                      <c:pt idx="146">
                        <c:v>-65.851275000000001</c:v>
                      </c:pt>
                      <c:pt idx="147">
                        <c:v>-59.668950000000002</c:v>
                      </c:pt>
                      <c:pt idx="148">
                        <c:v>-59.310974999999999</c:v>
                      </c:pt>
                      <c:pt idx="149">
                        <c:v>-57.793075000000002</c:v>
                      </c:pt>
                      <c:pt idx="150">
                        <c:v>-62.000624999999999</c:v>
                      </c:pt>
                      <c:pt idx="151">
                        <c:v>-55.098050000000001</c:v>
                      </c:pt>
                      <c:pt idx="152">
                        <c:v>-59.003525000000003</c:v>
                      </c:pt>
                      <c:pt idx="153">
                        <c:v>-42.461424999999998</c:v>
                      </c:pt>
                      <c:pt idx="154">
                        <c:v>-56.896524999999997</c:v>
                      </c:pt>
                      <c:pt idx="155">
                        <c:v>-42.898949999999999</c:v>
                      </c:pt>
                      <c:pt idx="156">
                        <c:v>-57.279224999999997</c:v>
                      </c:pt>
                      <c:pt idx="157">
                        <c:v>-58.573524999999997</c:v>
                      </c:pt>
                      <c:pt idx="158">
                        <c:v>-60.681600000000003</c:v>
                      </c:pt>
                      <c:pt idx="159">
                        <c:v>-46.690044999999998</c:v>
                      </c:pt>
                      <c:pt idx="160">
                        <c:v>-58.121057499999999</c:v>
                      </c:pt>
                      <c:pt idx="161">
                        <c:v>-39.464325000000002</c:v>
                      </c:pt>
                      <c:pt idx="162">
                        <c:v>-39.988925000000002</c:v>
                      </c:pt>
                      <c:pt idx="163">
                        <c:v>-40.510300000000001</c:v>
                      </c:pt>
                      <c:pt idx="164">
                        <c:v>-63.782975</c:v>
                      </c:pt>
                      <c:pt idx="165">
                        <c:v>-32.315575000000003</c:v>
                      </c:pt>
                      <c:pt idx="166">
                        <c:v>-33.833475</c:v>
                      </c:pt>
                      <c:pt idx="167">
                        <c:v>-36.983224999999997</c:v>
                      </c:pt>
                      <c:pt idx="168">
                        <c:v>-56.082749999999997</c:v>
                      </c:pt>
                      <c:pt idx="169">
                        <c:v>-43.206400000000002</c:v>
                      </c:pt>
                      <c:pt idx="170">
                        <c:v>-55.607599999999998</c:v>
                      </c:pt>
                      <c:pt idx="171">
                        <c:v>-50.518549999999998</c:v>
                      </c:pt>
                      <c:pt idx="172">
                        <c:v>-55.348525000000002</c:v>
                      </c:pt>
                      <c:pt idx="173">
                        <c:v>-54.705674999999999</c:v>
                      </c:pt>
                      <c:pt idx="174">
                        <c:v>-56.757849999999998</c:v>
                      </c:pt>
                      <c:pt idx="175">
                        <c:v>-64.891300000000001</c:v>
                      </c:pt>
                      <c:pt idx="176">
                        <c:v>-63.748575000000002</c:v>
                      </c:pt>
                      <c:pt idx="177">
                        <c:v>-69.550349999999995</c:v>
                      </c:pt>
                      <c:pt idx="178">
                        <c:v>-71.823975000000004</c:v>
                      </c:pt>
                      <c:pt idx="179">
                        <c:v>-71.644450000000006</c:v>
                      </c:pt>
                      <c:pt idx="180">
                        <c:v>-73.555800000000005</c:v>
                      </c:pt>
                      <c:pt idx="181">
                        <c:v>-77.577375000000004</c:v>
                      </c:pt>
                      <c:pt idx="182">
                        <c:v>-76.656099999999995</c:v>
                      </c:pt>
                      <c:pt idx="183">
                        <c:v>-78.395449999999997</c:v>
                      </c:pt>
                      <c:pt idx="184">
                        <c:v>-81.318375000000003</c:v>
                      </c:pt>
                      <c:pt idx="185">
                        <c:v>-82.698674999999994</c:v>
                      </c:pt>
                      <c:pt idx="186">
                        <c:v>-82.565375000000003</c:v>
                      </c:pt>
                      <c:pt idx="187">
                        <c:v>-83.700575000000001</c:v>
                      </c:pt>
                      <c:pt idx="188">
                        <c:v>-85.115274999999997</c:v>
                      </c:pt>
                      <c:pt idx="189">
                        <c:v>-86.206400000000002</c:v>
                      </c:pt>
                      <c:pt idx="190">
                        <c:v>-88.360699999999994</c:v>
                      </c:pt>
                      <c:pt idx="191">
                        <c:v>-89.151899999999998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'MM150602.2'!$AP$3</c15:sqref>
                        </c15:formulaRef>
                      </c:ext>
                    </c:extLst>
                    <c:strCache>
                      <c:ptCount val="1"/>
                      <c:pt idx="0">
                        <c:v>CNCS4 traction</c:v>
                      </c:pt>
                    </c:strCache>
                  </c:strRef>
                </c:tx>
                <c:spPr>
                  <a:ln w="19050" cap="rnd">
                    <a:solidFill>
                      <a:srgbClr val="ED7D3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'MM150602.2'!$AP$4:$AP$195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-78.999600000000001</c:v>
                      </c:pt>
                      <c:pt idx="1">
                        <c:v>-79.014650000000003</c:v>
                      </c:pt>
                      <c:pt idx="2">
                        <c:v>-78.991</c:v>
                      </c:pt>
                      <c:pt idx="3">
                        <c:v>-78.983474999999999</c:v>
                      </c:pt>
                      <c:pt idx="4">
                        <c:v>-78.89425</c:v>
                      </c:pt>
                      <c:pt idx="5">
                        <c:v>-78.780299999999997</c:v>
                      </c:pt>
                      <c:pt idx="6">
                        <c:v>-78.666349999999994</c:v>
                      </c:pt>
                      <c:pt idx="7">
                        <c:v>-78.490049999999997</c:v>
                      </c:pt>
                      <c:pt idx="8">
                        <c:v>-78.472849999999994</c:v>
                      </c:pt>
                      <c:pt idx="9">
                        <c:v>-78.472849999999994</c:v>
                      </c:pt>
                      <c:pt idx="10">
                        <c:v>-78.450275000000005</c:v>
                      </c:pt>
                      <c:pt idx="11">
                        <c:v>-78.508324999999999</c:v>
                      </c:pt>
                      <c:pt idx="12">
                        <c:v>-78.482524999999995</c:v>
                      </c:pt>
                      <c:pt idx="13">
                        <c:v>-78.463175000000007</c:v>
                      </c:pt>
                      <c:pt idx="14">
                        <c:v>-78.473924999999994</c:v>
                      </c:pt>
                      <c:pt idx="15">
                        <c:v>-78.479299999999995</c:v>
                      </c:pt>
                      <c:pt idx="16">
                        <c:v>-78.483599999999996</c:v>
                      </c:pt>
                      <c:pt idx="17">
                        <c:v>-78.476074999999994</c:v>
                      </c:pt>
                      <c:pt idx="18">
                        <c:v>-78.473924999999994</c:v>
                      </c:pt>
                      <c:pt idx="19">
                        <c:v>-78.495424999999997</c:v>
                      </c:pt>
                      <c:pt idx="20">
                        <c:v>-78.495424999999997</c:v>
                      </c:pt>
                      <c:pt idx="21">
                        <c:v>-78.471774999999994</c:v>
                      </c:pt>
                      <c:pt idx="22">
                        <c:v>-78.482524999999995</c:v>
                      </c:pt>
                      <c:pt idx="23">
                        <c:v>-78.505099999999999</c:v>
                      </c:pt>
                      <c:pt idx="24">
                        <c:v>-78.473924999999994</c:v>
                      </c:pt>
                      <c:pt idx="25">
                        <c:v>-78.484674999999996</c:v>
                      </c:pt>
                      <c:pt idx="26">
                        <c:v>-78.494349999999997</c:v>
                      </c:pt>
                      <c:pt idx="27">
                        <c:v>-78.483599999999996</c:v>
                      </c:pt>
                      <c:pt idx="28">
                        <c:v>-78.492199999999997</c:v>
                      </c:pt>
                      <c:pt idx="29">
                        <c:v>-78.472849999999994</c:v>
                      </c:pt>
                      <c:pt idx="30">
                        <c:v>-78.469624999999994</c:v>
                      </c:pt>
                      <c:pt idx="31">
                        <c:v>-78.457800000000006</c:v>
                      </c:pt>
                      <c:pt idx="32">
                        <c:v>-78.520150000000001</c:v>
                      </c:pt>
                      <c:pt idx="33">
                        <c:v>-78.487899999999996</c:v>
                      </c:pt>
                      <c:pt idx="34">
                        <c:v>-78.498649999999998</c:v>
                      </c:pt>
                      <c:pt idx="35">
                        <c:v>-78.510475</c:v>
                      </c:pt>
                      <c:pt idx="36">
                        <c:v>-78.491124999999997</c:v>
                      </c:pt>
                      <c:pt idx="37">
                        <c:v>-78.506174999999999</c:v>
                      </c:pt>
                      <c:pt idx="38">
                        <c:v>-78.481449999999995</c:v>
                      </c:pt>
                      <c:pt idx="39">
                        <c:v>-78.502949999999998</c:v>
                      </c:pt>
                      <c:pt idx="40">
                        <c:v>-78.478224999999995</c:v>
                      </c:pt>
                      <c:pt idx="41">
                        <c:v>-78.224525</c:v>
                      </c:pt>
                      <c:pt idx="42">
                        <c:v>-77.808499999999995</c:v>
                      </c:pt>
                      <c:pt idx="43">
                        <c:v>-77.243049999999997</c:v>
                      </c:pt>
                      <c:pt idx="44">
                        <c:v>-76.664699999999996</c:v>
                      </c:pt>
                      <c:pt idx="45">
                        <c:v>-76.014324999999999</c:v>
                      </c:pt>
                      <c:pt idx="46">
                        <c:v>-75.416624999999996</c:v>
                      </c:pt>
                      <c:pt idx="47">
                        <c:v>-74.884500000000003</c:v>
                      </c:pt>
                      <c:pt idx="48">
                        <c:v>-74.235200000000006</c:v>
                      </c:pt>
                      <c:pt idx="49">
                        <c:v>-73.671899999999994</c:v>
                      </c:pt>
                      <c:pt idx="50">
                        <c:v>-72.542074999999997</c:v>
                      </c:pt>
                      <c:pt idx="51">
                        <c:v>-71.416550000000001</c:v>
                      </c:pt>
                      <c:pt idx="52">
                        <c:v>-70.635024999999999</c:v>
                      </c:pt>
                      <c:pt idx="53">
                        <c:v>-70.236199999999997</c:v>
                      </c:pt>
                      <c:pt idx="54">
                        <c:v>-69.739549999999994</c:v>
                      </c:pt>
                      <c:pt idx="55">
                        <c:v>-68.500074999999995</c:v>
                      </c:pt>
                      <c:pt idx="56">
                        <c:v>-67.098275000000001</c:v>
                      </c:pt>
                      <c:pt idx="57">
                        <c:v>-65.643799999999999</c:v>
                      </c:pt>
                      <c:pt idx="58">
                        <c:v>-64.570949999999996</c:v>
                      </c:pt>
                      <c:pt idx="59">
                        <c:v>-63.361575000000002</c:v>
                      </c:pt>
                      <c:pt idx="60">
                        <c:v>-61.81035</c:v>
                      </c:pt>
                      <c:pt idx="61">
                        <c:v>-59.672175000000003</c:v>
                      </c:pt>
                      <c:pt idx="62">
                        <c:v>-57.083575000000003</c:v>
                      </c:pt>
                      <c:pt idx="63">
                        <c:v>-55.373249999999999</c:v>
                      </c:pt>
                      <c:pt idx="64">
                        <c:v>-54.539050000000003</c:v>
                      </c:pt>
                      <c:pt idx="65">
                        <c:v>-52.977074999999999</c:v>
                      </c:pt>
                      <c:pt idx="66">
                        <c:v>-51.423699999999997</c:v>
                      </c:pt>
                      <c:pt idx="67">
                        <c:v>-50.126175000000003</c:v>
                      </c:pt>
                      <c:pt idx="68">
                        <c:v>-48.938299999999998</c:v>
                      </c:pt>
                      <c:pt idx="69">
                        <c:v>-47.594549999999998</c:v>
                      </c:pt>
                      <c:pt idx="70">
                        <c:v>-46.517400000000002</c:v>
                      </c:pt>
                      <c:pt idx="71">
                        <c:v>-44.530799999999999</c:v>
                      </c:pt>
                      <c:pt idx="72">
                        <c:v>-43.922350000000002</c:v>
                      </c:pt>
                      <c:pt idx="73">
                        <c:v>-44.24915</c:v>
                      </c:pt>
                      <c:pt idx="74">
                        <c:v>-43.892249999999997</c:v>
                      </c:pt>
                      <c:pt idx="75">
                        <c:v>-43.588025000000002</c:v>
                      </c:pt>
                      <c:pt idx="76">
                        <c:v>-43.023650000000004</c:v>
                      </c:pt>
                      <c:pt idx="77">
                        <c:v>-41.1252</c:v>
                      </c:pt>
                      <c:pt idx="78">
                        <c:v>-41.534775000000003</c:v>
                      </c:pt>
                      <c:pt idx="79">
                        <c:v>-39.999675000000003</c:v>
                      </c:pt>
                      <c:pt idx="80">
                        <c:v>-39.490124999999999</c:v>
                      </c:pt>
                      <c:pt idx="81">
                        <c:v>-39.407350000000001</c:v>
                      </c:pt>
                      <c:pt idx="82">
                        <c:v>-38.025975000000003</c:v>
                      </c:pt>
                      <c:pt idx="83">
                        <c:v>-36.969250000000002</c:v>
                      </c:pt>
                      <c:pt idx="84">
                        <c:v>-36.639225000000003</c:v>
                      </c:pt>
                      <c:pt idx="85">
                        <c:v>-36.337150000000001</c:v>
                      </c:pt>
                      <c:pt idx="86">
                        <c:v>-38.077575000000003</c:v>
                      </c:pt>
                      <c:pt idx="87">
                        <c:v>-36.626325000000001</c:v>
                      </c:pt>
                      <c:pt idx="88">
                        <c:v>-34.524700000000003</c:v>
                      </c:pt>
                      <c:pt idx="89">
                        <c:v>-33.788325</c:v>
                      </c:pt>
                      <c:pt idx="90">
                        <c:v>-32.502625000000002</c:v>
                      </c:pt>
                      <c:pt idx="91">
                        <c:v>-32.601525000000002</c:v>
                      </c:pt>
                      <c:pt idx="92">
                        <c:v>-31.100825</c:v>
                      </c:pt>
                      <c:pt idx="93">
                        <c:v>-30.226849999999999</c:v>
                      </c:pt>
                      <c:pt idx="94">
                        <c:v>-30.881525</c:v>
                      </c:pt>
                      <c:pt idx="95">
                        <c:v>-30.023675000000001</c:v>
                      </c:pt>
                      <c:pt idx="96">
                        <c:v>-31.414725000000001</c:v>
                      </c:pt>
                      <c:pt idx="97">
                        <c:v>-35.585724999999996</c:v>
                      </c:pt>
                      <c:pt idx="98">
                        <c:v>-37.346575000000001</c:v>
                      </c:pt>
                      <c:pt idx="99">
                        <c:v>-31.829675000000002</c:v>
                      </c:pt>
                      <c:pt idx="100">
                        <c:v>-32.564974999999997</c:v>
                      </c:pt>
                      <c:pt idx="101">
                        <c:v>-35.459949999999999</c:v>
                      </c:pt>
                      <c:pt idx="102">
                        <c:v>-36.251150000000003</c:v>
                      </c:pt>
                      <c:pt idx="103">
                        <c:v>-36.199550000000002</c:v>
                      </c:pt>
                      <c:pt idx="104">
                        <c:v>-36.251150000000003</c:v>
                      </c:pt>
                      <c:pt idx="105">
                        <c:v>-36.344675000000002</c:v>
                      </c:pt>
                      <c:pt idx="106">
                        <c:v>-36.344675000000002</c:v>
                      </c:pt>
                      <c:pt idx="107">
                        <c:v>-36.344675000000002</c:v>
                      </c:pt>
                      <c:pt idx="108">
                        <c:v>-36.251150000000003</c:v>
                      </c:pt>
                      <c:pt idx="109">
                        <c:v>-36.251150000000003</c:v>
                      </c:pt>
                      <c:pt idx="110">
                        <c:v>-36.344675000000002</c:v>
                      </c:pt>
                      <c:pt idx="111">
                        <c:v>-36.251150000000003</c:v>
                      </c:pt>
                      <c:pt idx="112">
                        <c:v>-36.344675000000002</c:v>
                      </c:pt>
                      <c:pt idx="113">
                        <c:v>-36.344675000000002</c:v>
                      </c:pt>
                      <c:pt idx="114">
                        <c:v>-36.344675000000002</c:v>
                      </c:pt>
                      <c:pt idx="115">
                        <c:v>-36.344675000000002</c:v>
                      </c:pt>
                      <c:pt idx="116">
                        <c:v>-36.344675000000002</c:v>
                      </c:pt>
                      <c:pt idx="117">
                        <c:v>-36.344675000000002</c:v>
                      </c:pt>
                      <c:pt idx="118">
                        <c:v>-36.251150000000003</c:v>
                      </c:pt>
                      <c:pt idx="119">
                        <c:v>-36.344675000000002</c:v>
                      </c:pt>
                      <c:pt idx="120">
                        <c:v>-36.344675000000002</c:v>
                      </c:pt>
                      <c:pt idx="121">
                        <c:v>-36.251150000000003</c:v>
                      </c:pt>
                      <c:pt idx="122">
                        <c:v>-36.344675000000002</c:v>
                      </c:pt>
                      <c:pt idx="123">
                        <c:v>-36.344675000000002</c:v>
                      </c:pt>
                      <c:pt idx="124">
                        <c:v>-36.251150000000003</c:v>
                      </c:pt>
                      <c:pt idx="125">
                        <c:v>-36.251150000000003</c:v>
                      </c:pt>
                      <c:pt idx="126">
                        <c:v>-36.344675000000002</c:v>
                      </c:pt>
                      <c:pt idx="127">
                        <c:v>-36.417774999999999</c:v>
                      </c:pt>
                      <c:pt idx="128">
                        <c:v>-36.251150000000003</c:v>
                      </c:pt>
                      <c:pt idx="129">
                        <c:v>-36.344675000000002</c:v>
                      </c:pt>
                      <c:pt idx="130">
                        <c:v>-36.251150000000003</c:v>
                      </c:pt>
                      <c:pt idx="131">
                        <c:v>-36.344675000000002</c:v>
                      </c:pt>
                      <c:pt idx="132">
                        <c:v>-36.344675000000002</c:v>
                      </c:pt>
                      <c:pt idx="133">
                        <c:v>-36.344675000000002</c:v>
                      </c:pt>
                      <c:pt idx="134">
                        <c:v>-36.344675000000002</c:v>
                      </c:pt>
                      <c:pt idx="135">
                        <c:v>-36.008200000000002</c:v>
                      </c:pt>
                      <c:pt idx="136">
                        <c:v>-36.140425</c:v>
                      </c:pt>
                      <c:pt idx="137">
                        <c:v>-32.110250000000001</c:v>
                      </c:pt>
                      <c:pt idx="138">
                        <c:v>-38.466724999999997</c:v>
                      </c:pt>
                      <c:pt idx="139">
                        <c:v>-36.885399999999997</c:v>
                      </c:pt>
                      <c:pt idx="140">
                        <c:v>-34.233375000000002</c:v>
                      </c:pt>
                      <c:pt idx="141">
                        <c:v>-29.677524999999999</c:v>
                      </c:pt>
                      <c:pt idx="142">
                        <c:v>-30.383800000000001</c:v>
                      </c:pt>
                      <c:pt idx="143">
                        <c:v>-30.866475000000001</c:v>
                      </c:pt>
                      <c:pt idx="144">
                        <c:v>-30.63965</c:v>
                      </c:pt>
                      <c:pt idx="145">
                        <c:v>-31.625425</c:v>
                      </c:pt>
                      <c:pt idx="146">
                        <c:v>-32.410175000000002</c:v>
                      </c:pt>
                      <c:pt idx="147">
                        <c:v>-29.758150000000001</c:v>
                      </c:pt>
                      <c:pt idx="148">
                        <c:v>-28.879874999999998</c:v>
                      </c:pt>
                      <c:pt idx="149">
                        <c:v>-28.284324999999999</c:v>
                      </c:pt>
                      <c:pt idx="150">
                        <c:v>-36.679000000000002</c:v>
                      </c:pt>
                      <c:pt idx="151">
                        <c:v>-32.924025</c:v>
                      </c:pt>
                      <c:pt idx="152">
                        <c:v>-36.630625000000002</c:v>
                      </c:pt>
                      <c:pt idx="153">
                        <c:v>-39.492274999999999</c:v>
                      </c:pt>
                      <c:pt idx="154">
                        <c:v>-37.691650000000003</c:v>
                      </c:pt>
                      <c:pt idx="155">
                        <c:v>-39.052707499999997</c:v>
                      </c:pt>
                      <c:pt idx="156">
                        <c:v>-39.428849999999997</c:v>
                      </c:pt>
                      <c:pt idx="157">
                        <c:v>-39.317050000000002</c:v>
                      </c:pt>
                      <c:pt idx="158">
                        <c:v>-40.595224999999999</c:v>
                      </c:pt>
                      <c:pt idx="159">
                        <c:v>-40.599525</c:v>
                      </c:pt>
                      <c:pt idx="160">
                        <c:v>-40.541474999999998</c:v>
                      </c:pt>
                      <c:pt idx="161">
                        <c:v>-40.79195</c:v>
                      </c:pt>
                      <c:pt idx="162">
                        <c:v>-41.629375000000003</c:v>
                      </c:pt>
                      <c:pt idx="163">
                        <c:v>-44.709249999999997</c:v>
                      </c:pt>
                      <c:pt idx="164">
                        <c:v>-44.247</c:v>
                      </c:pt>
                      <c:pt idx="165">
                        <c:v>-45.632674999999999</c:v>
                      </c:pt>
                      <c:pt idx="166">
                        <c:v>-46.027200000000001</c:v>
                      </c:pt>
                      <c:pt idx="167">
                        <c:v>-47.360199999999999</c:v>
                      </c:pt>
                      <c:pt idx="168">
                        <c:v>-48.054650000000002</c:v>
                      </c:pt>
                      <c:pt idx="169">
                        <c:v>-48.771675000000002</c:v>
                      </c:pt>
                      <c:pt idx="170">
                        <c:v>-50.775475</c:v>
                      </c:pt>
                      <c:pt idx="171">
                        <c:v>-50.089624999999998</c:v>
                      </c:pt>
                      <c:pt idx="172">
                        <c:v>-53.417825000000001</c:v>
                      </c:pt>
                      <c:pt idx="173">
                        <c:v>-54.143450000000001</c:v>
                      </c:pt>
                      <c:pt idx="174">
                        <c:v>-55.965575000000001</c:v>
                      </c:pt>
                      <c:pt idx="175">
                        <c:v>-58.094074999999997</c:v>
                      </c:pt>
                      <c:pt idx="176">
                        <c:v>-59.520600000000002</c:v>
                      </c:pt>
                      <c:pt idx="177">
                        <c:v>-62.478999999999999</c:v>
                      </c:pt>
                      <c:pt idx="178">
                        <c:v>-63.658275000000003</c:v>
                      </c:pt>
                      <c:pt idx="179">
                        <c:v>-63.663649999999997</c:v>
                      </c:pt>
                      <c:pt idx="180">
                        <c:v>-64.593525</c:v>
                      </c:pt>
                      <c:pt idx="181">
                        <c:v>-67.626099999999994</c:v>
                      </c:pt>
                      <c:pt idx="182">
                        <c:v>-67.558374999999998</c:v>
                      </c:pt>
                      <c:pt idx="183">
                        <c:v>-68.482875000000007</c:v>
                      </c:pt>
                      <c:pt idx="184">
                        <c:v>-70.401750000000007</c:v>
                      </c:pt>
                      <c:pt idx="185">
                        <c:v>-70.732849999999999</c:v>
                      </c:pt>
                      <c:pt idx="186">
                        <c:v>-71.442350000000005</c:v>
                      </c:pt>
                      <c:pt idx="187">
                        <c:v>-72.029300000000006</c:v>
                      </c:pt>
                      <c:pt idx="188">
                        <c:v>-72.935524999999998</c:v>
                      </c:pt>
                      <c:pt idx="189">
                        <c:v>-74.366349999999997</c:v>
                      </c:pt>
                      <c:pt idx="190">
                        <c:v>-75.05865</c:v>
                      </c:pt>
                      <c:pt idx="191">
                        <c:v>-75.637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'MM150602.2'!$AQ$3</c15:sqref>
                        </c15:formulaRef>
                      </c:ext>
                    </c:extLst>
                    <c:strCache>
                      <c:ptCount val="1"/>
                      <c:pt idx="0">
                        <c:v>CCS1 bending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'MM150602.2'!$AQ$4:$AQ$195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56.495550000000001</c:v>
                      </c:pt>
                      <c:pt idx="1">
                        <c:v>56.470824999999998</c:v>
                      </c:pt>
                      <c:pt idx="2">
                        <c:v>56.4375</c:v>
                      </c:pt>
                      <c:pt idx="3">
                        <c:v>56.406325000000002</c:v>
                      </c:pt>
                      <c:pt idx="4">
                        <c:v>56.346125000000001</c:v>
                      </c:pt>
                      <c:pt idx="5">
                        <c:v>56.300975000000001</c:v>
                      </c:pt>
                      <c:pt idx="6">
                        <c:v>56.256900000000002</c:v>
                      </c:pt>
                      <c:pt idx="7">
                        <c:v>56.110700000000001</c:v>
                      </c:pt>
                      <c:pt idx="8">
                        <c:v>56.121450000000003</c:v>
                      </c:pt>
                      <c:pt idx="9">
                        <c:v>56.141874999999999</c:v>
                      </c:pt>
                      <c:pt idx="10">
                        <c:v>56.153700000000001</c:v>
                      </c:pt>
                      <c:pt idx="11">
                        <c:v>56.121450000000003</c:v>
                      </c:pt>
                      <c:pt idx="12">
                        <c:v>56.093499999999999</c:v>
                      </c:pt>
                      <c:pt idx="13">
                        <c:v>56.103175</c:v>
                      </c:pt>
                      <c:pt idx="14">
                        <c:v>56.117150000000002</c:v>
                      </c:pt>
                      <c:pt idx="15">
                        <c:v>56.125749999999996</c:v>
                      </c:pt>
                      <c:pt idx="16">
                        <c:v>56.10425</c:v>
                      </c:pt>
                      <c:pt idx="17">
                        <c:v>56.146174999999999</c:v>
                      </c:pt>
                      <c:pt idx="18">
                        <c:v>56.109625000000001</c:v>
                      </c:pt>
                      <c:pt idx="19">
                        <c:v>56.10425</c:v>
                      </c:pt>
                      <c:pt idx="20">
                        <c:v>56.10425</c:v>
                      </c:pt>
                      <c:pt idx="21">
                        <c:v>56.121450000000003</c:v>
                      </c:pt>
                      <c:pt idx="22">
                        <c:v>56.093499999999999</c:v>
                      </c:pt>
                      <c:pt idx="23">
                        <c:v>56.113925000000002</c:v>
                      </c:pt>
                      <c:pt idx="24">
                        <c:v>56.137574999999998</c:v>
                      </c:pt>
                      <c:pt idx="25">
                        <c:v>56.107475000000001</c:v>
                      </c:pt>
                      <c:pt idx="26">
                        <c:v>56.090274999999998</c:v>
                      </c:pt>
                      <c:pt idx="27">
                        <c:v>56.107475000000001</c:v>
                      </c:pt>
                      <c:pt idx="28">
                        <c:v>56.136499999999998</c:v>
                      </c:pt>
                      <c:pt idx="29">
                        <c:v>56.121450000000003</c:v>
                      </c:pt>
                      <c:pt idx="30">
                        <c:v>56.132199999999997</c:v>
                      </c:pt>
                      <c:pt idx="31">
                        <c:v>56.146174999999999</c:v>
                      </c:pt>
                      <c:pt idx="32">
                        <c:v>56.080599999999997</c:v>
                      </c:pt>
                      <c:pt idx="33">
                        <c:v>56.14725</c:v>
                      </c:pt>
                      <c:pt idx="34">
                        <c:v>56.094574999999999</c:v>
                      </c:pt>
                      <c:pt idx="35">
                        <c:v>56.096724999999999</c:v>
                      </c:pt>
                      <c:pt idx="36">
                        <c:v>56.118225000000002</c:v>
                      </c:pt>
                      <c:pt idx="37">
                        <c:v>56.111775000000002</c:v>
                      </c:pt>
                      <c:pt idx="38">
                        <c:v>56.066625000000002</c:v>
                      </c:pt>
                      <c:pt idx="39">
                        <c:v>56.109625000000001</c:v>
                      </c:pt>
                      <c:pt idx="40">
                        <c:v>56.116075000000002</c:v>
                      </c:pt>
                      <c:pt idx="41">
                        <c:v>55.985999999999997</c:v>
                      </c:pt>
                      <c:pt idx="42">
                        <c:v>55.724775000000001</c:v>
                      </c:pt>
                      <c:pt idx="43">
                        <c:v>55.449575000000003</c:v>
                      </c:pt>
                      <c:pt idx="44">
                        <c:v>55.123849999999997</c:v>
                      </c:pt>
                      <c:pt idx="45">
                        <c:v>54.892724999999999</c:v>
                      </c:pt>
                      <c:pt idx="46">
                        <c:v>54.565925</c:v>
                      </c:pt>
                      <c:pt idx="47">
                        <c:v>54.2316</c:v>
                      </c:pt>
                      <c:pt idx="48">
                        <c:v>53.976824999999998</c:v>
                      </c:pt>
                      <c:pt idx="49">
                        <c:v>53.788699999999999</c:v>
                      </c:pt>
                      <c:pt idx="50">
                        <c:v>53.358699999999999</c:v>
                      </c:pt>
                      <c:pt idx="51">
                        <c:v>52.929774999999999</c:v>
                      </c:pt>
                      <c:pt idx="52">
                        <c:v>52.485799999999998</c:v>
                      </c:pt>
                      <c:pt idx="53">
                        <c:v>51.952599999999997</c:v>
                      </c:pt>
                      <c:pt idx="54">
                        <c:v>51.113025</c:v>
                      </c:pt>
                      <c:pt idx="55">
                        <c:v>49.954174999999999</c:v>
                      </c:pt>
                      <c:pt idx="56">
                        <c:v>48.782425000000003</c:v>
                      </c:pt>
                      <c:pt idx="57">
                        <c:v>48.636225000000003</c:v>
                      </c:pt>
                      <c:pt idx="58">
                        <c:v>45.583224999999999</c:v>
                      </c:pt>
                      <c:pt idx="59">
                        <c:v>41.938974999999999</c:v>
                      </c:pt>
                      <c:pt idx="60">
                        <c:v>27.2319</c:v>
                      </c:pt>
                      <c:pt idx="61">
                        <c:v>31.136901999999999</c:v>
                      </c:pt>
                      <c:pt idx="62">
                        <c:v>33.456150000000001</c:v>
                      </c:pt>
                      <c:pt idx="63">
                        <c:v>39.452500000000001</c:v>
                      </c:pt>
                      <c:pt idx="64">
                        <c:v>37.919550000000001</c:v>
                      </c:pt>
                      <c:pt idx="65">
                        <c:v>35.492199999999997</c:v>
                      </c:pt>
                      <c:pt idx="66">
                        <c:v>32.366100000000003</c:v>
                      </c:pt>
                      <c:pt idx="67">
                        <c:v>29.8506</c:v>
                      </c:pt>
                      <c:pt idx="68">
                        <c:v>28.835799999999999</c:v>
                      </c:pt>
                      <c:pt idx="69">
                        <c:v>27.078175000000002</c:v>
                      </c:pt>
                      <c:pt idx="70">
                        <c:v>24.523975</c:v>
                      </c:pt>
                      <c:pt idx="71">
                        <c:v>23.115725000000001</c:v>
                      </c:pt>
                      <c:pt idx="72">
                        <c:v>21.047425</c:v>
                      </c:pt>
                      <c:pt idx="73">
                        <c:v>21.510750000000002</c:v>
                      </c:pt>
                      <c:pt idx="74">
                        <c:v>19.323125000000001</c:v>
                      </c:pt>
                      <c:pt idx="75">
                        <c:v>17.267724999999999</c:v>
                      </c:pt>
                      <c:pt idx="76">
                        <c:v>17.155925</c:v>
                      </c:pt>
                      <c:pt idx="77">
                        <c:v>16.12715</c:v>
                      </c:pt>
                      <c:pt idx="78">
                        <c:v>16.757100000000001</c:v>
                      </c:pt>
                      <c:pt idx="79">
                        <c:v>16.475449999999999</c:v>
                      </c:pt>
                      <c:pt idx="80">
                        <c:v>17.190325000000001</c:v>
                      </c:pt>
                      <c:pt idx="81">
                        <c:v>17.304275000000001</c:v>
                      </c:pt>
                      <c:pt idx="82">
                        <c:v>15.349925000000001</c:v>
                      </c:pt>
                      <c:pt idx="83">
                        <c:v>11.301475</c:v>
                      </c:pt>
                      <c:pt idx="84">
                        <c:v>11.071425</c:v>
                      </c:pt>
                      <c:pt idx="85">
                        <c:v>11.21053</c:v>
                      </c:pt>
                      <c:pt idx="86">
                        <c:v>12.05935</c:v>
                      </c:pt>
                      <c:pt idx="87">
                        <c:v>13.2785075</c:v>
                      </c:pt>
                      <c:pt idx="88">
                        <c:v>7.3938499999999996</c:v>
                      </c:pt>
                      <c:pt idx="89">
                        <c:v>-26.54175</c:v>
                      </c:pt>
                      <c:pt idx="90">
                        <c:v>-19.869225</c:v>
                      </c:pt>
                      <c:pt idx="91">
                        <c:v>-35.246025000000003</c:v>
                      </c:pt>
                      <c:pt idx="92">
                        <c:v>-48.764150000000001</c:v>
                      </c:pt>
                      <c:pt idx="93">
                        <c:v>-47.880499999999998</c:v>
                      </c:pt>
                      <c:pt idx="94">
                        <c:v>-50.577674999999999</c:v>
                      </c:pt>
                      <c:pt idx="95">
                        <c:v>-49.265099999999997</c:v>
                      </c:pt>
                      <c:pt idx="96">
                        <c:v>-46.966749999999998</c:v>
                      </c:pt>
                      <c:pt idx="97">
                        <c:v>-43.417099999999998</c:v>
                      </c:pt>
                      <c:pt idx="98">
                        <c:v>-45.471425000000004</c:v>
                      </c:pt>
                      <c:pt idx="99">
                        <c:v>-31.218</c:v>
                      </c:pt>
                      <c:pt idx="100">
                        <c:v>-23.233975000000001</c:v>
                      </c:pt>
                      <c:pt idx="101">
                        <c:v>-13.2698</c:v>
                      </c:pt>
                      <c:pt idx="102">
                        <c:v>-21.975149999999999</c:v>
                      </c:pt>
                      <c:pt idx="103">
                        <c:v>-14.283524999999999</c:v>
                      </c:pt>
                      <c:pt idx="104">
                        <c:v>-21.975149999999999</c:v>
                      </c:pt>
                      <c:pt idx="105">
                        <c:v>-21.733274999999999</c:v>
                      </c:pt>
                      <c:pt idx="106">
                        <c:v>-21.733274999999999</c:v>
                      </c:pt>
                      <c:pt idx="107">
                        <c:v>-21.733274999999999</c:v>
                      </c:pt>
                      <c:pt idx="108">
                        <c:v>-21.975149999999999</c:v>
                      </c:pt>
                      <c:pt idx="109">
                        <c:v>-21.975149999999999</c:v>
                      </c:pt>
                      <c:pt idx="110">
                        <c:v>-21.733274999999999</c:v>
                      </c:pt>
                      <c:pt idx="111">
                        <c:v>-21.975149999999999</c:v>
                      </c:pt>
                      <c:pt idx="112">
                        <c:v>-21.733274999999999</c:v>
                      </c:pt>
                      <c:pt idx="113">
                        <c:v>-21.733274999999999</c:v>
                      </c:pt>
                      <c:pt idx="114">
                        <c:v>-21.733274999999999</c:v>
                      </c:pt>
                      <c:pt idx="115">
                        <c:v>-21.733274999999999</c:v>
                      </c:pt>
                      <c:pt idx="116">
                        <c:v>-21.733274999999999</c:v>
                      </c:pt>
                      <c:pt idx="117">
                        <c:v>-21.733274999999999</c:v>
                      </c:pt>
                      <c:pt idx="118">
                        <c:v>-21.975149999999999</c:v>
                      </c:pt>
                      <c:pt idx="119">
                        <c:v>-21.733274999999999</c:v>
                      </c:pt>
                      <c:pt idx="120">
                        <c:v>-21.733274999999999</c:v>
                      </c:pt>
                      <c:pt idx="121">
                        <c:v>-21.975149999999999</c:v>
                      </c:pt>
                      <c:pt idx="122">
                        <c:v>-21.733274999999999</c:v>
                      </c:pt>
                      <c:pt idx="123">
                        <c:v>-21.733274999999999</c:v>
                      </c:pt>
                      <c:pt idx="124">
                        <c:v>-21.975149999999999</c:v>
                      </c:pt>
                      <c:pt idx="125">
                        <c:v>-21.975149999999999</c:v>
                      </c:pt>
                      <c:pt idx="126">
                        <c:v>-21.733274999999999</c:v>
                      </c:pt>
                      <c:pt idx="127">
                        <c:v>-21.455925000000001</c:v>
                      </c:pt>
                      <c:pt idx="128">
                        <c:v>-21.975149999999999</c:v>
                      </c:pt>
                      <c:pt idx="129">
                        <c:v>-21.733274999999999</c:v>
                      </c:pt>
                      <c:pt idx="130">
                        <c:v>-21.975149999999999</c:v>
                      </c:pt>
                      <c:pt idx="131">
                        <c:v>-21.733274999999999</c:v>
                      </c:pt>
                      <c:pt idx="132">
                        <c:v>-21.733274999999999</c:v>
                      </c:pt>
                      <c:pt idx="133">
                        <c:v>-21.733274999999999</c:v>
                      </c:pt>
                      <c:pt idx="134">
                        <c:v>-21.733274999999999</c:v>
                      </c:pt>
                      <c:pt idx="135">
                        <c:v>-20.833500000000001</c:v>
                      </c:pt>
                      <c:pt idx="136">
                        <c:v>-12.7624</c:v>
                      </c:pt>
                      <c:pt idx="137">
                        <c:v>-33.335749999999997</c:v>
                      </c:pt>
                      <c:pt idx="138">
                        <c:v>-34.089325000000002</c:v>
                      </c:pt>
                      <c:pt idx="139">
                        <c:v>-44.947899999999997</c:v>
                      </c:pt>
                      <c:pt idx="140">
                        <c:v>-43.754649999999998</c:v>
                      </c:pt>
                      <c:pt idx="141">
                        <c:v>-47.735374999999998</c:v>
                      </c:pt>
                      <c:pt idx="142">
                        <c:v>-49.820875000000001</c:v>
                      </c:pt>
                      <c:pt idx="143">
                        <c:v>-52.710475000000002</c:v>
                      </c:pt>
                      <c:pt idx="144">
                        <c:v>-47.389225000000003</c:v>
                      </c:pt>
                      <c:pt idx="145">
                        <c:v>-44.770524999999999</c:v>
                      </c:pt>
                      <c:pt idx="146">
                        <c:v>-26.018225000000001</c:v>
                      </c:pt>
                      <c:pt idx="147">
                        <c:v>-12.100199999999999</c:v>
                      </c:pt>
                      <c:pt idx="148">
                        <c:v>-6.8079749999999999</c:v>
                      </c:pt>
                      <c:pt idx="149">
                        <c:v>-5.7028749999999997</c:v>
                      </c:pt>
                      <c:pt idx="150">
                        <c:v>13.151227499999999</c:v>
                      </c:pt>
                      <c:pt idx="151">
                        <c:v>-5.0353000000000003</c:v>
                      </c:pt>
                      <c:pt idx="152">
                        <c:v>11.56485</c:v>
                      </c:pt>
                      <c:pt idx="153">
                        <c:v>-2.4069250000000002</c:v>
                      </c:pt>
                      <c:pt idx="154">
                        <c:v>12.817225000000001</c:v>
                      </c:pt>
                      <c:pt idx="155">
                        <c:v>1.8834</c:v>
                      </c:pt>
                      <c:pt idx="156">
                        <c:v>18.154599999999999</c:v>
                      </c:pt>
                      <c:pt idx="157">
                        <c:v>16.553925</c:v>
                      </c:pt>
                      <c:pt idx="158">
                        <c:v>16.496949999999998</c:v>
                      </c:pt>
                      <c:pt idx="159">
                        <c:v>18.150300000000001</c:v>
                      </c:pt>
                      <c:pt idx="160">
                        <c:v>19.761724999999998</c:v>
                      </c:pt>
                      <c:pt idx="161">
                        <c:v>21.347349999999999</c:v>
                      </c:pt>
                      <c:pt idx="162">
                        <c:v>20.908750000000001</c:v>
                      </c:pt>
                      <c:pt idx="163">
                        <c:v>24.849699999999999</c:v>
                      </c:pt>
                      <c:pt idx="164">
                        <c:v>21.73865</c:v>
                      </c:pt>
                      <c:pt idx="165">
                        <c:v>27.559774999999998</c:v>
                      </c:pt>
                      <c:pt idx="166">
                        <c:v>22.803975000000001</c:v>
                      </c:pt>
                      <c:pt idx="167">
                        <c:v>25.050725</c:v>
                      </c:pt>
                      <c:pt idx="168">
                        <c:v>27.626425000000001</c:v>
                      </c:pt>
                      <c:pt idx="169">
                        <c:v>30.535374999999998</c:v>
                      </c:pt>
                      <c:pt idx="170">
                        <c:v>30.540749999999999</c:v>
                      </c:pt>
                      <c:pt idx="171">
                        <c:v>35.785674999999998</c:v>
                      </c:pt>
                      <c:pt idx="172">
                        <c:v>36.665025</c:v>
                      </c:pt>
                      <c:pt idx="173">
                        <c:v>38.309775000000002</c:v>
                      </c:pt>
                      <c:pt idx="174">
                        <c:v>39.337474999999998</c:v>
                      </c:pt>
                      <c:pt idx="175">
                        <c:v>32.629474999999999</c:v>
                      </c:pt>
                      <c:pt idx="176">
                        <c:v>42.000250000000001</c:v>
                      </c:pt>
                      <c:pt idx="177">
                        <c:v>26.890049999999999</c:v>
                      </c:pt>
                      <c:pt idx="178">
                        <c:v>43.282724999999999</c:v>
                      </c:pt>
                      <c:pt idx="179">
                        <c:v>45.946575000000003</c:v>
                      </c:pt>
                      <c:pt idx="180">
                        <c:v>47.337625000000003</c:v>
                      </c:pt>
                      <c:pt idx="181">
                        <c:v>49.281224999999999</c:v>
                      </c:pt>
                      <c:pt idx="182">
                        <c:v>50.049849999999999</c:v>
                      </c:pt>
                      <c:pt idx="183">
                        <c:v>50.201425</c:v>
                      </c:pt>
                      <c:pt idx="184">
                        <c:v>52.215975</c:v>
                      </c:pt>
                      <c:pt idx="185">
                        <c:v>52.700800000000001</c:v>
                      </c:pt>
                      <c:pt idx="186">
                        <c:v>52.106324999999998</c:v>
                      </c:pt>
                      <c:pt idx="187">
                        <c:v>52.691125</c:v>
                      </c:pt>
                      <c:pt idx="188">
                        <c:v>53.181325000000001</c:v>
                      </c:pt>
                      <c:pt idx="189">
                        <c:v>53.643574999999998</c:v>
                      </c:pt>
                      <c:pt idx="190">
                        <c:v>54.392850000000003</c:v>
                      </c:pt>
                      <c:pt idx="191">
                        <c:v>54.679875000000003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'MM150602.2'!$AR$3</c15:sqref>
                        </c15:formulaRef>
                      </c:ext>
                    </c:extLst>
                    <c:strCache>
                      <c:ptCount val="1"/>
                      <c:pt idx="0">
                        <c:v>CCS2 bending</c:v>
                      </c:pt>
                    </c:strCache>
                  </c:strRef>
                </c:tx>
                <c:spPr>
                  <a:ln w="19050" cap="rnd">
                    <a:solidFill>
                      <a:srgbClr val="5B9BD5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'MM150602.2'!$AR$4:$AR$195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32.563899999999997</c:v>
                      </c:pt>
                      <c:pt idx="1">
                        <c:v>32.577874999999999</c:v>
                      </c:pt>
                      <c:pt idx="2">
                        <c:v>32.527349999999998</c:v>
                      </c:pt>
                      <c:pt idx="3">
                        <c:v>32.470374999999997</c:v>
                      </c:pt>
                      <c:pt idx="4">
                        <c:v>32.424149999999997</c:v>
                      </c:pt>
                      <c:pt idx="5">
                        <c:v>32.382224999999998</c:v>
                      </c:pt>
                      <c:pt idx="6">
                        <c:v>32.355350000000001</c:v>
                      </c:pt>
                      <c:pt idx="7">
                        <c:v>32.272575000000003</c:v>
                      </c:pt>
                      <c:pt idx="8">
                        <c:v>32.262900000000002</c:v>
                      </c:pt>
                      <c:pt idx="9">
                        <c:v>32.196249999999999</c:v>
                      </c:pt>
                      <c:pt idx="10">
                        <c:v>32.270425000000003</c:v>
                      </c:pt>
                      <c:pt idx="11">
                        <c:v>32.262900000000002</c:v>
                      </c:pt>
                      <c:pt idx="12">
                        <c:v>32.242474999999999</c:v>
                      </c:pt>
                      <c:pt idx="13">
                        <c:v>32.226349999999996</c:v>
                      </c:pt>
                      <c:pt idx="14">
                        <c:v>32.273650000000004</c:v>
                      </c:pt>
                      <c:pt idx="15">
                        <c:v>32.217750000000002</c:v>
                      </c:pt>
                      <c:pt idx="16">
                        <c:v>32.272575000000003</c:v>
                      </c:pt>
                      <c:pt idx="17">
                        <c:v>32.230649999999997</c:v>
                      </c:pt>
                      <c:pt idx="18">
                        <c:v>32.239249999999998</c:v>
                      </c:pt>
                      <c:pt idx="19">
                        <c:v>32.254300000000001</c:v>
                      </c:pt>
                      <c:pt idx="20">
                        <c:v>32.254300000000001</c:v>
                      </c:pt>
                      <c:pt idx="21">
                        <c:v>32.234949999999998</c:v>
                      </c:pt>
                      <c:pt idx="22">
                        <c:v>32.242474999999999</c:v>
                      </c:pt>
                      <c:pt idx="23">
                        <c:v>32.229574999999997</c:v>
                      </c:pt>
                      <c:pt idx="24">
                        <c:v>32.251075</c:v>
                      </c:pt>
                      <c:pt idx="25">
                        <c:v>32.226349999999996</c:v>
                      </c:pt>
                      <c:pt idx="26">
                        <c:v>32.234949999999998</c:v>
                      </c:pt>
                      <c:pt idx="27">
                        <c:v>32.251075</c:v>
                      </c:pt>
                      <c:pt idx="28">
                        <c:v>32.232799999999997</c:v>
                      </c:pt>
                      <c:pt idx="29">
                        <c:v>32.262900000000002</c:v>
                      </c:pt>
                      <c:pt idx="30">
                        <c:v>32.218825000000002</c:v>
                      </c:pt>
                      <c:pt idx="31">
                        <c:v>32.256450000000001</c:v>
                      </c:pt>
                      <c:pt idx="32">
                        <c:v>32.25215</c:v>
                      </c:pt>
                      <c:pt idx="33">
                        <c:v>32.270425000000003</c:v>
                      </c:pt>
                      <c:pt idx="34">
                        <c:v>32.238174999999998</c:v>
                      </c:pt>
                      <c:pt idx="35">
                        <c:v>32.251075</c:v>
                      </c:pt>
                      <c:pt idx="36">
                        <c:v>32.270425000000003</c:v>
                      </c:pt>
                      <c:pt idx="37">
                        <c:v>32.217750000000002</c:v>
                      </c:pt>
                      <c:pt idx="38">
                        <c:v>32.228499999999997</c:v>
                      </c:pt>
                      <c:pt idx="39">
                        <c:v>32.227424999999997</c:v>
                      </c:pt>
                      <c:pt idx="40">
                        <c:v>32.273650000000004</c:v>
                      </c:pt>
                      <c:pt idx="41">
                        <c:v>32.139274999999998</c:v>
                      </c:pt>
                      <c:pt idx="42">
                        <c:v>32.038224999999997</c:v>
                      </c:pt>
                      <c:pt idx="43">
                        <c:v>31.86515</c:v>
                      </c:pt>
                      <c:pt idx="44">
                        <c:v>31.67595</c:v>
                      </c:pt>
                      <c:pt idx="45">
                        <c:v>31.401824999999999</c:v>
                      </c:pt>
                      <c:pt idx="46">
                        <c:v>31.12555</c:v>
                      </c:pt>
                      <c:pt idx="47">
                        <c:v>30.757899999999999</c:v>
                      </c:pt>
                      <c:pt idx="48">
                        <c:v>30.340800000000002</c:v>
                      </c:pt>
                      <c:pt idx="49">
                        <c:v>30.002175000000001</c:v>
                      </c:pt>
                      <c:pt idx="50">
                        <c:v>29.545300000000001</c:v>
                      </c:pt>
                      <c:pt idx="51">
                        <c:v>29.044350000000001</c:v>
                      </c:pt>
                      <c:pt idx="52">
                        <c:v>28.591774999999998</c:v>
                      </c:pt>
                      <c:pt idx="53">
                        <c:v>28.097275</c:v>
                      </c:pt>
                      <c:pt idx="54">
                        <c:v>27.592025</c:v>
                      </c:pt>
                      <c:pt idx="55">
                        <c:v>27.007224999999998</c:v>
                      </c:pt>
                      <c:pt idx="56">
                        <c:v>26.263324999999998</c:v>
                      </c:pt>
                      <c:pt idx="57">
                        <c:v>24.695975000000001</c:v>
                      </c:pt>
                      <c:pt idx="58">
                        <c:v>22.859874999999999</c:v>
                      </c:pt>
                      <c:pt idx="59">
                        <c:v>21.604275000000001</c:v>
                      </c:pt>
                      <c:pt idx="60">
                        <c:v>18.179324999999999</c:v>
                      </c:pt>
                      <c:pt idx="61">
                        <c:v>16.374400000000001</c:v>
                      </c:pt>
                      <c:pt idx="62">
                        <c:v>15.002700000000001</c:v>
                      </c:pt>
                      <c:pt idx="63">
                        <c:v>16.144349999999999</c:v>
                      </c:pt>
                      <c:pt idx="64">
                        <c:v>14.057774999999999</c:v>
                      </c:pt>
                      <c:pt idx="65">
                        <c:v>12.80325</c:v>
                      </c:pt>
                      <c:pt idx="66">
                        <c:v>10.76075</c:v>
                      </c:pt>
                      <c:pt idx="67">
                        <c:v>8.7085749999999997</c:v>
                      </c:pt>
                      <c:pt idx="68">
                        <c:v>6.9111750000000001</c:v>
                      </c:pt>
                      <c:pt idx="69">
                        <c:v>5.0697000000000001</c:v>
                      </c:pt>
                      <c:pt idx="70">
                        <c:v>1.9521999999999999</c:v>
                      </c:pt>
                      <c:pt idx="71">
                        <c:v>1.054575</c:v>
                      </c:pt>
                      <c:pt idx="72">
                        <c:v>-0.15587500000000001</c:v>
                      </c:pt>
                      <c:pt idx="73">
                        <c:v>-1.583475</c:v>
                      </c:pt>
                      <c:pt idx="74">
                        <c:v>-1.454475</c:v>
                      </c:pt>
                      <c:pt idx="75">
                        <c:v>-2.8595000000000002</c:v>
                      </c:pt>
                      <c:pt idx="76">
                        <c:v>-4.1602499999999996</c:v>
                      </c:pt>
                      <c:pt idx="77">
                        <c:v>-5.2438500000000001</c:v>
                      </c:pt>
                      <c:pt idx="78">
                        <c:v>-7.6386275000000001</c:v>
                      </c:pt>
                      <c:pt idx="79">
                        <c:v>-9.2428500000000007</c:v>
                      </c:pt>
                      <c:pt idx="80">
                        <c:v>-10.782249999999999</c:v>
                      </c:pt>
                      <c:pt idx="81">
                        <c:v>-10.385574999999999</c:v>
                      </c:pt>
                      <c:pt idx="82">
                        <c:v>-10.672599999999999</c:v>
                      </c:pt>
                      <c:pt idx="83">
                        <c:v>-11.25525</c:v>
                      </c:pt>
                      <c:pt idx="84">
                        <c:v>-10.923075000000001</c:v>
                      </c:pt>
                      <c:pt idx="85">
                        <c:v>-10.067805</c:v>
                      </c:pt>
                      <c:pt idx="86">
                        <c:v>-16.215299999999999</c:v>
                      </c:pt>
                      <c:pt idx="87">
                        <c:v>-18.744775000000001</c:v>
                      </c:pt>
                      <c:pt idx="88">
                        <c:v>-25.510825000000001</c:v>
                      </c:pt>
                      <c:pt idx="89">
                        <c:v>-64.2119</c:v>
                      </c:pt>
                      <c:pt idx="90">
                        <c:v>-60.689124999999997</c:v>
                      </c:pt>
                      <c:pt idx="91">
                        <c:v>-94.659125000000003</c:v>
                      </c:pt>
                      <c:pt idx="92">
                        <c:v>-102.029325</c:v>
                      </c:pt>
                      <c:pt idx="93">
                        <c:v>-96.467275000000001</c:v>
                      </c:pt>
                      <c:pt idx="94">
                        <c:v>-90.179599999999994</c:v>
                      </c:pt>
                      <c:pt idx="95">
                        <c:v>-86.713800000000006</c:v>
                      </c:pt>
                      <c:pt idx="96">
                        <c:v>-85.639875000000004</c:v>
                      </c:pt>
                      <c:pt idx="97">
                        <c:v>-68.317324999999997</c:v>
                      </c:pt>
                      <c:pt idx="98">
                        <c:v>-48.908200000000001</c:v>
                      </c:pt>
                      <c:pt idx="99">
                        <c:v>-0.24079999999999999</c:v>
                      </c:pt>
                      <c:pt idx="100">
                        <c:v>4.8256750000000004</c:v>
                      </c:pt>
                      <c:pt idx="101">
                        <c:v>4.6450750000000003</c:v>
                      </c:pt>
                      <c:pt idx="102">
                        <c:v>2.9831249999999998</c:v>
                      </c:pt>
                      <c:pt idx="103">
                        <c:v>1.9952000000000001</c:v>
                      </c:pt>
                      <c:pt idx="104">
                        <c:v>2.9831249999999998</c:v>
                      </c:pt>
                      <c:pt idx="105">
                        <c:v>2.3112499999999998</c:v>
                      </c:pt>
                      <c:pt idx="106">
                        <c:v>2.3112499999999998</c:v>
                      </c:pt>
                      <c:pt idx="107">
                        <c:v>2.3112499999999998</c:v>
                      </c:pt>
                      <c:pt idx="108">
                        <c:v>2.9831249999999998</c:v>
                      </c:pt>
                      <c:pt idx="109">
                        <c:v>2.9831249999999998</c:v>
                      </c:pt>
                      <c:pt idx="110">
                        <c:v>2.3112499999999998</c:v>
                      </c:pt>
                      <c:pt idx="111">
                        <c:v>2.9831249999999998</c:v>
                      </c:pt>
                      <c:pt idx="112">
                        <c:v>2.3112499999999998</c:v>
                      </c:pt>
                      <c:pt idx="113">
                        <c:v>2.3112499999999998</c:v>
                      </c:pt>
                      <c:pt idx="114">
                        <c:v>2.3112499999999998</c:v>
                      </c:pt>
                      <c:pt idx="115">
                        <c:v>2.3112499999999998</c:v>
                      </c:pt>
                      <c:pt idx="116">
                        <c:v>2.3112499999999998</c:v>
                      </c:pt>
                      <c:pt idx="117">
                        <c:v>2.3112499999999998</c:v>
                      </c:pt>
                      <c:pt idx="118">
                        <c:v>2.9831249999999998</c:v>
                      </c:pt>
                      <c:pt idx="119">
                        <c:v>2.3112499999999998</c:v>
                      </c:pt>
                      <c:pt idx="120">
                        <c:v>2.3112499999999998</c:v>
                      </c:pt>
                      <c:pt idx="121">
                        <c:v>2.9831249999999998</c:v>
                      </c:pt>
                      <c:pt idx="122">
                        <c:v>2.3112499999999998</c:v>
                      </c:pt>
                      <c:pt idx="123">
                        <c:v>2.3112499999999998</c:v>
                      </c:pt>
                      <c:pt idx="124">
                        <c:v>2.9831249999999998</c:v>
                      </c:pt>
                      <c:pt idx="125">
                        <c:v>2.9831249999999998</c:v>
                      </c:pt>
                      <c:pt idx="126">
                        <c:v>2.3112499999999998</c:v>
                      </c:pt>
                      <c:pt idx="127">
                        <c:v>3.8549500000000001</c:v>
                      </c:pt>
                      <c:pt idx="128">
                        <c:v>2.9831249999999998</c:v>
                      </c:pt>
                      <c:pt idx="129">
                        <c:v>2.3112499999999998</c:v>
                      </c:pt>
                      <c:pt idx="130">
                        <c:v>2.9831249999999998</c:v>
                      </c:pt>
                      <c:pt idx="131">
                        <c:v>2.3112499999999998</c:v>
                      </c:pt>
                      <c:pt idx="132">
                        <c:v>2.3112499999999998</c:v>
                      </c:pt>
                      <c:pt idx="133">
                        <c:v>2.3112499999999998</c:v>
                      </c:pt>
                      <c:pt idx="134">
                        <c:v>2.3112499999999998</c:v>
                      </c:pt>
                      <c:pt idx="135">
                        <c:v>3.3024</c:v>
                      </c:pt>
                      <c:pt idx="136">
                        <c:v>5.4610000000000003</c:v>
                      </c:pt>
                      <c:pt idx="137">
                        <c:v>7.1799249999999999</c:v>
                      </c:pt>
                      <c:pt idx="138">
                        <c:v>-6.1178249999999998</c:v>
                      </c:pt>
                      <c:pt idx="139">
                        <c:v>-50.938875000000003</c:v>
                      </c:pt>
                      <c:pt idx="140">
                        <c:v>-76.268024999999994</c:v>
                      </c:pt>
                      <c:pt idx="141">
                        <c:v>-87.899524999999997</c:v>
                      </c:pt>
                      <c:pt idx="142">
                        <c:v>-87.336224999999999</c:v>
                      </c:pt>
                      <c:pt idx="143">
                        <c:v>-92.584374999999994</c:v>
                      </c:pt>
                      <c:pt idx="144">
                        <c:v>-100.4308</c:v>
                      </c:pt>
                      <c:pt idx="145">
                        <c:v>-101.2693</c:v>
                      </c:pt>
                      <c:pt idx="146">
                        <c:v>-75.107024999999993</c:v>
                      </c:pt>
                      <c:pt idx="147">
                        <c:v>-18.698550000000001</c:v>
                      </c:pt>
                      <c:pt idx="148">
                        <c:v>-16.495875000000002</c:v>
                      </c:pt>
                      <c:pt idx="149">
                        <c:v>-14.4953</c:v>
                      </c:pt>
                      <c:pt idx="150">
                        <c:v>-17.234400000000001</c:v>
                      </c:pt>
                      <c:pt idx="151">
                        <c:v>-10.3673</c:v>
                      </c:pt>
                      <c:pt idx="152">
                        <c:v>-10.200352499999999</c:v>
                      </c:pt>
                      <c:pt idx="153">
                        <c:v>-14.210425000000001</c:v>
                      </c:pt>
                      <c:pt idx="154">
                        <c:v>-10.82095</c:v>
                      </c:pt>
                      <c:pt idx="155">
                        <c:v>-15.135999999999999</c:v>
                      </c:pt>
                      <c:pt idx="156">
                        <c:v>-10.801600000000001</c:v>
                      </c:pt>
                      <c:pt idx="157">
                        <c:v>-10.5092</c:v>
                      </c:pt>
                      <c:pt idx="158">
                        <c:v>-8.5623749999999994</c:v>
                      </c:pt>
                      <c:pt idx="159">
                        <c:v>-9.7190750000000001</c:v>
                      </c:pt>
                      <c:pt idx="160">
                        <c:v>-8.2989999999999995</c:v>
                      </c:pt>
                      <c:pt idx="161">
                        <c:v>-5.8017750000000001</c:v>
                      </c:pt>
                      <c:pt idx="162">
                        <c:v>-3.5914674999999998</c:v>
                      </c:pt>
                      <c:pt idx="163">
                        <c:v>-2.0381999999999998</c:v>
                      </c:pt>
                      <c:pt idx="164">
                        <c:v>-0.70197500000000002</c:v>
                      </c:pt>
                      <c:pt idx="165">
                        <c:v>2.6950249999999998</c:v>
                      </c:pt>
                      <c:pt idx="166">
                        <c:v>3.320675</c:v>
                      </c:pt>
                      <c:pt idx="167">
                        <c:v>5.7738250000000004</c:v>
                      </c:pt>
                      <c:pt idx="168">
                        <c:v>5.8340249999999996</c:v>
                      </c:pt>
                      <c:pt idx="169">
                        <c:v>10.215725000000001</c:v>
                      </c:pt>
                      <c:pt idx="170">
                        <c:v>9.5083749999999991</c:v>
                      </c:pt>
                      <c:pt idx="171">
                        <c:v>14.437250000000001</c:v>
                      </c:pt>
                      <c:pt idx="172">
                        <c:v>13.049424999999999</c:v>
                      </c:pt>
                      <c:pt idx="173">
                        <c:v>17.65795</c:v>
                      </c:pt>
                      <c:pt idx="174">
                        <c:v>19.282274999999998</c:v>
                      </c:pt>
                      <c:pt idx="175">
                        <c:v>15.268224999999999</c:v>
                      </c:pt>
                      <c:pt idx="176">
                        <c:v>21.66985</c:v>
                      </c:pt>
                      <c:pt idx="177">
                        <c:v>18.103000000000002</c:v>
                      </c:pt>
                      <c:pt idx="178">
                        <c:v>22.080500000000001</c:v>
                      </c:pt>
                      <c:pt idx="179">
                        <c:v>24.566974999999999</c:v>
                      </c:pt>
                      <c:pt idx="180">
                        <c:v>25.403324999999999</c:v>
                      </c:pt>
                      <c:pt idx="181">
                        <c:v>26.527774999999998</c:v>
                      </c:pt>
                      <c:pt idx="182">
                        <c:v>26.535299999999999</c:v>
                      </c:pt>
                      <c:pt idx="183">
                        <c:v>27.615675</c:v>
                      </c:pt>
                      <c:pt idx="184">
                        <c:v>28.321950000000001</c:v>
                      </c:pt>
                      <c:pt idx="185">
                        <c:v>28.801400000000001</c:v>
                      </c:pt>
                      <c:pt idx="186">
                        <c:v>29.361474999999999</c:v>
                      </c:pt>
                      <c:pt idx="187">
                        <c:v>29.894674999999999</c:v>
                      </c:pt>
                      <c:pt idx="188">
                        <c:v>30.362300000000001</c:v>
                      </c:pt>
                      <c:pt idx="189">
                        <c:v>30.694475000000001</c:v>
                      </c:pt>
                      <c:pt idx="190">
                        <c:v>30.885825000000001</c:v>
                      </c:pt>
                      <c:pt idx="191">
                        <c:v>31.22015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'MM150602.2'!$AS$3</c15:sqref>
                        </c15:formulaRef>
                      </c:ext>
                    </c:extLst>
                    <c:strCache>
                      <c:ptCount val="1"/>
                      <c:pt idx="0">
                        <c:v>CCS3 bending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'MM150602.2'!$AS$4:$AS$195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31.3169</c:v>
                      </c:pt>
                      <c:pt idx="1">
                        <c:v>31.33625</c:v>
                      </c:pt>
                      <c:pt idx="2">
                        <c:v>31.413650000000001</c:v>
                      </c:pt>
                      <c:pt idx="3">
                        <c:v>31.335175</c:v>
                      </c:pt>
                      <c:pt idx="4">
                        <c:v>31.358825</c:v>
                      </c:pt>
                      <c:pt idx="5">
                        <c:v>31.31475</c:v>
                      </c:pt>
                      <c:pt idx="6">
                        <c:v>31.353449999999999</c:v>
                      </c:pt>
                      <c:pt idx="7">
                        <c:v>31.308299999999999</c:v>
                      </c:pt>
                      <c:pt idx="8">
                        <c:v>31.31475</c:v>
                      </c:pt>
                      <c:pt idx="9">
                        <c:v>31.294325000000001</c:v>
                      </c:pt>
                      <c:pt idx="10">
                        <c:v>31.294325000000001</c:v>
                      </c:pt>
                      <c:pt idx="11">
                        <c:v>31.277125000000002</c:v>
                      </c:pt>
                      <c:pt idx="12">
                        <c:v>31.272825000000001</c:v>
                      </c:pt>
                      <c:pt idx="13">
                        <c:v>31.260999999999999</c:v>
                      </c:pt>
                      <c:pt idx="14">
                        <c:v>31.29325</c:v>
                      </c:pt>
                      <c:pt idx="15">
                        <c:v>31.335175</c:v>
                      </c:pt>
                      <c:pt idx="16">
                        <c:v>31.286799999999999</c:v>
                      </c:pt>
                      <c:pt idx="17">
                        <c:v>31.3384</c:v>
                      </c:pt>
                      <c:pt idx="18">
                        <c:v>31.282499999999999</c:v>
                      </c:pt>
                      <c:pt idx="19">
                        <c:v>31.273900000000001</c:v>
                      </c:pt>
                      <c:pt idx="20">
                        <c:v>31.273900000000001</c:v>
                      </c:pt>
                      <c:pt idx="21">
                        <c:v>31.270675000000001</c:v>
                      </c:pt>
                      <c:pt idx="22">
                        <c:v>31.272825000000001</c:v>
                      </c:pt>
                      <c:pt idx="23">
                        <c:v>31.283574999999999</c:v>
                      </c:pt>
                      <c:pt idx="24">
                        <c:v>31.313675</c:v>
                      </c:pt>
                      <c:pt idx="25">
                        <c:v>31.315825</c:v>
                      </c:pt>
                      <c:pt idx="26">
                        <c:v>31.26745</c:v>
                      </c:pt>
                      <c:pt idx="27">
                        <c:v>31.278199999999998</c:v>
                      </c:pt>
                      <c:pt idx="28">
                        <c:v>31.292175</c:v>
                      </c:pt>
                      <c:pt idx="29">
                        <c:v>31.31475</c:v>
                      </c:pt>
                      <c:pt idx="30">
                        <c:v>31.305074999999999</c:v>
                      </c:pt>
                      <c:pt idx="31">
                        <c:v>31.294325000000001</c:v>
                      </c:pt>
                      <c:pt idx="32">
                        <c:v>31.236274999999999</c:v>
                      </c:pt>
                      <c:pt idx="33">
                        <c:v>31.292175</c:v>
                      </c:pt>
                      <c:pt idx="34">
                        <c:v>31.317975000000001</c:v>
                      </c:pt>
                      <c:pt idx="35">
                        <c:v>31.271750000000001</c:v>
                      </c:pt>
                      <c:pt idx="36">
                        <c:v>31.302924999999998</c:v>
                      </c:pt>
                      <c:pt idx="37">
                        <c:v>31.321200000000001</c:v>
                      </c:pt>
                      <c:pt idx="38">
                        <c:v>31.300775000000002</c:v>
                      </c:pt>
                      <c:pt idx="39">
                        <c:v>31.342700000000001</c:v>
                      </c:pt>
                      <c:pt idx="40">
                        <c:v>31.317975000000001</c:v>
                      </c:pt>
                      <c:pt idx="41">
                        <c:v>31.235199999999999</c:v>
                      </c:pt>
                      <c:pt idx="42">
                        <c:v>31.069649999999999</c:v>
                      </c:pt>
                      <c:pt idx="43">
                        <c:v>30.958925000000001</c:v>
                      </c:pt>
                      <c:pt idx="44">
                        <c:v>30.831</c:v>
                      </c:pt>
                      <c:pt idx="45">
                        <c:v>30.703074999999998</c:v>
                      </c:pt>
                      <c:pt idx="46">
                        <c:v>30.790150000000001</c:v>
                      </c:pt>
                      <c:pt idx="47">
                        <c:v>30.608474999999999</c:v>
                      </c:pt>
                      <c:pt idx="48">
                        <c:v>30.518174999999999</c:v>
                      </c:pt>
                      <c:pt idx="49">
                        <c:v>30.159125</c:v>
                      </c:pt>
                      <c:pt idx="50">
                        <c:v>30.205349999999999</c:v>
                      </c:pt>
                      <c:pt idx="51">
                        <c:v>30.218250000000001</c:v>
                      </c:pt>
                      <c:pt idx="52">
                        <c:v>29.902200000000001</c:v>
                      </c:pt>
                      <c:pt idx="53">
                        <c:v>29.472200000000001</c:v>
                      </c:pt>
                      <c:pt idx="54">
                        <c:v>29.575399999999998</c:v>
                      </c:pt>
                      <c:pt idx="55">
                        <c:v>29.415225</c:v>
                      </c:pt>
                      <c:pt idx="56">
                        <c:v>29.253975000000001</c:v>
                      </c:pt>
                      <c:pt idx="57">
                        <c:v>28.89385</c:v>
                      </c:pt>
                      <c:pt idx="58">
                        <c:v>27.432925000000001</c:v>
                      </c:pt>
                      <c:pt idx="59">
                        <c:v>25.216275</c:v>
                      </c:pt>
                      <c:pt idx="60">
                        <c:v>23.197424999999999</c:v>
                      </c:pt>
                      <c:pt idx="61">
                        <c:v>22.763124999999999</c:v>
                      </c:pt>
                      <c:pt idx="62">
                        <c:v>21.483875000000001</c:v>
                      </c:pt>
                      <c:pt idx="63">
                        <c:v>19.1006</c:v>
                      </c:pt>
                      <c:pt idx="64">
                        <c:v>19.320975000000001</c:v>
                      </c:pt>
                      <c:pt idx="65">
                        <c:v>17.272024999999999</c:v>
                      </c:pt>
                      <c:pt idx="66">
                        <c:v>15.892799999999999</c:v>
                      </c:pt>
                      <c:pt idx="67">
                        <c:v>16.725925</c:v>
                      </c:pt>
                      <c:pt idx="68">
                        <c:v>21.4983875</c:v>
                      </c:pt>
                      <c:pt idx="69">
                        <c:v>24.735749999999999</c:v>
                      </c:pt>
                      <c:pt idx="70">
                        <c:v>25.55705</c:v>
                      </c:pt>
                      <c:pt idx="71">
                        <c:v>26.210650000000001</c:v>
                      </c:pt>
                      <c:pt idx="72">
                        <c:v>29.806525000000001</c:v>
                      </c:pt>
                      <c:pt idx="73">
                        <c:v>31.860849999999999</c:v>
                      </c:pt>
                      <c:pt idx="74">
                        <c:v>33.427124999999997</c:v>
                      </c:pt>
                      <c:pt idx="75">
                        <c:v>33.033675000000002</c:v>
                      </c:pt>
                      <c:pt idx="76">
                        <c:v>33.230400000000003</c:v>
                      </c:pt>
                      <c:pt idx="77">
                        <c:v>41.602499999999999</c:v>
                      </c:pt>
                      <c:pt idx="78">
                        <c:v>42.653849999999998</c:v>
                      </c:pt>
                      <c:pt idx="79">
                        <c:v>44.34375</c:v>
                      </c:pt>
                      <c:pt idx="80">
                        <c:v>47.628950000000003</c:v>
                      </c:pt>
                      <c:pt idx="81">
                        <c:v>44.72645</c:v>
                      </c:pt>
                      <c:pt idx="82">
                        <c:v>42.046475000000001</c:v>
                      </c:pt>
                      <c:pt idx="83">
                        <c:v>36.121074999999998</c:v>
                      </c:pt>
                      <c:pt idx="84">
                        <c:v>32.78105</c:v>
                      </c:pt>
                      <c:pt idx="85">
                        <c:v>32.451025000000001</c:v>
                      </c:pt>
                      <c:pt idx="86">
                        <c:v>32.118850000000002</c:v>
                      </c:pt>
                      <c:pt idx="87">
                        <c:v>25.211545000000001</c:v>
                      </c:pt>
                      <c:pt idx="88">
                        <c:v>13.857825</c:v>
                      </c:pt>
                      <c:pt idx="89">
                        <c:v>21.939675000000001</c:v>
                      </c:pt>
                      <c:pt idx="90">
                        <c:v>35.673875000000002</c:v>
                      </c:pt>
                      <c:pt idx="91">
                        <c:v>49.245750000000001</c:v>
                      </c:pt>
                      <c:pt idx="92">
                        <c:v>53.710225000000001</c:v>
                      </c:pt>
                      <c:pt idx="93">
                        <c:v>56.556825000000003</c:v>
                      </c:pt>
                      <c:pt idx="94">
                        <c:v>57.241599999999998</c:v>
                      </c:pt>
                      <c:pt idx="95">
                        <c:v>58.225225000000002</c:v>
                      </c:pt>
                      <c:pt idx="96">
                        <c:v>57.389949999999999</c:v>
                      </c:pt>
                      <c:pt idx="97">
                        <c:v>53.240450000000003</c:v>
                      </c:pt>
                      <c:pt idx="98">
                        <c:v>51.68815</c:v>
                      </c:pt>
                      <c:pt idx="99">
                        <c:v>52.966324999999998</c:v>
                      </c:pt>
                      <c:pt idx="100">
                        <c:v>58.276825000000002</c:v>
                      </c:pt>
                      <c:pt idx="101">
                        <c:v>69.033275000000003</c:v>
                      </c:pt>
                      <c:pt idx="102">
                        <c:v>72.581850000000003</c:v>
                      </c:pt>
                      <c:pt idx="103">
                        <c:v>72.404475000000005</c:v>
                      </c:pt>
                      <c:pt idx="104">
                        <c:v>72.581850000000003</c:v>
                      </c:pt>
                      <c:pt idx="105">
                        <c:v>73.009699999999995</c:v>
                      </c:pt>
                      <c:pt idx="106">
                        <c:v>73.009699999999995</c:v>
                      </c:pt>
                      <c:pt idx="107">
                        <c:v>73.009699999999995</c:v>
                      </c:pt>
                      <c:pt idx="108">
                        <c:v>72.581850000000003</c:v>
                      </c:pt>
                      <c:pt idx="109">
                        <c:v>72.581850000000003</c:v>
                      </c:pt>
                      <c:pt idx="110">
                        <c:v>73.009699999999995</c:v>
                      </c:pt>
                      <c:pt idx="111">
                        <c:v>72.581850000000003</c:v>
                      </c:pt>
                      <c:pt idx="112">
                        <c:v>73.009699999999995</c:v>
                      </c:pt>
                      <c:pt idx="113">
                        <c:v>73.009699999999995</c:v>
                      </c:pt>
                      <c:pt idx="114">
                        <c:v>73.009699999999995</c:v>
                      </c:pt>
                      <c:pt idx="115">
                        <c:v>73.009699999999995</c:v>
                      </c:pt>
                      <c:pt idx="116">
                        <c:v>73.009699999999995</c:v>
                      </c:pt>
                      <c:pt idx="117">
                        <c:v>73.009699999999995</c:v>
                      </c:pt>
                      <c:pt idx="118">
                        <c:v>72.581850000000003</c:v>
                      </c:pt>
                      <c:pt idx="119">
                        <c:v>73.009699999999995</c:v>
                      </c:pt>
                      <c:pt idx="120">
                        <c:v>73.009699999999995</c:v>
                      </c:pt>
                      <c:pt idx="121">
                        <c:v>72.581850000000003</c:v>
                      </c:pt>
                      <c:pt idx="122">
                        <c:v>73.009699999999995</c:v>
                      </c:pt>
                      <c:pt idx="123">
                        <c:v>73.009699999999995</c:v>
                      </c:pt>
                      <c:pt idx="124">
                        <c:v>72.581850000000003</c:v>
                      </c:pt>
                      <c:pt idx="125">
                        <c:v>72.581850000000003</c:v>
                      </c:pt>
                      <c:pt idx="126">
                        <c:v>73.009699999999995</c:v>
                      </c:pt>
                      <c:pt idx="127">
                        <c:v>72.219575000000006</c:v>
                      </c:pt>
                      <c:pt idx="128">
                        <c:v>72.581850000000003</c:v>
                      </c:pt>
                      <c:pt idx="129">
                        <c:v>73.009699999999995</c:v>
                      </c:pt>
                      <c:pt idx="130">
                        <c:v>72.581850000000003</c:v>
                      </c:pt>
                      <c:pt idx="131">
                        <c:v>73.009699999999995</c:v>
                      </c:pt>
                      <c:pt idx="132">
                        <c:v>73.009699999999995</c:v>
                      </c:pt>
                      <c:pt idx="133">
                        <c:v>73.009699999999995</c:v>
                      </c:pt>
                      <c:pt idx="134">
                        <c:v>73.009699999999995</c:v>
                      </c:pt>
                      <c:pt idx="135">
                        <c:v>71.302599999999998</c:v>
                      </c:pt>
                      <c:pt idx="136">
                        <c:v>69.649249999999995</c:v>
                      </c:pt>
                      <c:pt idx="137">
                        <c:v>57.457675000000002</c:v>
                      </c:pt>
                      <c:pt idx="138">
                        <c:v>53.002875000000003</c:v>
                      </c:pt>
                      <c:pt idx="139">
                        <c:v>53.058774999999997</c:v>
                      </c:pt>
                      <c:pt idx="140">
                        <c:v>54.915300000000002</c:v>
                      </c:pt>
                      <c:pt idx="141">
                        <c:v>58.204799999999999</c:v>
                      </c:pt>
                      <c:pt idx="142">
                        <c:v>55.364649999999997</c:v>
                      </c:pt>
                      <c:pt idx="143">
                        <c:v>58.671349999999997</c:v>
                      </c:pt>
                      <c:pt idx="144">
                        <c:v>53.555425</c:v>
                      </c:pt>
                      <c:pt idx="145">
                        <c:v>53.155524999999997</c:v>
                      </c:pt>
                      <c:pt idx="146">
                        <c:v>48.498624999999997</c:v>
                      </c:pt>
                      <c:pt idx="147">
                        <c:v>53.423200000000001</c:v>
                      </c:pt>
                      <c:pt idx="148">
                        <c:v>49.873550000000002</c:v>
                      </c:pt>
                      <c:pt idx="149">
                        <c:v>49.211350000000003</c:v>
                      </c:pt>
                      <c:pt idx="150">
                        <c:v>28.427515</c:v>
                      </c:pt>
                      <c:pt idx="151">
                        <c:v>44.729675</c:v>
                      </c:pt>
                      <c:pt idx="152">
                        <c:v>32.562824999999997</c:v>
                      </c:pt>
                      <c:pt idx="153">
                        <c:v>40.643599999999999</c:v>
                      </c:pt>
                      <c:pt idx="154">
                        <c:v>37.591675000000002</c:v>
                      </c:pt>
                      <c:pt idx="155">
                        <c:v>36.071624999999997</c:v>
                      </c:pt>
                      <c:pt idx="156">
                        <c:v>46.607700000000001</c:v>
                      </c:pt>
                      <c:pt idx="157">
                        <c:v>46.817324999999997</c:v>
                      </c:pt>
                      <c:pt idx="158">
                        <c:v>43.945999999999998</c:v>
                      </c:pt>
                      <c:pt idx="159">
                        <c:v>31.883424999999999</c:v>
                      </c:pt>
                      <c:pt idx="160">
                        <c:v>22.800750000000001</c:v>
                      </c:pt>
                      <c:pt idx="161">
                        <c:v>22.034275000000001</c:v>
                      </c:pt>
                      <c:pt idx="162">
                        <c:v>20.461549999999999</c:v>
                      </c:pt>
                      <c:pt idx="163">
                        <c:v>18.886675</c:v>
                      </c:pt>
                      <c:pt idx="164">
                        <c:v>30.581600000000002</c:v>
                      </c:pt>
                      <c:pt idx="165">
                        <c:v>20.089600000000001</c:v>
                      </c:pt>
                      <c:pt idx="166">
                        <c:v>19.8121425</c:v>
                      </c:pt>
                      <c:pt idx="167">
                        <c:v>16.059425000000001</c:v>
                      </c:pt>
                      <c:pt idx="168">
                        <c:v>25.118449999999999</c:v>
                      </c:pt>
                      <c:pt idx="169">
                        <c:v>19.084475000000001</c:v>
                      </c:pt>
                      <c:pt idx="170">
                        <c:v>15.64555</c:v>
                      </c:pt>
                      <c:pt idx="171">
                        <c:v>22.201975000000001</c:v>
                      </c:pt>
                      <c:pt idx="172">
                        <c:v>18.446999999999999</c:v>
                      </c:pt>
                      <c:pt idx="173">
                        <c:v>27.182449999999999</c:v>
                      </c:pt>
                      <c:pt idx="174">
                        <c:v>26.078424999999999</c:v>
                      </c:pt>
                      <c:pt idx="175">
                        <c:v>22.092324999999999</c:v>
                      </c:pt>
                      <c:pt idx="176">
                        <c:v>29.309875000000002</c:v>
                      </c:pt>
                      <c:pt idx="177">
                        <c:v>24.036999999999999</c:v>
                      </c:pt>
                      <c:pt idx="178">
                        <c:v>25.903199999999998</c:v>
                      </c:pt>
                      <c:pt idx="179">
                        <c:v>31.801725000000001</c:v>
                      </c:pt>
                      <c:pt idx="180">
                        <c:v>32.452100000000002</c:v>
                      </c:pt>
                      <c:pt idx="181">
                        <c:v>29.450700000000001</c:v>
                      </c:pt>
                      <c:pt idx="182">
                        <c:v>32.01135</c:v>
                      </c:pt>
                      <c:pt idx="183">
                        <c:v>31.559850000000001</c:v>
                      </c:pt>
                      <c:pt idx="184">
                        <c:v>29.615175000000001</c:v>
                      </c:pt>
                      <c:pt idx="185">
                        <c:v>30.023675000000001</c:v>
                      </c:pt>
                      <c:pt idx="186">
                        <c:v>32.559600000000003</c:v>
                      </c:pt>
                      <c:pt idx="187">
                        <c:v>31.903849999999998</c:v>
                      </c:pt>
                      <c:pt idx="188">
                        <c:v>30.958925000000001</c:v>
                      </c:pt>
                      <c:pt idx="189">
                        <c:v>30.892275000000001</c:v>
                      </c:pt>
                      <c:pt idx="190">
                        <c:v>30.672975000000001</c:v>
                      </c:pt>
                      <c:pt idx="191">
                        <c:v>30.681574999999999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'MM150602.2'!$AT$3</c15:sqref>
                        </c15:formulaRef>
                      </c:ext>
                    </c:extLst>
                    <c:strCache>
                      <c:ptCount val="1"/>
                      <c:pt idx="0">
                        <c:v>CCS4 bending</c:v>
                      </c:pt>
                    </c:strCache>
                  </c:strRef>
                </c:tx>
                <c:spPr>
                  <a:ln w="19050" cap="rnd">
                    <a:solidFill>
                      <a:srgbClr val="FFC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'MM150602.2'!$AT$4:$AT$195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30.649325000000001</c:v>
                      </c:pt>
                      <c:pt idx="1">
                        <c:v>30.59665</c:v>
                      </c:pt>
                      <c:pt idx="2">
                        <c:v>30.636424999999999</c:v>
                      </c:pt>
                      <c:pt idx="3">
                        <c:v>30.578375000000001</c:v>
                      </c:pt>
                      <c:pt idx="4">
                        <c:v>30.54505</c:v>
                      </c:pt>
                      <c:pt idx="5">
                        <c:v>30.4483</c:v>
                      </c:pt>
                      <c:pt idx="6">
                        <c:v>30.192450000000001</c:v>
                      </c:pt>
                      <c:pt idx="7">
                        <c:v>29.922625</c:v>
                      </c:pt>
                      <c:pt idx="8">
                        <c:v>29.873175</c:v>
                      </c:pt>
                      <c:pt idx="9">
                        <c:v>29.909725000000002</c:v>
                      </c:pt>
                      <c:pt idx="10">
                        <c:v>29.901125</c:v>
                      </c:pt>
                      <c:pt idx="11">
                        <c:v>29.901125</c:v>
                      </c:pt>
                      <c:pt idx="12">
                        <c:v>29.844149999999999</c:v>
                      </c:pt>
                      <c:pt idx="13">
                        <c:v>29.865649999999999</c:v>
                      </c:pt>
                      <c:pt idx="14">
                        <c:v>29.853825000000001</c:v>
                      </c:pt>
                      <c:pt idx="15">
                        <c:v>29.861350000000002</c:v>
                      </c:pt>
                      <c:pt idx="16">
                        <c:v>29.882850000000001</c:v>
                      </c:pt>
                      <c:pt idx="17">
                        <c:v>29.877475</c:v>
                      </c:pt>
                      <c:pt idx="18">
                        <c:v>29.881775000000001</c:v>
                      </c:pt>
                      <c:pt idx="19">
                        <c:v>29.892524999999999</c:v>
                      </c:pt>
                      <c:pt idx="20">
                        <c:v>29.892524999999999</c:v>
                      </c:pt>
                      <c:pt idx="21">
                        <c:v>29.843074999999999</c:v>
                      </c:pt>
                      <c:pt idx="22">
                        <c:v>29.844149999999999</c:v>
                      </c:pt>
                      <c:pt idx="23">
                        <c:v>29.880700000000001</c:v>
                      </c:pt>
                      <c:pt idx="24">
                        <c:v>29.865649999999999</c:v>
                      </c:pt>
                      <c:pt idx="25">
                        <c:v>29.879625000000001</c:v>
                      </c:pt>
                      <c:pt idx="26">
                        <c:v>29.839849999999998</c:v>
                      </c:pt>
                      <c:pt idx="27">
                        <c:v>29.861350000000002</c:v>
                      </c:pt>
                      <c:pt idx="28">
                        <c:v>29.861350000000002</c:v>
                      </c:pt>
                      <c:pt idx="29">
                        <c:v>29.873175</c:v>
                      </c:pt>
                      <c:pt idx="30">
                        <c:v>29.916174999999999</c:v>
                      </c:pt>
                      <c:pt idx="31">
                        <c:v>29.853825000000001</c:v>
                      </c:pt>
                      <c:pt idx="32">
                        <c:v>29.843074999999999</c:v>
                      </c:pt>
                      <c:pt idx="33">
                        <c:v>29.892524999999999</c:v>
                      </c:pt>
                      <c:pt idx="34">
                        <c:v>29.860275000000001</c:v>
                      </c:pt>
                      <c:pt idx="35">
                        <c:v>29.834475000000001</c:v>
                      </c:pt>
                      <c:pt idx="36">
                        <c:v>29.862425000000002</c:v>
                      </c:pt>
                      <c:pt idx="37">
                        <c:v>29.885000000000002</c:v>
                      </c:pt>
                      <c:pt idx="38">
                        <c:v>29.840924999999999</c:v>
                      </c:pt>
                      <c:pt idx="39">
                        <c:v>29.926925000000001</c:v>
                      </c:pt>
                      <c:pt idx="40">
                        <c:v>29.889299999999999</c:v>
                      </c:pt>
                      <c:pt idx="41">
                        <c:v>29.580774999999999</c:v>
                      </c:pt>
                      <c:pt idx="42">
                        <c:v>28.849775000000001</c:v>
                      </c:pt>
                      <c:pt idx="43">
                        <c:v>28.040299999999998</c:v>
                      </c:pt>
                      <c:pt idx="44">
                        <c:v>27.291025000000001</c:v>
                      </c:pt>
                      <c:pt idx="45">
                        <c:v>26.446075</c:v>
                      </c:pt>
                      <c:pt idx="46">
                        <c:v>26.004249999999999</c:v>
                      </c:pt>
                      <c:pt idx="47">
                        <c:v>25.3141</c:v>
                      </c:pt>
                      <c:pt idx="48">
                        <c:v>24.444424999999999</c:v>
                      </c:pt>
                      <c:pt idx="49">
                        <c:v>23.989699999999999</c:v>
                      </c:pt>
                      <c:pt idx="50">
                        <c:v>22.974900000000002</c:v>
                      </c:pt>
                      <c:pt idx="51">
                        <c:v>21.899899999999999</c:v>
                      </c:pt>
                      <c:pt idx="52">
                        <c:v>20.055199999999999</c:v>
                      </c:pt>
                      <c:pt idx="53">
                        <c:v>19.0275</c:v>
                      </c:pt>
                      <c:pt idx="54">
                        <c:v>18.168575000000001</c:v>
                      </c:pt>
                      <c:pt idx="55">
                        <c:v>18.027750000000001</c:v>
                      </c:pt>
                      <c:pt idx="56">
                        <c:v>17.261275000000001</c:v>
                      </c:pt>
                      <c:pt idx="57">
                        <c:v>15.761649999999999</c:v>
                      </c:pt>
                      <c:pt idx="58">
                        <c:v>15.147824999999999</c:v>
                      </c:pt>
                      <c:pt idx="59">
                        <c:v>14.5684</c:v>
                      </c:pt>
                      <c:pt idx="60">
                        <c:v>11.299325</c:v>
                      </c:pt>
                      <c:pt idx="61">
                        <c:v>10.986499999999999</c:v>
                      </c:pt>
                      <c:pt idx="62">
                        <c:v>11.488524999999999</c:v>
                      </c:pt>
                      <c:pt idx="63">
                        <c:v>11.883050000000001</c:v>
                      </c:pt>
                      <c:pt idx="64">
                        <c:v>13.949199999999999</c:v>
                      </c:pt>
                      <c:pt idx="65">
                        <c:v>14.397475</c:v>
                      </c:pt>
                      <c:pt idx="66">
                        <c:v>14.233000000000001</c:v>
                      </c:pt>
                      <c:pt idx="67">
                        <c:v>14.216875</c:v>
                      </c:pt>
                      <c:pt idx="68">
                        <c:v>13.28485</c:v>
                      </c:pt>
                      <c:pt idx="69">
                        <c:v>9.3385250000000006</c:v>
                      </c:pt>
                      <c:pt idx="70">
                        <c:v>4.1774500000000003</c:v>
                      </c:pt>
                      <c:pt idx="71">
                        <c:v>3.1443750000000001</c:v>
                      </c:pt>
                      <c:pt idx="72">
                        <c:v>2.3929499999999999</c:v>
                      </c:pt>
                      <c:pt idx="73">
                        <c:v>2.8100499999999999</c:v>
                      </c:pt>
                      <c:pt idx="74">
                        <c:v>2.2628750000000002</c:v>
                      </c:pt>
                      <c:pt idx="75">
                        <c:v>-0.96750000000000003</c:v>
                      </c:pt>
                      <c:pt idx="76">
                        <c:v>-6.8703250000000002</c:v>
                      </c:pt>
                      <c:pt idx="77">
                        <c:v>-7.1885250000000003</c:v>
                      </c:pt>
                      <c:pt idx="78">
                        <c:v>-5.1180750000000002</c:v>
                      </c:pt>
                      <c:pt idx="79">
                        <c:v>-4.8364250000000002</c:v>
                      </c:pt>
                      <c:pt idx="80">
                        <c:v>-3.569</c:v>
                      </c:pt>
                      <c:pt idx="81">
                        <c:v>-1.901675</c:v>
                      </c:pt>
                      <c:pt idx="82">
                        <c:v>-4.5494000000000003</c:v>
                      </c:pt>
                      <c:pt idx="83">
                        <c:v>-1.306125</c:v>
                      </c:pt>
                      <c:pt idx="84">
                        <c:v>0.37624999999999997</c:v>
                      </c:pt>
                      <c:pt idx="85">
                        <c:v>-0.89117500000000005</c:v>
                      </c:pt>
                      <c:pt idx="86">
                        <c:v>-3.2035</c:v>
                      </c:pt>
                      <c:pt idx="87">
                        <c:v>-11.7691</c:v>
                      </c:pt>
                      <c:pt idx="88">
                        <c:v>-15.541275000000001</c:v>
                      </c:pt>
                      <c:pt idx="89">
                        <c:v>-16.2624925</c:v>
                      </c:pt>
                      <c:pt idx="90">
                        <c:v>-15.468175</c:v>
                      </c:pt>
                      <c:pt idx="91">
                        <c:v>-30.8611</c:v>
                      </c:pt>
                      <c:pt idx="92">
                        <c:v>-30.90625</c:v>
                      </c:pt>
                      <c:pt idx="93">
                        <c:v>-31.659395</c:v>
                      </c:pt>
                      <c:pt idx="94">
                        <c:v>-27.338325000000001</c:v>
                      </c:pt>
                      <c:pt idx="95">
                        <c:v>-19.864924999999999</c:v>
                      </c:pt>
                      <c:pt idx="96">
                        <c:v>-15.781000000000001</c:v>
                      </c:pt>
                      <c:pt idx="97">
                        <c:v>-10.533925</c:v>
                      </c:pt>
                      <c:pt idx="98">
                        <c:v>-3.0874000000000001</c:v>
                      </c:pt>
                      <c:pt idx="99">
                        <c:v>-7.6088500000000003</c:v>
                      </c:pt>
                      <c:pt idx="100">
                        <c:v>-4.2193750000000003</c:v>
                      </c:pt>
                      <c:pt idx="101">
                        <c:v>-1.1696</c:v>
                      </c:pt>
                      <c:pt idx="102">
                        <c:v>2.645575</c:v>
                      </c:pt>
                      <c:pt idx="103">
                        <c:v>1.0803750000000001</c:v>
                      </c:pt>
                      <c:pt idx="104">
                        <c:v>2.645575</c:v>
                      </c:pt>
                      <c:pt idx="105">
                        <c:v>2.843375</c:v>
                      </c:pt>
                      <c:pt idx="106">
                        <c:v>2.843375</c:v>
                      </c:pt>
                      <c:pt idx="107">
                        <c:v>2.843375</c:v>
                      </c:pt>
                      <c:pt idx="108">
                        <c:v>2.645575</c:v>
                      </c:pt>
                      <c:pt idx="109">
                        <c:v>2.645575</c:v>
                      </c:pt>
                      <c:pt idx="110">
                        <c:v>2.843375</c:v>
                      </c:pt>
                      <c:pt idx="111">
                        <c:v>2.645575</c:v>
                      </c:pt>
                      <c:pt idx="112">
                        <c:v>2.843375</c:v>
                      </c:pt>
                      <c:pt idx="113">
                        <c:v>2.843375</c:v>
                      </c:pt>
                      <c:pt idx="114">
                        <c:v>2.843375</c:v>
                      </c:pt>
                      <c:pt idx="115">
                        <c:v>2.843375</c:v>
                      </c:pt>
                      <c:pt idx="116">
                        <c:v>2.843375</c:v>
                      </c:pt>
                      <c:pt idx="117">
                        <c:v>2.843375</c:v>
                      </c:pt>
                      <c:pt idx="118">
                        <c:v>2.645575</c:v>
                      </c:pt>
                      <c:pt idx="119">
                        <c:v>2.843375</c:v>
                      </c:pt>
                      <c:pt idx="120">
                        <c:v>2.843375</c:v>
                      </c:pt>
                      <c:pt idx="121">
                        <c:v>2.645575</c:v>
                      </c:pt>
                      <c:pt idx="122">
                        <c:v>2.843375</c:v>
                      </c:pt>
                      <c:pt idx="123">
                        <c:v>2.843375</c:v>
                      </c:pt>
                      <c:pt idx="124">
                        <c:v>2.645575</c:v>
                      </c:pt>
                      <c:pt idx="125">
                        <c:v>2.645575</c:v>
                      </c:pt>
                      <c:pt idx="126">
                        <c:v>2.843375</c:v>
                      </c:pt>
                      <c:pt idx="127">
                        <c:v>2.4757250000000002</c:v>
                      </c:pt>
                      <c:pt idx="128">
                        <c:v>2.645575</c:v>
                      </c:pt>
                      <c:pt idx="129">
                        <c:v>2.843375</c:v>
                      </c:pt>
                      <c:pt idx="130">
                        <c:v>2.645575</c:v>
                      </c:pt>
                      <c:pt idx="131">
                        <c:v>2.843375</c:v>
                      </c:pt>
                      <c:pt idx="132">
                        <c:v>2.843375</c:v>
                      </c:pt>
                      <c:pt idx="133">
                        <c:v>2.843375</c:v>
                      </c:pt>
                      <c:pt idx="134">
                        <c:v>2.843375</c:v>
                      </c:pt>
                      <c:pt idx="135">
                        <c:v>2.2263250000000001</c:v>
                      </c:pt>
                      <c:pt idx="136">
                        <c:v>-4.0581250000000004</c:v>
                      </c:pt>
                      <c:pt idx="137">
                        <c:v>-8.37425</c:v>
                      </c:pt>
                      <c:pt idx="138">
                        <c:v>-6.23285</c:v>
                      </c:pt>
                      <c:pt idx="139">
                        <c:v>-5.0277750000000001</c:v>
                      </c:pt>
                      <c:pt idx="140">
                        <c:v>-10.418900000000001</c:v>
                      </c:pt>
                      <c:pt idx="141">
                        <c:v>-14.39855</c:v>
                      </c:pt>
                      <c:pt idx="142">
                        <c:v>-21.195775000000001</c:v>
                      </c:pt>
                      <c:pt idx="143">
                        <c:v>-28.686375000000002</c:v>
                      </c:pt>
                      <c:pt idx="144">
                        <c:v>-30.481625000000001</c:v>
                      </c:pt>
                      <c:pt idx="145">
                        <c:v>-28.349900000000002</c:v>
                      </c:pt>
                      <c:pt idx="146">
                        <c:v>-27.4512</c:v>
                      </c:pt>
                      <c:pt idx="147">
                        <c:v>3.8742999999999999</c:v>
                      </c:pt>
                      <c:pt idx="148">
                        <c:v>2.5832250000000001</c:v>
                      </c:pt>
                      <c:pt idx="149">
                        <c:v>1.24485</c:v>
                      </c:pt>
                      <c:pt idx="150">
                        <c:v>-7.9571500000000004</c:v>
                      </c:pt>
                      <c:pt idx="151">
                        <c:v>0.45365</c:v>
                      </c:pt>
                      <c:pt idx="152">
                        <c:v>-1.1223000000000001</c:v>
                      </c:pt>
                      <c:pt idx="153">
                        <c:v>-4.7579500000000001</c:v>
                      </c:pt>
                      <c:pt idx="154">
                        <c:v>-3.8796750000000002</c:v>
                      </c:pt>
                      <c:pt idx="155">
                        <c:v>-9.0923499999999997</c:v>
                      </c:pt>
                      <c:pt idx="156">
                        <c:v>-3.398075</c:v>
                      </c:pt>
                      <c:pt idx="157">
                        <c:v>-3.5969500000000001</c:v>
                      </c:pt>
                      <c:pt idx="158">
                        <c:v>-5.1814999999999998</c:v>
                      </c:pt>
                      <c:pt idx="159">
                        <c:v>-9.3686249999999998</c:v>
                      </c:pt>
                      <c:pt idx="160">
                        <c:v>1.3975E-2</c:v>
                      </c:pt>
                      <c:pt idx="161">
                        <c:v>3.8054999999999999</c:v>
                      </c:pt>
                      <c:pt idx="162">
                        <c:v>5.3040500000000002</c:v>
                      </c:pt>
                      <c:pt idx="163">
                        <c:v>5.7759749999999999</c:v>
                      </c:pt>
                      <c:pt idx="164">
                        <c:v>2.0769000000000002</c:v>
                      </c:pt>
                      <c:pt idx="165">
                        <c:v>7.4519000000000002</c:v>
                      </c:pt>
                      <c:pt idx="166">
                        <c:v>8.0625</c:v>
                      </c:pt>
                      <c:pt idx="167">
                        <c:v>8.7644749999999991</c:v>
                      </c:pt>
                      <c:pt idx="168">
                        <c:v>10.355475</c:v>
                      </c:pt>
                      <c:pt idx="169">
                        <c:v>5.6459000000000001</c:v>
                      </c:pt>
                      <c:pt idx="170">
                        <c:v>13.850300000000001</c:v>
                      </c:pt>
                      <c:pt idx="171">
                        <c:v>1.6071249999999999</c:v>
                      </c:pt>
                      <c:pt idx="172">
                        <c:v>14.431875</c:v>
                      </c:pt>
                      <c:pt idx="173">
                        <c:v>-0.40849999999999997</c:v>
                      </c:pt>
                      <c:pt idx="174">
                        <c:v>0.93847499999999995</c:v>
                      </c:pt>
                      <c:pt idx="175">
                        <c:v>11.325125</c:v>
                      </c:pt>
                      <c:pt idx="176">
                        <c:v>2.9024999999999999</c:v>
                      </c:pt>
                      <c:pt idx="177">
                        <c:v>12.63125</c:v>
                      </c:pt>
                      <c:pt idx="178">
                        <c:v>15.2349</c:v>
                      </c:pt>
                      <c:pt idx="179">
                        <c:v>9.0364500000000003</c:v>
                      </c:pt>
                      <c:pt idx="180">
                        <c:v>11.105824999999999</c:v>
                      </c:pt>
                      <c:pt idx="181">
                        <c:v>17.562275</c:v>
                      </c:pt>
                      <c:pt idx="182">
                        <c:v>12.987075000000001</c:v>
                      </c:pt>
                      <c:pt idx="183">
                        <c:v>14.00295</c:v>
                      </c:pt>
                      <c:pt idx="184">
                        <c:v>19.354299999999999</c:v>
                      </c:pt>
                      <c:pt idx="185">
                        <c:v>20.403500000000001</c:v>
                      </c:pt>
                      <c:pt idx="186">
                        <c:v>17.6386</c:v>
                      </c:pt>
                      <c:pt idx="187">
                        <c:v>19.239274999999999</c:v>
                      </c:pt>
                      <c:pt idx="188">
                        <c:v>20.403500000000001</c:v>
                      </c:pt>
                      <c:pt idx="189">
                        <c:v>21.104399999999998</c:v>
                      </c:pt>
                      <c:pt idx="190">
                        <c:v>25.686050000000002</c:v>
                      </c:pt>
                      <c:pt idx="191">
                        <c:v>25.9376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'MM150602.2'!$AU$3</c15:sqref>
                        </c15:formulaRef>
                      </c:ext>
                    </c:extLst>
                    <c:strCache>
                      <c:ptCount val="1"/>
                      <c:pt idx="0">
                        <c:v>CM1 bending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solid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'MM150602.2'!$AU$4:$AU$195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49.431725</c:v>
                      </c:pt>
                      <c:pt idx="1">
                        <c:v>49.4285</c:v>
                      </c:pt>
                      <c:pt idx="2">
                        <c:v>49.406999999999996</c:v>
                      </c:pt>
                      <c:pt idx="3">
                        <c:v>49.346800000000002</c:v>
                      </c:pt>
                      <c:pt idx="4">
                        <c:v>49.251125000000002</c:v>
                      </c:pt>
                      <c:pt idx="5">
                        <c:v>49.153300000000002</c:v>
                      </c:pt>
                      <c:pt idx="6">
                        <c:v>49.056550000000001</c:v>
                      </c:pt>
                      <c:pt idx="7">
                        <c:v>48.908200000000001</c:v>
                      </c:pt>
                      <c:pt idx="8">
                        <c:v>48.880249999999997</c:v>
                      </c:pt>
                      <c:pt idx="9">
                        <c:v>48.946899999999999</c:v>
                      </c:pt>
                      <c:pt idx="10">
                        <c:v>48.914650000000002</c:v>
                      </c:pt>
                      <c:pt idx="11">
                        <c:v>48.878100000000003</c:v>
                      </c:pt>
                      <c:pt idx="12">
                        <c:v>48.894224999999999</c:v>
                      </c:pt>
                      <c:pt idx="13">
                        <c:v>48.877025000000003</c:v>
                      </c:pt>
                      <c:pt idx="14">
                        <c:v>48.871650000000002</c:v>
                      </c:pt>
                      <c:pt idx="15">
                        <c:v>48.886699999999998</c:v>
                      </c:pt>
                      <c:pt idx="16">
                        <c:v>48.892074999999998</c:v>
                      </c:pt>
                      <c:pt idx="17">
                        <c:v>48.853375</c:v>
                      </c:pt>
                      <c:pt idx="18">
                        <c:v>48.878100000000003</c:v>
                      </c:pt>
                      <c:pt idx="19">
                        <c:v>48.874875000000003</c:v>
                      </c:pt>
                      <c:pt idx="20">
                        <c:v>48.874875000000003</c:v>
                      </c:pt>
                      <c:pt idx="21">
                        <c:v>48.859825000000001</c:v>
                      </c:pt>
                      <c:pt idx="22">
                        <c:v>48.894224999999999</c:v>
                      </c:pt>
                      <c:pt idx="23">
                        <c:v>48.909275000000001</c:v>
                      </c:pt>
                      <c:pt idx="24">
                        <c:v>48.843699999999998</c:v>
                      </c:pt>
                      <c:pt idx="25">
                        <c:v>48.908200000000001</c:v>
                      </c:pt>
                      <c:pt idx="26">
                        <c:v>48.888849999999998</c:v>
                      </c:pt>
                      <c:pt idx="27">
                        <c:v>48.917875000000002</c:v>
                      </c:pt>
                      <c:pt idx="28">
                        <c:v>48.893149999999999</c:v>
                      </c:pt>
                      <c:pt idx="29">
                        <c:v>48.880249999999997</c:v>
                      </c:pt>
                      <c:pt idx="30">
                        <c:v>48.908200000000001</c:v>
                      </c:pt>
                      <c:pt idx="31">
                        <c:v>48.870575000000002</c:v>
                      </c:pt>
                      <c:pt idx="32">
                        <c:v>48.851224999999999</c:v>
                      </c:pt>
                      <c:pt idx="33">
                        <c:v>48.874875000000003</c:v>
                      </c:pt>
                      <c:pt idx="34">
                        <c:v>48.863050000000001</c:v>
                      </c:pt>
                      <c:pt idx="35">
                        <c:v>48.911425000000001</c:v>
                      </c:pt>
                      <c:pt idx="36">
                        <c:v>48.845849999999999</c:v>
                      </c:pt>
                      <c:pt idx="37">
                        <c:v>48.9039</c:v>
                      </c:pt>
                      <c:pt idx="38">
                        <c:v>48.895299999999999</c:v>
                      </c:pt>
                      <c:pt idx="39">
                        <c:v>48.884549999999997</c:v>
                      </c:pt>
                      <c:pt idx="40">
                        <c:v>48.890999999999998</c:v>
                      </c:pt>
                      <c:pt idx="41">
                        <c:v>48.691049999999997</c:v>
                      </c:pt>
                      <c:pt idx="42">
                        <c:v>48.358874999999998</c:v>
                      </c:pt>
                      <c:pt idx="43">
                        <c:v>47.966500000000003</c:v>
                      </c:pt>
                      <c:pt idx="44">
                        <c:v>47.521450000000002</c:v>
                      </c:pt>
                      <c:pt idx="45">
                        <c:v>47.120474999999999</c:v>
                      </c:pt>
                      <c:pt idx="46">
                        <c:v>46.6464</c:v>
                      </c:pt>
                      <c:pt idx="47">
                        <c:v>46.114274999999999</c:v>
                      </c:pt>
                      <c:pt idx="48">
                        <c:v>45.5456</c:v>
                      </c:pt>
                      <c:pt idx="49">
                        <c:v>44.887700000000002</c:v>
                      </c:pt>
                      <c:pt idx="50">
                        <c:v>44.183574999999998</c:v>
                      </c:pt>
                      <c:pt idx="51">
                        <c:v>43.28595</c:v>
                      </c:pt>
                      <c:pt idx="52">
                        <c:v>42.285125000000001</c:v>
                      </c:pt>
                      <c:pt idx="53">
                        <c:v>41.182175000000001</c:v>
                      </c:pt>
                      <c:pt idx="54">
                        <c:v>40.161999999999999</c:v>
                      </c:pt>
                      <c:pt idx="55">
                        <c:v>39.053674999999998</c:v>
                      </c:pt>
                      <c:pt idx="56">
                        <c:v>37.81635</c:v>
                      </c:pt>
                      <c:pt idx="57">
                        <c:v>36.446800000000003</c:v>
                      </c:pt>
                      <c:pt idx="58">
                        <c:v>35.060049999999997</c:v>
                      </c:pt>
                      <c:pt idx="59">
                        <c:v>33.748550000000002</c:v>
                      </c:pt>
                      <c:pt idx="60">
                        <c:v>32.594000000000001</c:v>
                      </c:pt>
                      <c:pt idx="61">
                        <c:v>30.617075</c:v>
                      </c:pt>
                      <c:pt idx="62">
                        <c:v>29.069075000000002</c:v>
                      </c:pt>
                      <c:pt idx="63">
                        <c:v>27.435075000000001</c:v>
                      </c:pt>
                      <c:pt idx="64">
                        <c:v>25.670999999999999</c:v>
                      </c:pt>
                      <c:pt idx="65">
                        <c:v>24.419699999999999</c:v>
                      </c:pt>
                      <c:pt idx="66">
                        <c:v>22.977049999999998</c:v>
                      </c:pt>
                      <c:pt idx="67">
                        <c:v>21.367775000000002</c:v>
                      </c:pt>
                      <c:pt idx="68">
                        <c:v>19.882124999999998</c:v>
                      </c:pt>
                      <c:pt idx="69">
                        <c:v>18.372824999999999</c:v>
                      </c:pt>
                      <c:pt idx="70">
                        <c:v>16.815149999999999</c:v>
                      </c:pt>
                      <c:pt idx="71">
                        <c:v>14.931749999999999</c:v>
                      </c:pt>
                      <c:pt idx="72">
                        <c:v>12.951599999999999</c:v>
                      </c:pt>
                      <c:pt idx="73">
                        <c:v>10.783325</c:v>
                      </c:pt>
                      <c:pt idx="74">
                        <c:v>8.8064</c:v>
                      </c:pt>
                      <c:pt idx="75">
                        <c:v>6.5521250000000002</c:v>
                      </c:pt>
                      <c:pt idx="76">
                        <c:v>4.4375999999999998</c:v>
                      </c:pt>
                      <c:pt idx="77">
                        <c:v>2.7498499999999999</c:v>
                      </c:pt>
                      <c:pt idx="78">
                        <c:v>0.96642499999999998</c:v>
                      </c:pt>
                      <c:pt idx="79">
                        <c:v>-0.86322500000000002</c:v>
                      </c:pt>
                      <c:pt idx="80">
                        <c:v>-2.7939250000000002</c:v>
                      </c:pt>
                      <c:pt idx="81">
                        <c:v>-4.7160250000000001</c:v>
                      </c:pt>
                      <c:pt idx="82">
                        <c:v>-5.9382999999999999</c:v>
                      </c:pt>
                      <c:pt idx="83">
                        <c:v>-7.4239499999999996</c:v>
                      </c:pt>
                      <c:pt idx="84">
                        <c:v>-8.3839249999999996</c:v>
                      </c:pt>
                      <c:pt idx="85">
                        <c:v>-9.8523750000000003</c:v>
                      </c:pt>
                      <c:pt idx="86">
                        <c:v>-10.768274999999999</c:v>
                      </c:pt>
                      <c:pt idx="87">
                        <c:v>-11.917450000000001</c:v>
                      </c:pt>
                      <c:pt idx="88">
                        <c:v>-13.575100000000001</c:v>
                      </c:pt>
                      <c:pt idx="89">
                        <c:v>-14.0868</c:v>
                      </c:pt>
                      <c:pt idx="90">
                        <c:v>-12.102349999999999</c:v>
                      </c:pt>
                      <c:pt idx="91">
                        <c:v>-19.154350000000001</c:v>
                      </c:pt>
                      <c:pt idx="92">
                        <c:v>-19.933724999999999</c:v>
                      </c:pt>
                      <c:pt idx="93">
                        <c:v>-16.719474999999999</c:v>
                      </c:pt>
                      <c:pt idx="94">
                        <c:v>-17.103249999999999</c:v>
                      </c:pt>
                      <c:pt idx="95">
                        <c:v>-16.360424999999999</c:v>
                      </c:pt>
                      <c:pt idx="96">
                        <c:v>-13.526725000000001</c:v>
                      </c:pt>
                      <c:pt idx="97">
                        <c:v>-11.058524999999999</c:v>
                      </c:pt>
                      <c:pt idx="98">
                        <c:v>-6.97675</c:v>
                      </c:pt>
                      <c:pt idx="99">
                        <c:v>-2.2811499999999998</c:v>
                      </c:pt>
                      <c:pt idx="100">
                        <c:v>1.6415249999999999</c:v>
                      </c:pt>
                      <c:pt idx="101">
                        <c:v>-1.9393</c:v>
                      </c:pt>
                      <c:pt idx="102">
                        <c:v>0.364425</c:v>
                      </c:pt>
                      <c:pt idx="103">
                        <c:v>-2.0726</c:v>
                      </c:pt>
                      <c:pt idx="104">
                        <c:v>0.364425</c:v>
                      </c:pt>
                      <c:pt idx="105">
                        <c:v>0.31282500000000002</c:v>
                      </c:pt>
                      <c:pt idx="106">
                        <c:v>0.31282500000000002</c:v>
                      </c:pt>
                      <c:pt idx="107">
                        <c:v>0.31282500000000002</c:v>
                      </c:pt>
                      <c:pt idx="108">
                        <c:v>0.364425</c:v>
                      </c:pt>
                      <c:pt idx="109">
                        <c:v>0.364425</c:v>
                      </c:pt>
                      <c:pt idx="110">
                        <c:v>0.31282500000000002</c:v>
                      </c:pt>
                      <c:pt idx="111">
                        <c:v>0.364425</c:v>
                      </c:pt>
                      <c:pt idx="112">
                        <c:v>0.31282500000000002</c:v>
                      </c:pt>
                      <c:pt idx="113">
                        <c:v>0.31282500000000002</c:v>
                      </c:pt>
                      <c:pt idx="114">
                        <c:v>0.31282500000000002</c:v>
                      </c:pt>
                      <c:pt idx="115">
                        <c:v>0.31282500000000002</c:v>
                      </c:pt>
                      <c:pt idx="116">
                        <c:v>0.31282500000000002</c:v>
                      </c:pt>
                      <c:pt idx="117">
                        <c:v>0.31282500000000002</c:v>
                      </c:pt>
                      <c:pt idx="118">
                        <c:v>0.364425</c:v>
                      </c:pt>
                      <c:pt idx="119">
                        <c:v>0.31282500000000002</c:v>
                      </c:pt>
                      <c:pt idx="120">
                        <c:v>0.31282500000000002</c:v>
                      </c:pt>
                      <c:pt idx="121">
                        <c:v>0.364425</c:v>
                      </c:pt>
                      <c:pt idx="122">
                        <c:v>0.31282500000000002</c:v>
                      </c:pt>
                      <c:pt idx="123">
                        <c:v>0.31282500000000002</c:v>
                      </c:pt>
                      <c:pt idx="124">
                        <c:v>0.364425</c:v>
                      </c:pt>
                      <c:pt idx="125">
                        <c:v>0.364425</c:v>
                      </c:pt>
                      <c:pt idx="126">
                        <c:v>0.31282500000000002</c:v>
                      </c:pt>
                      <c:pt idx="127">
                        <c:v>0.37087500000000001</c:v>
                      </c:pt>
                      <c:pt idx="128">
                        <c:v>0.364425</c:v>
                      </c:pt>
                      <c:pt idx="129">
                        <c:v>0.31282500000000002</c:v>
                      </c:pt>
                      <c:pt idx="130">
                        <c:v>0.364425</c:v>
                      </c:pt>
                      <c:pt idx="131">
                        <c:v>0.31282500000000002</c:v>
                      </c:pt>
                      <c:pt idx="132">
                        <c:v>0.31282500000000002</c:v>
                      </c:pt>
                      <c:pt idx="133">
                        <c:v>0.31282500000000002</c:v>
                      </c:pt>
                      <c:pt idx="134">
                        <c:v>0.31282500000000002</c:v>
                      </c:pt>
                      <c:pt idx="135">
                        <c:v>0.28487499999999999</c:v>
                      </c:pt>
                      <c:pt idx="136">
                        <c:v>-0.77077499999999999</c:v>
                      </c:pt>
                      <c:pt idx="137">
                        <c:v>2.6789000000000001</c:v>
                      </c:pt>
                      <c:pt idx="138">
                        <c:v>-3.8506499999999999</c:v>
                      </c:pt>
                      <c:pt idx="139">
                        <c:v>-7.4400750000000002</c:v>
                      </c:pt>
                      <c:pt idx="140">
                        <c:v>-10.33075</c:v>
                      </c:pt>
                      <c:pt idx="141">
                        <c:v>-13.7514</c:v>
                      </c:pt>
                      <c:pt idx="142">
                        <c:v>-16.663575000000002</c:v>
                      </c:pt>
                      <c:pt idx="143">
                        <c:v>-17.499925000000001</c:v>
                      </c:pt>
                      <c:pt idx="144">
                        <c:v>-18.294350000000001</c:v>
                      </c:pt>
                      <c:pt idx="145">
                        <c:v>-20.405650000000001</c:v>
                      </c:pt>
                      <c:pt idx="146">
                        <c:v>-15.928274999999999</c:v>
                      </c:pt>
                      <c:pt idx="147">
                        <c:v>-16.00675</c:v>
                      </c:pt>
                      <c:pt idx="148">
                        <c:v>-13.928775</c:v>
                      </c:pt>
                      <c:pt idx="149">
                        <c:v>-12.305524999999999</c:v>
                      </c:pt>
                      <c:pt idx="150">
                        <c:v>-11.76695</c:v>
                      </c:pt>
                      <c:pt idx="151">
                        <c:v>-9.1342750000000006</c:v>
                      </c:pt>
                      <c:pt idx="152">
                        <c:v>-9.6631750000000007</c:v>
                      </c:pt>
                      <c:pt idx="153">
                        <c:v>-8.5226000000000006</c:v>
                      </c:pt>
                      <c:pt idx="154">
                        <c:v>-6.9391249999999998</c:v>
                      </c:pt>
                      <c:pt idx="155">
                        <c:v>-8.4559499999999996</c:v>
                      </c:pt>
                      <c:pt idx="156">
                        <c:v>-3.8947250000000002</c:v>
                      </c:pt>
                      <c:pt idx="157">
                        <c:v>-1.768375</c:v>
                      </c:pt>
                      <c:pt idx="158">
                        <c:v>-0.43</c:v>
                      </c:pt>
                      <c:pt idx="159">
                        <c:v>-1.510375</c:v>
                      </c:pt>
                      <c:pt idx="160">
                        <c:v>0.20962500000000001</c:v>
                      </c:pt>
                      <c:pt idx="161">
                        <c:v>2.7423250000000001</c:v>
                      </c:pt>
                      <c:pt idx="162">
                        <c:v>4.57735</c:v>
                      </c:pt>
                      <c:pt idx="163">
                        <c:v>7.1852999999999998</c:v>
                      </c:pt>
                      <c:pt idx="164">
                        <c:v>11.593875000000001</c:v>
                      </c:pt>
                      <c:pt idx="165">
                        <c:v>10.61885</c:v>
                      </c:pt>
                      <c:pt idx="166">
                        <c:v>12.982775</c:v>
                      </c:pt>
                      <c:pt idx="167">
                        <c:v>14.8651</c:v>
                      </c:pt>
                      <c:pt idx="168">
                        <c:v>18.801749999999998</c:v>
                      </c:pt>
                      <c:pt idx="169">
                        <c:v>18.544824999999999</c:v>
                      </c:pt>
                      <c:pt idx="170">
                        <c:v>21.936450000000001</c:v>
                      </c:pt>
                      <c:pt idx="171">
                        <c:v>21.860125</c:v>
                      </c:pt>
                      <c:pt idx="172">
                        <c:v>24.605675000000002</c:v>
                      </c:pt>
                      <c:pt idx="173">
                        <c:v>25.065774999999999</c:v>
                      </c:pt>
                      <c:pt idx="174">
                        <c:v>26.519175000000001</c:v>
                      </c:pt>
                      <c:pt idx="175">
                        <c:v>29.535625</c:v>
                      </c:pt>
                      <c:pt idx="176">
                        <c:v>30.432175000000001</c:v>
                      </c:pt>
                      <c:pt idx="177">
                        <c:v>33.283074999999997</c:v>
                      </c:pt>
                      <c:pt idx="178">
                        <c:v>34.038800000000002</c:v>
                      </c:pt>
                      <c:pt idx="179">
                        <c:v>34.529000000000003</c:v>
                      </c:pt>
                      <c:pt idx="180">
                        <c:v>35.765250000000002</c:v>
                      </c:pt>
                      <c:pt idx="181">
                        <c:v>38.382874999999999</c:v>
                      </c:pt>
                      <c:pt idx="182">
                        <c:v>37.987274999999997</c:v>
                      </c:pt>
                      <c:pt idx="183">
                        <c:v>38.830075000000001</c:v>
                      </c:pt>
                      <c:pt idx="184">
                        <c:v>41.551974999999999</c:v>
                      </c:pt>
                      <c:pt idx="185">
                        <c:v>42.635575000000003</c:v>
                      </c:pt>
                      <c:pt idx="186">
                        <c:v>41.980899999999998</c:v>
                      </c:pt>
                      <c:pt idx="187">
                        <c:v>42.774250000000002</c:v>
                      </c:pt>
                      <c:pt idx="188">
                        <c:v>43.508474999999997</c:v>
                      </c:pt>
                      <c:pt idx="189">
                        <c:v>44.313650000000003</c:v>
                      </c:pt>
                      <c:pt idx="190">
                        <c:v>46.426025000000003</c:v>
                      </c:pt>
                      <c:pt idx="191">
                        <c:v>46.911924999999997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'MM150602.2'!$AV$3</c15:sqref>
                        </c15:formulaRef>
                      </c:ext>
                    </c:extLst>
                    <c:strCache>
                      <c:ptCount val="1"/>
                      <c:pt idx="0">
                        <c:v>CM2 bending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'MM150602.2'!$AV$4:$AV$195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46.02505</c:v>
                      </c:pt>
                      <c:pt idx="1">
                        <c:v>46.003549999999997</c:v>
                      </c:pt>
                      <c:pt idx="2">
                        <c:v>46.045475000000003</c:v>
                      </c:pt>
                      <c:pt idx="3">
                        <c:v>45.953024999999997</c:v>
                      </c:pt>
                      <c:pt idx="4">
                        <c:v>45.891750000000002</c:v>
                      </c:pt>
                      <c:pt idx="5">
                        <c:v>45.774574999999999</c:v>
                      </c:pt>
                      <c:pt idx="6">
                        <c:v>45.64235</c:v>
                      </c:pt>
                      <c:pt idx="7">
                        <c:v>45.533774999999999</c:v>
                      </c:pt>
                      <c:pt idx="8">
                        <c:v>45.487549999999999</c:v>
                      </c:pt>
                      <c:pt idx="9">
                        <c:v>45.505825000000002</c:v>
                      </c:pt>
                      <c:pt idx="10">
                        <c:v>45.515500000000003</c:v>
                      </c:pt>
                      <c:pt idx="11">
                        <c:v>45.487549999999999</c:v>
                      </c:pt>
                      <c:pt idx="12">
                        <c:v>45.497225</c:v>
                      </c:pt>
                      <c:pt idx="13">
                        <c:v>45.502600000000001</c:v>
                      </c:pt>
                      <c:pt idx="14">
                        <c:v>45.521949999999997</c:v>
                      </c:pt>
                      <c:pt idx="15">
                        <c:v>45.507975000000002</c:v>
                      </c:pt>
                      <c:pt idx="16">
                        <c:v>45.490774999999999</c:v>
                      </c:pt>
                      <c:pt idx="17">
                        <c:v>45.504750000000001</c:v>
                      </c:pt>
                      <c:pt idx="18">
                        <c:v>45.557425000000002</c:v>
                      </c:pt>
                      <c:pt idx="19">
                        <c:v>45.491849999999999</c:v>
                      </c:pt>
                      <c:pt idx="20">
                        <c:v>45.491849999999999</c:v>
                      </c:pt>
                      <c:pt idx="21">
                        <c:v>45.488624999999999</c:v>
                      </c:pt>
                      <c:pt idx="22">
                        <c:v>45.497225</c:v>
                      </c:pt>
                      <c:pt idx="23">
                        <c:v>45.492925</c:v>
                      </c:pt>
                      <c:pt idx="24">
                        <c:v>45.499375000000001</c:v>
                      </c:pt>
                      <c:pt idx="25">
                        <c:v>45.499375000000001</c:v>
                      </c:pt>
                      <c:pt idx="26">
                        <c:v>45.511200000000002</c:v>
                      </c:pt>
                      <c:pt idx="27">
                        <c:v>45.504750000000001</c:v>
                      </c:pt>
                      <c:pt idx="28">
                        <c:v>45.499375000000001</c:v>
                      </c:pt>
                      <c:pt idx="29">
                        <c:v>45.487549999999999</c:v>
                      </c:pt>
                      <c:pt idx="30">
                        <c:v>45.490774999999999</c:v>
                      </c:pt>
                      <c:pt idx="31">
                        <c:v>45.510125000000002</c:v>
                      </c:pt>
                      <c:pt idx="32">
                        <c:v>45.509050000000002</c:v>
                      </c:pt>
                      <c:pt idx="33">
                        <c:v>45.487549999999999</c:v>
                      </c:pt>
                      <c:pt idx="34">
                        <c:v>45.524099999999997</c:v>
                      </c:pt>
                      <c:pt idx="35">
                        <c:v>45.502600000000001</c:v>
                      </c:pt>
                      <c:pt idx="36">
                        <c:v>45.504750000000001</c:v>
                      </c:pt>
                      <c:pt idx="37">
                        <c:v>45.4983</c:v>
                      </c:pt>
                      <c:pt idx="38">
                        <c:v>45.529474999999998</c:v>
                      </c:pt>
                      <c:pt idx="39">
                        <c:v>45.49615</c:v>
                      </c:pt>
                      <c:pt idx="40">
                        <c:v>45.473574999999997</c:v>
                      </c:pt>
                      <c:pt idx="41">
                        <c:v>45.343499999999999</c:v>
                      </c:pt>
                      <c:pt idx="42">
                        <c:v>45.070450000000001</c:v>
                      </c:pt>
                      <c:pt idx="43">
                        <c:v>44.653350000000003</c:v>
                      </c:pt>
                      <c:pt idx="44">
                        <c:v>44.348050000000001</c:v>
                      </c:pt>
                      <c:pt idx="45">
                        <c:v>44.058875</c:v>
                      </c:pt>
                      <c:pt idx="46">
                        <c:v>43.770775</c:v>
                      </c:pt>
                      <c:pt idx="47">
                        <c:v>43.169849999999997</c:v>
                      </c:pt>
                      <c:pt idx="48">
                        <c:v>42.611924999999999</c:v>
                      </c:pt>
                      <c:pt idx="49">
                        <c:v>42.127099999999999</c:v>
                      </c:pt>
                      <c:pt idx="50">
                        <c:v>41.052100000000003</c:v>
                      </c:pt>
                      <c:pt idx="51">
                        <c:v>40.299599999999998</c:v>
                      </c:pt>
                      <c:pt idx="52">
                        <c:v>39.847025000000002</c:v>
                      </c:pt>
                      <c:pt idx="53">
                        <c:v>39.606225000000002</c:v>
                      </c:pt>
                      <c:pt idx="54">
                        <c:v>39.185899999999997</c:v>
                      </c:pt>
                      <c:pt idx="55">
                        <c:v>38.302250000000001</c:v>
                      </c:pt>
                      <c:pt idx="56">
                        <c:v>37.363774999999997</c:v>
                      </c:pt>
                      <c:pt idx="57">
                        <c:v>36.458624999999998</c:v>
                      </c:pt>
                      <c:pt idx="58">
                        <c:v>35.146050000000002</c:v>
                      </c:pt>
                      <c:pt idx="59">
                        <c:v>34.324750000000002</c:v>
                      </c:pt>
                      <c:pt idx="60">
                        <c:v>31.114799999999999</c:v>
                      </c:pt>
                      <c:pt idx="61">
                        <c:v>30.939575000000001</c:v>
                      </c:pt>
                      <c:pt idx="62">
                        <c:v>30.735325</c:v>
                      </c:pt>
                      <c:pt idx="63">
                        <c:v>31.134150000000002</c:v>
                      </c:pt>
                      <c:pt idx="64">
                        <c:v>29.671074999999998</c:v>
                      </c:pt>
                      <c:pt idx="65">
                        <c:v>27.456575000000001</c:v>
                      </c:pt>
                      <c:pt idx="66">
                        <c:v>27.126550000000002</c:v>
                      </c:pt>
                      <c:pt idx="67">
                        <c:v>25.787099999999999</c:v>
                      </c:pt>
                      <c:pt idx="68">
                        <c:v>24.247699999999998</c:v>
                      </c:pt>
                      <c:pt idx="69">
                        <c:v>22.610475000000001</c:v>
                      </c:pt>
                      <c:pt idx="70">
                        <c:v>21.077525000000001</c:v>
                      </c:pt>
                      <c:pt idx="71">
                        <c:v>19.584350000000001</c:v>
                      </c:pt>
                      <c:pt idx="72">
                        <c:v>19.15005</c:v>
                      </c:pt>
                      <c:pt idx="73">
                        <c:v>18.020225</c:v>
                      </c:pt>
                      <c:pt idx="74">
                        <c:v>16.083075000000001</c:v>
                      </c:pt>
                      <c:pt idx="75">
                        <c:v>14.461975000000001</c:v>
                      </c:pt>
                      <c:pt idx="76">
                        <c:v>13.292375</c:v>
                      </c:pt>
                      <c:pt idx="77">
                        <c:v>11.585274999999999</c:v>
                      </c:pt>
                      <c:pt idx="78">
                        <c:v>9.4815000000000005</c:v>
                      </c:pt>
                      <c:pt idx="79">
                        <c:v>8.9515250000000002</c:v>
                      </c:pt>
                      <c:pt idx="80">
                        <c:v>7.0498500000000002</c:v>
                      </c:pt>
                      <c:pt idx="81">
                        <c:v>6.0253750000000004</c:v>
                      </c:pt>
                      <c:pt idx="82">
                        <c:v>5.3620999999999999</c:v>
                      </c:pt>
                      <c:pt idx="83">
                        <c:v>6.0286</c:v>
                      </c:pt>
                      <c:pt idx="84">
                        <c:v>4.4859749999999998</c:v>
                      </c:pt>
                      <c:pt idx="85">
                        <c:v>3.7238000000000002</c:v>
                      </c:pt>
                      <c:pt idx="86">
                        <c:v>4.2881749999999998</c:v>
                      </c:pt>
                      <c:pt idx="87">
                        <c:v>7.7249499999999998</c:v>
                      </c:pt>
                      <c:pt idx="88">
                        <c:v>3.3217500000000002</c:v>
                      </c:pt>
                      <c:pt idx="89">
                        <c:v>-4.7614974999999999</c:v>
                      </c:pt>
                      <c:pt idx="90">
                        <c:v>-3.1443750000000001</c:v>
                      </c:pt>
                      <c:pt idx="91">
                        <c:v>3.1917825</c:v>
                      </c:pt>
                      <c:pt idx="92">
                        <c:v>1.4211499999999999</c:v>
                      </c:pt>
                      <c:pt idx="93">
                        <c:v>0.32142500000000002</c:v>
                      </c:pt>
                      <c:pt idx="94">
                        <c:v>-1.8103</c:v>
                      </c:pt>
                      <c:pt idx="95">
                        <c:v>-1.9177999999999999</c:v>
                      </c:pt>
                      <c:pt idx="96">
                        <c:v>-2.3628499999999999</c:v>
                      </c:pt>
                      <c:pt idx="97">
                        <c:v>-2.417675</c:v>
                      </c:pt>
                      <c:pt idx="98">
                        <c:v>-2.1070000000000002</c:v>
                      </c:pt>
                      <c:pt idx="99">
                        <c:v>-4.6859250000000001</c:v>
                      </c:pt>
                      <c:pt idx="100">
                        <c:v>-0.63424999999999998</c:v>
                      </c:pt>
                      <c:pt idx="101">
                        <c:v>0.96857499999999996</c:v>
                      </c:pt>
                      <c:pt idx="102">
                        <c:v>-1.2287250000000001</c:v>
                      </c:pt>
                      <c:pt idx="103">
                        <c:v>0.62350000000000005</c:v>
                      </c:pt>
                      <c:pt idx="104">
                        <c:v>-1.2287250000000001</c:v>
                      </c:pt>
                      <c:pt idx="105">
                        <c:v>-1.1900250000000001</c:v>
                      </c:pt>
                      <c:pt idx="106">
                        <c:v>-1.1900250000000001</c:v>
                      </c:pt>
                      <c:pt idx="107">
                        <c:v>-1.1900250000000001</c:v>
                      </c:pt>
                      <c:pt idx="108">
                        <c:v>-1.2287250000000001</c:v>
                      </c:pt>
                      <c:pt idx="109">
                        <c:v>-1.2287250000000001</c:v>
                      </c:pt>
                      <c:pt idx="110">
                        <c:v>-1.1900250000000001</c:v>
                      </c:pt>
                      <c:pt idx="111">
                        <c:v>-1.2287250000000001</c:v>
                      </c:pt>
                      <c:pt idx="112">
                        <c:v>-1.1900250000000001</c:v>
                      </c:pt>
                      <c:pt idx="113">
                        <c:v>-1.1900250000000001</c:v>
                      </c:pt>
                      <c:pt idx="114">
                        <c:v>-1.1900250000000001</c:v>
                      </c:pt>
                      <c:pt idx="115">
                        <c:v>-1.1900250000000001</c:v>
                      </c:pt>
                      <c:pt idx="116">
                        <c:v>-1.1900250000000001</c:v>
                      </c:pt>
                      <c:pt idx="117">
                        <c:v>-1.1900250000000001</c:v>
                      </c:pt>
                      <c:pt idx="118">
                        <c:v>-1.2287250000000001</c:v>
                      </c:pt>
                      <c:pt idx="119">
                        <c:v>-1.1900250000000001</c:v>
                      </c:pt>
                      <c:pt idx="120">
                        <c:v>-1.1900250000000001</c:v>
                      </c:pt>
                      <c:pt idx="121">
                        <c:v>-1.2287250000000001</c:v>
                      </c:pt>
                      <c:pt idx="122">
                        <c:v>-1.1900250000000001</c:v>
                      </c:pt>
                      <c:pt idx="123">
                        <c:v>-1.1900250000000001</c:v>
                      </c:pt>
                      <c:pt idx="124">
                        <c:v>-1.2287250000000001</c:v>
                      </c:pt>
                      <c:pt idx="125">
                        <c:v>-1.2287250000000001</c:v>
                      </c:pt>
                      <c:pt idx="126">
                        <c:v>-1.1900250000000001</c:v>
                      </c:pt>
                      <c:pt idx="127">
                        <c:v>-1.3383750000000001</c:v>
                      </c:pt>
                      <c:pt idx="128">
                        <c:v>-1.2287250000000001</c:v>
                      </c:pt>
                      <c:pt idx="129">
                        <c:v>-1.1900250000000001</c:v>
                      </c:pt>
                      <c:pt idx="130">
                        <c:v>-1.2287250000000001</c:v>
                      </c:pt>
                      <c:pt idx="131">
                        <c:v>-1.1900250000000001</c:v>
                      </c:pt>
                      <c:pt idx="132">
                        <c:v>-1.1900250000000001</c:v>
                      </c:pt>
                      <c:pt idx="133">
                        <c:v>-1.1900250000000001</c:v>
                      </c:pt>
                      <c:pt idx="134">
                        <c:v>-1.1900250000000001</c:v>
                      </c:pt>
                      <c:pt idx="135">
                        <c:v>-0.22467500000000001</c:v>
                      </c:pt>
                      <c:pt idx="136">
                        <c:v>1.931775</c:v>
                      </c:pt>
                      <c:pt idx="137">
                        <c:v>-2.6864249999999998</c:v>
                      </c:pt>
                      <c:pt idx="138">
                        <c:v>-3.6700499999999998</c:v>
                      </c:pt>
                      <c:pt idx="139">
                        <c:v>-2.4617499999999999</c:v>
                      </c:pt>
                      <c:pt idx="140">
                        <c:v>-3.8581750000000001</c:v>
                      </c:pt>
                      <c:pt idx="141">
                        <c:v>-1.5307999999999999</c:v>
                      </c:pt>
                      <c:pt idx="142">
                        <c:v>-2.0124</c:v>
                      </c:pt>
                      <c:pt idx="143">
                        <c:v>-0.83957499999999996</c:v>
                      </c:pt>
                      <c:pt idx="144">
                        <c:v>1.6608750000000001</c:v>
                      </c:pt>
                      <c:pt idx="145">
                        <c:v>1.921025</c:v>
                      </c:pt>
                      <c:pt idx="146">
                        <c:v>1.6146499999999999</c:v>
                      </c:pt>
                      <c:pt idx="147">
                        <c:v>-6.7209000000000003</c:v>
                      </c:pt>
                      <c:pt idx="148">
                        <c:v>-2.2714750000000001</c:v>
                      </c:pt>
                      <c:pt idx="149">
                        <c:v>1.936075</c:v>
                      </c:pt>
                      <c:pt idx="150">
                        <c:v>7.648625</c:v>
                      </c:pt>
                      <c:pt idx="151">
                        <c:v>3.4668749999999999</c:v>
                      </c:pt>
                      <c:pt idx="152">
                        <c:v>3.8861249999999998</c:v>
                      </c:pt>
                      <c:pt idx="153">
                        <c:v>11.068199999999999</c:v>
                      </c:pt>
                      <c:pt idx="154">
                        <c:v>6.0716000000000001</c:v>
                      </c:pt>
                      <c:pt idx="155">
                        <c:v>9.5373999999999999</c:v>
                      </c:pt>
                      <c:pt idx="156">
                        <c:v>6.4059249999999999</c:v>
                      </c:pt>
                      <c:pt idx="157">
                        <c:v>8.3172750000000004</c:v>
                      </c:pt>
                      <c:pt idx="158">
                        <c:v>9.0643999999999991</c:v>
                      </c:pt>
                      <c:pt idx="159">
                        <c:v>10.5565</c:v>
                      </c:pt>
                      <c:pt idx="160">
                        <c:v>11.189674999999999</c:v>
                      </c:pt>
                      <c:pt idx="161">
                        <c:v>12.8527</c:v>
                      </c:pt>
                      <c:pt idx="162">
                        <c:v>13.455774999999999</c:v>
                      </c:pt>
                      <c:pt idx="163">
                        <c:v>14.878</c:v>
                      </c:pt>
                      <c:pt idx="164">
                        <c:v>18.555575000000001</c:v>
                      </c:pt>
                      <c:pt idx="165">
                        <c:v>17.076374999999999</c:v>
                      </c:pt>
                      <c:pt idx="166">
                        <c:v>18.228774999999999</c:v>
                      </c:pt>
                      <c:pt idx="167">
                        <c:v>19.230675000000002</c:v>
                      </c:pt>
                      <c:pt idx="168">
                        <c:v>23.2544</c:v>
                      </c:pt>
                      <c:pt idx="169">
                        <c:v>22.321300000000001</c:v>
                      </c:pt>
                      <c:pt idx="170">
                        <c:v>26.2773</c:v>
                      </c:pt>
                      <c:pt idx="171">
                        <c:v>25.853750000000002</c:v>
                      </c:pt>
                      <c:pt idx="172">
                        <c:v>28.271425000000001</c:v>
                      </c:pt>
                      <c:pt idx="173">
                        <c:v>29.121749999999999</c:v>
                      </c:pt>
                      <c:pt idx="174">
                        <c:v>30.720275000000001</c:v>
                      </c:pt>
                      <c:pt idx="175">
                        <c:v>30.793375000000001</c:v>
                      </c:pt>
                      <c:pt idx="176">
                        <c:v>32.428449999999998</c:v>
                      </c:pt>
                      <c:pt idx="177">
                        <c:v>31.075025</c:v>
                      </c:pt>
                      <c:pt idx="178">
                        <c:v>34.467725000000002</c:v>
                      </c:pt>
                      <c:pt idx="179">
                        <c:v>34.318300000000001</c:v>
                      </c:pt>
                      <c:pt idx="180">
                        <c:v>34.807425000000002</c:v>
                      </c:pt>
                      <c:pt idx="181">
                        <c:v>37.746474999999997</c:v>
                      </c:pt>
                      <c:pt idx="182">
                        <c:v>36.653199999999998</c:v>
                      </c:pt>
                      <c:pt idx="183">
                        <c:v>37.214350000000003</c:v>
                      </c:pt>
                      <c:pt idx="184">
                        <c:v>39.822299999999998</c:v>
                      </c:pt>
                      <c:pt idx="185">
                        <c:v>40.054499999999997</c:v>
                      </c:pt>
                      <c:pt idx="186">
                        <c:v>39.668574999999997</c:v>
                      </c:pt>
                      <c:pt idx="187">
                        <c:v>40.092125000000003</c:v>
                      </c:pt>
                      <c:pt idx="188">
                        <c:v>40.632849999999998</c:v>
                      </c:pt>
                      <c:pt idx="189">
                        <c:v>41.206899999999997</c:v>
                      </c:pt>
                      <c:pt idx="190">
                        <c:v>43.352600000000002</c:v>
                      </c:pt>
                      <c:pt idx="191">
                        <c:v>43.838500000000003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'MM150602.2'!$AW$3</c15:sqref>
                        </c15:formulaRef>
                      </c:ext>
                    </c:extLst>
                    <c:strCache>
                      <c:ptCount val="1"/>
                      <c:pt idx="0">
                        <c:v>CM4 bending</c:v>
                      </c:pt>
                    </c:strCache>
                  </c:strRef>
                </c:tx>
                <c:spPr>
                  <a:ln w="19050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'MM150602.2'!$AW$4:$AW$195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37.072450000000003</c:v>
                      </c:pt>
                      <c:pt idx="1">
                        <c:v>37.0961</c:v>
                      </c:pt>
                      <c:pt idx="2">
                        <c:v>37.058475000000001</c:v>
                      </c:pt>
                      <c:pt idx="3">
                        <c:v>37.035899999999998</c:v>
                      </c:pt>
                      <c:pt idx="4">
                        <c:v>36.998275</c:v>
                      </c:pt>
                      <c:pt idx="5">
                        <c:v>36.9499</c:v>
                      </c:pt>
                      <c:pt idx="6">
                        <c:v>36.900449999999999</c:v>
                      </c:pt>
                      <c:pt idx="7">
                        <c:v>36.838099999999997</c:v>
                      </c:pt>
                      <c:pt idx="8">
                        <c:v>36.802624999999999</c:v>
                      </c:pt>
                      <c:pt idx="9">
                        <c:v>36.816600000000001</c:v>
                      </c:pt>
                      <c:pt idx="10">
                        <c:v>36.824125000000002</c:v>
                      </c:pt>
                      <c:pt idx="11">
                        <c:v>36.803699999999999</c:v>
                      </c:pt>
                      <c:pt idx="12">
                        <c:v>36.818750000000001</c:v>
                      </c:pt>
                      <c:pt idx="13">
                        <c:v>36.794024999999998</c:v>
                      </c:pt>
                      <c:pt idx="14">
                        <c:v>36.819825000000002</c:v>
                      </c:pt>
                      <c:pt idx="15">
                        <c:v>36.820900000000002</c:v>
                      </c:pt>
                      <c:pt idx="16">
                        <c:v>36.814450000000001</c:v>
                      </c:pt>
                      <c:pt idx="17">
                        <c:v>36.80585</c:v>
                      </c:pt>
                      <c:pt idx="18">
                        <c:v>36.809075</c:v>
                      </c:pt>
                      <c:pt idx="19">
                        <c:v>36.802624999999999</c:v>
                      </c:pt>
                      <c:pt idx="20">
                        <c:v>36.802624999999999</c:v>
                      </c:pt>
                      <c:pt idx="21">
                        <c:v>36.799399999999999</c:v>
                      </c:pt>
                      <c:pt idx="22">
                        <c:v>36.818750000000001</c:v>
                      </c:pt>
                      <c:pt idx="23">
                        <c:v>36.814450000000001</c:v>
                      </c:pt>
                      <c:pt idx="24">
                        <c:v>36.794024999999998</c:v>
                      </c:pt>
                      <c:pt idx="25">
                        <c:v>36.787574999999997</c:v>
                      </c:pt>
                      <c:pt idx="26">
                        <c:v>36.819825000000002</c:v>
                      </c:pt>
                      <c:pt idx="27">
                        <c:v>36.8123</c:v>
                      </c:pt>
                      <c:pt idx="28">
                        <c:v>36.823050000000002</c:v>
                      </c:pt>
                      <c:pt idx="29">
                        <c:v>36.802624999999999</c:v>
                      </c:pt>
                      <c:pt idx="30">
                        <c:v>36.819825000000002</c:v>
                      </c:pt>
                      <c:pt idx="31">
                        <c:v>36.8123</c:v>
                      </c:pt>
                      <c:pt idx="32">
                        <c:v>36.823050000000002</c:v>
                      </c:pt>
                      <c:pt idx="33">
                        <c:v>36.813375000000001</c:v>
                      </c:pt>
                      <c:pt idx="34">
                        <c:v>36.8123</c:v>
                      </c:pt>
                      <c:pt idx="35">
                        <c:v>36.8123</c:v>
                      </c:pt>
                      <c:pt idx="36">
                        <c:v>36.813375000000001</c:v>
                      </c:pt>
                      <c:pt idx="37">
                        <c:v>36.81015</c:v>
                      </c:pt>
                      <c:pt idx="38">
                        <c:v>36.808</c:v>
                      </c:pt>
                      <c:pt idx="39">
                        <c:v>36.803699999999999</c:v>
                      </c:pt>
                      <c:pt idx="40">
                        <c:v>36.815525000000001</c:v>
                      </c:pt>
                      <c:pt idx="41">
                        <c:v>36.704799999999999</c:v>
                      </c:pt>
                      <c:pt idx="42">
                        <c:v>36.476900000000001</c:v>
                      </c:pt>
                      <c:pt idx="43">
                        <c:v>36.247925000000002</c:v>
                      </c:pt>
                      <c:pt idx="44">
                        <c:v>36.050125000000001</c:v>
                      </c:pt>
                      <c:pt idx="45">
                        <c:v>35.839424999999999</c:v>
                      </c:pt>
                      <c:pt idx="46">
                        <c:v>35.635174999999997</c:v>
                      </c:pt>
                      <c:pt idx="47">
                        <c:v>35.284725000000002</c:v>
                      </c:pt>
                      <c:pt idx="48">
                        <c:v>34.98695</c:v>
                      </c:pt>
                      <c:pt idx="49">
                        <c:v>34.494599999999998</c:v>
                      </c:pt>
                      <c:pt idx="50">
                        <c:v>34.356999999999999</c:v>
                      </c:pt>
                      <c:pt idx="51">
                        <c:v>34.11835</c:v>
                      </c:pt>
                      <c:pt idx="52">
                        <c:v>33.815199999999997</c:v>
                      </c:pt>
                      <c:pt idx="53">
                        <c:v>33.758225000000003</c:v>
                      </c:pt>
                      <c:pt idx="54">
                        <c:v>33.380899999999997</c:v>
                      </c:pt>
                      <c:pt idx="55">
                        <c:v>32.635925</c:v>
                      </c:pt>
                      <c:pt idx="56">
                        <c:v>31.767325</c:v>
                      </c:pt>
                      <c:pt idx="57">
                        <c:v>30.453675</c:v>
                      </c:pt>
                      <c:pt idx="58">
                        <c:v>29.0336</c:v>
                      </c:pt>
                      <c:pt idx="59">
                        <c:v>27.424325</c:v>
                      </c:pt>
                      <c:pt idx="60">
                        <c:v>26.094550000000002</c:v>
                      </c:pt>
                      <c:pt idx="61">
                        <c:v>24.846475000000002</c:v>
                      </c:pt>
                      <c:pt idx="62">
                        <c:v>23.251175</c:v>
                      </c:pt>
                      <c:pt idx="63">
                        <c:v>21.803149999999999</c:v>
                      </c:pt>
                      <c:pt idx="64">
                        <c:v>20.447575000000001</c:v>
                      </c:pt>
                      <c:pt idx="65">
                        <c:v>18.777024999999998</c:v>
                      </c:pt>
                      <c:pt idx="66">
                        <c:v>17.053799999999999</c:v>
                      </c:pt>
                      <c:pt idx="67">
                        <c:v>15.09085</c:v>
                      </c:pt>
                      <c:pt idx="68">
                        <c:v>13.094575000000001</c:v>
                      </c:pt>
                      <c:pt idx="69">
                        <c:v>11.870150000000001</c:v>
                      </c:pt>
                      <c:pt idx="70">
                        <c:v>9.9555749999999996</c:v>
                      </c:pt>
                      <c:pt idx="71">
                        <c:v>8.2560000000000002</c:v>
                      </c:pt>
                      <c:pt idx="72">
                        <c:v>6.472575</c:v>
                      </c:pt>
                      <c:pt idx="73">
                        <c:v>5.6480499999999996</c:v>
                      </c:pt>
                      <c:pt idx="74">
                        <c:v>4.0742500000000001</c:v>
                      </c:pt>
                      <c:pt idx="75">
                        <c:v>2.4757250000000002</c:v>
                      </c:pt>
                      <c:pt idx="76">
                        <c:v>0.235425</c:v>
                      </c:pt>
                      <c:pt idx="77">
                        <c:v>-2.0973250000000001</c:v>
                      </c:pt>
                      <c:pt idx="78">
                        <c:v>-5.4373500000000003</c:v>
                      </c:pt>
                      <c:pt idx="79">
                        <c:v>-6.3167</c:v>
                      </c:pt>
                      <c:pt idx="80">
                        <c:v>-8.6859999999999999</c:v>
                      </c:pt>
                      <c:pt idx="81">
                        <c:v>-11.513249999999999</c:v>
                      </c:pt>
                      <c:pt idx="82">
                        <c:v>-14.051325</c:v>
                      </c:pt>
                      <c:pt idx="83">
                        <c:v>-15.929349999999999</c:v>
                      </c:pt>
                      <c:pt idx="84">
                        <c:v>-18.328749999999999</c:v>
                      </c:pt>
                      <c:pt idx="85">
                        <c:v>-19.864924999999999</c:v>
                      </c:pt>
                      <c:pt idx="86">
                        <c:v>-19.537050000000001</c:v>
                      </c:pt>
                      <c:pt idx="87">
                        <c:v>-19.1479</c:v>
                      </c:pt>
                      <c:pt idx="88">
                        <c:v>-17.482724999999999</c:v>
                      </c:pt>
                      <c:pt idx="89">
                        <c:v>-16.739899999999999</c:v>
                      </c:pt>
                      <c:pt idx="90">
                        <c:v>-14.844675000000001</c:v>
                      </c:pt>
                      <c:pt idx="91">
                        <c:v>-14.391025000000001</c:v>
                      </c:pt>
                      <c:pt idx="92">
                        <c:v>-15.24995</c:v>
                      </c:pt>
                      <c:pt idx="93">
                        <c:v>-14.5168</c:v>
                      </c:pt>
                      <c:pt idx="94">
                        <c:v>-15.277900000000001</c:v>
                      </c:pt>
                      <c:pt idx="95">
                        <c:v>-14.305025000000001</c:v>
                      </c:pt>
                      <c:pt idx="96">
                        <c:v>-16.24325</c:v>
                      </c:pt>
                      <c:pt idx="97">
                        <c:v>-17.474125000000001</c:v>
                      </c:pt>
                      <c:pt idx="98">
                        <c:v>-21.229099999999999</c:v>
                      </c:pt>
                      <c:pt idx="99">
                        <c:v>-29.394155000000001</c:v>
                      </c:pt>
                      <c:pt idx="100">
                        <c:v>-30.538599999999999</c:v>
                      </c:pt>
                      <c:pt idx="101">
                        <c:v>-28.616607500000001</c:v>
                      </c:pt>
                      <c:pt idx="102">
                        <c:v>-24.47345</c:v>
                      </c:pt>
                      <c:pt idx="103">
                        <c:v>-26.858875000000001</c:v>
                      </c:pt>
                      <c:pt idx="104">
                        <c:v>-24.47345</c:v>
                      </c:pt>
                      <c:pt idx="105">
                        <c:v>-24.618575</c:v>
                      </c:pt>
                      <c:pt idx="106">
                        <c:v>-24.618575</c:v>
                      </c:pt>
                      <c:pt idx="107">
                        <c:v>-24.618575</c:v>
                      </c:pt>
                      <c:pt idx="108">
                        <c:v>-24.47345</c:v>
                      </c:pt>
                      <c:pt idx="109">
                        <c:v>-24.47345</c:v>
                      </c:pt>
                      <c:pt idx="110">
                        <c:v>-24.618575</c:v>
                      </c:pt>
                      <c:pt idx="111">
                        <c:v>-24.47345</c:v>
                      </c:pt>
                      <c:pt idx="112">
                        <c:v>-24.618575</c:v>
                      </c:pt>
                      <c:pt idx="113">
                        <c:v>-24.618575</c:v>
                      </c:pt>
                      <c:pt idx="114">
                        <c:v>-24.618575</c:v>
                      </c:pt>
                      <c:pt idx="115">
                        <c:v>-24.618575</c:v>
                      </c:pt>
                      <c:pt idx="116">
                        <c:v>-24.618575</c:v>
                      </c:pt>
                      <c:pt idx="117">
                        <c:v>-24.618575</c:v>
                      </c:pt>
                      <c:pt idx="118">
                        <c:v>-24.47345</c:v>
                      </c:pt>
                      <c:pt idx="119">
                        <c:v>-24.618575</c:v>
                      </c:pt>
                      <c:pt idx="120">
                        <c:v>-24.618575</c:v>
                      </c:pt>
                      <c:pt idx="121">
                        <c:v>-24.47345</c:v>
                      </c:pt>
                      <c:pt idx="122">
                        <c:v>-24.618575</c:v>
                      </c:pt>
                      <c:pt idx="123">
                        <c:v>-24.618575</c:v>
                      </c:pt>
                      <c:pt idx="124">
                        <c:v>-24.47345</c:v>
                      </c:pt>
                      <c:pt idx="125">
                        <c:v>-24.47345</c:v>
                      </c:pt>
                      <c:pt idx="126">
                        <c:v>-24.618575</c:v>
                      </c:pt>
                      <c:pt idx="127">
                        <c:v>-24.2348</c:v>
                      </c:pt>
                      <c:pt idx="128">
                        <c:v>-24.47345</c:v>
                      </c:pt>
                      <c:pt idx="129">
                        <c:v>-24.618575</c:v>
                      </c:pt>
                      <c:pt idx="130">
                        <c:v>-24.47345</c:v>
                      </c:pt>
                      <c:pt idx="131">
                        <c:v>-24.618575</c:v>
                      </c:pt>
                      <c:pt idx="132">
                        <c:v>-24.618575</c:v>
                      </c:pt>
                      <c:pt idx="133">
                        <c:v>-24.618575</c:v>
                      </c:pt>
                      <c:pt idx="134">
                        <c:v>-24.618575</c:v>
                      </c:pt>
                      <c:pt idx="135">
                        <c:v>-24.8583</c:v>
                      </c:pt>
                      <c:pt idx="136">
                        <c:v>-29.003499999999999</c:v>
                      </c:pt>
                      <c:pt idx="137">
                        <c:v>-27.753274999999999</c:v>
                      </c:pt>
                      <c:pt idx="138">
                        <c:v>-21.724675000000001</c:v>
                      </c:pt>
                      <c:pt idx="139">
                        <c:v>-20.937774999999998</c:v>
                      </c:pt>
                      <c:pt idx="140">
                        <c:v>-17.932075000000001</c:v>
                      </c:pt>
                      <c:pt idx="141">
                        <c:v>-16.250775000000001</c:v>
                      </c:pt>
                      <c:pt idx="142">
                        <c:v>-14.706</c:v>
                      </c:pt>
                      <c:pt idx="143">
                        <c:v>-15.578900000000001</c:v>
                      </c:pt>
                      <c:pt idx="144">
                        <c:v>-14.588825</c:v>
                      </c:pt>
                      <c:pt idx="145">
                        <c:v>-14.6759</c:v>
                      </c:pt>
                      <c:pt idx="146">
                        <c:v>-14.087875</c:v>
                      </c:pt>
                      <c:pt idx="147">
                        <c:v>-2.3929499999999999</c:v>
                      </c:pt>
                      <c:pt idx="148">
                        <c:v>-2.8261750000000001</c:v>
                      </c:pt>
                      <c:pt idx="149">
                        <c:v>-3.9398749999999998</c:v>
                      </c:pt>
                      <c:pt idx="150">
                        <c:v>-19.430624999999999</c:v>
                      </c:pt>
                      <c:pt idx="151">
                        <c:v>-4.2935499999999998</c:v>
                      </c:pt>
                      <c:pt idx="152">
                        <c:v>-19.243575</c:v>
                      </c:pt>
                      <c:pt idx="153">
                        <c:v>-0.364425</c:v>
                      </c:pt>
                      <c:pt idx="154">
                        <c:v>-15.5359</c:v>
                      </c:pt>
                      <c:pt idx="155">
                        <c:v>-1.419</c:v>
                      </c:pt>
                      <c:pt idx="156">
                        <c:v>-10.613474999999999</c:v>
                      </c:pt>
                      <c:pt idx="157">
                        <c:v>-8.3516750000000002</c:v>
                      </c:pt>
                      <c:pt idx="158">
                        <c:v>-5.6071999999999997</c:v>
                      </c:pt>
                      <c:pt idx="159">
                        <c:v>-4.5407999999999999</c:v>
                      </c:pt>
                      <c:pt idx="160">
                        <c:v>-1.2018500000000001</c:v>
                      </c:pt>
                      <c:pt idx="161">
                        <c:v>1.1093999999999999</c:v>
                      </c:pt>
                      <c:pt idx="162">
                        <c:v>2.5380750000000001</c:v>
                      </c:pt>
                      <c:pt idx="163">
                        <c:v>5.0245499999999996</c:v>
                      </c:pt>
                      <c:pt idx="164">
                        <c:v>5.9995750000000001</c:v>
                      </c:pt>
                      <c:pt idx="165">
                        <c:v>9.4815000000000005</c:v>
                      </c:pt>
                      <c:pt idx="166">
                        <c:v>11.352</c:v>
                      </c:pt>
                      <c:pt idx="167">
                        <c:v>12.4915</c:v>
                      </c:pt>
                      <c:pt idx="168">
                        <c:v>12.17545</c:v>
                      </c:pt>
                      <c:pt idx="169">
                        <c:v>16.947375000000001</c:v>
                      </c:pt>
                      <c:pt idx="170">
                        <c:v>15.7079</c:v>
                      </c:pt>
                      <c:pt idx="171">
                        <c:v>20.334700000000002</c:v>
                      </c:pt>
                      <c:pt idx="172">
                        <c:v>19.352150000000002</c:v>
                      </c:pt>
                      <c:pt idx="173">
                        <c:v>22.683575000000001</c:v>
                      </c:pt>
                      <c:pt idx="174">
                        <c:v>24.062799999999999</c:v>
                      </c:pt>
                      <c:pt idx="175">
                        <c:v>23.689775000000001</c:v>
                      </c:pt>
                      <c:pt idx="176">
                        <c:v>26.289124999999999</c:v>
                      </c:pt>
                      <c:pt idx="177">
                        <c:v>26.337499999999999</c:v>
                      </c:pt>
                      <c:pt idx="178">
                        <c:v>28.008050000000001</c:v>
                      </c:pt>
                      <c:pt idx="179">
                        <c:v>28.894925000000001</c:v>
                      </c:pt>
                      <c:pt idx="180">
                        <c:v>29.914024999999999</c:v>
                      </c:pt>
                      <c:pt idx="181">
                        <c:v>32.20485</c:v>
                      </c:pt>
                      <c:pt idx="182">
                        <c:v>30.976125</c:v>
                      </c:pt>
                      <c:pt idx="183">
                        <c:v>31.092224999999999</c:v>
                      </c:pt>
                      <c:pt idx="184">
                        <c:v>33.734575</c:v>
                      </c:pt>
                      <c:pt idx="185">
                        <c:v>33.867874999999998</c:v>
                      </c:pt>
                      <c:pt idx="186">
                        <c:v>32.582174999999999</c:v>
                      </c:pt>
                      <c:pt idx="187">
                        <c:v>32.979925000000001</c:v>
                      </c:pt>
                      <c:pt idx="188">
                        <c:v>33.607725000000002</c:v>
                      </c:pt>
                      <c:pt idx="189">
                        <c:v>34.166725</c:v>
                      </c:pt>
                      <c:pt idx="190">
                        <c:v>35.437375000000003</c:v>
                      </c:pt>
                      <c:pt idx="191">
                        <c:v>35.688924999999998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'MM150602.2'!$AX$3</c15:sqref>
                        </c15:formulaRef>
                      </c:ext>
                    </c:extLst>
                    <c:strCache>
                      <c:ptCount val="1"/>
                      <c:pt idx="0">
                        <c:v>CNCS1 bending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'MM150602.2'!$AX$4:$AX$195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42.589350000000003</c:v>
                      </c:pt>
                      <c:pt idx="1">
                        <c:v>42.5657</c:v>
                      </c:pt>
                      <c:pt idx="2">
                        <c:v>42.547424999999997</c:v>
                      </c:pt>
                      <c:pt idx="3">
                        <c:v>42.603324999999998</c:v>
                      </c:pt>
                      <c:pt idx="4">
                        <c:v>42.545274999999997</c:v>
                      </c:pt>
                      <c:pt idx="5">
                        <c:v>42.460349999999998</c:v>
                      </c:pt>
                      <c:pt idx="6">
                        <c:v>42.503349999999998</c:v>
                      </c:pt>
                      <c:pt idx="7">
                        <c:v>42.442075000000003</c:v>
                      </c:pt>
                      <c:pt idx="8">
                        <c:v>42.486150000000002</c:v>
                      </c:pt>
                      <c:pt idx="9">
                        <c:v>42.456049999999998</c:v>
                      </c:pt>
                      <c:pt idx="10">
                        <c:v>42.413049999999998</c:v>
                      </c:pt>
                      <c:pt idx="11">
                        <c:v>42.382950000000001</c:v>
                      </c:pt>
                      <c:pt idx="12">
                        <c:v>42.447450000000003</c:v>
                      </c:pt>
                      <c:pt idx="13">
                        <c:v>42.4711</c:v>
                      </c:pt>
                      <c:pt idx="14">
                        <c:v>42.403374999999997</c:v>
                      </c:pt>
                      <c:pt idx="15">
                        <c:v>42.413049999999998</c:v>
                      </c:pt>
                      <c:pt idx="16">
                        <c:v>42.456049999999998</c:v>
                      </c:pt>
                      <c:pt idx="17">
                        <c:v>42.462499999999999</c:v>
                      </c:pt>
                      <c:pt idx="18">
                        <c:v>42.443150000000003</c:v>
                      </c:pt>
                      <c:pt idx="19">
                        <c:v>42.372199999999999</c:v>
                      </c:pt>
                      <c:pt idx="20">
                        <c:v>42.372199999999999</c:v>
                      </c:pt>
                      <c:pt idx="21">
                        <c:v>42.417349999999999</c:v>
                      </c:pt>
                      <c:pt idx="22">
                        <c:v>42.447450000000003</c:v>
                      </c:pt>
                      <c:pt idx="23">
                        <c:v>42.405524999999997</c:v>
                      </c:pt>
                      <c:pt idx="24">
                        <c:v>42.409824999999998</c:v>
                      </c:pt>
                      <c:pt idx="25">
                        <c:v>42.400149999999996</c:v>
                      </c:pt>
                      <c:pt idx="26">
                        <c:v>42.405524999999997</c:v>
                      </c:pt>
                      <c:pt idx="27">
                        <c:v>42.393700000000003</c:v>
                      </c:pt>
                      <c:pt idx="28">
                        <c:v>42.436700000000002</c:v>
                      </c:pt>
                      <c:pt idx="29">
                        <c:v>42.486150000000002</c:v>
                      </c:pt>
                      <c:pt idx="30">
                        <c:v>42.419499999999999</c:v>
                      </c:pt>
                      <c:pt idx="31">
                        <c:v>42.448524999999997</c:v>
                      </c:pt>
                      <c:pt idx="32">
                        <c:v>42.42595</c:v>
                      </c:pt>
                      <c:pt idx="33">
                        <c:v>42.387250000000002</c:v>
                      </c:pt>
                      <c:pt idx="34">
                        <c:v>42.454974999999997</c:v>
                      </c:pt>
                      <c:pt idx="35">
                        <c:v>42.432400000000001</c:v>
                      </c:pt>
                      <c:pt idx="36">
                        <c:v>42.422725</c:v>
                      </c:pt>
                      <c:pt idx="37">
                        <c:v>42.452824999999997</c:v>
                      </c:pt>
                      <c:pt idx="38">
                        <c:v>42.430250000000001</c:v>
                      </c:pt>
                      <c:pt idx="39">
                        <c:v>42.422725</c:v>
                      </c:pt>
                      <c:pt idx="40">
                        <c:v>42.495825000000004</c:v>
                      </c:pt>
                      <c:pt idx="41">
                        <c:v>42.261474999999997</c:v>
                      </c:pt>
                      <c:pt idx="42">
                        <c:v>42.078724999999999</c:v>
                      </c:pt>
                      <c:pt idx="43">
                        <c:v>41.787399999999998</c:v>
                      </c:pt>
                      <c:pt idx="44">
                        <c:v>41.505749999999999</c:v>
                      </c:pt>
                      <c:pt idx="45">
                        <c:v>41.247750000000003</c:v>
                      </c:pt>
                      <c:pt idx="46">
                        <c:v>40.913424999999997</c:v>
                      </c:pt>
                      <c:pt idx="47">
                        <c:v>40.579099999999997</c:v>
                      </c:pt>
                      <c:pt idx="48">
                        <c:v>40.296374999999998</c:v>
                      </c:pt>
                      <c:pt idx="49">
                        <c:v>39.953449999999997</c:v>
                      </c:pt>
                      <c:pt idx="50">
                        <c:v>39.749200000000002</c:v>
                      </c:pt>
                      <c:pt idx="51">
                        <c:v>39.249324999999999</c:v>
                      </c:pt>
                      <c:pt idx="52">
                        <c:v>38.698925000000003</c:v>
                      </c:pt>
                      <c:pt idx="53">
                        <c:v>37.985124999999996</c:v>
                      </c:pt>
                      <c:pt idx="54">
                        <c:v>37.154150000000001</c:v>
                      </c:pt>
                      <c:pt idx="55">
                        <c:v>36.036149999999999</c:v>
                      </c:pt>
                      <c:pt idx="56">
                        <c:v>35.634099999999997</c:v>
                      </c:pt>
                      <c:pt idx="57">
                        <c:v>34.915999999999997</c:v>
                      </c:pt>
                      <c:pt idx="58">
                        <c:v>33.892600000000002</c:v>
                      </c:pt>
                      <c:pt idx="59">
                        <c:v>33.436799999999998</c:v>
                      </c:pt>
                      <c:pt idx="60">
                        <c:v>31.468475000000002</c:v>
                      </c:pt>
                      <c:pt idx="61">
                        <c:v>31.31475</c:v>
                      </c:pt>
                      <c:pt idx="62">
                        <c:v>31.035250000000001</c:v>
                      </c:pt>
                      <c:pt idx="63">
                        <c:v>30.958925000000001</c:v>
                      </c:pt>
                      <c:pt idx="64">
                        <c:v>31.181450000000002</c:v>
                      </c:pt>
                      <c:pt idx="65">
                        <c:v>29.937674999999999</c:v>
                      </c:pt>
                      <c:pt idx="66">
                        <c:v>29.443175</c:v>
                      </c:pt>
                      <c:pt idx="67">
                        <c:v>28.708950000000002</c:v>
                      </c:pt>
                      <c:pt idx="68">
                        <c:v>27.6662</c:v>
                      </c:pt>
                      <c:pt idx="69">
                        <c:v>25.063624999999998</c:v>
                      </c:pt>
                      <c:pt idx="70">
                        <c:v>23.233975000000001</c:v>
                      </c:pt>
                      <c:pt idx="71">
                        <c:v>22.647024999999999</c:v>
                      </c:pt>
                      <c:pt idx="72">
                        <c:v>21.737575</c:v>
                      </c:pt>
                      <c:pt idx="73">
                        <c:v>20.2315</c:v>
                      </c:pt>
                      <c:pt idx="74">
                        <c:v>18.462050000000001</c:v>
                      </c:pt>
                      <c:pt idx="75">
                        <c:v>17.072075000000002</c:v>
                      </c:pt>
                      <c:pt idx="76">
                        <c:v>14.7361</c:v>
                      </c:pt>
                      <c:pt idx="77">
                        <c:v>13.234325</c:v>
                      </c:pt>
                      <c:pt idx="78">
                        <c:v>11.377800000000001</c:v>
                      </c:pt>
                      <c:pt idx="79">
                        <c:v>10.17595</c:v>
                      </c:pt>
                      <c:pt idx="80">
                        <c:v>7.2777500000000002</c:v>
                      </c:pt>
                      <c:pt idx="81">
                        <c:v>5.6996500000000001</c:v>
                      </c:pt>
                      <c:pt idx="82">
                        <c:v>3.8624749999999999</c:v>
                      </c:pt>
                      <c:pt idx="83">
                        <c:v>3.1325500000000002</c:v>
                      </c:pt>
                      <c:pt idx="84">
                        <c:v>1.598525</c:v>
                      </c:pt>
                      <c:pt idx="85">
                        <c:v>-0.52459999999999996</c:v>
                      </c:pt>
                      <c:pt idx="86">
                        <c:v>-2.2392249999999998</c:v>
                      </c:pt>
                      <c:pt idx="87">
                        <c:v>-4.9159750000000004</c:v>
                      </c:pt>
                      <c:pt idx="88">
                        <c:v>-8.1732250000000004</c:v>
                      </c:pt>
                      <c:pt idx="89">
                        <c:v>-8.8655249999999999</c:v>
                      </c:pt>
                      <c:pt idx="90">
                        <c:v>-11.080024999999999</c:v>
                      </c:pt>
                      <c:pt idx="91">
                        <c:v>-14.1427</c:v>
                      </c:pt>
                      <c:pt idx="92">
                        <c:v>-18.098700000000001</c:v>
                      </c:pt>
                      <c:pt idx="93">
                        <c:v>-19.778925000000001</c:v>
                      </c:pt>
                      <c:pt idx="94">
                        <c:v>-18.983425</c:v>
                      </c:pt>
                      <c:pt idx="95">
                        <c:v>-19.758500000000002</c:v>
                      </c:pt>
                      <c:pt idx="96">
                        <c:v>-20.610975</c:v>
                      </c:pt>
                      <c:pt idx="97">
                        <c:v>-20.338999999999999</c:v>
                      </c:pt>
                      <c:pt idx="98">
                        <c:v>-20.922725</c:v>
                      </c:pt>
                      <c:pt idx="99">
                        <c:v>-19.94125</c:v>
                      </c:pt>
                      <c:pt idx="100">
                        <c:v>-20.688375000000001</c:v>
                      </c:pt>
                      <c:pt idx="101">
                        <c:v>-20.092825000000001</c:v>
                      </c:pt>
                      <c:pt idx="102">
                        <c:v>-19.740224999999999</c:v>
                      </c:pt>
                      <c:pt idx="103">
                        <c:v>-20.145499999999998</c:v>
                      </c:pt>
                      <c:pt idx="104">
                        <c:v>-19.740224999999999</c:v>
                      </c:pt>
                      <c:pt idx="105">
                        <c:v>-19.693999999999999</c:v>
                      </c:pt>
                      <c:pt idx="106">
                        <c:v>-19.693999999999999</c:v>
                      </c:pt>
                      <c:pt idx="107">
                        <c:v>-19.693999999999999</c:v>
                      </c:pt>
                      <c:pt idx="108">
                        <c:v>-19.740224999999999</c:v>
                      </c:pt>
                      <c:pt idx="109">
                        <c:v>-19.740224999999999</c:v>
                      </c:pt>
                      <c:pt idx="110">
                        <c:v>-19.693999999999999</c:v>
                      </c:pt>
                      <c:pt idx="111">
                        <c:v>-19.740224999999999</c:v>
                      </c:pt>
                      <c:pt idx="112">
                        <c:v>-19.693999999999999</c:v>
                      </c:pt>
                      <c:pt idx="113">
                        <c:v>-19.693999999999999</c:v>
                      </c:pt>
                      <c:pt idx="114">
                        <c:v>-19.693999999999999</c:v>
                      </c:pt>
                      <c:pt idx="115">
                        <c:v>-19.693999999999999</c:v>
                      </c:pt>
                      <c:pt idx="116">
                        <c:v>-19.693999999999999</c:v>
                      </c:pt>
                      <c:pt idx="117">
                        <c:v>-19.693999999999999</c:v>
                      </c:pt>
                      <c:pt idx="118">
                        <c:v>-19.740224999999999</c:v>
                      </c:pt>
                      <c:pt idx="119">
                        <c:v>-19.693999999999999</c:v>
                      </c:pt>
                      <c:pt idx="120">
                        <c:v>-19.693999999999999</c:v>
                      </c:pt>
                      <c:pt idx="121">
                        <c:v>-19.740224999999999</c:v>
                      </c:pt>
                      <c:pt idx="122">
                        <c:v>-19.693999999999999</c:v>
                      </c:pt>
                      <c:pt idx="123">
                        <c:v>-19.693999999999999</c:v>
                      </c:pt>
                      <c:pt idx="124">
                        <c:v>-19.740224999999999</c:v>
                      </c:pt>
                      <c:pt idx="125">
                        <c:v>-19.740224999999999</c:v>
                      </c:pt>
                      <c:pt idx="126">
                        <c:v>-19.693999999999999</c:v>
                      </c:pt>
                      <c:pt idx="127">
                        <c:v>-19.7499</c:v>
                      </c:pt>
                      <c:pt idx="128">
                        <c:v>-19.740224999999999</c:v>
                      </c:pt>
                      <c:pt idx="129">
                        <c:v>-19.693999999999999</c:v>
                      </c:pt>
                      <c:pt idx="130">
                        <c:v>-19.740224999999999</c:v>
                      </c:pt>
                      <c:pt idx="131">
                        <c:v>-19.693999999999999</c:v>
                      </c:pt>
                      <c:pt idx="132">
                        <c:v>-19.693999999999999</c:v>
                      </c:pt>
                      <c:pt idx="133">
                        <c:v>-19.693999999999999</c:v>
                      </c:pt>
                      <c:pt idx="134">
                        <c:v>-19.693999999999999</c:v>
                      </c:pt>
                      <c:pt idx="135">
                        <c:v>-19.887499999999999</c:v>
                      </c:pt>
                      <c:pt idx="136">
                        <c:v>-20.879725000000001</c:v>
                      </c:pt>
                      <c:pt idx="137">
                        <c:v>-20.63355</c:v>
                      </c:pt>
                      <c:pt idx="138">
                        <c:v>-20.671175000000002</c:v>
                      </c:pt>
                      <c:pt idx="139">
                        <c:v>-21.148475000000001</c:v>
                      </c:pt>
                      <c:pt idx="140">
                        <c:v>-20.392749999999999</c:v>
                      </c:pt>
                      <c:pt idx="141">
                        <c:v>-20.997975</c:v>
                      </c:pt>
                      <c:pt idx="142">
                        <c:v>-19.420950000000001</c:v>
                      </c:pt>
                      <c:pt idx="143">
                        <c:v>-19.611225000000001</c:v>
                      </c:pt>
                      <c:pt idx="144">
                        <c:v>-19.081250000000001</c:v>
                      </c:pt>
                      <c:pt idx="145">
                        <c:v>-16.718399999999999</c:v>
                      </c:pt>
                      <c:pt idx="146">
                        <c:v>-11.956149999999999</c:v>
                      </c:pt>
                      <c:pt idx="147">
                        <c:v>-19.465025000000001</c:v>
                      </c:pt>
                      <c:pt idx="148">
                        <c:v>-17.283850000000001</c:v>
                      </c:pt>
                      <c:pt idx="149">
                        <c:v>-16.209924999999998</c:v>
                      </c:pt>
                      <c:pt idx="150">
                        <c:v>-4.0763999999999996</c:v>
                      </c:pt>
                      <c:pt idx="151">
                        <c:v>-9.5922249999999991</c:v>
                      </c:pt>
                      <c:pt idx="152">
                        <c:v>0.55469999999999997</c:v>
                      </c:pt>
                      <c:pt idx="153">
                        <c:v>-6.2167250000000003</c:v>
                      </c:pt>
                      <c:pt idx="154">
                        <c:v>2.93045</c:v>
                      </c:pt>
                      <c:pt idx="155">
                        <c:v>-2.0435750000000001</c:v>
                      </c:pt>
                      <c:pt idx="156">
                        <c:v>6.3425000000000002</c:v>
                      </c:pt>
                      <c:pt idx="157">
                        <c:v>8.2334250000000004</c:v>
                      </c:pt>
                      <c:pt idx="158">
                        <c:v>10.697324999999999</c:v>
                      </c:pt>
                      <c:pt idx="159">
                        <c:v>5.788875</c:v>
                      </c:pt>
                      <c:pt idx="160">
                        <c:v>6.9219249999999999</c:v>
                      </c:pt>
                      <c:pt idx="161">
                        <c:v>6.4596749999999998</c:v>
                      </c:pt>
                      <c:pt idx="162">
                        <c:v>10.2254</c:v>
                      </c:pt>
                      <c:pt idx="163">
                        <c:v>10.239375000000001</c:v>
                      </c:pt>
                      <c:pt idx="164">
                        <c:v>20.887250000000002</c:v>
                      </c:pt>
                      <c:pt idx="165">
                        <c:v>15.781000000000001</c:v>
                      </c:pt>
                      <c:pt idx="166">
                        <c:v>17.151624999999999</c:v>
                      </c:pt>
                      <c:pt idx="167">
                        <c:v>19.068349999999999</c:v>
                      </c:pt>
                      <c:pt idx="168">
                        <c:v>25.516200000000001</c:v>
                      </c:pt>
                      <c:pt idx="169">
                        <c:v>22.178325000000001</c:v>
                      </c:pt>
                      <c:pt idx="170">
                        <c:v>28.992750000000001</c:v>
                      </c:pt>
                      <c:pt idx="171">
                        <c:v>25.437725</c:v>
                      </c:pt>
                      <c:pt idx="172">
                        <c:v>30.201049999999999</c:v>
                      </c:pt>
                      <c:pt idx="173">
                        <c:v>28.879874999999998</c:v>
                      </c:pt>
                      <c:pt idx="174">
                        <c:v>30.153749999999999</c:v>
                      </c:pt>
                      <c:pt idx="175">
                        <c:v>30.727799999999998</c:v>
                      </c:pt>
                      <c:pt idx="176">
                        <c:v>32.405875000000002</c:v>
                      </c:pt>
                      <c:pt idx="177">
                        <c:v>31.795275</c:v>
                      </c:pt>
                      <c:pt idx="178">
                        <c:v>33.490549999999999</c:v>
                      </c:pt>
                      <c:pt idx="179">
                        <c:v>35.480375000000002</c:v>
                      </c:pt>
                      <c:pt idx="180">
                        <c:v>36.828425000000003</c:v>
                      </c:pt>
                      <c:pt idx="181">
                        <c:v>35.776000000000003</c:v>
                      </c:pt>
                      <c:pt idx="182">
                        <c:v>37.764749999999999</c:v>
                      </c:pt>
                      <c:pt idx="183">
                        <c:v>38.222700000000003</c:v>
                      </c:pt>
                      <c:pt idx="184">
                        <c:v>38.190449999999998</c:v>
                      </c:pt>
                      <c:pt idx="185">
                        <c:v>38.980575000000002</c:v>
                      </c:pt>
                      <c:pt idx="186">
                        <c:v>40.108249999999998</c:v>
                      </c:pt>
                      <c:pt idx="187">
                        <c:v>40.633924999999998</c:v>
                      </c:pt>
                      <c:pt idx="188">
                        <c:v>40.955350000000003</c:v>
                      </c:pt>
                      <c:pt idx="189">
                        <c:v>41.116599999999998</c:v>
                      </c:pt>
                      <c:pt idx="190">
                        <c:v>40.720999999999997</c:v>
                      </c:pt>
                      <c:pt idx="191">
                        <c:v>41.177875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'MM150602.2'!$AY$3</c15:sqref>
                        </c15:formulaRef>
                      </c:ext>
                    </c:extLst>
                    <c:strCache>
                      <c:ptCount val="1"/>
                      <c:pt idx="0">
                        <c:v>CNCS2 bending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'MM150602.2'!$AY$4:$AY$195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18.844750000000001</c:v>
                      </c:pt>
                      <c:pt idx="1">
                        <c:v>18.860875</c:v>
                      </c:pt>
                      <c:pt idx="2">
                        <c:v>18.824325000000002</c:v>
                      </c:pt>
                      <c:pt idx="3">
                        <c:v>18.757674999999999</c:v>
                      </c:pt>
                      <c:pt idx="4">
                        <c:v>18.707149999999999</c:v>
                      </c:pt>
                      <c:pt idx="5">
                        <c:v>18.68995</c:v>
                      </c:pt>
                      <c:pt idx="6">
                        <c:v>18.627600000000001</c:v>
                      </c:pt>
                      <c:pt idx="7">
                        <c:v>18.505050000000001</c:v>
                      </c:pt>
                      <c:pt idx="8">
                        <c:v>18.482475000000001</c:v>
                      </c:pt>
                      <c:pt idx="9">
                        <c:v>18.503975000000001</c:v>
                      </c:pt>
                      <c:pt idx="10">
                        <c:v>18.468499999999999</c:v>
                      </c:pt>
                      <c:pt idx="11">
                        <c:v>18.496449999999999</c:v>
                      </c:pt>
                      <c:pt idx="12">
                        <c:v>18.494299999999999</c:v>
                      </c:pt>
                      <c:pt idx="13">
                        <c:v>18.507200000000001</c:v>
                      </c:pt>
                      <c:pt idx="14">
                        <c:v>18.513649999999998</c:v>
                      </c:pt>
                      <c:pt idx="15">
                        <c:v>18.492149999999999</c:v>
                      </c:pt>
                      <c:pt idx="16">
                        <c:v>18.486775000000002</c:v>
                      </c:pt>
                      <c:pt idx="17">
                        <c:v>18.503975000000001</c:v>
                      </c:pt>
                      <c:pt idx="18">
                        <c:v>18.489999999999998</c:v>
                      </c:pt>
                      <c:pt idx="19">
                        <c:v>18.486775000000002</c:v>
                      </c:pt>
                      <c:pt idx="20">
                        <c:v>18.486775000000002</c:v>
                      </c:pt>
                      <c:pt idx="21">
                        <c:v>18.516874999999999</c:v>
                      </c:pt>
                      <c:pt idx="22">
                        <c:v>18.494299999999999</c:v>
                      </c:pt>
                      <c:pt idx="23">
                        <c:v>18.489999999999998</c:v>
                      </c:pt>
                      <c:pt idx="24">
                        <c:v>18.494299999999999</c:v>
                      </c:pt>
                      <c:pt idx="25">
                        <c:v>18.484625000000001</c:v>
                      </c:pt>
                      <c:pt idx="26">
                        <c:v>18.506125000000001</c:v>
                      </c:pt>
                      <c:pt idx="27">
                        <c:v>18.516874999999999</c:v>
                      </c:pt>
                      <c:pt idx="28">
                        <c:v>18.489999999999998</c:v>
                      </c:pt>
                      <c:pt idx="29">
                        <c:v>18.482475000000001</c:v>
                      </c:pt>
                      <c:pt idx="30">
                        <c:v>18.4771</c:v>
                      </c:pt>
                      <c:pt idx="31">
                        <c:v>18.482475000000001</c:v>
                      </c:pt>
                      <c:pt idx="32">
                        <c:v>18.5029</c:v>
                      </c:pt>
                      <c:pt idx="33">
                        <c:v>18.497525</c:v>
                      </c:pt>
                      <c:pt idx="34">
                        <c:v>18.4771</c:v>
                      </c:pt>
                      <c:pt idx="35">
                        <c:v>18.523325</c:v>
                      </c:pt>
                      <c:pt idx="36">
                        <c:v>18.523325</c:v>
                      </c:pt>
                      <c:pt idx="37">
                        <c:v>18.499675</c:v>
                      </c:pt>
                      <c:pt idx="38">
                        <c:v>18.529775000000001</c:v>
                      </c:pt>
                      <c:pt idx="39">
                        <c:v>18.47495</c:v>
                      </c:pt>
                      <c:pt idx="40">
                        <c:v>18.482475000000001</c:v>
                      </c:pt>
                      <c:pt idx="41">
                        <c:v>18.336275000000001</c:v>
                      </c:pt>
                      <c:pt idx="42">
                        <c:v>18.1417</c:v>
                      </c:pt>
                      <c:pt idx="43">
                        <c:v>17.890149999999998</c:v>
                      </c:pt>
                      <c:pt idx="44">
                        <c:v>17.536474999999999</c:v>
                      </c:pt>
                      <c:pt idx="45">
                        <c:v>17.114000000000001</c:v>
                      </c:pt>
                      <c:pt idx="46">
                        <c:v>16.692599999999999</c:v>
                      </c:pt>
                      <c:pt idx="47">
                        <c:v>16.262599999999999</c:v>
                      </c:pt>
                      <c:pt idx="48">
                        <c:v>15.7896</c:v>
                      </c:pt>
                      <c:pt idx="49">
                        <c:v>15.175775</c:v>
                      </c:pt>
                      <c:pt idx="50">
                        <c:v>14.545825000000001</c:v>
                      </c:pt>
                      <c:pt idx="51">
                        <c:v>13.806225</c:v>
                      </c:pt>
                      <c:pt idx="52">
                        <c:v>13.296675</c:v>
                      </c:pt>
                      <c:pt idx="53">
                        <c:v>12.739825</c:v>
                      </c:pt>
                      <c:pt idx="54">
                        <c:v>12.273275</c:v>
                      </c:pt>
                      <c:pt idx="55">
                        <c:v>10.480174999999999</c:v>
                      </c:pt>
                      <c:pt idx="56">
                        <c:v>9.86205</c:v>
                      </c:pt>
                      <c:pt idx="57">
                        <c:v>9.0557999999999996</c:v>
                      </c:pt>
                      <c:pt idx="58">
                        <c:v>8.3678000000000008</c:v>
                      </c:pt>
                      <c:pt idx="59">
                        <c:v>7.5271499999999998</c:v>
                      </c:pt>
                      <c:pt idx="60">
                        <c:v>5.8888499999999997</c:v>
                      </c:pt>
                      <c:pt idx="61">
                        <c:v>5.7684499999999996</c:v>
                      </c:pt>
                      <c:pt idx="62">
                        <c:v>4.42685</c:v>
                      </c:pt>
                      <c:pt idx="63">
                        <c:v>3.5313750000000002</c:v>
                      </c:pt>
                      <c:pt idx="64">
                        <c:v>3.1347</c:v>
                      </c:pt>
                      <c:pt idx="65">
                        <c:v>2.7251249999999998</c:v>
                      </c:pt>
                      <c:pt idx="66">
                        <c:v>3.1035249999999999</c:v>
                      </c:pt>
                      <c:pt idx="67">
                        <c:v>-4.0215750000000003</c:v>
                      </c:pt>
                      <c:pt idx="68">
                        <c:v>-6.3199249999999996</c:v>
                      </c:pt>
                      <c:pt idx="69">
                        <c:v>-6.5005249999999997</c:v>
                      </c:pt>
                      <c:pt idx="70">
                        <c:v>-9.6169499999999992</c:v>
                      </c:pt>
                      <c:pt idx="71">
                        <c:v>-25.263574999999999</c:v>
                      </c:pt>
                      <c:pt idx="72">
                        <c:v>-24.121925000000001</c:v>
                      </c:pt>
                      <c:pt idx="73">
                        <c:v>-24.903449999999999</c:v>
                      </c:pt>
                      <c:pt idx="74">
                        <c:v>-27.967199999999998</c:v>
                      </c:pt>
                      <c:pt idx="75">
                        <c:v>-31.685625000000002</c:v>
                      </c:pt>
                      <c:pt idx="76">
                        <c:v>-35.117024999999998</c:v>
                      </c:pt>
                      <c:pt idx="77">
                        <c:v>-38.506500000000003</c:v>
                      </c:pt>
                      <c:pt idx="78">
                        <c:v>-41.36815</c:v>
                      </c:pt>
                      <c:pt idx="79">
                        <c:v>-45.497225</c:v>
                      </c:pt>
                      <c:pt idx="80">
                        <c:v>-48.311574999999998</c:v>
                      </c:pt>
                      <c:pt idx="81">
                        <c:v>-52.147174999999997</c:v>
                      </c:pt>
                      <c:pt idx="82">
                        <c:v>-58.010224999999998</c:v>
                      </c:pt>
                      <c:pt idx="83">
                        <c:v>-63.905524999999997</c:v>
                      </c:pt>
                      <c:pt idx="84">
                        <c:v>-68.646275000000003</c:v>
                      </c:pt>
                      <c:pt idx="85">
                        <c:v>-74.777000000000001</c:v>
                      </c:pt>
                      <c:pt idx="86">
                        <c:v>-78.940475000000006</c:v>
                      </c:pt>
                      <c:pt idx="87">
                        <c:v>-84.758375000000001</c:v>
                      </c:pt>
                      <c:pt idx="88">
                        <c:v>-86.638549999999995</c:v>
                      </c:pt>
                      <c:pt idx="89">
                        <c:v>-89.567925000000002</c:v>
                      </c:pt>
                      <c:pt idx="90">
                        <c:v>-93.058449999999993</c:v>
                      </c:pt>
                      <c:pt idx="91">
                        <c:v>-97.373500000000007</c:v>
                      </c:pt>
                      <c:pt idx="92">
                        <c:v>-108.02030000000001</c:v>
                      </c:pt>
                      <c:pt idx="93">
                        <c:v>-112.792225</c:v>
                      </c:pt>
                      <c:pt idx="94">
                        <c:v>-116.07850000000001</c:v>
                      </c:pt>
                      <c:pt idx="95">
                        <c:v>-122.77145</c:v>
                      </c:pt>
                      <c:pt idx="96">
                        <c:v>-127.577775</c:v>
                      </c:pt>
                      <c:pt idx="97">
                        <c:v>-128.25502499999999</c:v>
                      </c:pt>
                      <c:pt idx="98">
                        <c:v>-131.81649999999999</c:v>
                      </c:pt>
                      <c:pt idx="99">
                        <c:v>-135.77465000000001</c:v>
                      </c:pt>
                      <c:pt idx="100">
                        <c:v>-141.46677500000001</c:v>
                      </c:pt>
                      <c:pt idx="101">
                        <c:v>-143.470575</c:v>
                      </c:pt>
                      <c:pt idx="102">
                        <c:v>-144.14782500000001</c:v>
                      </c:pt>
                      <c:pt idx="103">
                        <c:v>-143.70814999999999</c:v>
                      </c:pt>
                      <c:pt idx="104">
                        <c:v>-144.14782500000001</c:v>
                      </c:pt>
                      <c:pt idx="105">
                        <c:v>-144.41335000000001</c:v>
                      </c:pt>
                      <c:pt idx="106">
                        <c:v>-144.41335000000001</c:v>
                      </c:pt>
                      <c:pt idx="107">
                        <c:v>-144.41335000000001</c:v>
                      </c:pt>
                      <c:pt idx="108">
                        <c:v>-144.14782500000001</c:v>
                      </c:pt>
                      <c:pt idx="109">
                        <c:v>-144.14782500000001</c:v>
                      </c:pt>
                      <c:pt idx="110">
                        <c:v>-144.41335000000001</c:v>
                      </c:pt>
                      <c:pt idx="111">
                        <c:v>-144.14782500000001</c:v>
                      </c:pt>
                      <c:pt idx="112">
                        <c:v>-144.41335000000001</c:v>
                      </c:pt>
                      <c:pt idx="113">
                        <c:v>-144.41335000000001</c:v>
                      </c:pt>
                      <c:pt idx="114">
                        <c:v>-144.41335000000001</c:v>
                      </c:pt>
                      <c:pt idx="115">
                        <c:v>-144.41335000000001</c:v>
                      </c:pt>
                      <c:pt idx="116">
                        <c:v>-144.41335000000001</c:v>
                      </c:pt>
                      <c:pt idx="117">
                        <c:v>-144.41335000000001</c:v>
                      </c:pt>
                      <c:pt idx="118">
                        <c:v>-144.14782500000001</c:v>
                      </c:pt>
                      <c:pt idx="119">
                        <c:v>-144.41335000000001</c:v>
                      </c:pt>
                      <c:pt idx="120">
                        <c:v>-144.41335000000001</c:v>
                      </c:pt>
                      <c:pt idx="121">
                        <c:v>-144.14782500000001</c:v>
                      </c:pt>
                      <c:pt idx="122">
                        <c:v>-144.41335000000001</c:v>
                      </c:pt>
                      <c:pt idx="123">
                        <c:v>-144.41335000000001</c:v>
                      </c:pt>
                      <c:pt idx="124">
                        <c:v>-144.14782500000001</c:v>
                      </c:pt>
                      <c:pt idx="125">
                        <c:v>-144.14782500000001</c:v>
                      </c:pt>
                      <c:pt idx="126">
                        <c:v>-144.41335000000001</c:v>
                      </c:pt>
                      <c:pt idx="127">
                        <c:v>-145.050825</c:v>
                      </c:pt>
                      <c:pt idx="128">
                        <c:v>-144.14782500000001</c:v>
                      </c:pt>
                      <c:pt idx="129">
                        <c:v>-144.41335000000001</c:v>
                      </c:pt>
                      <c:pt idx="130">
                        <c:v>-144.14782500000001</c:v>
                      </c:pt>
                      <c:pt idx="131">
                        <c:v>-144.41335000000001</c:v>
                      </c:pt>
                      <c:pt idx="132">
                        <c:v>-144.41335000000001</c:v>
                      </c:pt>
                      <c:pt idx="133">
                        <c:v>-144.41335000000001</c:v>
                      </c:pt>
                      <c:pt idx="134">
                        <c:v>-144.41335000000001</c:v>
                      </c:pt>
                      <c:pt idx="135">
                        <c:v>-143.28030000000001</c:v>
                      </c:pt>
                      <c:pt idx="136">
                        <c:v>-142.8159</c:v>
                      </c:pt>
                      <c:pt idx="137">
                        <c:v>-139.428575</c:v>
                      </c:pt>
                      <c:pt idx="138">
                        <c:v>-134.97162499999999</c:v>
                      </c:pt>
                      <c:pt idx="139">
                        <c:v>-131.4768</c:v>
                      </c:pt>
                      <c:pt idx="140">
                        <c:v>-128.69040000000001</c:v>
                      </c:pt>
                      <c:pt idx="141">
                        <c:v>-125.81585</c:v>
                      </c:pt>
                      <c:pt idx="142">
                        <c:v>-120.38495</c:v>
                      </c:pt>
                      <c:pt idx="143">
                        <c:v>-112.04725000000001</c:v>
                      </c:pt>
                      <c:pt idx="144">
                        <c:v>-110.577725</c:v>
                      </c:pt>
                      <c:pt idx="145">
                        <c:v>-105.972425</c:v>
                      </c:pt>
                      <c:pt idx="146">
                        <c:v>-96.316775000000007</c:v>
                      </c:pt>
                      <c:pt idx="147">
                        <c:v>-62.990699999999997</c:v>
                      </c:pt>
                      <c:pt idx="148">
                        <c:v>-59.998975000000002</c:v>
                      </c:pt>
                      <c:pt idx="149">
                        <c:v>-58.309075</c:v>
                      </c:pt>
                      <c:pt idx="150">
                        <c:v>-82.651375000000002</c:v>
                      </c:pt>
                      <c:pt idx="151">
                        <c:v>-60.316099999999999</c:v>
                      </c:pt>
                      <c:pt idx="152">
                        <c:v>-73.150525000000002</c:v>
                      </c:pt>
                      <c:pt idx="153">
                        <c:v>-59.098125000000003</c:v>
                      </c:pt>
                      <c:pt idx="154">
                        <c:v>-61.734025000000003</c:v>
                      </c:pt>
                      <c:pt idx="155">
                        <c:v>-57.718899999999998</c:v>
                      </c:pt>
                      <c:pt idx="156">
                        <c:v>-51.046374999999998</c:v>
                      </c:pt>
                      <c:pt idx="157">
                        <c:v>-47.376325000000001</c:v>
                      </c:pt>
                      <c:pt idx="158">
                        <c:v>-44.307200000000002</c:v>
                      </c:pt>
                      <c:pt idx="159">
                        <c:v>-45.979255000000002</c:v>
                      </c:pt>
                      <c:pt idx="160">
                        <c:v>-54.717392500000003</c:v>
                      </c:pt>
                      <c:pt idx="161">
                        <c:v>-34.405374999999999</c:v>
                      </c:pt>
                      <c:pt idx="162">
                        <c:v>-26.912624999999998</c:v>
                      </c:pt>
                      <c:pt idx="163">
                        <c:v>-19.188749999999999</c:v>
                      </c:pt>
                      <c:pt idx="164">
                        <c:v>-23.648924999999998</c:v>
                      </c:pt>
                      <c:pt idx="165">
                        <c:v>-11.129474999999999</c:v>
                      </c:pt>
                      <c:pt idx="166">
                        <c:v>-9.1643749999999997</c:v>
                      </c:pt>
                      <c:pt idx="167">
                        <c:v>-8.158175</c:v>
                      </c:pt>
                      <c:pt idx="168">
                        <c:v>0.20855000000000001</c:v>
                      </c:pt>
                      <c:pt idx="169">
                        <c:v>-5.7103999999999999</c:v>
                      </c:pt>
                      <c:pt idx="170">
                        <c:v>-2.3886500000000002</c:v>
                      </c:pt>
                      <c:pt idx="171">
                        <c:v>-5.2696500000000004</c:v>
                      </c:pt>
                      <c:pt idx="172">
                        <c:v>2.927225</c:v>
                      </c:pt>
                      <c:pt idx="173">
                        <c:v>-2.0371250000000001</c:v>
                      </c:pt>
                      <c:pt idx="174">
                        <c:v>-0.37840000000000001</c:v>
                      </c:pt>
                      <c:pt idx="175">
                        <c:v>4.7794499999999998</c:v>
                      </c:pt>
                      <c:pt idx="176">
                        <c:v>1.033075</c:v>
                      </c:pt>
                      <c:pt idx="177">
                        <c:v>6.2005999999999997</c:v>
                      </c:pt>
                      <c:pt idx="178">
                        <c:v>8.0399250000000002</c:v>
                      </c:pt>
                      <c:pt idx="179">
                        <c:v>5.5556000000000001</c:v>
                      </c:pt>
                      <c:pt idx="180">
                        <c:v>7.5615500000000004</c:v>
                      </c:pt>
                      <c:pt idx="181">
                        <c:v>10.052325</c:v>
                      </c:pt>
                      <c:pt idx="182">
                        <c:v>9.5180500000000006</c:v>
                      </c:pt>
                      <c:pt idx="183">
                        <c:v>10.575850000000001</c:v>
                      </c:pt>
                      <c:pt idx="184">
                        <c:v>12.965574999999999</c:v>
                      </c:pt>
                      <c:pt idx="185">
                        <c:v>13.500925000000001</c:v>
                      </c:pt>
                      <c:pt idx="186">
                        <c:v>13.776125</c:v>
                      </c:pt>
                      <c:pt idx="187">
                        <c:v>14.709225</c:v>
                      </c:pt>
                      <c:pt idx="188">
                        <c:v>15.337025000000001</c:v>
                      </c:pt>
                      <c:pt idx="189">
                        <c:v>15.88205</c:v>
                      </c:pt>
                      <c:pt idx="190">
                        <c:v>16.406649999999999</c:v>
                      </c:pt>
                      <c:pt idx="191">
                        <c:v>16.903300000000002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'MM150602.2'!$AZ$3</c15:sqref>
                        </c15:formulaRef>
                      </c:ext>
                    </c:extLst>
                    <c:strCache>
                      <c:ptCount val="1"/>
                      <c:pt idx="0">
                        <c:v>CNCS4 bending</c:v>
                      </c:pt>
                    </c:strCache>
                  </c:strRef>
                </c:tx>
                <c:spPr>
                  <a:ln w="19050" cap="rnd">
                    <a:solidFill>
                      <a:srgbClr val="ED7D3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'MM150602.2'!$AF$4:$AF$195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15532.6369</c:v>
                      </c:pt>
                      <c:pt idx="1">
                        <c:v>46349.784099999997</c:v>
                      </c:pt>
                      <c:pt idx="2">
                        <c:v>92635.009600000005</c:v>
                      </c:pt>
                      <c:pt idx="3">
                        <c:v>156088.2064</c:v>
                      </c:pt>
                      <c:pt idx="4">
                        <c:v>235622.86809999999</c:v>
                      </c:pt>
                      <c:pt idx="5">
                        <c:v>329338.25439999998</c:v>
                      </c:pt>
                      <c:pt idx="6">
                        <c:v>440510.96409999998</c:v>
                      </c:pt>
                      <c:pt idx="7">
                        <c:v>568123.98759999999</c:v>
                      </c:pt>
                      <c:pt idx="8">
                        <c:v>599323.70559999999</c:v>
                      </c:pt>
                      <c:pt idx="9">
                        <c:v>599803.78090000001</c:v>
                      </c:pt>
                      <c:pt idx="10">
                        <c:v>599834.76009999996</c:v>
                      </c:pt>
                      <c:pt idx="11">
                        <c:v>598395.0736</c:v>
                      </c:pt>
                      <c:pt idx="12">
                        <c:v>598286.78009999997</c:v>
                      </c:pt>
                      <c:pt idx="13">
                        <c:v>599912.21160000004</c:v>
                      </c:pt>
                      <c:pt idx="14">
                        <c:v>598936.68810000003</c:v>
                      </c:pt>
                      <c:pt idx="15">
                        <c:v>598921.21</c:v>
                      </c:pt>
                      <c:pt idx="16">
                        <c:v>598441.48809999996</c:v>
                      </c:pt>
                      <c:pt idx="17">
                        <c:v>599664.38439999998</c:v>
                      </c:pt>
                      <c:pt idx="18">
                        <c:v>598967.64489999996</c:v>
                      </c:pt>
                      <c:pt idx="19">
                        <c:v>598812.8689</c:v>
                      </c:pt>
                      <c:pt idx="20">
                        <c:v>598812.8689</c:v>
                      </c:pt>
                      <c:pt idx="21">
                        <c:v>598766.43999999994</c:v>
                      </c:pt>
                      <c:pt idx="22">
                        <c:v>598286.78009999997</c:v>
                      </c:pt>
                      <c:pt idx="23">
                        <c:v>598611.68999999994</c:v>
                      </c:pt>
                      <c:pt idx="24">
                        <c:v>599494.03289999999</c:v>
                      </c:pt>
                      <c:pt idx="25">
                        <c:v>599246.29209999996</c:v>
                      </c:pt>
                      <c:pt idx="26">
                        <c:v>598952.16639999999</c:v>
                      </c:pt>
                      <c:pt idx="27">
                        <c:v>598750.96409999998</c:v>
                      </c:pt>
                      <c:pt idx="28">
                        <c:v>598843.82250000001</c:v>
                      </c:pt>
                      <c:pt idx="29">
                        <c:v>599323.70559999999</c:v>
                      </c:pt>
                      <c:pt idx="30">
                        <c:v>597869.16839999997</c:v>
                      </c:pt>
                      <c:pt idx="31">
                        <c:v>598689.0625</c:v>
                      </c:pt>
                      <c:pt idx="32">
                        <c:v>599137.9216</c:v>
                      </c:pt>
                      <c:pt idx="33">
                        <c:v>598781.91610000003</c:v>
                      </c:pt>
                      <c:pt idx="34">
                        <c:v>598302.25</c:v>
                      </c:pt>
                      <c:pt idx="35">
                        <c:v>599199.84640000004</c:v>
                      </c:pt>
                      <c:pt idx="36">
                        <c:v>598642.63840000005</c:v>
                      </c:pt>
                      <c:pt idx="37">
                        <c:v>597683.61</c:v>
                      </c:pt>
                      <c:pt idx="38">
                        <c:v>599277.25690000004</c:v>
                      </c:pt>
                      <c:pt idx="39">
                        <c:v>598890.25439999998</c:v>
                      </c:pt>
                      <c:pt idx="40">
                        <c:v>599525.00410000002</c:v>
                      </c:pt>
                      <c:pt idx="41">
                        <c:v>783897.74439999997</c:v>
                      </c:pt>
                      <c:pt idx="42">
                        <c:v>1135503.3600000001</c:v>
                      </c:pt>
                      <c:pt idx="43">
                        <c:v>1551768.49</c:v>
                      </c:pt>
                      <c:pt idx="44">
                        <c:v>2028630.49</c:v>
                      </c:pt>
                      <c:pt idx="45">
                        <c:v>2574099.36</c:v>
                      </c:pt>
                      <c:pt idx="46">
                        <c:v>3183369.64</c:v>
                      </c:pt>
                      <c:pt idx="47">
                        <c:v>3853369</c:v>
                      </c:pt>
                      <c:pt idx="48">
                        <c:v>4593734.8899999997</c:v>
                      </c:pt>
                      <c:pt idx="49">
                        <c:v>5396329</c:v>
                      </c:pt>
                      <c:pt idx="50">
                        <c:v>6261505.29</c:v>
                      </c:pt>
                      <c:pt idx="51">
                        <c:v>7194196.8399999999</c:v>
                      </c:pt>
                      <c:pt idx="52">
                        <c:v>8184748.8099999996</c:v>
                      </c:pt>
                      <c:pt idx="53">
                        <c:v>9250722.25</c:v>
                      </c:pt>
                      <c:pt idx="54">
                        <c:v>10371620.25</c:v>
                      </c:pt>
                      <c:pt idx="55">
                        <c:v>11564080.359999999</c:v>
                      </c:pt>
                      <c:pt idx="56">
                        <c:v>12812104.359999999</c:v>
                      </c:pt>
                      <c:pt idx="57">
                        <c:v>14130081</c:v>
                      </c:pt>
                      <c:pt idx="58">
                        <c:v>15521236.09</c:v>
                      </c:pt>
                      <c:pt idx="59">
                        <c:v>16967808.640000001</c:v>
                      </c:pt>
                      <c:pt idx="60">
                        <c:v>18654624.809999999</c:v>
                      </c:pt>
                      <c:pt idx="61">
                        <c:v>20236502.25</c:v>
                      </c:pt>
                      <c:pt idx="62">
                        <c:v>21887426.559999999</c:v>
                      </c:pt>
                      <c:pt idx="63">
                        <c:v>23588506.239999998</c:v>
                      </c:pt>
                      <c:pt idx="64">
                        <c:v>25374391.289999999</c:v>
                      </c:pt>
                      <c:pt idx="65">
                        <c:v>27219175.84</c:v>
                      </c:pt>
                      <c:pt idx="66">
                        <c:v>29114657.640000001</c:v>
                      </c:pt>
                      <c:pt idx="67">
                        <c:v>31099582.890000001</c:v>
                      </c:pt>
                      <c:pt idx="68">
                        <c:v>33128082.489999998</c:v>
                      </c:pt>
                      <c:pt idx="69">
                        <c:v>35220664.090000004</c:v>
                      </c:pt>
                      <c:pt idx="70">
                        <c:v>37401786.490000002</c:v>
                      </c:pt>
                      <c:pt idx="71">
                        <c:v>39614436</c:v>
                      </c:pt>
                      <c:pt idx="72">
                        <c:v>41916560.490000002</c:v>
                      </c:pt>
                      <c:pt idx="73">
                        <c:v>44269062.25</c:v>
                      </c:pt>
                      <c:pt idx="74">
                        <c:v>46704922.810000002</c:v>
                      </c:pt>
                      <c:pt idx="75">
                        <c:v>49193390.439999998</c:v>
                      </c:pt>
                      <c:pt idx="76">
                        <c:v>51743564.890000001</c:v>
                      </c:pt>
                      <c:pt idx="77">
                        <c:v>54353756.25</c:v>
                      </c:pt>
                      <c:pt idx="78">
                        <c:v>57034214.409999996</c:v>
                      </c:pt>
                      <c:pt idx="79">
                        <c:v>59785370.409999996</c:v>
                      </c:pt>
                      <c:pt idx="80">
                        <c:v>62900761</c:v>
                      </c:pt>
                      <c:pt idx="81">
                        <c:v>65785076.640000001</c:v>
                      </c:pt>
                      <c:pt idx="82">
                        <c:v>68734048.359999999</c:v>
                      </c:pt>
                      <c:pt idx="83">
                        <c:v>71754452.640000001</c:v>
                      </c:pt>
                      <c:pt idx="84">
                        <c:v>74838070.810000002</c:v>
                      </c:pt>
                      <c:pt idx="85">
                        <c:v>77958304.359999999</c:v>
                      </c:pt>
                      <c:pt idx="86">
                        <c:v>81163882.810000002</c:v>
                      </c:pt>
                      <c:pt idx="87">
                        <c:v>84430369.959999993</c:v>
                      </c:pt>
                      <c:pt idx="88">
                        <c:v>87763171.239999995</c:v>
                      </c:pt>
                      <c:pt idx="89">
                        <c:v>91183401</c:v>
                      </c:pt>
                      <c:pt idx="90">
                        <c:v>94643712.25</c:v>
                      </c:pt>
                      <c:pt idx="91">
                        <c:v>98156574.760000005</c:v>
                      </c:pt>
                      <c:pt idx="92">
                        <c:v>101747569</c:v>
                      </c:pt>
                      <c:pt idx="93">
                        <c:v>105411289</c:v>
                      </c:pt>
                      <c:pt idx="94">
                        <c:v>109139809</c:v>
                      </c:pt>
                      <c:pt idx="95">
                        <c:v>112911876</c:v>
                      </c:pt>
                      <c:pt idx="96">
                        <c:v>116791249</c:v>
                      </c:pt>
                      <c:pt idx="97">
                        <c:v>120692196</c:v>
                      </c:pt>
                      <c:pt idx="98">
                        <c:v>124657225</c:v>
                      </c:pt>
                      <c:pt idx="99">
                        <c:v>128686336</c:v>
                      </c:pt>
                      <c:pt idx="100">
                        <c:v>133287025</c:v>
                      </c:pt>
                      <c:pt idx="101">
                        <c:v>137428729</c:v>
                      </c:pt>
                      <c:pt idx="102">
                        <c:v>140304025</c:v>
                      </c:pt>
                      <c:pt idx="103">
                        <c:v>139004100</c:v>
                      </c:pt>
                      <c:pt idx="104">
                        <c:v>140304025</c:v>
                      </c:pt>
                      <c:pt idx="105">
                        <c:v>140280336</c:v>
                      </c:pt>
                      <c:pt idx="106">
                        <c:v>140280336</c:v>
                      </c:pt>
                      <c:pt idx="107">
                        <c:v>140280336</c:v>
                      </c:pt>
                      <c:pt idx="108">
                        <c:v>140304025</c:v>
                      </c:pt>
                      <c:pt idx="109">
                        <c:v>140304025</c:v>
                      </c:pt>
                      <c:pt idx="110">
                        <c:v>140280336</c:v>
                      </c:pt>
                      <c:pt idx="111">
                        <c:v>140304025</c:v>
                      </c:pt>
                      <c:pt idx="112">
                        <c:v>140280336</c:v>
                      </c:pt>
                      <c:pt idx="113">
                        <c:v>140280336</c:v>
                      </c:pt>
                      <c:pt idx="114">
                        <c:v>140280336</c:v>
                      </c:pt>
                      <c:pt idx="115">
                        <c:v>140280336</c:v>
                      </c:pt>
                      <c:pt idx="116">
                        <c:v>140280336</c:v>
                      </c:pt>
                      <c:pt idx="117">
                        <c:v>140280336</c:v>
                      </c:pt>
                      <c:pt idx="118">
                        <c:v>140304025</c:v>
                      </c:pt>
                      <c:pt idx="119">
                        <c:v>140280336</c:v>
                      </c:pt>
                      <c:pt idx="120">
                        <c:v>140280336</c:v>
                      </c:pt>
                      <c:pt idx="121">
                        <c:v>140304025</c:v>
                      </c:pt>
                      <c:pt idx="122">
                        <c:v>140280336</c:v>
                      </c:pt>
                      <c:pt idx="123">
                        <c:v>140280336</c:v>
                      </c:pt>
                      <c:pt idx="124">
                        <c:v>140304025</c:v>
                      </c:pt>
                      <c:pt idx="125">
                        <c:v>140304025</c:v>
                      </c:pt>
                      <c:pt idx="126">
                        <c:v>140280336</c:v>
                      </c:pt>
                      <c:pt idx="127">
                        <c:v>140327716</c:v>
                      </c:pt>
                      <c:pt idx="128">
                        <c:v>140304025</c:v>
                      </c:pt>
                      <c:pt idx="129">
                        <c:v>140280336</c:v>
                      </c:pt>
                      <c:pt idx="130">
                        <c:v>140304025</c:v>
                      </c:pt>
                      <c:pt idx="131">
                        <c:v>140280336</c:v>
                      </c:pt>
                      <c:pt idx="132">
                        <c:v>140280336</c:v>
                      </c:pt>
                      <c:pt idx="133">
                        <c:v>140280336</c:v>
                      </c:pt>
                      <c:pt idx="134">
                        <c:v>140280336</c:v>
                      </c:pt>
                      <c:pt idx="135">
                        <c:v>140067225</c:v>
                      </c:pt>
                      <c:pt idx="136">
                        <c:v>135862336</c:v>
                      </c:pt>
                      <c:pt idx="137">
                        <c:v>131698576</c:v>
                      </c:pt>
                      <c:pt idx="138">
                        <c:v>127599616</c:v>
                      </c:pt>
                      <c:pt idx="139">
                        <c:v>123587689</c:v>
                      </c:pt>
                      <c:pt idx="140">
                        <c:v>119180889</c:v>
                      </c:pt>
                      <c:pt idx="141">
                        <c:v>115283169</c:v>
                      </c:pt>
                      <c:pt idx="142">
                        <c:v>111471364</c:v>
                      </c:pt>
                      <c:pt idx="143">
                        <c:v>107702884</c:v>
                      </c:pt>
                      <c:pt idx="144">
                        <c:v>103999204</c:v>
                      </c:pt>
                      <c:pt idx="145">
                        <c:v>100380361</c:v>
                      </c:pt>
                      <c:pt idx="146">
                        <c:v>96786244</c:v>
                      </c:pt>
                      <c:pt idx="147">
                        <c:v>93309804.090000004</c:v>
                      </c:pt>
                      <c:pt idx="148">
                        <c:v>89872296.010000005</c:v>
                      </c:pt>
                      <c:pt idx="149">
                        <c:v>86490000</c:v>
                      </c:pt>
                      <c:pt idx="150">
                        <c:v>83190816.810000002</c:v>
                      </c:pt>
                      <c:pt idx="151">
                        <c:v>79941481</c:v>
                      </c:pt>
                      <c:pt idx="152">
                        <c:v>76765634.560000002</c:v>
                      </c:pt>
                      <c:pt idx="153">
                        <c:v>73649007.609999999</c:v>
                      </c:pt>
                      <c:pt idx="154">
                        <c:v>70586882.560000002</c:v>
                      </c:pt>
                      <c:pt idx="155">
                        <c:v>67617729</c:v>
                      </c:pt>
                      <c:pt idx="156">
                        <c:v>64686631.840000004</c:v>
                      </c:pt>
                      <c:pt idx="157">
                        <c:v>61823623.840000004</c:v>
                      </c:pt>
                      <c:pt idx="158">
                        <c:v>59037708.960000001</c:v>
                      </c:pt>
                      <c:pt idx="159">
                        <c:v>56314518.490000002</c:v>
                      </c:pt>
                      <c:pt idx="160">
                        <c:v>53342572.960000001</c:v>
                      </c:pt>
                      <c:pt idx="161">
                        <c:v>50752800.810000002</c:v>
                      </c:pt>
                      <c:pt idx="162">
                        <c:v>48231636.009999998</c:v>
                      </c:pt>
                      <c:pt idx="163">
                        <c:v>45763872.009999998</c:v>
                      </c:pt>
                      <c:pt idx="164">
                        <c:v>43370127.359999999</c:v>
                      </c:pt>
                      <c:pt idx="165">
                        <c:v>41035554.810000002</c:v>
                      </c:pt>
                      <c:pt idx="166">
                        <c:v>38771792.890000001</c:v>
                      </c:pt>
                      <c:pt idx="167">
                        <c:v>36560162.25</c:v>
                      </c:pt>
                      <c:pt idx="168">
                        <c:v>34425209.289999999</c:v>
                      </c:pt>
                      <c:pt idx="169">
                        <c:v>32346518.760000002</c:v>
                      </c:pt>
                      <c:pt idx="170">
                        <c:v>30334759.289999999</c:v>
                      </c:pt>
                      <c:pt idx="171">
                        <c:v>28393977.960000001</c:v>
                      </c:pt>
                      <c:pt idx="172">
                        <c:v>26515290.489999998</c:v>
                      </c:pt>
                      <c:pt idx="173">
                        <c:v>24689967.210000001</c:v>
                      </c:pt>
                      <c:pt idx="174">
                        <c:v>22936436.640000001</c:v>
                      </c:pt>
                      <c:pt idx="175">
                        <c:v>21246568.359999999</c:v>
                      </c:pt>
                      <c:pt idx="176">
                        <c:v>19622242.09</c:v>
                      </c:pt>
                      <c:pt idx="177">
                        <c:v>18066750.25</c:v>
                      </c:pt>
                      <c:pt idx="178">
                        <c:v>16575483.689999999</c:v>
                      </c:pt>
                      <c:pt idx="179">
                        <c:v>15142993.960000001</c:v>
                      </c:pt>
                      <c:pt idx="180">
                        <c:v>13631602.41</c:v>
                      </c:pt>
                      <c:pt idx="181">
                        <c:v>12332739.24</c:v>
                      </c:pt>
                      <c:pt idx="182">
                        <c:v>11102890.41</c:v>
                      </c:pt>
                      <c:pt idx="183">
                        <c:v>9935104</c:v>
                      </c:pt>
                      <c:pt idx="184">
                        <c:v>8838729</c:v>
                      </c:pt>
                      <c:pt idx="185">
                        <c:v>7805877.21</c:v>
                      </c:pt>
                      <c:pt idx="186">
                        <c:v>6831427.6900000004</c:v>
                      </c:pt>
                      <c:pt idx="187">
                        <c:v>5924842.8099999996</c:v>
                      </c:pt>
                      <c:pt idx="188">
                        <c:v>5080065.21</c:v>
                      </c:pt>
                      <c:pt idx="189">
                        <c:v>4308115.3600000003</c:v>
                      </c:pt>
                      <c:pt idx="190">
                        <c:v>3592162.09</c:v>
                      </c:pt>
                      <c:pt idx="191">
                        <c:v>2945685.69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'MM150602.2'!$AZ$4:$AZ$195</c15:sqref>
                        </c15:formulaRef>
                      </c:ext>
                    </c:extLst>
                    <c:numCache>
                      <c:formatCode>General</c:formatCode>
                      <c:ptCount val="192"/>
                      <c:pt idx="0">
                        <c:v>5.1879499999999998</c:v>
                      </c:pt>
                      <c:pt idx="1">
                        <c:v>5.1836500000000001</c:v>
                      </c:pt>
                      <c:pt idx="2">
                        <c:v>5.1428000000000003</c:v>
                      </c:pt>
                      <c:pt idx="3">
                        <c:v>5.2040749999999996</c:v>
                      </c:pt>
                      <c:pt idx="4">
                        <c:v>5.1729000000000003</c:v>
                      </c:pt>
                      <c:pt idx="5">
                        <c:v>5.1277499999999998</c:v>
                      </c:pt>
                      <c:pt idx="6">
                        <c:v>5.0396000000000001</c:v>
                      </c:pt>
                      <c:pt idx="7">
                        <c:v>4.97295</c:v>
                      </c:pt>
                      <c:pt idx="8">
                        <c:v>4.9471499999999997</c:v>
                      </c:pt>
                      <c:pt idx="9">
                        <c:v>4.94285</c:v>
                      </c:pt>
                      <c:pt idx="10">
                        <c:v>4.931025</c:v>
                      </c:pt>
                      <c:pt idx="11">
                        <c:v>4.9396250000000004</c:v>
                      </c:pt>
                      <c:pt idx="12">
                        <c:v>4.9331750000000003</c:v>
                      </c:pt>
                      <c:pt idx="13">
                        <c:v>4.9331750000000003</c:v>
                      </c:pt>
                      <c:pt idx="14">
                        <c:v>4.9525249999999996</c:v>
                      </c:pt>
                      <c:pt idx="15">
                        <c:v>4.9385500000000002</c:v>
                      </c:pt>
                      <c:pt idx="16">
                        <c:v>4.9406999999999996</c:v>
                      </c:pt>
                      <c:pt idx="17">
                        <c:v>4.9589749999999997</c:v>
                      </c:pt>
                      <c:pt idx="18">
                        <c:v>4.9675750000000001</c:v>
                      </c:pt>
                      <c:pt idx="19">
                        <c:v>4.9546749999999999</c:v>
                      </c:pt>
                      <c:pt idx="20">
                        <c:v>4.9546749999999999</c:v>
                      </c:pt>
                      <c:pt idx="21">
                        <c:v>4.9568250000000003</c:v>
                      </c:pt>
                      <c:pt idx="22">
                        <c:v>4.9331750000000003</c:v>
                      </c:pt>
                      <c:pt idx="23">
                        <c:v>4.9493</c:v>
                      </c:pt>
                      <c:pt idx="24">
                        <c:v>4.9331750000000003</c:v>
                      </c:pt>
                      <c:pt idx="25">
                        <c:v>4.9460750000000004</c:v>
                      </c:pt>
                      <c:pt idx="26">
                        <c:v>4.9535999999999998</c:v>
                      </c:pt>
                      <c:pt idx="27">
                        <c:v>4.9385500000000002</c:v>
                      </c:pt>
                      <c:pt idx="28">
                        <c:v>4.9406999999999996</c:v>
                      </c:pt>
                      <c:pt idx="29">
                        <c:v>4.9471499999999997</c:v>
                      </c:pt>
                      <c:pt idx="30">
                        <c:v>4.9396250000000004</c:v>
                      </c:pt>
                      <c:pt idx="31">
                        <c:v>4.9342499999999996</c:v>
                      </c:pt>
                      <c:pt idx="32">
                        <c:v>4.9514500000000004</c:v>
                      </c:pt>
                      <c:pt idx="33">
                        <c:v>4.9363999999999999</c:v>
                      </c:pt>
                      <c:pt idx="34">
                        <c:v>4.9471499999999997</c:v>
                      </c:pt>
                      <c:pt idx="35">
                        <c:v>4.9525249999999996</c:v>
                      </c:pt>
                      <c:pt idx="36">
                        <c:v>4.9525249999999996</c:v>
                      </c:pt>
                      <c:pt idx="37">
                        <c:v>4.9697250000000004</c:v>
                      </c:pt>
                      <c:pt idx="38">
                        <c:v>4.9299499999999998</c:v>
                      </c:pt>
                      <c:pt idx="39">
                        <c:v>4.94285</c:v>
                      </c:pt>
                      <c:pt idx="40">
                        <c:v>4.9460750000000004</c:v>
                      </c:pt>
                      <c:pt idx="41">
                        <c:v>4.8364250000000002</c:v>
                      </c:pt>
                      <c:pt idx="42">
                        <c:v>4.7020499999999998</c:v>
                      </c:pt>
                      <c:pt idx="43">
                        <c:v>4.5257500000000004</c:v>
                      </c:pt>
                      <c:pt idx="44">
                        <c:v>4.3559000000000001</c:v>
                      </c:pt>
                      <c:pt idx="45">
                        <c:v>4.0237249999999998</c:v>
                      </c:pt>
                      <c:pt idx="46">
                        <c:v>3.6818749999999998</c:v>
                      </c:pt>
                      <c:pt idx="47">
                        <c:v>3.4270999999999998</c:v>
                      </c:pt>
                      <c:pt idx="48">
                        <c:v>3.1325500000000002</c:v>
                      </c:pt>
                      <c:pt idx="49">
                        <c:v>2.5026000000000002</c:v>
                      </c:pt>
                      <c:pt idx="50">
                        <c:v>2.4886249999999999</c:v>
                      </c:pt>
                      <c:pt idx="51">
                        <c:v>2.0209999999999999</c:v>
                      </c:pt>
                      <c:pt idx="52">
                        <c:v>1.3985749999999999</c:v>
                      </c:pt>
                      <c:pt idx="53">
                        <c:v>0.45150000000000001</c:v>
                      </c:pt>
                      <c:pt idx="54">
                        <c:v>-0.45579999999999998</c:v>
                      </c:pt>
                      <c:pt idx="55">
                        <c:v>-1.613575</c:v>
                      </c:pt>
                      <c:pt idx="56">
                        <c:v>-1.8952249999999999</c:v>
                      </c:pt>
                      <c:pt idx="57">
                        <c:v>-2.2897500000000002</c:v>
                      </c:pt>
                      <c:pt idx="58">
                        <c:v>-3.2078000000000002</c:v>
                      </c:pt>
                      <c:pt idx="59">
                        <c:v>-3.8925749999999999</c:v>
                      </c:pt>
                      <c:pt idx="60">
                        <c:v>-6.3876499999999998</c:v>
                      </c:pt>
                      <c:pt idx="61">
                        <c:v>-7.4121249999999996</c:v>
                      </c:pt>
                      <c:pt idx="62">
                        <c:v>-9.1987749999999995</c:v>
                      </c:pt>
                      <c:pt idx="63">
                        <c:v>-10.58445</c:v>
                      </c:pt>
                      <c:pt idx="64">
                        <c:v>-11.03595</c:v>
                      </c:pt>
                      <c:pt idx="65">
                        <c:v>-11.572374999999999</c:v>
                      </c:pt>
                      <c:pt idx="66">
                        <c:v>-12.53665</c:v>
                      </c:pt>
                      <c:pt idx="67">
                        <c:v>-14.182475</c:v>
                      </c:pt>
                      <c:pt idx="68">
                        <c:v>-15.99385</c:v>
                      </c:pt>
                      <c:pt idx="69">
                        <c:v>-17.3935</c:v>
                      </c:pt>
                      <c:pt idx="70">
                        <c:v>-18.449149999999999</c:v>
                      </c:pt>
                      <c:pt idx="71">
                        <c:v>-19.857399999999998</c:v>
                      </c:pt>
                      <c:pt idx="72">
                        <c:v>-21.007650000000002</c:v>
                      </c:pt>
                      <c:pt idx="73">
                        <c:v>-22.6051</c:v>
                      </c:pt>
                      <c:pt idx="74">
                        <c:v>-22.536300000000001</c:v>
                      </c:pt>
                      <c:pt idx="75">
                        <c:v>-23.534974999999999</c:v>
                      </c:pt>
                      <c:pt idx="76">
                        <c:v>-24.662649999999999</c:v>
                      </c:pt>
                      <c:pt idx="77">
                        <c:v>-26.167649999999998</c:v>
                      </c:pt>
                      <c:pt idx="78">
                        <c:v>-23.399525000000001</c:v>
                      </c:pt>
                      <c:pt idx="79">
                        <c:v>-24.416474999999998</c:v>
                      </c:pt>
                      <c:pt idx="80">
                        <c:v>-27.106124999999999</c:v>
                      </c:pt>
                      <c:pt idx="81">
                        <c:v>-28.857299999999999</c:v>
                      </c:pt>
                      <c:pt idx="82">
                        <c:v>-29.604424999999999</c:v>
                      </c:pt>
                      <c:pt idx="83">
                        <c:v>-28.756250000000001</c:v>
                      </c:pt>
                      <c:pt idx="84">
                        <c:v>-30.492374999999999</c:v>
                      </c:pt>
                      <c:pt idx="85">
                        <c:v>-30.8568</c:v>
                      </c:pt>
                      <c:pt idx="86">
                        <c:v>-28.998125000000002</c:v>
                      </c:pt>
                      <c:pt idx="87">
                        <c:v>-27.529675000000001</c:v>
                      </c:pt>
                      <c:pt idx="88">
                        <c:v>-26.367599999999999</c:v>
                      </c:pt>
                      <c:pt idx="89">
                        <c:v>-26.998625000000001</c:v>
                      </c:pt>
                      <c:pt idx="90">
                        <c:v>-26.360074999999998</c:v>
                      </c:pt>
                      <c:pt idx="91">
                        <c:v>-25.657025000000001</c:v>
                      </c:pt>
                      <c:pt idx="92">
                        <c:v>-24.930325</c:v>
                      </c:pt>
                      <c:pt idx="93">
                        <c:v>-25.37</c:v>
                      </c:pt>
                      <c:pt idx="94">
                        <c:v>-25.618324999999999</c:v>
                      </c:pt>
                      <c:pt idx="95">
                        <c:v>-26.213875000000002</c:v>
                      </c:pt>
                      <c:pt idx="96">
                        <c:v>-24.833575</c:v>
                      </c:pt>
                      <c:pt idx="97">
                        <c:v>-24.713175</c:v>
                      </c:pt>
                      <c:pt idx="98">
                        <c:v>-21.615024999999999</c:v>
                      </c:pt>
                      <c:pt idx="99">
                        <c:v>23.001774999999999</c:v>
                      </c:pt>
                      <c:pt idx="100">
                        <c:v>29.346425</c:v>
                      </c:pt>
                      <c:pt idx="101">
                        <c:v>25.995650000000001</c:v>
                      </c:pt>
                      <c:pt idx="102">
                        <c:v>23.688700000000001</c:v>
                      </c:pt>
                      <c:pt idx="103">
                        <c:v>24.651900000000001</c:v>
                      </c:pt>
                      <c:pt idx="104">
                        <c:v>23.688700000000001</c:v>
                      </c:pt>
                      <c:pt idx="105">
                        <c:v>23.575824999999998</c:v>
                      </c:pt>
                      <c:pt idx="106">
                        <c:v>23.575824999999998</c:v>
                      </c:pt>
                      <c:pt idx="107">
                        <c:v>23.575824999999998</c:v>
                      </c:pt>
                      <c:pt idx="108">
                        <c:v>23.688700000000001</c:v>
                      </c:pt>
                      <c:pt idx="109">
                        <c:v>23.688700000000001</c:v>
                      </c:pt>
                      <c:pt idx="110">
                        <c:v>23.575824999999998</c:v>
                      </c:pt>
                      <c:pt idx="111">
                        <c:v>23.688700000000001</c:v>
                      </c:pt>
                      <c:pt idx="112">
                        <c:v>23.575824999999998</c:v>
                      </c:pt>
                      <c:pt idx="113">
                        <c:v>23.575824999999998</c:v>
                      </c:pt>
                      <c:pt idx="114">
                        <c:v>23.575824999999998</c:v>
                      </c:pt>
                      <c:pt idx="115">
                        <c:v>23.575824999999998</c:v>
                      </c:pt>
                      <c:pt idx="116">
                        <c:v>23.575824999999998</c:v>
                      </c:pt>
                      <c:pt idx="117">
                        <c:v>23.575824999999998</c:v>
                      </c:pt>
                      <c:pt idx="118">
                        <c:v>23.688700000000001</c:v>
                      </c:pt>
                      <c:pt idx="119">
                        <c:v>23.575824999999998</c:v>
                      </c:pt>
                      <c:pt idx="120">
                        <c:v>23.575824999999998</c:v>
                      </c:pt>
                      <c:pt idx="121">
                        <c:v>23.688700000000001</c:v>
                      </c:pt>
                      <c:pt idx="122">
                        <c:v>23.575824999999998</c:v>
                      </c:pt>
                      <c:pt idx="123">
                        <c:v>23.575824999999998</c:v>
                      </c:pt>
                      <c:pt idx="124">
                        <c:v>23.688700000000001</c:v>
                      </c:pt>
                      <c:pt idx="125">
                        <c:v>23.688700000000001</c:v>
                      </c:pt>
                      <c:pt idx="126">
                        <c:v>23.575824999999998</c:v>
                      </c:pt>
                      <c:pt idx="127">
                        <c:v>23.704825</c:v>
                      </c:pt>
                      <c:pt idx="128">
                        <c:v>23.688700000000001</c:v>
                      </c:pt>
                      <c:pt idx="129">
                        <c:v>23.575824999999998</c:v>
                      </c:pt>
                      <c:pt idx="130">
                        <c:v>23.688700000000001</c:v>
                      </c:pt>
                      <c:pt idx="131">
                        <c:v>23.575824999999998</c:v>
                      </c:pt>
                      <c:pt idx="132">
                        <c:v>23.575824999999998</c:v>
                      </c:pt>
                      <c:pt idx="133">
                        <c:v>23.575824999999998</c:v>
                      </c:pt>
                      <c:pt idx="134">
                        <c:v>23.575824999999998</c:v>
                      </c:pt>
                      <c:pt idx="135">
                        <c:v>23.5898</c:v>
                      </c:pt>
                      <c:pt idx="136">
                        <c:v>27.447975</c:v>
                      </c:pt>
                      <c:pt idx="137">
                        <c:v>27.479150000000001</c:v>
                      </c:pt>
                      <c:pt idx="138">
                        <c:v>-19.669274999999999</c:v>
                      </c:pt>
                      <c:pt idx="139">
                        <c:v>-21.708549999999999</c:v>
                      </c:pt>
                      <c:pt idx="140">
                        <c:v>-25.261424999999999</c:v>
                      </c:pt>
                      <c:pt idx="141">
                        <c:v>-25.334524999999999</c:v>
                      </c:pt>
                      <c:pt idx="142">
                        <c:v>-24.97655</c:v>
                      </c:pt>
                      <c:pt idx="143">
                        <c:v>-26.261175000000001</c:v>
                      </c:pt>
                      <c:pt idx="144">
                        <c:v>-25.628</c:v>
                      </c:pt>
                      <c:pt idx="145">
                        <c:v>-25.093724999999999</c:v>
                      </c:pt>
                      <c:pt idx="146">
                        <c:v>-25.826875000000001</c:v>
                      </c:pt>
                      <c:pt idx="147">
                        <c:v>-36.554299999999998</c:v>
                      </c:pt>
                      <c:pt idx="148">
                        <c:v>-39.412725000000002</c:v>
                      </c:pt>
                      <c:pt idx="149">
                        <c:v>-43.168774999999997</c:v>
                      </c:pt>
                      <c:pt idx="150">
                        <c:v>-28.2209</c:v>
                      </c:pt>
                      <c:pt idx="151">
                        <c:v>-41.827174999999997</c:v>
                      </c:pt>
                      <c:pt idx="152">
                        <c:v>-30.989025000000002</c:v>
                      </c:pt>
                      <c:pt idx="153">
                        <c:v>-42.317374999999998</c:v>
                      </c:pt>
                      <c:pt idx="154">
                        <c:v>-28.919650000000001</c:v>
                      </c:pt>
                      <c:pt idx="155">
                        <c:v>-40.817642499999998</c:v>
                      </c:pt>
                      <c:pt idx="156">
                        <c:v>-28.160699999999999</c:v>
                      </c:pt>
                      <c:pt idx="157">
                        <c:v>-26.447150000000001</c:v>
                      </c:pt>
                      <c:pt idx="158">
                        <c:v>-23.741375000000001</c:v>
                      </c:pt>
                      <c:pt idx="159">
                        <c:v>-38.245274999999999</c:v>
                      </c:pt>
                      <c:pt idx="160">
                        <c:v>-37.752924999999998</c:v>
                      </c:pt>
                      <c:pt idx="161">
                        <c:v>-36.201700000000002</c:v>
                      </c:pt>
                      <c:pt idx="162">
                        <c:v>-33.145474999999998</c:v>
                      </c:pt>
                      <c:pt idx="163">
                        <c:v>-31.3857</c:v>
                      </c:pt>
                      <c:pt idx="164">
                        <c:v>-22.233149999999998</c:v>
                      </c:pt>
                      <c:pt idx="165">
                        <c:v>-29.640975000000001</c:v>
                      </c:pt>
                      <c:pt idx="166">
                        <c:v>-27.096450000000001</c:v>
                      </c:pt>
                      <c:pt idx="167">
                        <c:v>-24.589549999999999</c:v>
                      </c:pt>
                      <c:pt idx="168">
                        <c:v>-16.89255</c:v>
                      </c:pt>
                      <c:pt idx="169">
                        <c:v>-21.604275000000001</c:v>
                      </c:pt>
                      <c:pt idx="170">
                        <c:v>-13.535325</c:v>
                      </c:pt>
                      <c:pt idx="171">
                        <c:v>-19.959524999999999</c:v>
                      </c:pt>
                      <c:pt idx="172">
                        <c:v>-11.714275000000001</c:v>
                      </c:pt>
                      <c:pt idx="173">
                        <c:v>-15.520849999999999</c:v>
                      </c:pt>
                      <c:pt idx="174">
                        <c:v>-13.896525</c:v>
                      </c:pt>
                      <c:pt idx="175">
                        <c:v>-8.1065749999999994</c:v>
                      </c:pt>
                      <c:pt idx="176">
                        <c:v>-9.5051500000000004</c:v>
                      </c:pt>
                      <c:pt idx="177">
                        <c:v>-5.6501999999999999</c:v>
                      </c:pt>
                      <c:pt idx="178">
                        <c:v>-3.9527749999999999</c:v>
                      </c:pt>
                      <c:pt idx="179">
                        <c:v>-5.5577500000000004</c:v>
                      </c:pt>
                      <c:pt idx="180">
                        <c:v>-4.7676249999999998</c:v>
                      </c:pt>
                      <c:pt idx="181">
                        <c:v>-1.85545</c:v>
                      </c:pt>
                      <c:pt idx="182">
                        <c:v>-2.2650250000000001</c:v>
                      </c:pt>
                      <c:pt idx="183">
                        <c:v>-1.048125</c:v>
                      </c:pt>
                      <c:pt idx="184">
                        <c:v>0.82130000000000003</c:v>
                      </c:pt>
                      <c:pt idx="185">
                        <c:v>1.6555</c:v>
                      </c:pt>
                      <c:pt idx="186">
                        <c:v>1.4942500000000001</c:v>
                      </c:pt>
                      <c:pt idx="187">
                        <c:v>2.2574999999999998</c:v>
                      </c:pt>
                      <c:pt idx="188">
                        <c:v>2.3144749999999998</c:v>
                      </c:pt>
                      <c:pt idx="189">
                        <c:v>2.9540999999999999</c:v>
                      </c:pt>
                      <c:pt idx="190">
                        <c:v>3.5324499999999999</c:v>
                      </c:pt>
                      <c:pt idx="191">
                        <c:v>3.7711000000000001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50979168"/>
        <c:scaling>
          <c:orientation val="minMax"/>
          <c:max val="163850000.00000003"/>
          <c:min val="10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current [I^2]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979560"/>
        <c:crosses val="autoZero"/>
        <c:crossBetween val="midCat"/>
      </c:valAx>
      <c:valAx>
        <c:axId val="250979560"/>
        <c:scaling>
          <c:orientation val="maxMin"/>
          <c:max val="50"/>
          <c:min val="-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Stress [Mpa]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9791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155603926319254"/>
          <c:y val="0.8988955955306871"/>
          <c:w val="0.76648758748906387"/>
          <c:h val="8.683203140071917E-2"/>
        </c:manualLayout>
      </c:layout>
      <c:overlay val="1"/>
      <c:spPr>
        <a:solidFill>
          <a:sysClr val="window" lastClr="FFFFFF"/>
        </a:solidFill>
        <a:ln>
          <a:solidFill>
            <a:sysClr val="window" lastClr="FFFFFF">
              <a:lumMod val="65000"/>
            </a:sys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22/09/2015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22/09/2015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188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741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211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A62EB96-628A-4F79-AE79-088FE9F17B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744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17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765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260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2263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8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704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0035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182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629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262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5600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13108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9477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Click here to add footer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5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03F2F-9EFF-4DAC-A301-8D2AFE705A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22/09/2015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517D8-E531-4D41-BE5D-E84778851D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57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29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141277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Quench performance 11T model magnets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3284984"/>
            <a:ext cx="71287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Gerard Willering</a:t>
            </a:r>
          </a:p>
          <a:p>
            <a:pPr algn="ctr"/>
            <a:r>
              <a:rPr lang="nl-NL" dirty="0" smtClean="0"/>
              <a:t>CERN, TE-MSC-TF</a:t>
            </a:r>
          </a:p>
          <a:p>
            <a:pPr algn="ctr"/>
            <a:r>
              <a:rPr lang="nl-NL" dirty="0" smtClean="0"/>
              <a:t>23-09-2015</a:t>
            </a:r>
            <a:r>
              <a:rPr lang="nl-NL" sz="14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endParaRPr lang="nl-NL" sz="1400" dirty="0"/>
          </a:p>
          <a:p>
            <a:pPr algn="ctr"/>
            <a:r>
              <a:rPr lang="nl-NL" sz="1400" dirty="0" smtClean="0"/>
              <a:t>With contributions of Christian Loffler</a:t>
            </a:r>
          </a:p>
          <a:p>
            <a:pPr algn="ctr"/>
            <a:endParaRPr lang="nl-NL" sz="1400" dirty="0" smtClean="0"/>
          </a:p>
          <a:p>
            <a:pPr algn="ctr"/>
            <a:endParaRPr lang="nl-NL" sz="1400" dirty="0"/>
          </a:p>
          <a:p>
            <a:pPr algn="ctr"/>
            <a:r>
              <a:rPr lang="nl-NL" sz="1400" dirty="0" smtClean="0"/>
              <a:t>Acknowledgement</a:t>
            </a:r>
          </a:p>
          <a:p>
            <a:pPr algn="ctr"/>
            <a:r>
              <a:rPr lang="nl-NL" sz="1400" dirty="0" smtClean="0"/>
              <a:t>All colleagues involved in preparing the magnet,</a:t>
            </a:r>
          </a:p>
          <a:p>
            <a:pPr algn="ctr"/>
            <a:r>
              <a:rPr lang="nl-NL" sz="1400" dirty="0" smtClean="0"/>
              <a:t>its instrumentation and testing.</a:t>
            </a:r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3877"/>
            <a:ext cx="6120170" cy="401151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 rot="1845896">
            <a:off x="1097537" y="1858508"/>
            <a:ext cx="707255" cy="2376264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8559" y="5046042"/>
            <a:ext cx="4570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The training is rather random without real ‘weak spots’.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98061" y="1180009"/>
            <a:ext cx="21602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Initial training 4.3 K mainly around the pole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84881" y="1872640"/>
            <a:ext cx="2621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Initial training 1.9 K mainly on outer block 6</a:t>
            </a:r>
          </a:p>
        </p:txBody>
      </p:sp>
      <p:sp>
        <p:nvSpPr>
          <p:cNvPr id="8" name="Oval 7"/>
          <p:cNvSpPr/>
          <p:nvPr/>
        </p:nvSpPr>
        <p:spPr>
          <a:xfrm rot="3393519">
            <a:off x="2749864" y="1171838"/>
            <a:ext cx="587485" cy="1455022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985" t="17978" r="13588" b="39078"/>
          <a:stretch/>
        </p:blipFill>
        <p:spPr>
          <a:xfrm>
            <a:off x="5604066" y="4726873"/>
            <a:ext cx="3490218" cy="152743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569097" y="4289681"/>
            <a:ext cx="72008" cy="6034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001145" y="4505705"/>
            <a:ext cx="72008" cy="6034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29318" y="-4543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MBHSM101- </a:t>
            </a:r>
            <a:r>
              <a:rPr lang="nl-NL" sz="2400" dirty="0" smtClean="0"/>
              <a:t>coil 105</a:t>
            </a:r>
          </a:p>
        </p:txBody>
      </p:sp>
      <p:sp>
        <p:nvSpPr>
          <p:cNvPr id="15" name="Oval 14"/>
          <p:cNvSpPr/>
          <p:nvPr/>
        </p:nvSpPr>
        <p:spPr>
          <a:xfrm>
            <a:off x="6184881" y="4955438"/>
            <a:ext cx="286500" cy="30739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184881" y="5729841"/>
            <a:ext cx="286500" cy="30739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184881" y="2604076"/>
            <a:ext cx="2922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Slight detraining after the thermal cycle for 1.9 K, not for 4.3 K.</a:t>
            </a:r>
          </a:p>
        </p:txBody>
      </p:sp>
      <p:sp>
        <p:nvSpPr>
          <p:cNvPr id="18" name="Oval 17"/>
          <p:cNvSpPr/>
          <p:nvPr/>
        </p:nvSpPr>
        <p:spPr>
          <a:xfrm rot="5400000">
            <a:off x="3856210" y="1604703"/>
            <a:ext cx="352225" cy="418300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618982" y="5747722"/>
            <a:ext cx="1399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 dirty="0" smtClean="0"/>
              <a:t>Roxie image by </a:t>
            </a:r>
          </a:p>
          <a:p>
            <a:r>
              <a:rPr lang="nl-NL" sz="700" dirty="0" smtClean="0"/>
              <a:t>S. Izquierdo Bermudez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345674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6" grpId="0"/>
      <p:bldP spid="7" grpId="0"/>
      <p:bldP spid="8" grpId="0" animBg="1"/>
      <p:bldP spid="8" grpId="1" animBg="1"/>
      <p:bldP spid="15" grpId="0" animBg="1"/>
      <p:bldP spid="15" grpId="1" animBg="1"/>
      <p:bldP spid="16" grpId="0" animBg="1"/>
      <p:bldP spid="16" grpId="1" animBg="1"/>
      <p:bldP spid="17" grpId="0"/>
      <p:bldP spid="18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973109" y="498014"/>
            <a:ext cx="31491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4 quenches initiated in coil 106, no more quenches from 10.6 to 11.9 kA!!</a:t>
            </a:r>
          </a:p>
          <a:p>
            <a:endParaRPr lang="nl-NL" sz="1400" dirty="0" smtClean="0"/>
          </a:p>
          <a:p>
            <a:r>
              <a:rPr lang="nl-NL" sz="1400" dirty="0" smtClean="0"/>
              <a:t>Initial training looks OK for coil 107 except for 2 specific spots.</a:t>
            </a:r>
          </a:p>
          <a:p>
            <a:endParaRPr lang="nl-NL" sz="1400" dirty="0" smtClean="0"/>
          </a:p>
          <a:p>
            <a:r>
              <a:rPr lang="nl-NL" sz="1400" dirty="0" smtClean="0"/>
              <a:t>Target of 11.85 kA is reached.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71827" y="4509120"/>
            <a:ext cx="5990638" cy="797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5" b="-3346"/>
          <a:stretch/>
        </p:blipFill>
        <p:spPr>
          <a:xfrm>
            <a:off x="-181" y="5306235"/>
            <a:ext cx="6012160" cy="685695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603184"/>
              </p:ext>
            </p:extLst>
          </p:nvPr>
        </p:nvGraphicFramePr>
        <p:xfrm>
          <a:off x="6045117" y="4164573"/>
          <a:ext cx="2875237" cy="1667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9718"/>
                <a:gridCol w="1325519"/>
              </a:tblGrid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Location</a:t>
                      </a:r>
                      <a:r>
                        <a:rPr lang="nl-NL" sz="1200" baseline="0" dirty="0" smtClean="0"/>
                        <a:t>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# quenches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Coil 106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/>
                        <a:t>Coil 107 at O1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7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/>
                        <a:t>Coil 107 inner layer</a:t>
                      </a:r>
                      <a:r>
                        <a:rPr lang="nl-NL" sz="1200" baseline="0" dirty="0" smtClean="0"/>
                        <a:t> around key end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6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/>
                        <a:t>Coil</a:t>
                      </a:r>
                      <a:r>
                        <a:rPr lang="nl-NL" sz="1200" baseline="0" dirty="0" smtClean="0"/>
                        <a:t> 107 around I12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973109" y="3827239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Initial training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652121" y="5393262"/>
            <a:ext cx="431866" cy="3399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39552" y="4778341"/>
            <a:ext cx="5594921" cy="1530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5" y="413517"/>
            <a:ext cx="5922624" cy="394990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/>
          <a:srcRect l="21745"/>
          <a:stretch/>
        </p:blipFill>
        <p:spPr>
          <a:xfrm>
            <a:off x="6732239" y="2076064"/>
            <a:ext cx="1977633" cy="1783183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 flipV="1">
            <a:off x="6134473" y="2367673"/>
            <a:ext cx="1749895" cy="25400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-7301" y="-36498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MBHSP101- </a:t>
            </a:r>
            <a:r>
              <a:rPr lang="nl-NL" sz="2400" dirty="0" smtClean="0"/>
              <a:t>coil 106-107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63" y="413517"/>
            <a:ext cx="47371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smtClean="0"/>
              <a:t>Initial training in the single aperture at 1.9 kA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90936" y="3640256"/>
            <a:ext cx="13992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/>
              <a:t>S. Izquierdo Bermudez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25218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20" y="271249"/>
            <a:ext cx="677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Detraining or possible degradation in the single aperture at 1.9 K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35496" y="4543648"/>
            <a:ext cx="5990638" cy="797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5" b="-3346"/>
          <a:stretch/>
        </p:blipFill>
        <p:spPr>
          <a:xfrm>
            <a:off x="-181" y="5306235"/>
            <a:ext cx="6012160" cy="685695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6125492" y="4550876"/>
          <a:ext cx="3018508" cy="12170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6939"/>
                <a:gridCol w="1391569"/>
              </a:tblGrid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Quench 19 to 22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Outer</a:t>
                      </a:r>
                      <a:r>
                        <a:rPr lang="nl-NL" sz="1200" baseline="0" dirty="0" smtClean="0"/>
                        <a:t> layer, close to Vtap O4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Quench 23, 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baseline="0" dirty="0" smtClean="0"/>
                        <a:t>At Vtap O1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Detraining</a:t>
                      </a:r>
                      <a:r>
                        <a:rPr lang="nl-NL" sz="1200" baseline="0" dirty="0" smtClean="0"/>
                        <a:t> 24 </a:t>
                      </a:r>
                    </a:p>
                    <a:p>
                      <a:r>
                        <a:rPr lang="nl-NL" sz="1200" baseline="0" dirty="0" smtClean="0"/>
                        <a:t>(50 A/s)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Close</a:t>
                      </a:r>
                      <a:r>
                        <a:rPr lang="nl-NL" sz="1200" baseline="0" dirty="0" smtClean="0"/>
                        <a:t> to Vtap I12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Arc 12"/>
          <p:cNvSpPr/>
          <p:nvPr/>
        </p:nvSpPr>
        <p:spPr>
          <a:xfrm rot="5400000">
            <a:off x="5639236" y="4772805"/>
            <a:ext cx="284785" cy="323629"/>
          </a:xfrm>
          <a:prstGeom prst="arc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5511395" y="5077012"/>
            <a:ext cx="244247" cy="3247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656278" y="4714064"/>
            <a:ext cx="625288" cy="362948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11560" y="4825468"/>
            <a:ext cx="5586935" cy="286111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436097" y="5440787"/>
            <a:ext cx="826135" cy="316567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/>
          <a:srcRect l="21745"/>
          <a:stretch/>
        </p:blipFill>
        <p:spPr>
          <a:xfrm>
            <a:off x="6262233" y="1989592"/>
            <a:ext cx="2655100" cy="239403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6026134" y="50375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The detraining and quenches around voltage tap O4 are remarkable in quench 19 to 22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024515" y="1260173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A strong detraining quench followed in quench 24.</a:t>
            </a:r>
          </a:p>
          <a:p>
            <a:endParaRPr lang="nl-NL" sz="1200" dirty="0"/>
          </a:p>
          <a:p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961" y="608032"/>
            <a:ext cx="5533724" cy="328444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50433" y="4183575"/>
            <a:ext cx="139928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 dirty="0" smtClean="0"/>
              <a:t>S. Izquierdo Bermudez</a:t>
            </a:r>
            <a:endParaRPr lang="en-GB" sz="7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262232" y="2421604"/>
            <a:ext cx="790600" cy="2284982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281566" y="2564904"/>
            <a:ext cx="1046812" cy="2875374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1" idx="1"/>
          </p:cNvCxnSpPr>
          <p:nvPr/>
        </p:nvCxnSpPr>
        <p:spPr>
          <a:xfrm flipV="1">
            <a:off x="6125492" y="2297560"/>
            <a:ext cx="1686868" cy="2861856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920" y="-49145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MBHSP101- </a:t>
            </a:r>
            <a:r>
              <a:rPr lang="nl-NL" sz="2400" dirty="0" smtClean="0"/>
              <a:t>coil 106-107</a:t>
            </a:r>
          </a:p>
        </p:txBody>
      </p:sp>
    </p:spTree>
    <p:extLst>
      <p:ext uri="{BB962C8B-B14F-4D97-AF65-F5344CB8AC3E}">
        <p14:creationId xmlns:p14="http://schemas.microsoft.com/office/powerpoint/2010/main" val="278568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96" y="275705"/>
            <a:ext cx="3328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After thermal cycle at 1.9 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35496" y="4543648"/>
            <a:ext cx="5990638" cy="79711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39552" y="4253791"/>
            <a:ext cx="5904656" cy="543361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45851" y="3601381"/>
            <a:ext cx="2987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All quenches from quench 25 at 1.9 K in O1 </a:t>
            </a:r>
            <a:endParaRPr lang="nl-NL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644"/>
          <a:stretch/>
        </p:blipFill>
        <p:spPr>
          <a:xfrm>
            <a:off x="6948264" y="4552983"/>
            <a:ext cx="2085753" cy="195302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461726" y="1969188"/>
            <a:ext cx="72008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956376" y="4394327"/>
            <a:ext cx="144016" cy="402825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181727" y="561815"/>
            <a:ext cx="27678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Quench 26 to 31 at 1.9 K show a rather limited quench current, always quenching in the same location.</a:t>
            </a:r>
          </a:p>
          <a:p>
            <a:endParaRPr lang="nl-NL" sz="1400" dirty="0"/>
          </a:p>
          <a:p>
            <a:r>
              <a:rPr lang="nl-NL" sz="1400" dirty="0" smtClean="0"/>
              <a:t>Apparently the coil was degraded after thermal cycle for 6 quenches, but after the tests at 4.3 K the quench level increased to 11.76 kA.</a:t>
            </a:r>
            <a:endParaRPr lang="nl-NL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47" y="620688"/>
            <a:ext cx="5801274" cy="34432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50297" y="6305950"/>
            <a:ext cx="139928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 dirty="0" smtClean="0"/>
              <a:t>S. Izquierdo Bermudez</a:t>
            </a:r>
            <a:endParaRPr lang="en-GB" sz="700" dirty="0"/>
          </a:p>
        </p:txBody>
      </p:sp>
      <p:sp>
        <p:nvSpPr>
          <p:cNvPr id="14" name="TextBox 13"/>
          <p:cNvSpPr txBox="1"/>
          <p:nvPr/>
        </p:nvSpPr>
        <p:spPr>
          <a:xfrm>
            <a:off x="16920" y="-49145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MBHSP101- </a:t>
            </a:r>
            <a:r>
              <a:rPr lang="nl-NL" sz="2400" dirty="0" smtClean="0"/>
              <a:t>coil 106-107</a:t>
            </a:r>
          </a:p>
        </p:txBody>
      </p:sp>
    </p:spTree>
    <p:extLst>
      <p:ext uri="{BB962C8B-B14F-4D97-AF65-F5344CB8AC3E}">
        <p14:creationId xmlns:p14="http://schemas.microsoft.com/office/powerpoint/2010/main" val="283030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9" y="541989"/>
            <a:ext cx="6061837" cy="35300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679" y="271776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4.3 K powering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35496" y="4543648"/>
            <a:ext cx="5990638" cy="797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5" b="-3346"/>
          <a:stretch/>
        </p:blipFill>
        <p:spPr>
          <a:xfrm>
            <a:off x="-181" y="5306235"/>
            <a:ext cx="6012160" cy="685695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H="1">
            <a:off x="467545" y="4293096"/>
            <a:ext cx="6843238" cy="792088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22042"/>
          <a:stretch/>
        </p:blipFill>
        <p:spPr>
          <a:xfrm>
            <a:off x="6876256" y="4552983"/>
            <a:ext cx="2157761" cy="1953022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7310783" y="4293096"/>
            <a:ext cx="213545" cy="614582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923928" y="1916832"/>
            <a:ext cx="432048" cy="43204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152788" y="550995"/>
            <a:ext cx="299653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The lower quench current at 4.3 K at 0.85*I</a:t>
            </a:r>
            <a:r>
              <a:rPr lang="nl-NL" sz="1400" baseline="-25000" dirty="0" smtClean="0"/>
              <a:t>ss</a:t>
            </a:r>
            <a:r>
              <a:rPr lang="nl-NL" sz="1400" dirty="0" smtClean="0"/>
              <a:t> is not expected.</a:t>
            </a:r>
          </a:p>
          <a:p>
            <a:endParaRPr lang="nl-NL" sz="1400" dirty="0" smtClean="0"/>
          </a:p>
          <a:p>
            <a:endParaRPr lang="nl-NL" sz="1400" dirty="0"/>
          </a:p>
          <a:p>
            <a:endParaRPr lang="nl-NL" sz="1400" dirty="0" smtClean="0"/>
          </a:p>
          <a:p>
            <a:r>
              <a:rPr lang="nl-NL" sz="1400" dirty="0" smtClean="0"/>
              <a:t>At 10 A/s 3 quenches at 11177 ± 4 A with identical quench location and pattern.</a:t>
            </a:r>
            <a:r>
              <a:rPr lang="en-GB" sz="1400" dirty="0" smtClean="0"/>
              <a:t> </a:t>
            </a:r>
          </a:p>
          <a:p>
            <a:endParaRPr lang="en-GB" sz="1400" dirty="0" smtClean="0"/>
          </a:p>
          <a:p>
            <a:r>
              <a:rPr lang="en-GB" sz="1400" dirty="0" smtClean="0"/>
              <a:t>The quench at 50 A/s occurred at 11095 A with similar quench pattern.</a:t>
            </a:r>
          </a:p>
          <a:p>
            <a:endParaRPr lang="nl-NL" sz="1400" dirty="0"/>
          </a:p>
          <a:p>
            <a:r>
              <a:rPr lang="nl-NL" sz="1400" dirty="0" smtClean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7668968" y="6305950"/>
            <a:ext cx="139928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 dirty="0" smtClean="0"/>
              <a:t>S. Izquierdo Bermudez</a:t>
            </a:r>
            <a:endParaRPr lang="en-GB" sz="700" dirty="0"/>
          </a:p>
        </p:txBody>
      </p:sp>
      <p:sp>
        <p:nvSpPr>
          <p:cNvPr id="11" name="TextBox 10"/>
          <p:cNvSpPr txBox="1"/>
          <p:nvPr/>
        </p:nvSpPr>
        <p:spPr>
          <a:xfrm>
            <a:off x="6526131" y="3659538"/>
            <a:ext cx="2471024" cy="651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Quench location is at voltage tap O2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6920" y="-49145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MBHSP101- </a:t>
            </a:r>
            <a:r>
              <a:rPr lang="nl-NL" sz="2400" dirty="0" smtClean="0"/>
              <a:t>coil 106-107</a:t>
            </a:r>
          </a:p>
        </p:txBody>
      </p:sp>
    </p:spTree>
    <p:extLst>
      <p:ext uri="{BB962C8B-B14F-4D97-AF65-F5344CB8AC3E}">
        <p14:creationId xmlns:p14="http://schemas.microsoft.com/office/powerpoint/2010/main" val="390046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layer jump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476672"/>
            <a:ext cx="4236969" cy="3332986"/>
          </a:xfrm>
          <a:prstGeom prst="rect">
            <a:avLst/>
          </a:prstGeom>
        </p:spPr>
      </p:pic>
      <p:pic>
        <p:nvPicPr>
          <p:cNvPr id="26" name="Picture 25" descr="top view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5400000">
            <a:off x="5754220" y="2822843"/>
            <a:ext cx="2160240" cy="42366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107504" y="4756814"/>
            <a:ext cx="4553302" cy="6058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5" b="-3346"/>
          <a:stretch/>
        </p:blipFill>
        <p:spPr>
          <a:xfrm>
            <a:off x="76991" y="5492668"/>
            <a:ext cx="4569660" cy="5211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76445" y="194676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8853" y="202370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rgbClr val="FF0000"/>
                </a:solidFill>
              </a:rPr>
              <a:t>1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4082" y="4788152"/>
            <a:ext cx="257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1182" y="4529315"/>
            <a:ext cx="237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4082" y="4993345"/>
            <a:ext cx="257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X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1182" y="5226090"/>
            <a:ext cx="237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069" y="407229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Summary of weak locations in coil 107  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70400" y="1102098"/>
            <a:ext cx="437625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 smtClean="0"/>
              <a:t>At voltage tap O1, just out of the layer jump. </a:t>
            </a:r>
          </a:p>
          <a:p>
            <a:pPr lvl="2"/>
            <a:r>
              <a:rPr lang="nl-NL" dirty="0" smtClean="0"/>
              <a:t>7 quenches during initial training</a:t>
            </a:r>
          </a:p>
          <a:p>
            <a:pPr lvl="2"/>
            <a:r>
              <a:rPr lang="nl-NL" dirty="0" smtClean="0"/>
              <a:t>Limiting point later on</a:t>
            </a:r>
            <a:r>
              <a:rPr lang="nl-NL" dirty="0"/>
              <a:t> </a:t>
            </a:r>
            <a:r>
              <a:rPr lang="nl-NL" dirty="0" smtClean="0"/>
              <a:t>at 1.9 K</a:t>
            </a:r>
          </a:p>
          <a:p>
            <a:pPr lvl="2"/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At voltage tap O2, opposite of O1. </a:t>
            </a:r>
            <a:endParaRPr lang="nl-NL" dirty="0"/>
          </a:p>
          <a:p>
            <a:pPr lvl="1"/>
            <a:r>
              <a:rPr lang="nl-NL" dirty="0" smtClean="0"/>
              <a:t>	Limiting point at 4.3 K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Around voltage tap I12, close to the pole head with 6 training quenches and detraining.</a:t>
            </a:r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4137629" y="5769655"/>
            <a:ext cx="385149" cy="8131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09489" y="507005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66755" y="5197913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rgbClr val="FF0000"/>
                </a:solidFill>
              </a:rPr>
              <a:t>1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09489" y="44356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X</a:t>
            </a:r>
            <a:endParaRPr lang="en-GB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4698" y="3944705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endParaRPr lang="en-GB" sz="32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15414" y="5829178"/>
            <a:ext cx="237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B050"/>
                </a:solidFill>
              </a:rPr>
              <a:t>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34348" y="3843046"/>
            <a:ext cx="3109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Images courtesy N.</a:t>
            </a:r>
            <a:r>
              <a:rPr lang="en-GB" sz="1200" dirty="0" smtClean="0"/>
              <a:t>Peray</a:t>
            </a:r>
            <a:r>
              <a:rPr lang="nl-NL" sz="1200" dirty="0"/>
              <a:t> </a:t>
            </a:r>
            <a:r>
              <a:rPr lang="nl-NL" sz="1200" dirty="0" smtClean="0"/>
              <a:t>and D. Smekens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0720" y="-48968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MBHSP101- </a:t>
            </a:r>
            <a:r>
              <a:rPr lang="nl-NL" sz="2400" dirty="0" smtClean="0"/>
              <a:t>coil 106-107</a:t>
            </a:r>
          </a:p>
        </p:txBody>
      </p:sp>
    </p:spTree>
    <p:extLst>
      <p:ext uri="{BB962C8B-B14F-4D97-AF65-F5344CB8AC3E}">
        <p14:creationId xmlns:p14="http://schemas.microsoft.com/office/powerpoint/2010/main" val="336316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9249" y="381651"/>
            <a:ext cx="1009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848" y="337362"/>
            <a:ext cx="6126480" cy="43449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4005064"/>
            <a:ext cx="87800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b="1" dirty="0" smtClean="0"/>
              <a:t>6 quenches </a:t>
            </a:r>
            <a:r>
              <a:rPr lang="en-GB" sz="1400" dirty="0" smtClean="0"/>
              <a:t>to nominal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10 quenches to initial target of 12.5 kA</a:t>
            </a:r>
            <a:endParaRPr lang="en-GB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Only 3 or 4 re-training quenches for coil 106 after de-collaring and re-collaring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Coil 108 only showed 4 or 5 (de)-training up to 12.3 kA, it never quenched again up to 12.8 kA.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Memory after thermal cycle is good, with one quench just below nominal.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Target of 12.8 kA (12 T) reached in the second cool down.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6920" y="-49145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MBHSP102- </a:t>
            </a:r>
            <a:r>
              <a:rPr lang="nl-NL" sz="2400" dirty="0" smtClean="0"/>
              <a:t>coil </a:t>
            </a:r>
            <a:r>
              <a:rPr lang="nl-NL" sz="2400" dirty="0" smtClean="0"/>
              <a:t>106-108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37443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415582" y="1683580"/>
            <a:ext cx="5488686" cy="1166095"/>
            <a:chOff x="3352737" y="1543353"/>
            <a:chExt cx="5488686" cy="116609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737" y="1543353"/>
              <a:ext cx="5488686" cy="116609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798208" y="163441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08496" y="1631461"/>
            <a:ext cx="5502859" cy="1270332"/>
            <a:chOff x="3358457" y="1482010"/>
            <a:chExt cx="5502859" cy="127033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8457" y="1487086"/>
              <a:ext cx="5502859" cy="126525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645808" y="148201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</a:t>
              </a:r>
              <a:endParaRPr lang="en-GB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380866" y="1620585"/>
            <a:ext cx="5558119" cy="1292084"/>
            <a:chOff x="3352737" y="1474258"/>
            <a:chExt cx="5558119" cy="129208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52737" y="1494184"/>
              <a:ext cx="5558119" cy="127215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635896" y="147425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7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3068960"/>
            <a:ext cx="3417755" cy="22295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2191" y="3162280"/>
            <a:ext cx="3285503" cy="21362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512" y="548680"/>
            <a:ext cx="3089545" cy="21911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36536" y="428756"/>
            <a:ext cx="2608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quenches in coil 108: </a:t>
            </a:r>
          </a:p>
          <a:p>
            <a:r>
              <a:rPr lang="en-GB" dirty="0" smtClean="0"/>
              <a:t>Quench 1, 2, 7, 9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3338776" y="1641112"/>
            <a:ext cx="5642298" cy="1251030"/>
            <a:chOff x="3342825" y="1477918"/>
            <a:chExt cx="5642298" cy="12510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42825" y="1477918"/>
              <a:ext cx="5642298" cy="125103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635896" y="14870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9</a:t>
              </a:r>
              <a:endParaRPr lang="en-GB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971600" y="5373216"/>
            <a:ext cx="6763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Large precursors in the two low-current quenches (8 and 9.2 kA)</a:t>
            </a:r>
          </a:p>
          <a:p>
            <a:r>
              <a:rPr lang="en-GB" dirty="0" smtClean="0"/>
              <a:t>4 different quench locations.</a:t>
            </a:r>
            <a:endParaRPr lang="en-GB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827584" y="2143969"/>
            <a:ext cx="432048" cy="1329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899592" y="1916832"/>
            <a:ext cx="360040" cy="1027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1115616" y="1111970"/>
            <a:ext cx="151102" cy="8048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1187624" y="1186642"/>
            <a:ext cx="143094" cy="7301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6920" y="-49145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MBHSP102- </a:t>
            </a:r>
            <a:r>
              <a:rPr lang="nl-NL" sz="2400" dirty="0" smtClean="0"/>
              <a:t>coil </a:t>
            </a:r>
            <a:r>
              <a:rPr lang="nl-NL" sz="2400" dirty="0" smtClean="0"/>
              <a:t>106-108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274300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098" y="364023"/>
            <a:ext cx="38309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err="1" smtClean="0"/>
              <a:t>coil</a:t>
            </a:r>
            <a:r>
              <a:rPr lang="nl-NL" dirty="0" smtClean="0"/>
              <a:t> 106 – First 3 </a:t>
            </a:r>
            <a:r>
              <a:rPr lang="nl-NL" dirty="0" err="1" smtClean="0"/>
              <a:t>quenches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64429"/>
            <a:ext cx="4202738" cy="298059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895870"/>
            <a:ext cx="5040560" cy="1459448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043608" y="1412776"/>
            <a:ext cx="288032" cy="5040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>
            <a:stCxn id="13" idx="6"/>
          </p:cNvCxnSpPr>
          <p:nvPr/>
        </p:nvCxnSpPr>
        <p:spPr>
          <a:xfrm flipV="1">
            <a:off x="1331640" y="1268760"/>
            <a:ext cx="3888432" cy="3960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36096" y="980728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Quenches close to the head of the inner layer, high-field turn.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Confirms the quench location of the training of coil 106 in MBHSP101.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877361" y="1587760"/>
            <a:ext cx="558735" cy="32093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6920" y="-49145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MBHSP102- </a:t>
            </a:r>
            <a:r>
              <a:rPr lang="nl-NL" sz="2400" dirty="0" smtClean="0"/>
              <a:t>coil </a:t>
            </a:r>
            <a:r>
              <a:rPr lang="nl-NL" sz="2400" dirty="0" smtClean="0"/>
              <a:t>106-108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193212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14" y="3825745"/>
            <a:ext cx="3600400" cy="24228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28" y="559291"/>
            <a:ext cx="4666416" cy="330943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572000" y="3488684"/>
            <a:ext cx="3744416" cy="2632767"/>
            <a:chOff x="1115616" y="1124744"/>
            <a:chExt cx="8229600" cy="646981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5616" y="1124744"/>
              <a:ext cx="8229600" cy="6469811"/>
            </a:xfrm>
            <a:prstGeom prst="rect">
              <a:avLst/>
            </a:prstGeom>
          </p:spPr>
        </p:pic>
        <p:sp>
          <p:nvSpPr>
            <p:cNvPr id="9" name="5-Point Star 8"/>
            <p:cNvSpPr/>
            <p:nvPr/>
          </p:nvSpPr>
          <p:spPr>
            <a:xfrm>
              <a:off x="6694257" y="4278584"/>
              <a:ext cx="187925" cy="162132"/>
            </a:xfrm>
            <a:prstGeom prst="star5">
              <a:avLst/>
            </a:prstGeom>
            <a:solidFill>
              <a:schemeClr val="accent6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19364121">
              <a:off x="5869023" y="2151192"/>
              <a:ext cx="838200" cy="22860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077618" y="421034"/>
            <a:ext cx="40324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8 was a “massive”  quench:</a:t>
            </a:r>
          </a:p>
          <a:p>
            <a:r>
              <a:rPr lang="en-GB" dirty="0" smtClean="0"/>
              <a:t>In coil 106 the whole cross-section of the inner layer quenched within 1 </a:t>
            </a:r>
            <a:r>
              <a:rPr lang="en-GB" dirty="0" err="1" smtClean="0"/>
              <a:t>ms</a:t>
            </a:r>
            <a:r>
              <a:rPr lang="en-GB" dirty="0"/>
              <a:t> </a:t>
            </a:r>
            <a:r>
              <a:rPr lang="en-GB" dirty="0" smtClean="0"/>
              <a:t>at the coil head.</a:t>
            </a:r>
          </a:p>
          <a:p>
            <a:endParaRPr lang="en-GB" dirty="0"/>
          </a:p>
          <a:p>
            <a:r>
              <a:rPr lang="en-GB" dirty="0" smtClean="0"/>
              <a:t>This was followed by a detraining in coil 108…</a:t>
            </a:r>
          </a:p>
          <a:p>
            <a:endParaRPr lang="nl-NL" dirty="0"/>
          </a:p>
          <a:p>
            <a:r>
              <a:rPr lang="nl-NL" dirty="0" smtClean="0"/>
              <a:t>No special signals were seen in mechanical measurements</a:t>
            </a:r>
            <a:r>
              <a:rPr lang="nl-NL" dirty="0"/>
              <a:t>.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54528" y="226214"/>
            <a:ext cx="30743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err="1" smtClean="0"/>
              <a:t>coil</a:t>
            </a:r>
            <a:r>
              <a:rPr lang="nl-NL" dirty="0" smtClean="0"/>
              <a:t> 106 – </a:t>
            </a:r>
            <a:r>
              <a:rPr lang="nl-NL" dirty="0" err="1" smtClean="0"/>
              <a:t>quench</a:t>
            </a:r>
            <a:r>
              <a:rPr lang="nl-NL" dirty="0" smtClean="0"/>
              <a:t> 8</a:t>
            </a:r>
            <a:endParaRPr lang="nl-NL" dirty="0"/>
          </a:p>
          <a:p>
            <a:endParaRPr lang="nl-NL" dirty="0"/>
          </a:p>
        </p:txBody>
      </p:sp>
      <p:sp>
        <p:nvSpPr>
          <p:cNvPr id="13" name="Oval 12"/>
          <p:cNvSpPr/>
          <p:nvPr/>
        </p:nvSpPr>
        <p:spPr>
          <a:xfrm>
            <a:off x="1475656" y="1268760"/>
            <a:ext cx="216024" cy="1557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3" idx="6"/>
          </p:cNvCxnSpPr>
          <p:nvPr/>
        </p:nvCxnSpPr>
        <p:spPr>
          <a:xfrm flipV="1">
            <a:off x="1691680" y="1238828"/>
            <a:ext cx="3330333" cy="1077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0" y="-70986"/>
            <a:ext cx="8973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MBHSP102- </a:t>
            </a:r>
            <a:r>
              <a:rPr lang="nl-NL" sz="2000" dirty="0" smtClean="0"/>
              <a:t>coil </a:t>
            </a:r>
            <a:r>
              <a:rPr lang="nl-NL" sz="2000" dirty="0" smtClean="0"/>
              <a:t>106-108</a:t>
            </a:r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128214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08" y="548680"/>
            <a:ext cx="8136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Content</a:t>
            </a:r>
          </a:p>
          <a:p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 smtClean="0"/>
              <a:t>Instrumentation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Coil list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Training overview of all coils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Training per coil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Holding current test results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Ramp rate dependence and quench back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Flux jumps</a:t>
            </a:r>
          </a:p>
          <a:p>
            <a:r>
              <a:rPr lang="nl-NL" sz="2400" dirty="0" smtClean="0"/>
              <a:t>- Differences in mechanics between 101 and 102</a:t>
            </a:r>
          </a:p>
          <a:p>
            <a:pPr marL="285750" indent="-285750">
              <a:buFontTx/>
              <a:buChar char="-"/>
            </a:pPr>
            <a:endParaRPr lang="nl-NL" sz="2400" dirty="0" smtClean="0"/>
          </a:p>
          <a:p>
            <a:pPr marL="285750" indent="-285750">
              <a:buFontTx/>
              <a:buChar char="-"/>
            </a:pPr>
            <a:endParaRPr lang="nl-NL" sz="2400" dirty="0" smtClean="0"/>
          </a:p>
          <a:p>
            <a:pPr marL="285750" indent="-285750">
              <a:buFontTx/>
              <a:buChar char="-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20424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356099"/>
            <a:ext cx="61393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err="1" smtClean="0"/>
              <a:t>coil</a:t>
            </a:r>
            <a:r>
              <a:rPr lang="nl-NL" dirty="0" smtClean="0"/>
              <a:t> 106 – </a:t>
            </a:r>
            <a:r>
              <a:rPr lang="nl-NL" dirty="0" err="1" smtClean="0"/>
              <a:t>Further</a:t>
            </a:r>
            <a:r>
              <a:rPr lang="nl-NL" dirty="0" smtClean="0"/>
              <a:t> training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detraining</a:t>
            </a:r>
            <a:r>
              <a:rPr lang="nl-NL" dirty="0" smtClean="0"/>
              <a:t> at 1.9 K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64429"/>
            <a:ext cx="4202738" cy="298059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403648" y="1052736"/>
            <a:ext cx="1224136" cy="6480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613521" y="3861048"/>
            <a:ext cx="7537457" cy="2034651"/>
            <a:chOff x="613521" y="3861048"/>
            <a:chExt cx="7537457" cy="203465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21" y="3861048"/>
              <a:ext cx="7537457" cy="2034651"/>
            </a:xfrm>
            <a:prstGeom prst="rect">
              <a:avLst/>
            </a:prstGeom>
          </p:spPr>
        </p:pic>
        <p:sp>
          <p:nvSpPr>
            <p:cNvPr id="10" name="5-Point Star 9"/>
            <p:cNvSpPr/>
            <p:nvPr/>
          </p:nvSpPr>
          <p:spPr>
            <a:xfrm>
              <a:off x="827584" y="537321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5-Point Star 10"/>
            <p:cNvSpPr/>
            <p:nvPr/>
          </p:nvSpPr>
          <p:spPr>
            <a:xfrm>
              <a:off x="7963053" y="4149080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6372200" y="548984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5-Point Star 14"/>
            <p:cNvSpPr/>
            <p:nvPr/>
          </p:nvSpPr>
          <p:spPr>
            <a:xfrm>
              <a:off x="4138496" y="3879161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1691680" y="5107484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5-Point Star 17"/>
            <p:cNvSpPr/>
            <p:nvPr/>
          </p:nvSpPr>
          <p:spPr>
            <a:xfrm>
              <a:off x="1405485" y="5107484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5-Point Star 18"/>
            <p:cNvSpPr/>
            <p:nvPr/>
          </p:nvSpPr>
          <p:spPr>
            <a:xfrm>
              <a:off x="7951412" y="4270304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5-Point Star 19"/>
            <p:cNvSpPr/>
            <p:nvPr/>
          </p:nvSpPr>
          <p:spPr>
            <a:xfrm>
              <a:off x="832464" y="5246552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5-Point Star 20"/>
            <p:cNvSpPr/>
            <p:nvPr/>
          </p:nvSpPr>
          <p:spPr>
            <a:xfrm>
              <a:off x="1318267" y="5107484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5-Point Star 21"/>
            <p:cNvSpPr/>
            <p:nvPr/>
          </p:nvSpPr>
          <p:spPr>
            <a:xfrm>
              <a:off x="7924518" y="402785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5-Point Star 22"/>
            <p:cNvSpPr/>
            <p:nvPr/>
          </p:nvSpPr>
          <p:spPr>
            <a:xfrm>
              <a:off x="4215645" y="5246552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5-Point Star 23"/>
            <p:cNvSpPr/>
            <p:nvPr/>
          </p:nvSpPr>
          <p:spPr>
            <a:xfrm>
              <a:off x="7823183" y="414378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5-Point Star 24"/>
            <p:cNvSpPr/>
            <p:nvPr/>
          </p:nvSpPr>
          <p:spPr>
            <a:xfrm>
              <a:off x="1470443" y="5269616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5-Point Star 25"/>
            <p:cNvSpPr/>
            <p:nvPr/>
          </p:nvSpPr>
          <p:spPr>
            <a:xfrm>
              <a:off x="1365135" y="5246552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788025" y="1244241"/>
            <a:ext cx="4355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location overview coil 106</a:t>
            </a:r>
          </a:p>
          <a:p>
            <a:endParaRPr lang="en-GB" dirty="0"/>
          </a:p>
          <a:p>
            <a:r>
              <a:rPr lang="en-GB" dirty="0" smtClean="0"/>
              <a:t>Different training location than the first 3 training quenches and the training in MBHSP101.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3428256" y="64617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6920" y="-49145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MBHSP102- </a:t>
            </a:r>
            <a:r>
              <a:rPr lang="nl-NL" sz="2400" dirty="0" smtClean="0"/>
              <a:t>coil </a:t>
            </a:r>
            <a:r>
              <a:rPr lang="nl-NL" sz="2400" dirty="0" smtClean="0"/>
              <a:t>106-108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35520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367457"/>
            <a:ext cx="39463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err="1" smtClean="0"/>
              <a:t>coil</a:t>
            </a:r>
            <a:r>
              <a:rPr lang="nl-NL" dirty="0" smtClean="0"/>
              <a:t> 106 – </a:t>
            </a:r>
            <a:r>
              <a:rPr lang="nl-NL" dirty="0" err="1" smtClean="0"/>
              <a:t>Powering</a:t>
            </a:r>
            <a:r>
              <a:rPr lang="nl-NL" dirty="0" smtClean="0"/>
              <a:t> at 4.3 K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64429"/>
            <a:ext cx="4202738" cy="298059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2411760" y="1484784"/>
            <a:ext cx="288032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613521" y="3861048"/>
            <a:ext cx="7537457" cy="2034651"/>
            <a:chOff x="613521" y="3861048"/>
            <a:chExt cx="7537457" cy="2034651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21" y="3861048"/>
              <a:ext cx="7537457" cy="2034651"/>
            </a:xfrm>
            <a:prstGeom prst="rect">
              <a:avLst/>
            </a:prstGeom>
          </p:spPr>
        </p:pic>
        <p:sp>
          <p:nvSpPr>
            <p:cNvPr id="25" name="5-Point Star 24"/>
            <p:cNvSpPr/>
            <p:nvPr/>
          </p:nvSpPr>
          <p:spPr>
            <a:xfrm>
              <a:off x="1357006" y="5240561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5-Point Star 25"/>
            <p:cNvSpPr/>
            <p:nvPr/>
          </p:nvSpPr>
          <p:spPr>
            <a:xfrm>
              <a:off x="1450969" y="5240561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5-Point Star 26"/>
            <p:cNvSpPr/>
            <p:nvPr/>
          </p:nvSpPr>
          <p:spPr>
            <a:xfrm>
              <a:off x="1724736" y="5101427"/>
              <a:ext cx="187925" cy="162132"/>
            </a:xfrm>
            <a:prstGeom prst="star5">
              <a:avLst/>
            </a:prstGeom>
            <a:solidFill>
              <a:srgbClr val="F79646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687416" y="1196752"/>
            <a:ext cx="4427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4.3 K two identical quenches at identical temperatures. Seems to be the limiting point of the coil, but difficult to conclude on 2 quenches. </a:t>
            </a:r>
          </a:p>
          <a:p>
            <a:endParaRPr lang="en-GB" dirty="0"/>
          </a:p>
          <a:p>
            <a:r>
              <a:rPr lang="en-GB" dirty="0" smtClean="0"/>
              <a:t>Detraining to 11.5 kA in the same region. Very similar quench pattern as the 1.9 K (de)training quenches.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6920" y="-49145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MBHSP102- </a:t>
            </a:r>
            <a:r>
              <a:rPr lang="nl-NL" sz="2400" dirty="0" smtClean="0"/>
              <a:t>coil </a:t>
            </a:r>
            <a:r>
              <a:rPr lang="nl-NL" sz="2400" dirty="0" smtClean="0"/>
              <a:t>106-108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25649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4666" y="188640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Resistance and RRR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174225"/>
              </p:ext>
            </p:extLst>
          </p:nvPr>
        </p:nvGraphicFramePr>
        <p:xfrm>
          <a:off x="260891" y="908720"/>
          <a:ext cx="6292309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41680"/>
                <a:gridCol w="1613853"/>
                <a:gridCol w="1920552"/>
                <a:gridCol w="201622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Coil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Conductor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</a:t>
                      </a:r>
                      <a:r>
                        <a:rPr lang="en-GB" baseline="-25000" dirty="0" smtClean="0"/>
                        <a:t> </a:t>
                      </a:r>
                      <a:r>
                        <a:rPr lang="en-GB" baseline="-25000" dirty="0" err="1" smtClean="0"/>
                        <a:t>Troom</a:t>
                      </a:r>
                      <a:r>
                        <a:rPr lang="en-GB" baseline="0" dirty="0" smtClean="0"/>
                        <a:t> (m</a:t>
                      </a:r>
                      <a:r>
                        <a:rPr lang="el-GR" baseline="0" dirty="0" smtClean="0"/>
                        <a:t>Ω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RRR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RRP 108/127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RRP 108/127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RRP 108/127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RRP 132/169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RRP 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RRP 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??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4666" y="3501008"/>
            <a:ext cx="55531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Data from electrical measurements in B927 at </a:t>
            </a:r>
            <a:r>
              <a:rPr lang="en-GB" sz="1050" dirty="0" err="1" smtClean="0"/>
              <a:t>T</a:t>
            </a:r>
            <a:r>
              <a:rPr lang="en-GB" sz="1050" baseline="-25000" dirty="0" err="1" smtClean="0"/>
              <a:t>room</a:t>
            </a:r>
            <a:r>
              <a:rPr lang="en-GB" sz="1050" dirty="0" smtClean="0"/>
              <a:t>, confirmed by measurements in SM18</a:t>
            </a:r>
          </a:p>
          <a:p>
            <a:r>
              <a:rPr lang="en-GB" sz="1050" dirty="0" smtClean="0"/>
              <a:t>Resistance from </a:t>
            </a:r>
            <a:r>
              <a:rPr lang="en-GB" sz="1050" dirty="0" err="1" smtClean="0"/>
              <a:t>EESxOI</a:t>
            </a:r>
            <a:r>
              <a:rPr lang="en-GB" sz="1050" dirty="0" smtClean="0"/>
              <a:t> to </a:t>
            </a:r>
            <a:r>
              <a:rPr lang="en-GB" sz="1050" dirty="0" err="1" smtClean="0"/>
              <a:t>EESxOO</a:t>
            </a:r>
            <a:r>
              <a:rPr lang="en-GB" sz="1050" dirty="0" smtClean="0"/>
              <a:t>, normalized to 293 K</a:t>
            </a:r>
            <a:endParaRPr lang="en-GB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138336" y="4149080"/>
            <a:ext cx="85381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Resistance at room temperature for 108/127 cables is 5 to 6 % higher.</a:t>
            </a:r>
          </a:p>
          <a:p>
            <a:r>
              <a:rPr lang="en-GB" sz="2000" dirty="0" smtClean="0"/>
              <a:t>RRR is much higher for coil 108 then 105, 106 and 107.</a:t>
            </a:r>
          </a:p>
          <a:p>
            <a:endParaRPr lang="en-GB" sz="1600" dirty="0" smtClean="0"/>
          </a:p>
          <a:p>
            <a:r>
              <a:rPr lang="en-GB" sz="2000" dirty="0" smtClean="0"/>
              <a:t>Can low RRR be directly related to the training in the coils?</a:t>
            </a:r>
          </a:p>
          <a:p>
            <a:endParaRPr lang="en-GB" sz="2400" dirty="0" smtClean="0"/>
          </a:p>
        </p:txBody>
      </p:sp>
      <p:sp>
        <p:nvSpPr>
          <p:cNvPr id="11" name="Oval 10"/>
          <p:cNvSpPr/>
          <p:nvPr/>
        </p:nvSpPr>
        <p:spPr>
          <a:xfrm>
            <a:off x="2627784" y="1650940"/>
            <a:ext cx="590129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572000" y="2393159"/>
            <a:ext cx="590129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627784" y="2393159"/>
            <a:ext cx="590129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5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23528" y="188640"/>
            <a:ext cx="8226854" cy="531212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Holding current tests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556792"/>
            <a:ext cx="801161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MBHSM101</a:t>
            </a:r>
          </a:p>
          <a:p>
            <a:r>
              <a:rPr lang="en-GB" dirty="0" smtClean="0"/>
              <a:t>	40 minutes at 15 kA: no quench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MBHSP101</a:t>
            </a:r>
          </a:p>
          <a:p>
            <a:r>
              <a:rPr lang="en-GB" dirty="0" smtClean="0"/>
              <a:t>	30 minutes at 11.3 kA followed by 30 minutes at 11.5 kA: no quench</a:t>
            </a:r>
          </a:p>
          <a:p>
            <a:endParaRPr lang="en-GB" dirty="0" smtClean="0"/>
          </a:p>
          <a:p>
            <a:r>
              <a:rPr lang="en-GB" dirty="0" smtClean="0"/>
              <a:t>MBHSP102</a:t>
            </a:r>
          </a:p>
          <a:p>
            <a:r>
              <a:rPr lang="en-GB" dirty="0"/>
              <a:t>	</a:t>
            </a:r>
            <a:r>
              <a:rPr lang="en-GB" dirty="0" smtClean="0"/>
              <a:t>10 hours 11.85 kA: no quench</a:t>
            </a:r>
          </a:p>
          <a:p>
            <a:r>
              <a:rPr lang="en-GB" dirty="0"/>
              <a:t>	</a:t>
            </a:r>
            <a:r>
              <a:rPr lang="en-GB" dirty="0" smtClean="0"/>
              <a:t>2.5 hour 12.3 kA: no quench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56483" y="4869160"/>
            <a:ext cx="8319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 a single quench during flattop observed in any of the coils during any test at any current.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38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23528" y="188640"/>
            <a:ext cx="8226854" cy="531212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Ramp rate dependence of quench current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908720"/>
            <a:ext cx="651979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MBHSM101</a:t>
            </a:r>
          </a:p>
          <a:p>
            <a:pPr lvl="1"/>
            <a:r>
              <a:rPr lang="en-GB" dirty="0" smtClean="0"/>
              <a:t>	Same quench current at 10 and 50 A/s</a:t>
            </a:r>
          </a:p>
          <a:p>
            <a:r>
              <a:rPr lang="en-GB" dirty="0" smtClean="0"/>
              <a:t>	</a:t>
            </a:r>
          </a:p>
          <a:p>
            <a:r>
              <a:rPr lang="en-GB" dirty="0" smtClean="0"/>
              <a:t>MBHSP101</a:t>
            </a:r>
          </a:p>
          <a:p>
            <a:r>
              <a:rPr lang="en-GB" dirty="0" smtClean="0"/>
              <a:t>	Erratic quench behaviour. No RR studies performed. </a:t>
            </a:r>
          </a:p>
          <a:p>
            <a:r>
              <a:rPr lang="en-GB" dirty="0"/>
              <a:t>	</a:t>
            </a:r>
            <a:r>
              <a:rPr lang="en-GB" dirty="0" smtClean="0"/>
              <a:t>No quench at 80 A/s up to 11.25 kA.</a:t>
            </a:r>
          </a:p>
          <a:p>
            <a:endParaRPr lang="en-GB" dirty="0" smtClean="0"/>
          </a:p>
          <a:p>
            <a:r>
              <a:rPr lang="en-GB" dirty="0" smtClean="0"/>
              <a:t>MBHSP102</a:t>
            </a:r>
          </a:p>
          <a:p>
            <a:r>
              <a:rPr lang="en-GB" dirty="0" smtClean="0"/>
              <a:t>	200 A/s: No quench to 11.85 kA</a:t>
            </a:r>
          </a:p>
          <a:p>
            <a:r>
              <a:rPr lang="en-GB" dirty="0"/>
              <a:t>	</a:t>
            </a:r>
            <a:r>
              <a:rPr lang="en-GB" dirty="0" smtClean="0"/>
              <a:t>300 A/s: Quench at 10.8 kA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053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36" y="627536"/>
            <a:ext cx="3668236" cy="26430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336" y="186165"/>
            <a:ext cx="594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back - Energy extraction tests – MBHSP102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638827"/>
            <a:ext cx="3649548" cy="31411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00192" y="1718237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Discharge from 11 kA, R</a:t>
            </a:r>
            <a:r>
              <a:rPr lang="en-GB" sz="1200" baseline="-25000" dirty="0" smtClean="0"/>
              <a:t>EE</a:t>
            </a:r>
            <a:r>
              <a:rPr lang="en-GB" sz="1200" dirty="0" smtClean="0"/>
              <a:t> = 61 m</a:t>
            </a:r>
            <a:r>
              <a:rPr lang="el-GR" sz="1200" dirty="0" smtClean="0"/>
              <a:t>Ω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724841" y="566405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EE switch opened, no QH firing. All resistance in the coil due to quench back.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15" y="3325069"/>
            <a:ext cx="3727913" cy="26860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16016" y="4872599"/>
            <a:ext cx="37215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Coil 106 and 108  have about the same start time of quench back, but resistance growth in coil 106 is much faster.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3055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336" y="186165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Flux jumps MBHSP102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140" y="526837"/>
            <a:ext cx="4154824" cy="315777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6505396" y="2975109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777204" y="2975109"/>
            <a:ext cx="16561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8161580" y="3119125"/>
            <a:ext cx="0" cy="1440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77204" y="3119125"/>
            <a:ext cx="338437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55976" y="3805669"/>
            <a:ext cx="4154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a threshold of 50 mV, minimum validation time is needed of 5 </a:t>
            </a:r>
            <a:r>
              <a:rPr lang="en-GB" dirty="0" err="1" smtClean="0"/>
              <a:t>ms</a:t>
            </a:r>
            <a:r>
              <a:rPr lang="en-GB" dirty="0" smtClean="0"/>
              <a:t> if a single threshold and evaluation is taken for the full range.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84" y="1141655"/>
            <a:ext cx="3730014" cy="252028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38336" y="3763672"/>
            <a:ext cx="4154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Maximum peak -120 mV.</a:t>
            </a:r>
          </a:p>
          <a:p>
            <a:r>
              <a:rPr lang="en-GB" sz="1400" dirty="0" smtClean="0"/>
              <a:t>Measurement frequency 5 kHz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80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Preloading difference of MBHSP102 to MBHSP101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394801" y="3807043"/>
            <a:ext cx="1945313" cy="2052227"/>
            <a:chOff x="5429959" y="4365104"/>
            <a:chExt cx="1878345" cy="208823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48" r="53112" b="26813"/>
            <a:stretch/>
          </p:blipFill>
          <p:spPr bwMode="auto">
            <a:xfrm>
              <a:off x="6228184" y="4365104"/>
              <a:ext cx="1080120" cy="2088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rc 4"/>
            <p:cNvSpPr/>
            <p:nvPr/>
          </p:nvSpPr>
          <p:spPr>
            <a:xfrm>
              <a:off x="5429959" y="4605676"/>
              <a:ext cx="1584176" cy="1584176"/>
            </a:xfrm>
            <a:prstGeom prst="arc">
              <a:avLst>
                <a:gd name="adj1" fmla="val 19135862"/>
                <a:gd name="adj2" fmla="val 2567438"/>
              </a:avLst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FF0000"/>
                </a:solidFill>
              </a:endParaRPr>
            </a:p>
          </p:txBody>
        </p:sp>
        <p:sp>
          <p:nvSpPr>
            <p:cNvPr id="6" name="Arc 5"/>
            <p:cNvSpPr/>
            <p:nvPr/>
          </p:nvSpPr>
          <p:spPr>
            <a:xfrm>
              <a:off x="5769378" y="4881854"/>
              <a:ext cx="973666" cy="1044115"/>
            </a:xfrm>
            <a:prstGeom prst="arc">
              <a:avLst>
                <a:gd name="adj1" fmla="val 16952429"/>
                <a:gd name="adj2" fmla="val 4655436"/>
              </a:avLst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FF0000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Added </a:t>
            </a:r>
            <a:r>
              <a:rPr lang="en-US" dirty="0" smtClean="0">
                <a:solidFill>
                  <a:srgbClr val="FF0000"/>
                </a:solidFill>
              </a:rPr>
              <a:t>50µm</a:t>
            </a:r>
            <a:r>
              <a:rPr lang="en-US" dirty="0" smtClean="0"/>
              <a:t> radial shim collar to coil</a:t>
            </a:r>
          </a:p>
          <a:p>
            <a:r>
              <a:rPr lang="en-US" dirty="0" smtClean="0"/>
              <a:t>Added </a:t>
            </a:r>
            <a:r>
              <a:rPr lang="en-US" dirty="0" smtClean="0">
                <a:solidFill>
                  <a:srgbClr val="FF0000"/>
                </a:solidFill>
              </a:rPr>
              <a:t>50µm</a:t>
            </a:r>
            <a:r>
              <a:rPr lang="en-US" dirty="0" smtClean="0"/>
              <a:t> radial shim collar to yoke</a:t>
            </a:r>
          </a:p>
          <a:p>
            <a:r>
              <a:rPr lang="en-US" dirty="0" smtClean="0"/>
              <a:t>Change in the layout of the transition region</a:t>
            </a:r>
          </a:p>
          <a:p>
            <a:pPr lvl="1"/>
            <a:r>
              <a:rPr lang="en-US" dirty="0" smtClean="0"/>
              <a:t>Length of last loading pole increased (85-240mm)</a:t>
            </a:r>
          </a:p>
          <a:p>
            <a:pPr lvl="1"/>
            <a:r>
              <a:rPr lang="en-US" dirty="0" smtClean="0"/>
              <a:t>Top </a:t>
            </a:r>
            <a:r>
              <a:rPr lang="en-US" dirty="0" err="1" smtClean="0"/>
              <a:t>Kapton</a:t>
            </a:r>
            <a:r>
              <a:rPr lang="en-US" dirty="0" smtClean="0"/>
              <a:t>-shim on loading pole replaced by steel-shim</a:t>
            </a:r>
          </a:p>
          <a:p>
            <a:r>
              <a:rPr lang="en-US" dirty="0">
                <a:solidFill>
                  <a:srgbClr val="FF0000"/>
                </a:solidFill>
              </a:rPr>
              <a:t>No</a:t>
            </a:r>
            <a:r>
              <a:rPr lang="en-US" dirty="0"/>
              <a:t> </a:t>
            </a:r>
            <a:r>
              <a:rPr lang="en-US" dirty="0" smtClean="0"/>
              <a:t>unplanned 0.25mm </a:t>
            </a:r>
            <a:br>
              <a:rPr lang="en-US" dirty="0" smtClean="0"/>
            </a:br>
            <a:r>
              <a:rPr lang="en-US" dirty="0" err="1" smtClean="0"/>
              <a:t>midplane</a:t>
            </a:r>
            <a:r>
              <a:rPr lang="en-US" dirty="0" smtClean="0"/>
              <a:t> shim</a:t>
            </a:r>
          </a:p>
          <a:p>
            <a:r>
              <a:rPr lang="en-US" dirty="0" smtClean="0"/>
              <a:t>Coil geometry is similar to 101</a:t>
            </a:r>
          </a:p>
        </p:txBody>
      </p:sp>
    </p:spTree>
    <p:extLst>
      <p:ext uri="{BB962C8B-B14F-4D97-AF65-F5344CB8AC3E}">
        <p14:creationId xmlns:p14="http://schemas.microsoft.com/office/powerpoint/2010/main" val="275954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Mech. Behavior in radial </a:t>
            </a:r>
            <a:r>
              <a:rPr lang="en-US" dirty="0" smtClean="0"/>
              <a:t>direction of MBHSP102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692045" y="2057402"/>
          <a:ext cx="3527126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4343400" y="2057401"/>
          <a:ext cx="4486275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35602" y="5451874"/>
            <a:ext cx="53296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350" dirty="0">
                <a:solidFill>
                  <a:prstClr val="black"/>
                </a:solidFill>
              </a:rPr>
              <a:t>Change of mechanical behaviour during the test campaign. Continues powering causes some sort of settling in the system.</a:t>
            </a:r>
            <a:endParaRPr lang="en-GB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70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Influence quench vs. no quench in MBHSP102 </a:t>
            </a:r>
            <a:br>
              <a:rPr lang="en-GB" dirty="0" smtClean="0"/>
            </a:br>
            <a:r>
              <a:rPr lang="en-GB" i="1" dirty="0" smtClean="0"/>
              <a:t>magnetic measurements to 11.8kA</a:t>
            </a:r>
            <a:endParaRPr lang="en-GB" i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ramp after a training quench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ramp after the 1</a:t>
            </a:r>
            <a:r>
              <a:rPr lang="en-GB" baseline="30000" dirty="0" smtClean="0"/>
              <a:t>st</a:t>
            </a:r>
            <a:r>
              <a:rPr lang="en-GB" dirty="0" smtClean="0"/>
              <a:t> ramp of the MM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2"/>
            <p:extLst/>
          </p:nvPr>
        </p:nvGraphicFramePr>
        <p:xfrm>
          <a:off x="1485900" y="1808821"/>
          <a:ext cx="3030141" cy="2764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4"/>
            <p:extLst/>
          </p:nvPr>
        </p:nvGraphicFramePr>
        <p:xfrm>
          <a:off x="4626770" y="1809751"/>
          <a:ext cx="3031331" cy="2764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Line Callout 1 9"/>
          <p:cNvSpPr/>
          <p:nvPr/>
        </p:nvSpPr>
        <p:spPr>
          <a:xfrm>
            <a:off x="3275856" y="2294874"/>
            <a:ext cx="1512168" cy="378042"/>
          </a:xfrm>
          <a:prstGeom prst="borderCallout1">
            <a:avLst>
              <a:gd name="adj1" fmla="val 18750"/>
              <a:gd name="adj2" fmla="val -8333"/>
              <a:gd name="adj3" fmla="val 89061"/>
              <a:gd name="adj4" fmla="val -80876"/>
            </a:avLst>
          </a:prstGeom>
          <a:ln w="22225"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prstClr val="white"/>
                </a:solidFill>
              </a:rPr>
              <a:t>30MPa less after ramp down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087724" y="2483895"/>
            <a:ext cx="1080120" cy="621069"/>
          </a:xfrm>
          <a:prstGeom prst="straightConnector1">
            <a:avLst/>
          </a:prstGeom>
          <a:ln w="222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141730" y="2618910"/>
            <a:ext cx="1026114" cy="692372"/>
          </a:xfrm>
          <a:prstGeom prst="straightConnector1">
            <a:avLst/>
          </a:prstGeom>
          <a:ln w="222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80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4408" y="54868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Introduction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DS11 T tests </a:t>
            </a:r>
            <a:r>
              <a:rPr lang="nl-NL" dirty="0" err="1" smtClean="0"/>
              <a:t>so</a:t>
            </a:r>
            <a:r>
              <a:rPr lang="nl-NL" dirty="0" smtClean="0"/>
              <a:t> far at CERN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82910"/>
              </p:ext>
            </p:extLst>
          </p:nvPr>
        </p:nvGraphicFramePr>
        <p:xfrm>
          <a:off x="107504" y="1473166"/>
          <a:ext cx="9056148" cy="3241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7525"/>
                <a:gridCol w="1209242"/>
                <a:gridCol w="896117"/>
                <a:gridCol w="1315705"/>
                <a:gridCol w="1597279"/>
                <a:gridCol w="252028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When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Name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Coils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Conductor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OL</a:t>
                      </a:r>
                      <a:r>
                        <a:rPr lang="en-GB" sz="1400" baseline="0" dirty="0" smtClean="0"/>
                        <a:t> ground wrap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Powering</a:t>
                      </a:r>
                      <a:r>
                        <a:rPr lang="en-GB" sz="1400" baseline="0" dirty="0" smtClean="0"/>
                        <a:t> limitations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Summer 2014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MBHSM101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RRP</a:t>
                      </a:r>
                      <a:r>
                        <a:rPr lang="en-GB" sz="1400" baseline="0" dirty="0" smtClean="0"/>
                        <a:t> 108/127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 µm glass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Reached 96 % of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I</a:t>
                      </a:r>
                      <a:r>
                        <a:rPr lang="en-GB" sz="1400" baseline="-25000" dirty="0" err="1" smtClean="0"/>
                        <a:t>ss</a:t>
                      </a:r>
                      <a:r>
                        <a:rPr lang="en-GB" sz="1400" baseline="0" dirty="0" smtClean="0"/>
                        <a:t> at 1.9 K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November</a:t>
                      </a:r>
                      <a:r>
                        <a:rPr lang="en-GB" sz="1400" baseline="0" dirty="0" smtClean="0"/>
                        <a:t> 2014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MBHSP101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106</a:t>
                      </a:r>
                    </a:p>
                    <a:p>
                      <a:r>
                        <a:rPr lang="en-GB" sz="1400" dirty="0" smtClean="0"/>
                        <a:t>107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</a:t>
                      </a:r>
                      <a:r>
                        <a:rPr lang="en-GB" sz="1400" baseline="0" dirty="0" smtClean="0"/>
                        <a:t> 108/127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</a:t>
                      </a:r>
                      <a:r>
                        <a:rPr lang="en-GB" sz="1400" baseline="0" dirty="0" smtClean="0"/>
                        <a:t> 108/127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none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100 µm 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Limitation</a:t>
                      </a:r>
                      <a:r>
                        <a:rPr lang="en-GB" sz="1400" baseline="0" dirty="0" smtClean="0"/>
                        <a:t> in </a:t>
                      </a:r>
                      <a:r>
                        <a:rPr lang="en-GB" sz="1400" b="1" baseline="0" dirty="0" smtClean="0">
                          <a:solidFill>
                            <a:srgbClr val="FF0000"/>
                          </a:solidFill>
                        </a:rPr>
                        <a:t>coil 107</a:t>
                      </a:r>
                      <a:r>
                        <a:rPr lang="en-GB" sz="1400" baseline="0" dirty="0" smtClean="0"/>
                        <a:t>, only 4 quenches in 106, reached 82 % of </a:t>
                      </a:r>
                      <a:r>
                        <a:rPr lang="en-GB" sz="1400" baseline="0" dirty="0" err="1" smtClean="0"/>
                        <a:t>I</a:t>
                      </a:r>
                      <a:r>
                        <a:rPr lang="en-GB" sz="1400" baseline="-25000" dirty="0" err="1" smtClean="0"/>
                        <a:t>ss</a:t>
                      </a:r>
                      <a:r>
                        <a:rPr lang="en-GB" sz="1400" baseline="-25000" dirty="0" smtClean="0"/>
                        <a:t>.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June 2015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MBHSP102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106</a:t>
                      </a:r>
                    </a:p>
                    <a:p>
                      <a:r>
                        <a:rPr lang="en-GB" sz="1400" dirty="0" smtClean="0"/>
                        <a:t>108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</a:t>
                      </a:r>
                      <a:r>
                        <a:rPr lang="en-GB" sz="1400" baseline="0" dirty="0" smtClean="0"/>
                        <a:t> 108/127</a:t>
                      </a:r>
                      <a:endParaRPr lang="en-GB" sz="1400" dirty="0" smtClean="0"/>
                    </a:p>
                    <a:p>
                      <a:r>
                        <a:rPr lang="en-GB" sz="1400" dirty="0" smtClean="0"/>
                        <a:t>RRP 132/169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100 µm 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Reached 88 % of </a:t>
                      </a:r>
                      <a:r>
                        <a:rPr lang="en-GB" sz="1400" dirty="0" err="1" smtClean="0"/>
                        <a:t>I</a:t>
                      </a:r>
                      <a:r>
                        <a:rPr lang="en-GB" sz="1400" baseline="-25000" dirty="0" err="1" smtClean="0"/>
                        <a:t>ss</a:t>
                      </a:r>
                      <a:r>
                        <a:rPr lang="en-GB" sz="1400" dirty="0" smtClean="0"/>
                        <a:t>, but coil 106</a:t>
                      </a:r>
                      <a:r>
                        <a:rPr lang="en-GB" sz="1400" baseline="0" dirty="0" smtClean="0"/>
                        <a:t> detrained down to 81 %. No hard limitation up to 12 T.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August 2015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MBHSP103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109</a:t>
                      </a:r>
                    </a:p>
                    <a:p>
                      <a:r>
                        <a:rPr lang="en-GB" sz="1400" dirty="0" smtClean="0"/>
                        <a:t>111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 132/169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RRP 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100 µm glass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200 µm 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October</a:t>
                      </a:r>
                      <a:r>
                        <a:rPr lang="en-GB" sz="1400" baseline="0" dirty="0" smtClean="0"/>
                        <a:t> 2015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MBHDP101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106-108</a:t>
                      </a:r>
                    </a:p>
                    <a:p>
                      <a:r>
                        <a:rPr lang="en-GB" sz="1400" dirty="0" smtClean="0"/>
                        <a:t>109-111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See above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See above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85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71" y="1538790"/>
            <a:ext cx="3030141" cy="2243141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Changes for MBHSP103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Each key leg individually shimmed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mtClean="0"/>
              <a:t>Only adaption in the transition region with the top shim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81" y="2176718"/>
            <a:ext cx="2708620" cy="1814512"/>
          </a:xfrm>
        </p:spPr>
      </p:pic>
      <p:sp>
        <p:nvSpPr>
          <p:cNvPr id="13" name="TextBox 12"/>
          <p:cNvSpPr txBox="1"/>
          <p:nvPr/>
        </p:nvSpPr>
        <p:spPr>
          <a:xfrm>
            <a:off x="5751873" y="998378"/>
            <a:ext cx="2132856" cy="71558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i="1" dirty="0">
                <a:solidFill>
                  <a:prstClr val="black"/>
                </a:solidFill>
              </a:rPr>
              <a:t>Top shim = 50µm </a:t>
            </a:r>
            <a:br>
              <a:rPr lang="en-US" sz="1350" i="1" dirty="0">
                <a:solidFill>
                  <a:prstClr val="black"/>
                </a:solidFill>
              </a:rPr>
            </a:br>
            <a:r>
              <a:rPr lang="en-US" sz="1350" i="1" dirty="0">
                <a:solidFill>
                  <a:prstClr val="black"/>
                </a:solidFill>
              </a:rPr>
              <a:t>2 x reduction every </a:t>
            </a:r>
            <a:br>
              <a:rPr lang="en-US" sz="1350" i="1" dirty="0">
                <a:solidFill>
                  <a:prstClr val="black"/>
                </a:solidFill>
              </a:rPr>
            </a:br>
            <a:r>
              <a:rPr lang="en-US" sz="1350" i="1" dirty="0">
                <a:solidFill>
                  <a:prstClr val="black"/>
                </a:solidFill>
              </a:rPr>
              <a:t>20-30mm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6304" y="3699031"/>
            <a:ext cx="1915697" cy="10190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43000" y="2024844"/>
            <a:ext cx="13227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i="1" dirty="0">
                <a:solidFill>
                  <a:srgbClr val="FF0000"/>
                </a:solidFill>
              </a:rPr>
              <a:t>MBHSP102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60724" y="2341726"/>
            <a:ext cx="13227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i="1" dirty="0">
                <a:solidFill>
                  <a:srgbClr val="FF0000"/>
                </a:solidFill>
              </a:rPr>
              <a:t>MBHSP103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4572000" y="1808821"/>
            <a:ext cx="0" cy="3503555"/>
          </a:xfrm>
          <a:prstGeom prst="line">
            <a:avLst/>
          </a:prstGeom>
          <a:ln w="22225">
            <a:solidFill>
              <a:schemeClr val="bg1">
                <a:lumMod val="75000"/>
                <a:alpha val="6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04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layer jump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4019" y="1214754"/>
            <a:ext cx="3177727" cy="2499740"/>
          </a:xfrm>
          <a:prstGeom prst="rect">
            <a:avLst/>
          </a:prstGeom>
        </p:spPr>
      </p:pic>
      <p:pic>
        <p:nvPicPr>
          <p:cNvPr id="26" name="Picture 25" descr="top view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5400000">
            <a:off x="5458665" y="2974383"/>
            <a:ext cx="1620180" cy="31774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51820" y="5589241"/>
            <a:ext cx="3294366" cy="3462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825" dirty="0">
                <a:solidFill>
                  <a:prstClr val="black"/>
                </a:solidFill>
              </a:rPr>
              <a:t>2014-12-09 - 2</a:t>
            </a:r>
            <a:r>
              <a:rPr lang="nl-NL" sz="825" baseline="30000" dirty="0">
                <a:solidFill>
                  <a:prstClr val="black"/>
                </a:solidFill>
              </a:rPr>
              <a:t>nd</a:t>
            </a:r>
            <a:r>
              <a:rPr lang="nl-NL" sz="825" dirty="0">
                <a:solidFill>
                  <a:prstClr val="black"/>
                </a:solidFill>
              </a:rPr>
              <a:t> international review HL-LHC 11 T dipole</a:t>
            </a:r>
          </a:p>
          <a:p>
            <a:r>
              <a:rPr lang="nl-NL" sz="825" dirty="0">
                <a:solidFill>
                  <a:prstClr val="black"/>
                </a:solidFill>
              </a:rPr>
              <a:t>Gerard Willering – Cold powering tests 11T model coils at CERN</a:t>
            </a:r>
            <a:endParaRPr lang="en-GB" sz="825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1223628" y="4424862"/>
            <a:ext cx="3414977" cy="4543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5" b="-3346"/>
          <a:stretch/>
        </p:blipFill>
        <p:spPr>
          <a:xfrm>
            <a:off x="1200743" y="4976751"/>
            <a:ext cx="3427245" cy="3908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50334" y="2317321"/>
            <a:ext cx="2792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50" b="1" dirty="0">
                <a:solidFill>
                  <a:srgbClr val="FF0000"/>
                </a:solidFill>
              </a:rPr>
              <a:t>X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49640" y="237503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1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86063" y="4448364"/>
            <a:ext cx="1929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>
                <a:solidFill>
                  <a:srgbClr val="FF0000"/>
                </a:solidFill>
              </a:rPr>
              <a:t>X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1386" y="4254236"/>
            <a:ext cx="1783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>
                <a:solidFill>
                  <a:srgbClr val="FF0000"/>
                </a:solidFill>
              </a:rPr>
              <a:t>1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86063" y="4602259"/>
            <a:ext cx="1929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>
                <a:solidFill>
                  <a:prstClr val="black">
                    <a:lumMod val="60000"/>
                    <a:lumOff val="40000"/>
                  </a:prstClr>
                </a:solidFill>
              </a:rPr>
              <a:t>X</a:t>
            </a:r>
            <a:endParaRPr lang="en-GB" sz="1350" dirty="0">
              <a:solidFill>
                <a:prstClr val="black">
                  <a:lumMod val="60000"/>
                  <a:lumOff val="40000"/>
                </a:prst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1386" y="4776817"/>
            <a:ext cx="1783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>
                <a:solidFill>
                  <a:prstClr val="black">
                    <a:lumMod val="60000"/>
                    <a:lumOff val="40000"/>
                  </a:prstClr>
                </a:solidFill>
              </a:rPr>
              <a:t>2</a:t>
            </a:r>
            <a:endParaRPr lang="en-GB" sz="1350" dirty="0">
              <a:solidFill>
                <a:prstClr val="black">
                  <a:lumMod val="60000"/>
                  <a:lumOff val="40000"/>
                </a:prst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4704" y="941493"/>
            <a:ext cx="529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Summary of weak locations in coil 107 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45801" y="1683824"/>
            <a:ext cx="32821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Tx/>
              <a:buAutoNum type="arabicPeriod"/>
            </a:pPr>
            <a:r>
              <a:rPr lang="nl-NL" sz="1350" dirty="0">
                <a:solidFill>
                  <a:prstClr val="black"/>
                </a:solidFill>
              </a:rPr>
              <a:t>At voltage tap O1, just out of the layer jump. </a:t>
            </a:r>
          </a:p>
          <a:p>
            <a:pPr lvl="2"/>
            <a:r>
              <a:rPr lang="nl-NL" sz="1350" dirty="0">
                <a:solidFill>
                  <a:prstClr val="black"/>
                </a:solidFill>
              </a:rPr>
              <a:t>7 quenches during initial training</a:t>
            </a:r>
          </a:p>
          <a:p>
            <a:pPr lvl="2"/>
            <a:r>
              <a:rPr lang="nl-NL" sz="1350" dirty="0">
                <a:solidFill>
                  <a:prstClr val="black"/>
                </a:solidFill>
              </a:rPr>
              <a:t>Limiting point later on at 1.9 K</a:t>
            </a:r>
          </a:p>
          <a:p>
            <a:pPr lvl="2"/>
            <a:endParaRPr lang="nl-NL" sz="1350" dirty="0">
              <a:solidFill>
                <a:prstClr val="black"/>
              </a:solidFill>
            </a:endParaRPr>
          </a:p>
          <a:p>
            <a:pPr marL="257175" indent="-257175">
              <a:buFontTx/>
              <a:buAutoNum type="arabicPeriod"/>
            </a:pPr>
            <a:r>
              <a:rPr lang="nl-NL" sz="1350" dirty="0">
                <a:solidFill>
                  <a:prstClr val="black"/>
                </a:solidFill>
              </a:rPr>
              <a:t>At voltage tap O2, opposite of O1. </a:t>
            </a:r>
          </a:p>
          <a:p>
            <a:pPr lvl="1"/>
            <a:r>
              <a:rPr lang="nl-NL" sz="1350" dirty="0">
                <a:solidFill>
                  <a:prstClr val="black"/>
                </a:solidFill>
              </a:rPr>
              <a:t>	Limiting point at 4.3 K</a:t>
            </a:r>
          </a:p>
          <a:p>
            <a:pPr marL="257175" indent="-257175">
              <a:buFontTx/>
              <a:buAutoNum type="arabicPeriod"/>
            </a:pPr>
            <a:endParaRPr lang="nl-NL" sz="1350" dirty="0">
              <a:solidFill>
                <a:prstClr val="black"/>
              </a:solidFill>
            </a:endParaRPr>
          </a:p>
          <a:p>
            <a:pPr marL="257175" indent="-257175">
              <a:buFontTx/>
              <a:buAutoNum type="arabicPeriod"/>
            </a:pPr>
            <a:r>
              <a:rPr lang="nl-NL" sz="1350" dirty="0">
                <a:solidFill>
                  <a:prstClr val="black"/>
                </a:solidFill>
              </a:rPr>
              <a:t>Around voltage tap I12, close to the pole head with 6 training quenches and detraining.</a:t>
            </a:r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246223" y="5184491"/>
            <a:ext cx="288862" cy="60989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25117" y="4659793"/>
            <a:ext cx="2792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50" b="1" dirty="0">
                <a:solidFill>
                  <a:srgbClr val="FF0000"/>
                </a:solidFill>
              </a:rPr>
              <a:t>X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68066" y="475568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1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25117" y="4183967"/>
            <a:ext cx="2792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50" b="1" dirty="0">
                <a:solidFill>
                  <a:prstClr val="black">
                    <a:lumMod val="60000"/>
                    <a:lumOff val="40000"/>
                  </a:prstClr>
                </a:solidFill>
              </a:rPr>
              <a:t>X</a:t>
            </a:r>
            <a:endParaRPr lang="en-GB" sz="1350" b="1" dirty="0">
              <a:solidFill>
                <a:prstClr val="black">
                  <a:lumMod val="60000"/>
                  <a:lumOff val="40000"/>
                </a:prst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66523" y="381578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prstClr val="black">
                    <a:lumMod val="60000"/>
                    <a:lumOff val="40000"/>
                  </a:prstClr>
                </a:solidFill>
              </a:rPr>
              <a:t>2</a:t>
            </a:r>
            <a:endParaRPr lang="en-GB" sz="2400" b="1" dirty="0">
              <a:solidFill>
                <a:prstClr val="black">
                  <a:lumMod val="60000"/>
                  <a:lumOff val="40000"/>
                </a:prst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79560" y="5229133"/>
            <a:ext cx="1783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>
                <a:solidFill>
                  <a:srgbClr val="00B050"/>
                </a:solidFill>
              </a:rPr>
              <a:t>3</a:t>
            </a:r>
            <a:endParaRPr lang="en-GB" sz="1350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68761" y="3739535"/>
            <a:ext cx="23322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solidFill>
                  <a:prstClr val="black"/>
                </a:solidFill>
              </a:rPr>
              <a:t>Images courtesy N.</a:t>
            </a:r>
            <a:r>
              <a:rPr lang="en-GB" sz="900" dirty="0">
                <a:solidFill>
                  <a:prstClr val="black"/>
                </a:solidFill>
              </a:rPr>
              <a:t>Peray</a:t>
            </a:r>
            <a:r>
              <a:rPr lang="nl-NL" sz="900" dirty="0">
                <a:solidFill>
                  <a:prstClr val="black"/>
                </a:solidFill>
              </a:rPr>
              <a:t> and D. Smekens</a:t>
            </a:r>
          </a:p>
        </p:txBody>
      </p:sp>
    </p:spTree>
    <p:extLst>
      <p:ext uri="{BB962C8B-B14F-4D97-AF65-F5344CB8AC3E}">
        <p14:creationId xmlns:p14="http://schemas.microsoft.com/office/powerpoint/2010/main" val="385009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for MBHSP101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Most of the quenches are in the key region</a:t>
            </a:r>
          </a:p>
          <a:p>
            <a:r>
              <a:rPr lang="en-GB" dirty="0" smtClean="0"/>
              <a:t>Shimming of the keys has not been strong enough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35190" y="3600451"/>
            <a:ext cx="3624617" cy="185142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304865" y="4084544"/>
            <a:ext cx="625289" cy="97491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>
              <a:solidFill>
                <a:prstClr val="white"/>
              </a:solidFill>
            </a:endParaRPr>
          </a:p>
        </p:txBody>
      </p:sp>
      <p:sp>
        <p:nvSpPr>
          <p:cNvPr id="9" name="Line Callout 1 (No Border) 8"/>
          <p:cNvSpPr/>
          <p:nvPr/>
        </p:nvSpPr>
        <p:spPr>
          <a:xfrm>
            <a:off x="6204785" y="3459774"/>
            <a:ext cx="881816" cy="492369"/>
          </a:xfrm>
          <a:prstGeom prst="callout1">
            <a:avLst>
              <a:gd name="adj1" fmla="val 18750"/>
              <a:gd name="adj2" fmla="val -8333"/>
              <a:gd name="adj3" fmla="val 171429"/>
              <a:gd name="adj4" fmla="val -55283"/>
            </a:avLst>
          </a:prstGeom>
          <a:noFill/>
          <a:ln w="34925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>
                <a:solidFill>
                  <a:srgbClr val="E7E6E6">
                    <a:lumMod val="10000"/>
                  </a:srgbClr>
                </a:solidFill>
              </a:rPr>
              <a:t>KEY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3" t="28547" r="10128" b="29744"/>
          <a:stretch/>
        </p:blipFill>
        <p:spPr>
          <a:xfrm>
            <a:off x="4229100" y="1719031"/>
            <a:ext cx="3630707" cy="161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23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79512" y="116632"/>
            <a:ext cx="2962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Discussion topics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13185" y="764704"/>
            <a:ext cx="850728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/>
              <a:t>Training quenches</a:t>
            </a:r>
          </a:p>
          <a:p>
            <a:pPr marL="800100" lvl="1" indent="-342900">
              <a:buFontTx/>
              <a:buChar char="-"/>
            </a:pPr>
            <a:r>
              <a:rPr lang="en-GB" sz="2000" dirty="0" smtClean="0"/>
              <a:t>Mechanical origin? Do we </a:t>
            </a:r>
          </a:p>
          <a:p>
            <a:pPr marL="342900" indent="-342900">
              <a:buFontTx/>
              <a:buChar char="-"/>
            </a:pPr>
            <a:endParaRPr lang="en-GB" sz="2000" dirty="0"/>
          </a:p>
          <a:p>
            <a:pPr marL="342900" indent="-342900">
              <a:buFontTx/>
              <a:buChar char="-"/>
            </a:pPr>
            <a:r>
              <a:rPr lang="en-GB" sz="2000" dirty="0" smtClean="0"/>
              <a:t>What triggers the erratic and detraining quenches ?</a:t>
            </a:r>
          </a:p>
          <a:p>
            <a:pPr marL="800100" lvl="1" indent="-342900">
              <a:buFontTx/>
              <a:buChar char="-"/>
            </a:pPr>
            <a:r>
              <a:rPr lang="en-GB" sz="2000" dirty="0" smtClean="0"/>
              <a:t>108/127 coils with low RRR very sensitive to small perturbations??</a:t>
            </a:r>
          </a:p>
          <a:p>
            <a:pPr marL="800100" lvl="1" indent="-342900">
              <a:buFontTx/>
              <a:buChar char="-"/>
            </a:pPr>
            <a:r>
              <a:rPr lang="en-GB" sz="2000" dirty="0" smtClean="0"/>
              <a:t>Mechanical origin??</a:t>
            </a:r>
          </a:p>
          <a:p>
            <a:pPr marL="342900" indent="-342900">
              <a:buFontTx/>
              <a:buChar char="-"/>
            </a:pPr>
            <a:endParaRPr lang="en-GB" sz="2000" dirty="0" smtClean="0"/>
          </a:p>
          <a:p>
            <a:pPr marL="342900" indent="-342900">
              <a:buFontTx/>
              <a:buChar char="-"/>
            </a:pPr>
            <a:r>
              <a:rPr lang="en-GB" sz="2000" dirty="0" smtClean="0"/>
              <a:t>Do we think detraining comes from local or more global movement and can higher RRR cure this (coil 108 only quenched 4 times up to 12.8 kA).</a:t>
            </a:r>
          </a:p>
          <a:p>
            <a:pPr marL="342900" indent="-342900">
              <a:buFontTx/>
              <a:buChar char="-"/>
            </a:pPr>
            <a:endParaRPr lang="en-GB" sz="2000" dirty="0"/>
          </a:p>
          <a:p>
            <a:pPr marL="342900" indent="-342900">
              <a:buFontTx/>
              <a:buChar char="-"/>
            </a:pPr>
            <a:endParaRPr lang="en-GB" sz="2000" dirty="0" smtClean="0"/>
          </a:p>
          <a:p>
            <a:pPr marL="342900" indent="-342900">
              <a:buFontTx/>
              <a:buChar char="-"/>
            </a:pPr>
            <a:endParaRPr lang="en-GB" sz="2000" dirty="0" smtClean="0"/>
          </a:p>
          <a:p>
            <a:pPr marL="342900" indent="-342900">
              <a:buFontTx/>
              <a:buChar char="-"/>
            </a:pPr>
            <a:endParaRPr lang="en-GB" sz="2000" dirty="0" smtClean="0"/>
          </a:p>
          <a:p>
            <a:pPr marL="342900" indent="-342900">
              <a:buFontTx/>
              <a:buChar char="-"/>
            </a:pPr>
            <a:endParaRPr lang="en-GB" sz="2000" dirty="0"/>
          </a:p>
          <a:p>
            <a:pPr marL="342900" indent="-342900">
              <a:buFontTx/>
              <a:buChar char="-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7094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Backup</a:t>
            </a:r>
            <a:r>
              <a:rPr lang="nl-NL" dirty="0" smtClean="0"/>
              <a:t>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8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63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36" y="1603822"/>
            <a:ext cx="3528392" cy="22517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8580"/>
          <a:stretch/>
        </p:blipFill>
        <p:spPr>
          <a:xfrm>
            <a:off x="3762028" y="1649562"/>
            <a:ext cx="3494590" cy="22310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36" y="3952225"/>
            <a:ext cx="3528392" cy="22513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912" y="3926329"/>
            <a:ext cx="3476706" cy="22187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3528" y="188640"/>
            <a:ext cx="1932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Training program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244600" y="557972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Training at 1.9 K, 10 A/s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Target </a:t>
            </a:r>
            <a:r>
              <a:rPr lang="nl-NL" dirty="0" err="1" smtClean="0"/>
              <a:t>current</a:t>
            </a:r>
            <a:r>
              <a:rPr lang="nl-NL" dirty="0" smtClean="0"/>
              <a:t> 12.5 </a:t>
            </a:r>
            <a:r>
              <a:rPr lang="nl-NL" dirty="0" err="1" smtClean="0"/>
              <a:t>kA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Training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interfered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tests, </a:t>
            </a:r>
            <a:r>
              <a:rPr lang="nl-NL" dirty="0" err="1" smtClean="0"/>
              <a:t>only</a:t>
            </a:r>
            <a:r>
              <a:rPr lang="nl-NL" dirty="0" smtClean="0"/>
              <a:t> </a:t>
            </a:r>
            <a:r>
              <a:rPr lang="nl-NL" dirty="0" err="1" smtClean="0"/>
              <a:t>splice</a:t>
            </a:r>
            <a:r>
              <a:rPr lang="nl-NL" dirty="0" smtClean="0"/>
              <a:t> </a:t>
            </a:r>
            <a:r>
              <a:rPr lang="nl-NL" dirty="0" err="1" smtClean="0"/>
              <a:t>measurement</a:t>
            </a:r>
            <a:r>
              <a:rPr lang="nl-NL" dirty="0"/>
              <a:t>.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4 </a:t>
            </a:r>
            <a:r>
              <a:rPr lang="nl-NL" dirty="0" err="1" smtClean="0"/>
              <a:t>Quenches</a:t>
            </a:r>
            <a:r>
              <a:rPr lang="nl-NL" dirty="0" smtClean="0"/>
              <a:t> per </a:t>
            </a:r>
            <a:r>
              <a:rPr lang="nl-NL" dirty="0" err="1" smtClean="0"/>
              <a:t>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062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920" y="1770509"/>
            <a:ext cx="4198072" cy="25256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9092" y="234807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Stability test/holding current test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3392" y="5100532"/>
            <a:ext cx="6935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No sign of any instability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20" y="1777852"/>
            <a:ext cx="4187180" cy="25182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28504" y="1338461"/>
            <a:ext cx="3518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2.5 hours at 12.3 kA, no quench.</a:t>
            </a:r>
          </a:p>
        </p:txBody>
      </p:sp>
      <p:sp>
        <p:nvSpPr>
          <p:cNvPr id="9" name="Rectangle 8"/>
          <p:cNvSpPr/>
          <p:nvPr/>
        </p:nvSpPr>
        <p:spPr>
          <a:xfrm>
            <a:off x="4965264" y="596147"/>
            <a:ext cx="3705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10 hours at nominal current, followed by a magnetic measurement cycle and a ramp to 12.5 kA without quench.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76717" y="4311743"/>
            <a:ext cx="33457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Note the length of the test days from 8h to 20h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8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336" y="186165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Ramp rate dependence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36" y="882929"/>
            <a:ext cx="4859238" cy="29249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7" y="1052736"/>
            <a:ext cx="4067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No quench at 200 A/s up to nominal current.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Quench at 300 A/s at 10.8 kA.</a:t>
            </a:r>
          </a:p>
          <a:p>
            <a:endParaRPr lang="en-GB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923928" y="4135296"/>
            <a:ext cx="49822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No </a:t>
            </a:r>
            <a:r>
              <a:rPr lang="nl-NL" dirty="0" err="1"/>
              <a:t>further</a:t>
            </a:r>
            <a:r>
              <a:rPr lang="nl-NL" dirty="0"/>
              <a:t> ramp </a:t>
            </a:r>
            <a:r>
              <a:rPr lang="nl-NL" dirty="0" err="1"/>
              <a:t>rate</a:t>
            </a:r>
            <a:r>
              <a:rPr lang="nl-NL" dirty="0"/>
              <a:t> </a:t>
            </a:r>
            <a:r>
              <a:rPr lang="nl-NL" dirty="0" err="1"/>
              <a:t>dependence</a:t>
            </a:r>
            <a:r>
              <a:rPr lang="nl-NL" dirty="0"/>
              <a:t> tests are </a:t>
            </a:r>
            <a:r>
              <a:rPr lang="nl-NL" dirty="0" err="1" smtClean="0"/>
              <a:t>done</a:t>
            </a:r>
            <a:r>
              <a:rPr lang="nl-NL" dirty="0" smtClean="0"/>
              <a:t>, </a:t>
            </a:r>
            <a:r>
              <a:rPr lang="nl-NL" dirty="0" err="1" smtClean="0"/>
              <a:t>considering</a:t>
            </a:r>
            <a:r>
              <a:rPr lang="nl-NL" dirty="0" smtClean="0"/>
              <a:t>: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quench back 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ramp rate without quench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Limited test time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7557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8336" y="186165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Magnetic measurements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428" y="96417"/>
            <a:ext cx="3622422" cy="21804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428" y="2276872"/>
            <a:ext cx="3622422" cy="2311746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588224" y="404664"/>
            <a:ext cx="1296144" cy="3600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948264" y="2420888"/>
            <a:ext cx="576064" cy="61206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292080" y="4725144"/>
            <a:ext cx="1152128" cy="61206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21196" y="2602649"/>
            <a:ext cx="5044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 flavours of magnetic measurements, </a:t>
            </a:r>
          </a:p>
          <a:p>
            <a:r>
              <a:rPr lang="en-GB" dirty="0" smtClean="0"/>
              <a:t>See presentation of Lucio next week for  results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6848" y="4595492"/>
            <a:ext cx="3611002" cy="217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2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55"/>
            <a:ext cx="9144000" cy="57706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9992" y="5661248"/>
            <a:ext cx="19859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Image courtesy A. Jokinen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11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54" y="116632"/>
            <a:ext cx="8859529" cy="53983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9992" y="5661248"/>
            <a:ext cx="289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Image </a:t>
            </a:r>
            <a:r>
              <a:rPr lang="en-GB" dirty="0"/>
              <a:t>courtesy A. Jokinen</a:t>
            </a:r>
          </a:p>
        </p:txBody>
      </p:sp>
    </p:spTree>
    <p:extLst>
      <p:ext uri="{BB962C8B-B14F-4D97-AF65-F5344CB8AC3E}">
        <p14:creationId xmlns:p14="http://schemas.microsoft.com/office/powerpoint/2010/main" val="131081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88640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Coil instrumentation simplified view</a:t>
            </a:r>
          </a:p>
        </p:txBody>
      </p:sp>
      <p:sp>
        <p:nvSpPr>
          <p:cNvPr id="6" name="Rectangle 5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839" y="4403688"/>
            <a:ext cx="6274574" cy="169375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07504" y="4909138"/>
            <a:ext cx="2186881" cy="1188300"/>
            <a:chOff x="0" y="0"/>
            <a:chExt cx="2640596" cy="173218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51684" t="40229" r="42100" b="53402"/>
            <a:stretch/>
          </p:blipFill>
          <p:spPr>
            <a:xfrm>
              <a:off x="0" y="0"/>
              <a:ext cx="2640596" cy="1732181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1967355" y="991009"/>
              <a:ext cx="231351" cy="26600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/>
                <a:t>1</a:t>
              </a:r>
            </a:p>
          </p:txBody>
        </p:sp>
        <p:sp>
          <p:nvSpPr>
            <p:cNvPr id="12" name="TextBox 6"/>
            <p:cNvSpPr txBox="1"/>
            <p:nvPr/>
          </p:nvSpPr>
          <p:spPr>
            <a:xfrm>
              <a:off x="1813259" y="644573"/>
              <a:ext cx="231351" cy="26600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/>
                <a:t>2</a:t>
              </a:r>
            </a:p>
          </p:txBody>
        </p:sp>
        <p:sp>
          <p:nvSpPr>
            <p:cNvPr id="13" name="TextBox 7"/>
            <p:cNvSpPr txBox="1"/>
            <p:nvPr/>
          </p:nvSpPr>
          <p:spPr>
            <a:xfrm>
              <a:off x="1591838" y="389743"/>
              <a:ext cx="231351" cy="26600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/>
                <a:t>3</a:t>
              </a: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1445220" y="301468"/>
              <a:ext cx="231351" cy="26600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/>
                <a:t>4</a:t>
              </a:r>
            </a:p>
          </p:txBody>
        </p:sp>
        <p:sp>
          <p:nvSpPr>
            <p:cNvPr id="15" name="TextBox 9"/>
            <p:cNvSpPr txBox="1"/>
            <p:nvPr/>
          </p:nvSpPr>
          <p:spPr>
            <a:xfrm>
              <a:off x="2233659" y="871088"/>
              <a:ext cx="231351" cy="26600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/>
                <a:t>5</a:t>
              </a:r>
            </a:p>
          </p:txBody>
        </p:sp>
        <p:sp>
          <p:nvSpPr>
            <p:cNvPr id="16" name="TextBox 10"/>
            <p:cNvSpPr txBox="1"/>
            <p:nvPr/>
          </p:nvSpPr>
          <p:spPr>
            <a:xfrm>
              <a:off x="2019719" y="324784"/>
              <a:ext cx="231351" cy="26600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/>
                <a:t>6</a:t>
              </a: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766" y="1312890"/>
            <a:ext cx="4285237" cy="270436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165" y="1312889"/>
            <a:ext cx="4438291" cy="2704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4044470"/>
            <a:ext cx="4788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Pole turns of the outer layer with </a:t>
            </a:r>
            <a:r>
              <a:rPr lang="en-GB" dirty="0" err="1" smtClean="0"/>
              <a:t>Vtap</a:t>
            </a:r>
            <a:r>
              <a:rPr lang="en-GB" dirty="0" smtClean="0"/>
              <a:t> names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645950" y="5207190"/>
            <a:ext cx="4775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Pole turns of the inner layer with </a:t>
            </a:r>
            <a:r>
              <a:rPr lang="en-GB" dirty="0" err="1" smtClean="0"/>
              <a:t>Vtap</a:t>
            </a:r>
            <a:r>
              <a:rPr lang="en-GB" dirty="0" smtClean="0"/>
              <a:t> names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275856" y="2492896"/>
            <a:ext cx="144016" cy="192090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828310" y="3070409"/>
            <a:ext cx="713411" cy="252754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1766" y="4500898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Conductor blocks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49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8336" y="186165"/>
            <a:ext cx="434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Quench localisation with pickup coils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35" y="692656"/>
            <a:ext cx="6296025" cy="17347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194" y="2560619"/>
            <a:ext cx="3871073" cy="24206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69637" y="908720"/>
            <a:ext cx="1454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Voltage taps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647410" y="1323155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MM shaft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084168" y="1952029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Onset time of signal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038792" y="2636912"/>
            <a:ext cx="1454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Voltage taps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451861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MM segments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006720" y="1412297"/>
            <a:ext cx="809855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3898640" y="1412297"/>
            <a:ext cx="1018297" cy="1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73519" y="5084706"/>
            <a:ext cx="34172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Very good agreement between the results for quench localisation. </a:t>
            </a:r>
          </a:p>
          <a:p>
            <a:r>
              <a:rPr lang="en-GB" sz="1400" dirty="0" smtClean="0"/>
              <a:t>Possibly more info can be extracted.</a:t>
            </a:r>
          </a:p>
          <a:p>
            <a:endParaRPr lang="nl-NL" sz="1400" dirty="0"/>
          </a:p>
          <a:p>
            <a:r>
              <a:rPr lang="nl-NL" sz="1400" dirty="0" smtClean="0"/>
              <a:t>This will be a new standard </a:t>
            </a:r>
            <a:r>
              <a:rPr lang="nl-NL" sz="1400" dirty="0"/>
              <a:t>m</a:t>
            </a:r>
            <a:r>
              <a:rPr lang="nl-NL" sz="1400" dirty="0" smtClean="0"/>
              <a:t>easurement for the next series of tests.</a:t>
            </a:r>
            <a:endParaRPr lang="en-GB" sz="14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3275856" y="6309320"/>
            <a:ext cx="20882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1533"/>
          <a:stretch/>
        </p:blipFill>
        <p:spPr>
          <a:xfrm>
            <a:off x="138336" y="2636912"/>
            <a:ext cx="4793704" cy="375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96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6854" cy="531212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Training of the 3 models</a:t>
            </a:r>
            <a:endParaRPr lang="en-GB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679151"/>
              </p:ext>
            </p:extLst>
          </p:nvPr>
        </p:nvGraphicFramePr>
        <p:xfrm>
          <a:off x="20342" y="836711"/>
          <a:ext cx="2477619" cy="17661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9290"/>
                <a:gridCol w="580518"/>
                <a:gridCol w="657811"/>
              </a:tblGrid>
              <a:tr h="24623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Name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Coils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I</a:t>
                      </a:r>
                      <a:r>
                        <a:rPr lang="en-GB" sz="1400" baseline="-25000" dirty="0" err="1" smtClean="0"/>
                        <a:t>ss</a:t>
                      </a:r>
                      <a:r>
                        <a:rPr lang="en-GB" sz="1400" baseline="-25000" dirty="0" smtClean="0"/>
                        <a:t> </a:t>
                      </a:r>
                      <a:r>
                        <a:rPr lang="en-GB" sz="2000" b="1" baseline="30000" dirty="0" smtClean="0"/>
                        <a:t>*</a:t>
                      </a:r>
                      <a:endParaRPr lang="en-GB" sz="1400" b="1" dirty="0"/>
                    </a:p>
                  </a:txBody>
                  <a:tcPr/>
                </a:tc>
              </a:tr>
              <a:tr h="33362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MBHSM101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16.7</a:t>
                      </a:r>
                    </a:p>
                  </a:txBody>
                  <a:tcPr/>
                </a:tc>
              </a:tr>
              <a:tr h="46615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MBHSP101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106 </a:t>
                      </a:r>
                    </a:p>
                    <a:p>
                      <a:pPr>
                        <a:buAutoNum type="arabicPlain" startAt="107"/>
                      </a:pPr>
                      <a:r>
                        <a:rPr lang="en-GB" sz="1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14.5</a:t>
                      </a:r>
                    </a:p>
                    <a:p>
                      <a:pPr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14.4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615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MBHSP102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106</a:t>
                      </a:r>
                    </a:p>
                    <a:p>
                      <a:r>
                        <a:rPr lang="en-GB" sz="1400" dirty="0" smtClean="0"/>
                        <a:t>108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14.5</a:t>
                      </a:r>
                    </a:p>
                    <a:p>
                      <a:r>
                        <a:rPr lang="en-GB" sz="1400" dirty="0" smtClean="0"/>
                        <a:t>14.8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342" y="2734045"/>
            <a:ext cx="2477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I</a:t>
            </a:r>
            <a:r>
              <a:rPr lang="en-GB" sz="1000" baseline="-25000" dirty="0" err="1" smtClean="0"/>
              <a:t>ss</a:t>
            </a:r>
            <a:r>
              <a:rPr lang="en-GB" sz="1000" dirty="0" smtClean="0"/>
              <a:t> calculated by Susana with Roxy with extracted strand data from Bernardo.</a:t>
            </a:r>
            <a:endParaRPr lang="en-GB" sz="1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24" y="836711"/>
            <a:ext cx="6535658" cy="459488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7596336" y="1196752"/>
            <a:ext cx="0" cy="936104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932040" y="3429000"/>
            <a:ext cx="0" cy="1368152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156176" y="3789040"/>
            <a:ext cx="0" cy="1152128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69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719852"/>
            <a:ext cx="6723865" cy="460851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6854" cy="531212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Training of the 3 models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70198" y="5490244"/>
            <a:ext cx="3985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Training of MBHSP102 biased since coil 106 was already trained before.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94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7683AE-03F1-403D-ABC2-E4F67B7F875E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6701</TotalTime>
  <Words>1843</Words>
  <Application>Microsoft Office PowerPoint</Application>
  <PresentationFormat>On-screen Show (4:3)</PresentationFormat>
  <Paragraphs>401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Wingdings</vt:lpstr>
      <vt:lpstr>ppt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Training of the 3 models</vt:lpstr>
      <vt:lpstr>Training of the 3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Preloading difference of MBHSP102 to MBHSP101</vt:lpstr>
      <vt:lpstr>Mech. Behavior in radial direction of MBHSP102</vt:lpstr>
      <vt:lpstr>Influence quench vs. no quench in MBHSP102  magnetic measurements to 11.8kA</vt:lpstr>
      <vt:lpstr>Changes for MBHSP103</vt:lpstr>
      <vt:lpstr>PowerPoint Presentation</vt:lpstr>
      <vt:lpstr>Summary for MBHSP101</vt:lpstr>
      <vt:lpstr>PowerPoint Presentation</vt:lpstr>
      <vt:lpstr>Backup slides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Gerard Willering</cp:lastModifiedBy>
  <cp:revision>183</cp:revision>
  <dcterms:created xsi:type="dcterms:W3CDTF">2013-06-24T08:34:31Z</dcterms:created>
  <dcterms:modified xsi:type="dcterms:W3CDTF">2015-09-22T08:37:30Z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