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6.xml" ContentType="application/vnd.openxmlformats-officedocument.presentationml.notesSlide+xml"/>
  <Override PartName="/ppt/charts/chart3.xml" ContentType="application/vnd.openxmlformats-officedocument.drawingml.chart+xml"/>
  <Override PartName="/ppt/theme/themeOverride1.xml" ContentType="application/vnd.openxmlformats-officedocument.themeOverride+xml"/>
  <Override PartName="/ppt/drawings/drawing3.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87" r:id="rId1"/>
  </p:sldMasterIdLst>
  <p:notesMasterIdLst>
    <p:notesMasterId r:id="rId29"/>
  </p:notesMasterIdLst>
  <p:handoutMasterIdLst>
    <p:handoutMasterId r:id="rId30"/>
  </p:handoutMasterIdLst>
  <p:sldIdLst>
    <p:sldId id="579" r:id="rId2"/>
    <p:sldId id="815" r:id="rId3"/>
    <p:sldId id="834" r:id="rId4"/>
    <p:sldId id="833" r:id="rId5"/>
    <p:sldId id="821" r:id="rId6"/>
    <p:sldId id="800" r:id="rId7"/>
    <p:sldId id="799" r:id="rId8"/>
    <p:sldId id="794" r:id="rId9"/>
    <p:sldId id="811" r:id="rId10"/>
    <p:sldId id="809" r:id="rId11"/>
    <p:sldId id="810" r:id="rId12"/>
    <p:sldId id="825" r:id="rId13"/>
    <p:sldId id="832" r:id="rId14"/>
    <p:sldId id="818" r:id="rId15"/>
    <p:sldId id="804" r:id="rId16"/>
    <p:sldId id="829" r:id="rId17"/>
    <p:sldId id="831" r:id="rId18"/>
    <p:sldId id="822" r:id="rId19"/>
    <p:sldId id="823" r:id="rId20"/>
    <p:sldId id="807" r:id="rId21"/>
    <p:sldId id="824" r:id="rId22"/>
    <p:sldId id="765" r:id="rId23"/>
    <p:sldId id="767" r:id="rId24"/>
    <p:sldId id="820" r:id="rId25"/>
    <p:sldId id="812" r:id="rId26"/>
    <p:sldId id="813" r:id="rId27"/>
    <p:sldId id="814" r:id="rId28"/>
  </p:sldIdLst>
  <p:sldSz cx="9144000" cy="6858000" type="screen4x3"/>
  <p:notesSz cx="6934200" cy="9232900"/>
  <p:defaultTextStyle>
    <a:defPPr>
      <a:defRPr lang="en-US"/>
    </a:defPPr>
    <a:lvl1pPr algn="l" rtl="0" eaLnBrk="0" fontAlgn="base" hangingPunct="0">
      <a:spcBef>
        <a:spcPct val="0"/>
      </a:spcBef>
      <a:spcAft>
        <a:spcPct val="0"/>
      </a:spcAft>
      <a:defRPr sz="2400" kern="1200">
        <a:solidFill>
          <a:schemeClr val="tx1"/>
        </a:solidFill>
        <a:latin typeface="Comic Sans MS" pitchFamily="66" charset="0"/>
        <a:ea typeface="+mn-ea"/>
        <a:cs typeface="+mn-cs"/>
      </a:defRPr>
    </a:lvl1pPr>
    <a:lvl2pPr marL="457200" algn="l" rtl="0" eaLnBrk="0" fontAlgn="base" hangingPunct="0">
      <a:spcBef>
        <a:spcPct val="0"/>
      </a:spcBef>
      <a:spcAft>
        <a:spcPct val="0"/>
      </a:spcAft>
      <a:defRPr sz="2400" kern="1200">
        <a:solidFill>
          <a:schemeClr val="tx1"/>
        </a:solidFill>
        <a:latin typeface="Comic Sans MS" pitchFamily="66" charset="0"/>
        <a:ea typeface="+mn-ea"/>
        <a:cs typeface="+mn-cs"/>
      </a:defRPr>
    </a:lvl2pPr>
    <a:lvl3pPr marL="914400" algn="l" rtl="0" eaLnBrk="0" fontAlgn="base" hangingPunct="0">
      <a:spcBef>
        <a:spcPct val="0"/>
      </a:spcBef>
      <a:spcAft>
        <a:spcPct val="0"/>
      </a:spcAft>
      <a:defRPr sz="2400" kern="1200">
        <a:solidFill>
          <a:schemeClr val="tx1"/>
        </a:solidFill>
        <a:latin typeface="Comic Sans MS" pitchFamily="66" charset="0"/>
        <a:ea typeface="+mn-ea"/>
        <a:cs typeface="+mn-cs"/>
      </a:defRPr>
    </a:lvl3pPr>
    <a:lvl4pPr marL="1371600" algn="l" rtl="0" eaLnBrk="0" fontAlgn="base" hangingPunct="0">
      <a:spcBef>
        <a:spcPct val="0"/>
      </a:spcBef>
      <a:spcAft>
        <a:spcPct val="0"/>
      </a:spcAft>
      <a:defRPr sz="2400" kern="1200">
        <a:solidFill>
          <a:schemeClr val="tx1"/>
        </a:solidFill>
        <a:latin typeface="Comic Sans MS" pitchFamily="66" charset="0"/>
        <a:ea typeface="+mn-ea"/>
        <a:cs typeface="+mn-cs"/>
      </a:defRPr>
    </a:lvl4pPr>
    <a:lvl5pPr marL="1828800" algn="l" rtl="0" eaLnBrk="0" fontAlgn="base" hangingPunct="0">
      <a:spcBef>
        <a:spcPct val="0"/>
      </a:spcBef>
      <a:spcAft>
        <a:spcPct val="0"/>
      </a:spcAft>
      <a:defRPr sz="2400" kern="1200">
        <a:solidFill>
          <a:schemeClr val="tx1"/>
        </a:solidFill>
        <a:latin typeface="Comic Sans MS" pitchFamily="66" charset="0"/>
        <a:ea typeface="+mn-ea"/>
        <a:cs typeface="+mn-cs"/>
      </a:defRPr>
    </a:lvl5pPr>
    <a:lvl6pPr marL="2286000" algn="l" defTabSz="914400" rtl="0" eaLnBrk="1" latinLnBrk="0" hangingPunct="1">
      <a:defRPr sz="2400" kern="1200">
        <a:solidFill>
          <a:schemeClr val="tx1"/>
        </a:solidFill>
        <a:latin typeface="Comic Sans MS" pitchFamily="66" charset="0"/>
        <a:ea typeface="+mn-ea"/>
        <a:cs typeface="+mn-cs"/>
      </a:defRPr>
    </a:lvl6pPr>
    <a:lvl7pPr marL="2743200" algn="l" defTabSz="914400" rtl="0" eaLnBrk="1" latinLnBrk="0" hangingPunct="1">
      <a:defRPr sz="2400" kern="1200">
        <a:solidFill>
          <a:schemeClr val="tx1"/>
        </a:solidFill>
        <a:latin typeface="Comic Sans MS" pitchFamily="66" charset="0"/>
        <a:ea typeface="+mn-ea"/>
        <a:cs typeface="+mn-cs"/>
      </a:defRPr>
    </a:lvl7pPr>
    <a:lvl8pPr marL="3200400" algn="l" defTabSz="914400" rtl="0" eaLnBrk="1" latinLnBrk="0" hangingPunct="1">
      <a:defRPr sz="2400" kern="1200">
        <a:solidFill>
          <a:schemeClr val="tx1"/>
        </a:solidFill>
        <a:latin typeface="Comic Sans MS" pitchFamily="66" charset="0"/>
        <a:ea typeface="+mn-ea"/>
        <a:cs typeface="+mn-cs"/>
      </a:defRPr>
    </a:lvl8pPr>
    <a:lvl9pPr marL="3657600" algn="l" defTabSz="914400" rtl="0" eaLnBrk="1" latinLnBrk="0" hangingPunct="1">
      <a:defRPr sz="2400" kern="1200">
        <a:solidFill>
          <a:schemeClr val="tx1"/>
        </a:solidFill>
        <a:latin typeface="Comic Sans MS"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8">
          <p15:clr>
            <a:srgbClr val="A4A3A4"/>
          </p15:clr>
        </p15:guide>
        <p15:guide id="2" pos="218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0099"/>
    <a:srgbClr val="990033"/>
    <a:srgbClr val="CC0000"/>
    <a:srgbClr val="000066"/>
    <a:srgbClr val="008000"/>
    <a:srgbClr val="339933"/>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2017" autoAdjust="0"/>
    <p:restoredTop sz="94662" autoAdjust="0"/>
  </p:normalViewPr>
  <p:slideViewPr>
    <p:cSldViewPr snapToObjects="1">
      <p:cViewPr>
        <p:scale>
          <a:sx n="68" d="100"/>
          <a:sy n="68" d="100"/>
        </p:scale>
        <p:origin x="2298" y="13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Objects="1">
      <p:cViewPr varScale="1">
        <p:scale>
          <a:sx n="85" d="100"/>
          <a:sy n="85" d="100"/>
        </p:scale>
        <p:origin x="-1806" y="-84"/>
      </p:cViewPr>
      <p:guideLst>
        <p:guide orient="horz" pos="2908"/>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tdfiler\tdpc01users\dt\dt_public\Short_Sample\Misc\Transformer%20Test\SPIRAL_TRANSFORMER\2013-04-03_T2\Test_log_04032013.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tdfiler\public\DanieleTurrioni\Antani\Cables\R&amp;DT_110420_40_1_0\R&amp;DT_110420_40_1_0_4-22-2011.xlsx" TargetMode="Externa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file:///C:\Users\Manu\Desktop\for%20EB\From%20Vito\169_Cable_Studies.xlsx" TargetMode="External"/><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barzi\Desktop\11T_Dipole_Cable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tdfiler\public\Lombardo\HTS\Transformer_Spiral\Fermilab_Comsol_4.2\3D_Comsol_Solved\11T_Cable\REV12_11T_Cable_Gap_study\Analysi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465668643271443"/>
          <c:y val="2.0547095007233493E-2"/>
          <c:w val="0.87048734648909631"/>
          <c:h val="0.83779417124051625"/>
        </c:manualLayout>
      </c:layout>
      <c:scatterChart>
        <c:scatterStyle val="lineMarker"/>
        <c:varyColors val="0"/>
        <c:ser>
          <c:idx val="0"/>
          <c:order val="0"/>
          <c:tx>
            <c:v>Cable test</c:v>
          </c:tx>
          <c:spPr>
            <a:ln w="28575">
              <a:noFill/>
            </a:ln>
          </c:spPr>
          <c:marker>
            <c:symbol val="circle"/>
            <c:size val="7"/>
            <c:spPr>
              <a:solidFill>
                <a:srgbClr val="FF0000"/>
              </a:solidFill>
              <a:ln>
                <a:solidFill>
                  <a:srgbClr val="FF0000"/>
                </a:solidFill>
              </a:ln>
            </c:spPr>
          </c:marker>
          <c:dPt>
            <c:idx val="2"/>
            <c:marker>
              <c:spPr>
                <a:noFill/>
                <a:ln w="15875">
                  <a:solidFill>
                    <a:srgbClr val="FF0000"/>
                  </a:solidFill>
                </a:ln>
              </c:spPr>
            </c:marker>
            <c:bubble3D val="0"/>
          </c:dPt>
          <c:dPt>
            <c:idx val="3"/>
            <c:marker>
              <c:spPr>
                <a:noFill/>
                <a:ln w="15875">
                  <a:solidFill>
                    <a:srgbClr val="FF0000"/>
                  </a:solidFill>
                </a:ln>
              </c:spPr>
            </c:marker>
            <c:bubble3D val="0"/>
          </c:dPt>
          <c:dPt>
            <c:idx val="4"/>
            <c:marker>
              <c:spPr>
                <a:noFill/>
                <a:ln w="15875">
                  <a:solidFill>
                    <a:srgbClr val="FF0000"/>
                  </a:solidFill>
                </a:ln>
              </c:spPr>
            </c:marker>
            <c:bubble3D val="0"/>
          </c:dPt>
          <c:dPt>
            <c:idx val="5"/>
            <c:marker>
              <c:spPr>
                <a:noFill/>
                <a:ln w="15875">
                  <a:solidFill>
                    <a:srgbClr val="FF0000"/>
                  </a:solidFill>
                </a:ln>
              </c:spPr>
            </c:marker>
            <c:bubble3D val="0"/>
          </c:dPt>
          <c:xVal>
            <c:numRef>
              <c:f>'Corrected value'!$B$2:$B$7</c:f>
              <c:numCache>
                <c:formatCode>General</c:formatCode>
                <c:ptCount val="6"/>
                <c:pt idx="0">
                  <c:v>14.874768985999999</c:v>
                </c:pt>
                <c:pt idx="1">
                  <c:v>14.100451378000001</c:v>
                </c:pt>
                <c:pt idx="2">
                  <c:v>13.204181862</c:v>
                </c:pt>
                <c:pt idx="3">
                  <c:v>12.416983333999999</c:v>
                </c:pt>
                <c:pt idx="4">
                  <c:v>11.606542365999999</c:v>
                </c:pt>
                <c:pt idx="5">
                  <c:v>10.392001728</c:v>
                </c:pt>
              </c:numCache>
            </c:numRef>
          </c:xVal>
          <c:yVal>
            <c:numRef>
              <c:f>'Corrected value'!$D$2:$D$7</c:f>
              <c:numCache>
                <c:formatCode>General</c:formatCode>
                <c:ptCount val="6"/>
                <c:pt idx="0">
                  <c:v>11.214986999999999</c:v>
                </c:pt>
                <c:pt idx="1">
                  <c:v>14.108351000000001</c:v>
                </c:pt>
                <c:pt idx="2">
                  <c:v>15.438229</c:v>
                </c:pt>
                <c:pt idx="3">
                  <c:v>18.166453000000001</c:v>
                </c:pt>
                <c:pt idx="4">
                  <c:v>20.596696999999999</c:v>
                </c:pt>
                <c:pt idx="5">
                  <c:v>17.846176</c:v>
                </c:pt>
              </c:numCache>
            </c:numRef>
          </c:yVal>
          <c:smooth val="0"/>
        </c:ser>
        <c:ser>
          <c:idx val="3"/>
          <c:order val="1"/>
          <c:tx>
            <c:v>Cable Witness - Strand test</c:v>
          </c:tx>
          <c:spPr>
            <a:ln w="15875">
              <a:noFill/>
            </a:ln>
          </c:spPr>
          <c:marker>
            <c:symbol val="square"/>
            <c:size val="7"/>
          </c:marker>
          <c:dPt>
            <c:idx val="3"/>
            <c:marker>
              <c:spPr>
                <a:noFill/>
              </c:spPr>
            </c:marker>
            <c:bubble3D val="0"/>
          </c:dPt>
          <c:dPt>
            <c:idx val="4"/>
            <c:marker>
              <c:spPr>
                <a:noFill/>
              </c:spPr>
            </c:marker>
            <c:bubble3D val="0"/>
          </c:dPt>
          <c:dPt>
            <c:idx val="5"/>
            <c:marker>
              <c:spPr>
                <a:noFill/>
              </c:spPr>
            </c:marker>
            <c:bubble3D val="0"/>
          </c:dPt>
          <c:dPt>
            <c:idx val="6"/>
            <c:marker>
              <c:spPr>
                <a:noFill/>
              </c:spPr>
            </c:marker>
            <c:bubble3D val="0"/>
          </c:dPt>
          <c:dPt>
            <c:idx val="7"/>
            <c:marker>
              <c:spPr>
                <a:noFill/>
              </c:spPr>
            </c:marker>
            <c:bubble3D val="0"/>
          </c:dPt>
          <c:dPt>
            <c:idx val="8"/>
            <c:marker>
              <c:spPr>
                <a:noFill/>
              </c:spPr>
            </c:marker>
            <c:bubble3D val="0"/>
          </c:dPt>
          <c:dPt>
            <c:idx val="9"/>
            <c:marker>
              <c:spPr>
                <a:noFill/>
              </c:spPr>
            </c:marker>
            <c:bubble3D val="0"/>
          </c:dPt>
          <c:dPt>
            <c:idx val="10"/>
            <c:marker>
              <c:spPr>
                <a:noFill/>
              </c:spPr>
            </c:marker>
            <c:bubble3D val="0"/>
          </c:dPt>
          <c:dPt>
            <c:idx val="11"/>
            <c:marker>
              <c:spPr>
                <a:noFill/>
              </c:spPr>
            </c:marker>
            <c:bubble3D val="0"/>
          </c:dPt>
          <c:dPt>
            <c:idx val="12"/>
            <c:marker>
              <c:spPr>
                <a:noFill/>
              </c:spPr>
            </c:marker>
            <c:bubble3D val="0"/>
          </c:dPt>
          <c:dPt>
            <c:idx val="13"/>
            <c:marker>
              <c:spPr>
                <a:noFill/>
              </c:spPr>
            </c:marker>
            <c:bubble3D val="0"/>
          </c:dPt>
          <c:dPt>
            <c:idx val="14"/>
            <c:marker>
              <c:spPr>
                <a:noFill/>
              </c:spPr>
            </c:marker>
            <c:bubble3D val="0"/>
          </c:dPt>
          <c:dPt>
            <c:idx val="15"/>
            <c:marker>
              <c:spPr>
                <a:noFill/>
              </c:spPr>
            </c:marker>
            <c:bubble3D val="0"/>
          </c:dPt>
          <c:xVal>
            <c:numRef>
              <c:f>'Corrected value'!$E$32:$E$47</c:f>
              <c:numCache>
                <c:formatCode>General</c:formatCode>
                <c:ptCount val="16"/>
                <c:pt idx="0">
                  <c:v>15.146171428571488</c:v>
                </c:pt>
                <c:pt idx="1">
                  <c:v>14.188171428571506</c:v>
                </c:pt>
                <c:pt idx="2">
                  <c:v>13.230685714285809</c:v>
                </c:pt>
                <c:pt idx="3">
                  <c:v>12.270482857142968</c:v>
                </c:pt>
                <c:pt idx="4">
                  <c:v>11.321746285714418</c:v>
                </c:pt>
                <c:pt idx="5">
                  <c:v>10.387972571428731</c:v>
                </c:pt>
                <c:pt idx="6">
                  <c:v>9.4088422857144529</c:v>
                </c:pt>
                <c:pt idx="7">
                  <c:v>8.4795160000001975</c:v>
                </c:pt>
                <c:pt idx="8">
                  <c:v>7.5320360000002182</c:v>
                </c:pt>
                <c:pt idx="9">
                  <c:v>6.6470542857145514</c:v>
                </c:pt>
                <c:pt idx="10">
                  <c:v>5.774267428571747</c:v>
                </c:pt>
                <c:pt idx="11">
                  <c:v>4.6090845714288218</c:v>
                </c:pt>
                <c:pt idx="12">
                  <c:v>3.5605828571430873</c:v>
                </c:pt>
                <c:pt idx="13">
                  <c:v>2.5432611428573662</c:v>
                </c:pt>
                <c:pt idx="14">
                  <c:v>1.5688977142859482</c:v>
                </c:pt>
                <c:pt idx="15">
                  <c:v>0.52552342857164458</c:v>
                </c:pt>
              </c:numCache>
            </c:numRef>
          </c:xVal>
          <c:yVal>
            <c:numRef>
              <c:f>'Corrected value'!$F$32:$F$47</c:f>
              <c:numCache>
                <c:formatCode>General</c:formatCode>
                <c:ptCount val="16"/>
                <c:pt idx="0">
                  <c:v>10.231999999999999</c:v>
                </c:pt>
                <c:pt idx="1">
                  <c:v>13.172000000000001</c:v>
                </c:pt>
                <c:pt idx="2">
                  <c:v>16.148</c:v>
                </c:pt>
                <c:pt idx="3">
                  <c:v>18.933800000000002</c:v>
                </c:pt>
                <c:pt idx="4">
                  <c:v>22.52224</c:v>
                </c:pt>
                <c:pt idx="5">
                  <c:v>27.158080000000002</c:v>
                </c:pt>
                <c:pt idx="6">
                  <c:v>28.618960000000001</c:v>
                </c:pt>
                <c:pt idx="7">
                  <c:v>33.566120000000005</c:v>
                </c:pt>
                <c:pt idx="8">
                  <c:v>37.242519999999999</c:v>
                </c:pt>
                <c:pt idx="9">
                  <c:v>45.293800000000005</c:v>
                </c:pt>
                <c:pt idx="10">
                  <c:v>54.198720000000002</c:v>
                </c:pt>
                <c:pt idx="11">
                  <c:v>42.635919999999999</c:v>
                </c:pt>
                <c:pt idx="12">
                  <c:v>39.2408</c:v>
                </c:pt>
                <c:pt idx="13">
                  <c:v>38.028280000000002</c:v>
                </c:pt>
                <c:pt idx="14">
                  <c:v>39.822840000000006</c:v>
                </c:pt>
                <c:pt idx="15">
                  <c:v>36.786639999999998</c:v>
                </c:pt>
              </c:numCache>
            </c:numRef>
          </c:yVal>
          <c:smooth val="1"/>
        </c:ser>
        <c:ser>
          <c:idx val="1"/>
          <c:order val="2"/>
          <c:tx>
            <c:strRef>
              <c:f>'Corrected value'!$B$50</c:f>
              <c:strCache>
                <c:ptCount val="1"/>
                <c:pt idx="0">
                  <c:v>MBH02 Witness - Strand test</c:v>
                </c:pt>
              </c:strCache>
            </c:strRef>
          </c:tx>
          <c:spPr>
            <a:ln w="28575">
              <a:noFill/>
            </a:ln>
          </c:spPr>
          <c:marker>
            <c:symbol val="diamond"/>
            <c:size val="7"/>
          </c:marker>
          <c:xVal>
            <c:numRef>
              <c:f>'Corrected value'!$A$51:$A$54</c:f>
              <c:numCache>
                <c:formatCode>0.00</c:formatCode>
                <c:ptCount val="4"/>
                <c:pt idx="0">
                  <c:v>15.10028</c:v>
                </c:pt>
                <c:pt idx="1">
                  <c:v>14.140771428571428</c:v>
                </c:pt>
                <c:pt idx="2">
                  <c:v>13.183574285714286</c:v>
                </c:pt>
                <c:pt idx="3">
                  <c:v>12.236028571428571</c:v>
                </c:pt>
              </c:numCache>
            </c:numRef>
          </c:xVal>
          <c:yVal>
            <c:numRef>
              <c:f>'Corrected value'!$B$51:$B$54</c:f>
              <c:numCache>
                <c:formatCode>0.000</c:formatCode>
                <c:ptCount val="4"/>
                <c:pt idx="0">
                  <c:v>7.0196000000000005</c:v>
                </c:pt>
                <c:pt idx="1">
                  <c:v>9.8539999999999992</c:v>
                </c:pt>
                <c:pt idx="2">
                  <c:v>12.850200000000001</c:v>
                </c:pt>
                <c:pt idx="3">
                  <c:v>16.521999999999998</c:v>
                </c:pt>
              </c:numCache>
            </c:numRef>
          </c:yVal>
          <c:smooth val="0"/>
        </c:ser>
        <c:ser>
          <c:idx val="2"/>
          <c:order val="3"/>
          <c:tx>
            <c:strRef>
              <c:f>'Corrected value'!$E$50</c:f>
              <c:strCache>
                <c:ptCount val="1"/>
                <c:pt idx="0">
                  <c:v>Fit 4.2 K</c:v>
                </c:pt>
              </c:strCache>
            </c:strRef>
          </c:tx>
          <c:spPr>
            <a:ln w="12700">
              <a:solidFill>
                <a:schemeClr val="accent2">
                  <a:lumMod val="75000"/>
                </a:schemeClr>
              </a:solidFill>
            </a:ln>
          </c:spPr>
          <c:marker>
            <c:symbol val="none"/>
          </c:marker>
          <c:xVal>
            <c:numRef>
              <c:f>'Corrected value'!$D$51:$D$651</c:f>
              <c:numCache>
                <c:formatCode>General</c:formatCode>
                <c:ptCount val="601"/>
                <c:pt idx="0">
                  <c:v>16.070803688166087</c:v>
                </c:pt>
                <c:pt idx="1">
                  <c:v>16.051355936532186</c:v>
                </c:pt>
                <c:pt idx="2">
                  <c:v>16.031910636359157</c:v>
                </c:pt>
                <c:pt idx="3">
                  <c:v>16.012467791824882</c:v>
                </c:pt>
                <c:pt idx="4">
                  <c:v>15.993027407120856</c:v>
                </c:pt>
                <c:pt idx="5">
                  <c:v>15.973589486452246</c:v>
                </c:pt>
                <c:pt idx="6">
                  <c:v>15.954154034037959</c:v>
                </c:pt>
                <c:pt idx="7">
                  <c:v>15.934721054110694</c:v>
                </c:pt>
                <c:pt idx="8">
                  <c:v>15.915290550917009</c:v>
                </c:pt>
                <c:pt idx="9">
                  <c:v>15.895862528717375</c:v>
                </c:pt>
                <c:pt idx="10">
                  <c:v>15.876436991786242</c:v>
                </c:pt>
                <c:pt idx="11">
                  <c:v>15.857013944412095</c:v>
                </c:pt>
                <c:pt idx="12">
                  <c:v>15.837593390897524</c:v>
                </c:pt>
                <c:pt idx="13">
                  <c:v>15.818175335559278</c:v>
                </c:pt>
                <c:pt idx="14">
                  <c:v>15.798759782728327</c:v>
                </c:pt>
                <c:pt idx="15">
                  <c:v>15.779346736749932</c:v>
                </c:pt>
                <c:pt idx="16">
                  <c:v>15.759936201983704</c:v>
                </c:pt>
                <c:pt idx="17">
                  <c:v>15.740528182803661</c:v>
                </c:pt>
                <c:pt idx="18">
                  <c:v>15.721122683598304</c:v>
                </c:pt>
                <c:pt idx="19">
                  <c:v>15.701719708770669</c:v>
                </c:pt>
                <c:pt idx="20">
                  <c:v>15.682319262738401</c:v>
                </c:pt>
                <c:pt idx="21">
                  <c:v>15.662921349933812</c:v>
                </c:pt>
                <c:pt idx="22">
                  <c:v>15.64352597480395</c:v>
                </c:pt>
                <c:pt idx="23">
                  <c:v>15.624133141810654</c:v>
                </c:pt>
                <c:pt idx="24">
                  <c:v>15.604742855430645</c:v>
                </c:pt>
                <c:pt idx="25">
                  <c:v>15.585355120155564</c:v>
                </c:pt>
                <c:pt idx="26">
                  <c:v>15.565969940492048</c:v>
                </c:pt>
                <c:pt idx="27">
                  <c:v>15.546587320961805</c:v>
                </c:pt>
                <c:pt idx="28">
                  <c:v>15.527207266101673</c:v>
                </c:pt>
                <c:pt idx="29">
                  <c:v>15.507829780463691</c:v>
                </c:pt>
                <c:pt idx="30">
                  <c:v>15.488454868615163</c:v>
                </c:pt>
                <c:pt idx="31">
                  <c:v>15.469082535138728</c:v>
                </c:pt>
                <c:pt idx="32">
                  <c:v>15.449712784632432</c:v>
                </c:pt>
                <c:pt idx="33">
                  <c:v>15.430345621709796</c:v>
                </c:pt>
                <c:pt idx="34">
                  <c:v>15.410981050999878</c:v>
                </c:pt>
                <c:pt idx="35">
                  <c:v>15.391619077147354</c:v>
                </c:pt>
                <c:pt idx="36">
                  <c:v>15.372259704812578</c:v>
                </c:pt>
                <c:pt idx="37">
                  <c:v>15.352902938671667</c:v>
                </c:pt>
                <c:pt idx="38">
                  <c:v>15.333548783416555</c:v>
                </c:pt>
                <c:pt idx="39">
                  <c:v>15.314197243755071</c:v>
                </c:pt>
                <c:pt idx="40">
                  <c:v>15.294848324411015</c:v>
                </c:pt>
                <c:pt idx="41">
                  <c:v>15.27550203012423</c:v>
                </c:pt>
                <c:pt idx="42">
                  <c:v>15.256158365650666</c:v>
                </c:pt>
                <c:pt idx="43">
                  <c:v>15.23681733576246</c:v>
                </c:pt>
                <c:pt idx="44">
                  <c:v>15.217478945248009</c:v>
                </c:pt>
                <c:pt idx="45">
                  <c:v>15.198143198912048</c:v>
                </c:pt>
                <c:pt idx="46">
                  <c:v>15.178810101575708</c:v>
                </c:pt>
                <c:pt idx="47">
                  <c:v>15.159479658076613</c:v>
                </c:pt>
                <c:pt idx="48">
                  <c:v>15.140151873268934</c:v>
                </c:pt>
                <c:pt idx="49">
                  <c:v>15.120826752023484</c:v>
                </c:pt>
                <c:pt idx="50">
                  <c:v>15.101504299227779</c:v>
                </c:pt>
                <c:pt idx="51">
                  <c:v>15.08218451978612</c:v>
                </c:pt>
                <c:pt idx="52">
                  <c:v>15.062867418619671</c:v>
                </c:pt>
                <c:pt idx="53">
                  <c:v>15.043553000666531</c:v>
                </c:pt>
                <c:pt idx="54">
                  <c:v>15.024241270881825</c:v>
                </c:pt>
                <c:pt idx="55">
                  <c:v>15.004932234237764</c:v>
                </c:pt>
                <c:pt idx="56">
                  <c:v>14.98562589572373</c:v>
                </c:pt>
                <c:pt idx="57">
                  <c:v>14.966322260346367</c:v>
                </c:pt>
                <c:pt idx="58">
                  <c:v>14.947021333129644</c:v>
                </c:pt>
                <c:pt idx="59">
                  <c:v>14.927723119114944</c:v>
                </c:pt>
                <c:pt idx="60">
                  <c:v>14.908427623361138</c:v>
                </c:pt>
                <c:pt idx="61">
                  <c:v>14.889134850944675</c:v>
                </c:pt>
                <c:pt idx="62">
                  <c:v>14.869844806959655</c:v>
                </c:pt>
                <c:pt idx="63">
                  <c:v>14.850557496517915</c:v>
                </c:pt>
                <c:pt idx="64">
                  <c:v>14.83127292474911</c:v>
                </c:pt>
                <c:pt idx="65">
                  <c:v>14.811991096800792</c:v>
                </c:pt>
                <c:pt idx="66">
                  <c:v>14.792712017838504</c:v>
                </c:pt>
                <c:pt idx="67">
                  <c:v>14.773435693045853</c:v>
                </c:pt>
                <c:pt idx="68">
                  <c:v>14.754162127624596</c:v>
                </c:pt>
                <c:pt idx="69">
                  <c:v>14.734891326794726</c:v>
                </c:pt>
                <c:pt idx="70">
                  <c:v>14.715623295794563</c:v>
                </c:pt>
                <c:pt idx="71">
                  <c:v>14.696358039880829</c:v>
                </c:pt>
                <c:pt idx="72">
                  <c:v>14.67709556432874</c:v>
                </c:pt>
                <c:pt idx="73">
                  <c:v>14.65783587443209</c:v>
                </c:pt>
                <c:pt idx="74">
                  <c:v>14.638578975503346</c:v>
                </c:pt>
                <c:pt idx="75">
                  <c:v>14.619324872873726</c:v>
                </c:pt>
                <c:pt idx="76">
                  <c:v>14.600073571893287</c:v>
                </c:pt>
                <c:pt idx="77">
                  <c:v>14.580825077931019</c:v>
                </c:pt>
                <c:pt idx="78">
                  <c:v>14.561579396374936</c:v>
                </c:pt>
                <c:pt idx="79">
                  <c:v>14.542336532632161</c:v>
                </c:pt>
                <c:pt idx="80">
                  <c:v>14.523096492129014</c:v>
                </c:pt>
                <c:pt idx="81">
                  <c:v>14.503859280311108</c:v>
                </c:pt>
                <c:pt idx="82">
                  <c:v>14.484624902643436</c:v>
                </c:pt>
                <c:pt idx="83">
                  <c:v>14.46539336461047</c:v>
                </c:pt>
                <c:pt idx="84">
                  <c:v>14.446164671716245</c:v>
                </c:pt>
                <c:pt idx="85">
                  <c:v>14.426938829484452</c:v>
                </c:pt>
                <c:pt idx="86">
                  <c:v>14.407715843458542</c:v>
                </c:pt>
                <c:pt idx="87">
                  <c:v>14.388495719201805</c:v>
                </c:pt>
                <c:pt idx="88">
                  <c:v>14.36927846229748</c:v>
                </c:pt>
                <c:pt idx="89">
                  <c:v>14.350064078348833</c:v>
                </c:pt>
                <c:pt idx="90">
                  <c:v>14.330852572979268</c:v>
                </c:pt>
                <c:pt idx="91">
                  <c:v>14.311643951832417</c:v>
                </c:pt>
                <c:pt idx="92">
                  <c:v>14.292438220572237</c:v>
                </c:pt>
                <c:pt idx="93">
                  <c:v>14.273235384883101</c:v>
                </c:pt>
                <c:pt idx="94">
                  <c:v>14.254035450469908</c:v>
                </c:pt>
                <c:pt idx="95">
                  <c:v>14.234838423058179</c:v>
                </c:pt>
                <c:pt idx="96">
                  <c:v>14.215644308394143</c:v>
                </c:pt>
                <c:pt idx="97">
                  <c:v>14.196453112244853</c:v>
                </c:pt>
                <c:pt idx="98">
                  <c:v>14.177264840398276</c:v>
                </c:pt>
                <c:pt idx="99">
                  <c:v>14.158079498663406</c:v>
                </c:pt>
                <c:pt idx="100">
                  <c:v>14.138897092870348</c:v>
                </c:pt>
                <c:pt idx="101">
                  <c:v>14.11971762887195</c:v>
                </c:pt>
                <c:pt idx="102">
                  <c:v>14.100541112539428</c:v>
                </c:pt>
                <c:pt idx="103">
                  <c:v>14.08136754976687</c:v>
                </c:pt>
                <c:pt idx="104">
                  <c:v>14.062196946469898</c:v>
                </c:pt>
                <c:pt idx="105">
                  <c:v>14.043029308585767</c:v>
                </c:pt>
                <c:pt idx="106">
                  <c:v>14.023864642073571</c:v>
                </c:pt>
                <c:pt idx="107">
                  <c:v>14.004702952913867</c:v>
                </c:pt>
                <c:pt idx="108">
                  <c:v>13.985544247109747</c:v>
                </c:pt>
                <c:pt idx="109">
                  <c:v>13.966388530686073</c:v>
                </c:pt>
                <c:pt idx="110">
                  <c:v>13.947235809689687</c:v>
                </c:pt>
                <c:pt idx="111">
                  <c:v>13.928086090189996</c:v>
                </c:pt>
                <c:pt idx="112">
                  <c:v>13.908939378278601</c:v>
                </c:pt>
                <c:pt idx="113">
                  <c:v>13.88979568006989</c:v>
                </c:pt>
                <c:pt idx="114">
                  <c:v>13.870655001700664</c:v>
                </c:pt>
                <c:pt idx="115">
                  <c:v>13.851517349330157</c:v>
                </c:pt>
                <c:pt idx="116">
                  <c:v>13.83238272914101</c:v>
                </c:pt>
                <c:pt idx="117">
                  <c:v>13.81325114733842</c:v>
                </c:pt>
                <c:pt idx="118">
                  <c:v>13.794122610150833</c:v>
                </c:pt>
                <c:pt idx="119">
                  <c:v>13.774997123829579</c:v>
                </c:pt>
                <c:pt idx="120">
                  <c:v>13.755874694649462</c:v>
                </c:pt>
                <c:pt idx="121">
                  <c:v>13.736755328908879</c:v>
                </c:pt>
                <c:pt idx="122">
                  <c:v>13.717639032929553</c:v>
                </c:pt>
                <c:pt idx="123">
                  <c:v>13.698525813056643</c:v>
                </c:pt>
                <c:pt idx="124">
                  <c:v>13.679415675659252</c:v>
                </c:pt>
                <c:pt idx="125">
                  <c:v>13.660308627130545</c:v>
                </c:pt>
                <c:pt idx="126">
                  <c:v>13.641204673887481</c:v>
                </c:pt>
                <c:pt idx="127">
                  <c:v>13.622103822370935</c:v>
                </c:pt>
                <c:pt idx="128">
                  <c:v>13.603006079046294</c:v>
                </c:pt>
                <c:pt idx="129">
                  <c:v>13.583911450403102</c:v>
                </c:pt>
                <c:pt idx="130">
                  <c:v>13.56481994295576</c:v>
                </c:pt>
                <c:pt idx="131">
                  <c:v>13.545731563242684</c:v>
                </c:pt>
                <c:pt idx="132">
                  <c:v>13.526646317827392</c:v>
                </c:pt>
                <c:pt idx="133">
                  <c:v>13.507564213298142</c:v>
                </c:pt>
                <c:pt idx="134">
                  <c:v>13.488485256268165</c:v>
                </c:pt>
                <c:pt idx="135">
                  <c:v>13.469409453375775</c:v>
                </c:pt>
                <c:pt idx="136">
                  <c:v>13.450336811284508</c:v>
                </c:pt>
                <c:pt idx="137">
                  <c:v>13.431267336683245</c:v>
                </c:pt>
                <c:pt idx="138">
                  <c:v>13.412201036286342</c:v>
                </c:pt>
                <c:pt idx="139">
                  <c:v>13.393137916833755</c:v>
                </c:pt>
                <c:pt idx="140">
                  <c:v>13.374077985091171</c:v>
                </c:pt>
                <c:pt idx="141">
                  <c:v>13.355021247850141</c:v>
                </c:pt>
                <c:pt idx="142">
                  <c:v>13.335967711928214</c:v>
                </c:pt>
                <c:pt idx="143">
                  <c:v>13.316917384169059</c:v>
                </c:pt>
                <c:pt idx="144">
                  <c:v>13.297870271442608</c:v>
                </c:pt>
                <c:pt idx="145">
                  <c:v>13.278826380645185</c:v>
                </c:pt>
                <c:pt idx="146">
                  <c:v>13.259785718699645</c:v>
                </c:pt>
                <c:pt idx="147">
                  <c:v>13.240748292555505</c:v>
                </c:pt>
                <c:pt idx="148">
                  <c:v>13.221714109189081</c:v>
                </c:pt>
                <c:pt idx="149">
                  <c:v>13.202683175603632</c:v>
                </c:pt>
                <c:pt idx="150">
                  <c:v>13.183655498829484</c:v>
                </c:pt>
                <c:pt idx="151">
                  <c:v>13.164631085924192</c:v>
                </c:pt>
                <c:pt idx="152">
                  <c:v>13.145609943972657</c:v>
                </c:pt>
                <c:pt idx="153">
                  <c:v>13.126592080087276</c:v>
                </c:pt>
                <c:pt idx="154">
                  <c:v>13.107577501408089</c:v>
                </c:pt>
                <c:pt idx="155">
                  <c:v>13.088566215102919</c:v>
                </c:pt>
                <c:pt idx="156">
                  <c:v>13.069558228367507</c:v>
                </c:pt>
                <c:pt idx="157">
                  <c:v>13.050553548425668</c:v>
                </c:pt>
                <c:pt idx="158">
                  <c:v>13.031552182529431</c:v>
                </c:pt>
                <c:pt idx="159">
                  <c:v>13.012554137959194</c:v>
                </c:pt>
                <c:pt idx="160">
                  <c:v>12.993559422023854</c:v>
                </c:pt>
                <c:pt idx="161">
                  <c:v>12.974568042060969</c:v>
                </c:pt>
                <c:pt idx="162">
                  <c:v>12.955580005436911</c:v>
                </c:pt>
                <c:pt idx="163">
                  <c:v>12.936595319547003</c:v>
                </c:pt>
                <c:pt idx="164">
                  <c:v>12.91761399181568</c:v>
                </c:pt>
                <c:pt idx="165">
                  <c:v>12.89863602969664</c:v>
                </c:pt>
                <c:pt idx="166">
                  <c:v>12.87966144067299</c:v>
                </c:pt>
                <c:pt idx="167">
                  <c:v>12.860690232257419</c:v>
                </c:pt>
                <c:pt idx="168">
                  <c:v>12.841722411992327</c:v>
                </c:pt>
                <c:pt idx="169">
                  <c:v>12.822757987450007</c:v>
                </c:pt>
                <c:pt idx="170">
                  <c:v>12.803796966232785</c:v>
                </c:pt>
                <c:pt idx="171">
                  <c:v>12.784839355973189</c:v>
                </c:pt>
                <c:pt idx="172">
                  <c:v>12.765885164334099</c:v>
                </c:pt>
                <c:pt idx="173">
                  <c:v>12.746934399008918</c:v>
                </c:pt>
                <c:pt idx="174">
                  <c:v>12.727987067721727</c:v>
                </c:pt>
                <c:pt idx="175">
                  <c:v>12.709043178227448</c:v>
                </c:pt>
                <c:pt idx="176">
                  <c:v>12.690102738312017</c:v>
                </c:pt>
                <c:pt idx="177">
                  <c:v>12.671165755792533</c:v>
                </c:pt>
                <c:pt idx="178">
                  <c:v>12.652232238517437</c:v>
                </c:pt>
                <c:pt idx="179">
                  <c:v>12.633302194366673</c:v>
                </c:pt>
                <c:pt idx="180">
                  <c:v>12.614375631251862</c:v>
                </c:pt>
                <c:pt idx="181">
                  <c:v>12.595452557116468</c:v>
                </c:pt>
                <c:pt idx="182">
                  <c:v>12.576532979935966</c:v>
                </c:pt>
                <c:pt idx="183">
                  <c:v>12.557616907718014</c:v>
                </c:pt>
                <c:pt idx="184">
                  <c:v>12.538704348502637</c:v>
                </c:pt>
                <c:pt idx="185">
                  <c:v>12.519795310362388</c:v>
                </c:pt>
                <c:pt idx="186">
                  <c:v>12.500889801402527</c:v>
                </c:pt>
                <c:pt idx="187">
                  <c:v>12.481987829761197</c:v>
                </c:pt>
                <c:pt idx="188">
                  <c:v>12.463089403609612</c:v>
                </c:pt>
                <c:pt idx="189">
                  <c:v>12.444194531152217</c:v>
                </c:pt>
                <c:pt idx="190">
                  <c:v>12.425303220626885</c:v>
                </c:pt>
                <c:pt idx="191">
                  <c:v>12.406415480305089</c:v>
                </c:pt>
                <c:pt idx="192">
                  <c:v>12.387531318492092</c:v>
                </c:pt>
                <c:pt idx="193">
                  <c:v>12.368650743527121</c:v>
                </c:pt>
                <c:pt idx="194">
                  <c:v>12.349773763783562</c:v>
                </c:pt>
                <c:pt idx="195">
                  <c:v>12.330900387669136</c:v>
                </c:pt>
                <c:pt idx="196">
                  <c:v>12.312030623626104</c:v>
                </c:pt>
                <c:pt idx="197">
                  <c:v>12.293164480131438</c:v>
                </c:pt>
                <c:pt idx="198">
                  <c:v>12.274301965697017</c:v>
                </c:pt>
                <c:pt idx="199">
                  <c:v>12.255443088869823</c:v>
                </c:pt>
                <c:pt idx="200">
                  <c:v>12.236587858232131</c:v>
                </c:pt>
                <c:pt idx="201">
                  <c:v>12.217736282401708</c:v>
                </c:pt>
                <c:pt idx="202">
                  <c:v>12.198888370031996</c:v>
                </c:pt>
                <c:pt idx="203">
                  <c:v>12.180044129812323</c:v>
                </c:pt>
                <c:pt idx="204">
                  <c:v>12.161203570468095</c:v>
                </c:pt>
                <c:pt idx="205">
                  <c:v>12.142366700761</c:v>
                </c:pt>
                <c:pt idx="206">
                  <c:v>12.123533529489201</c:v>
                </c:pt>
                <c:pt idx="207">
                  <c:v>12.104704065487548</c:v>
                </c:pt>
                <c:pt idx="208">
                  <c:v>12.085878317627776</c:v>
                </c:pt>
                <c:pt idx="209">
                  <c:v>12.067056294818716</c:v>
                </c:pt>
                <c:pt idx="210">
                  <c:v>12.048238006006496</c:v>
                </c:pt>
                <c:pt idx="211">
                  <c:v>12.029423460174756</c:v>
                </c:pt>
                <c:pt idx="212">
                  <c:v>12.01061266634485</c:v>
                </c:pt>
                <c:pt idx="213">
                  <c:v>11.991805633576066</c:v>
                </c:pt>
                <c:pt idx="214">
                  <c:v>11.973002370965837</c:v>
                </c:pt>
                <c:pt idx="215">
                  <c:v>11.954202887649947</c:v>
                </c:pt>
                <c:pt idx="216">
                  <c:v>11.93540719280276</c:v>
                </c:pt>
                <c:pt idx="217">
                  <c:v>11.916615295637431</c:v>
                </c:pt>
                <c:pt idx="218">
                  <c:v>11.897827205406125</c:v>
                </c:pt>
                <c:pt idx="219">
                  <c:v>11.879042931400239</c:v>
                </c:pt>
                <c:pt idx="220">
                  <c:v>11.860262482950622</c:v>
                </c:pt>
                <c:pt idx="221">
                  <c:v>11.841485869427807</c:v>
                </c:pt>
                <c:pt idx="222">
                  <c:v>11.822713100242227</c:v>
                </c:pt>
                <c:pt idx="223">
                  <c:v>11.803944184844447</c:v>
                </c:pt>
                <c:pt idx="224">
                  <c:v>11.785179132725395</c:v>
                </c:pt>
                <c:pt idx="225">
                  <c:v>11.766417953416582</c:v>
                </c:pt>
                <c:pt idx="226">
                  <c:v>11.747660656490355</c:v>
                </c:pt>
                <c:pt idx="227">
                  <c:v>11.728907251560109</c:v>
                </c:pt>
                <c:pt idx="228">
                  <c:v>11.710157748280537</c:v>
                </c:pt>
                <c:pt idx="229">
                  <c:v>11.691412156347859</c:v>
                </c:pt>
                <c:pt idx="230">
                  <c:v>11.67267048550007</c:v>
                </c:pt>
                <c:pt idx="231">
                  <c:v>11.653932745517173</c:v>
                </c:pt>
                <c:pt idx="232">
                  <c:v>11.635198946221426</c:v>
                </c:pt>
                <c:pt idx="233">
                  <c:v>11.616469097477584</c:v>
                </c:pt>
                <c:pt idx="234">
                  <c:v>11.597743209193151</c:v>
                </c:pt>
                <c:pt idx="235">
                  <c:v>11.579021291318623</c:v>
                </c:pt>
                <c:pt idx="236">
                  <c:v>11.560303353847738</c:v>
                </c:pt>
                <c:pt idx="237">
                  <c:v>11.54158940681773</c:v>
                </c:pt>
                <c:pt idx="238">
                  <c:v>11.522879460309587</c:v>
                </c:pt>
                <c:pt idx="239">
                  <c:v>11.504173524448298</c:v>
                </c:pt>
                <c:pt idx="240">
                  <c:v>11.485471609403117</c:v>
                </c:pt>
                <c:pt idx="241">
                  <c:v>11.466773725387821</c:v>
                </c:pt>
                <c:pt idx="242">
                  <c:v>11.448079882660972</c:v>
                </c:pt>
                <c:pt idx="243">
                  <c:v>11.429390091526182</c:v>
                </c:pt>
                <c:pt idx="244">
                  <c:v>11.410704362332377</c:v>
                </c:pt>
                <c:pt idx="245">
                  <c:v>11.392022705474059</c:v>
                </c:pt>
                <c:pt idx="246">
                  <c:v>11.373345131391591</c:v>
                </c:pt>
                <c:pt idx="247">
                  <c:v>11.354671650571458</c:v>
                </c:pt>
                <c:pt idx="248">
                  <c:v>11.336002273546537</c:v>
                </c:pt>
                <c:pt idx="249">
                  <c:v>11.317337010896383</c:v>
                </c:pt>
                <c:pt idx="250">
                  <c:v>11.2986758732475</c:v>
                </c:pt>
                <c:pt idx="251">
                  <c:v>11.280018871273633</c:v>
                </c:pt>
                <c:pt idx="252">
                  <c:v>11.261366015696028</c:v>
                </c:pt>
                <c:pt idx="253">
                  <c:v>11.242717317283743</c:v>
                </c:pt>
                <c:pt idx="254">
                  <c:v>11.224072786853913</c:v>
                </c:pt>
                <c:pt idx="255">
                  <c:v>11.205432435272055</c:v>
                </c:pt>
                <c:pt idx="256">
                  <c:v>11.186796273452352</c:v>
                </c:pt>
                <c:pt idx="257">
                  <c:v>11.168164312357945</c:v>
                </c:pt>
                <c:pt idx="258">
                  <c:v>11.149536563001233</c:v>
                </c:pt>
                <c:pt idx="259">
                  <c:v>11.130913036444174</c:v>
                </c:pt>
                <c:pt idx="260">
                  <c:v>11.112293743798574</c:v>
                </c:pt>
                <c:pt idx="261">
                  <c:v>11.093678696226405</c:v>
                </c:pt>
                <c:pt idx="262">
                  <c:v>11.0750679049401</c:v>
                </c:pt>
                <c:pt idx="263">
                  <c:v>11.056461381202869</c:v>
                </c:pt>
                <c:pt idx="264">
                  <c:v>11.037859136328997</c:v>
                </c:pt>
                <c:pt idx="265">
                  <c:v>11.019261181684172</c:v>
                </c:pt>
                <c:pt idx="266">
                  <c:v>11.000667528685787</c:v>
                </c:pt>
                <c:pt idx="267">
                  <c:v>10.982078188803271</c:v>
                </c:pt>
                <c:pt idx="268">
                  <c:v>10.963493173558398</c:v>
                </c:pt>
                <c:pt idx="269">
                  <c:v>10.944912494525616</c:v>
                </c:pt>
                <c:pt idx="270">
                  <c:v>10.926336163332367</c:v>
                </c:pt>
                <c:pt idx="271">
                  <c:v>10.907764191659428</c:v>
                </c:pt>
                <c:pt idx="272">
                  <c:v>10.88919659124123</c:v>
                </c:pt>
                <c:pt idx="273">
                  <c:v>10.870633373866191</c:v>
                </c:pt>
                <c:pt idx="274">
                  <c:v>10.852074551377061</c:v>
                </c:pt>
                <c:pt idx="275">
                  <c:v>10.833520135671257</c:v>
                </c:pt>
                <c:pt idx="276">
                  <c:v>10.814970138701208</c:v>
                </c:pt>
                <c:pt idx="277">
                  <c:v>10.796424572474688</c:v>
                </c:pt>
                <c:pt idx="278">
                  <c:v>10.777883449055182</c:v>
                </c:pt>
                <c:pt idx="279">
                  <c:v>10.759346780562218</c:v>
                </c:pt>
                <c:pt idx="280">
                  <c:v>10.74081457917174</c:v>
                </c:pt>
                <c:pt idx="281">
                  <c:v>10.722286857116448</c:v>
                </c:pt>
                <c:pt idx="282">
                  <c:v>10.703763626686159</c:v>
                </c:pt>
                <c:pt idx="283">
                  <c:v>10.685244900228179</c:v>
                </c:pt>
                <c:pt idx="284">
                  <c:v>10.666730690147666</c:v>
                </c:pt>
                <c:pt idx="285">
                  <c:v>10.64822100890799</c:v>
                </c:pt>
                <c:pt idx="286">
                  <c:v>10.629715869031113</c:v>
                </c:pt>
                <c:pt idx="287">
                  <c:v>10.611215283097959</c:v>
                </c:pt>
                <c:pt idx="288">
                  <c:v>10.592719263748794</c:v>
                </c:pt>
                <c:pt idx="289">
                  <c:v>10.574227823683611</c:v>
                </c:pt>
                <c:pt idx="290">
                  <c:v>10.555740975662506</c:v>
                </c:pt>
                <c:pt idx="291">
                  <c:v>10.537258732506068</c:v>
                </c:pt>
                <c:pt idx="292">
                  <c:v>10.518781107095784</c:v>
                </c:pt>
                <c:pt idx="293">
                  <c:v>10.500308112374409</c:v>
                </c:pt>
                <c:pt idx="294">
                  <c:v>10.481839761346381</c:v>
                </c:pt>
                <c:pt idx="295">
                  <c:v>10.463376067078219</c:v>
                </c:pt>
                <c:pt idx="296">
                  <c:v>10.444917042698926</c:v>
                </c:pt>
                <c:pt idx="297">
                  <c:v>10.426462701400396</c:v>
                </c:pt>
                <c:pt idx="298">
                  <c:v>10.408013056437831</c:v>
                </c:pt>
                <c:pt idx="299">
                  <c:v>10.389568121130146</c:v>
                </c:pt>
                <c:pt idx="300">
                  <c:v>10.371127908860403</c:v>
                </c:pt>
                <c:pt idx="301">
                  <c:v>10.352692433076253</c:v>
                </c:pt>
                <c:pt idx="302">
                  <c:v>10.334261707290244</c:v>
                </c:pt>
                <c:pt idx="303">
                  <c:v>10.315835745080433</c:v>
                </c:pt>
                <c:pt idx="304">
                  <c:v>10.297414560090704</c:v>
                </c:pt>
                <c:pt idx="305">
                  <c:v>10.278998166031224</c:v>
                </c:pt>
                <c:pt idx="306">
                  <c:v>10.260586576678898</c:v>
                </c:pt>
                <c:pt idx="307">
                  <c:v>10.242179805877809</c:v>
                </c:pt>
                <c:pt idx="308">
                  <c:v>10.223777867539663</c:v>
                </c:pt>
                <c:pt idx="309">
                  <c:v>10.20538077564426</c:v>
                </c:pt>
                <c:pt idx="310">
                  <c:v>10.186988544239929</c:v>
                </c:pt>
                <c:pt idx="311">
                  <c:v>10.168601187444008</c:v>
                </c:pt>
                <c:pt idx="312">
                  <c:v>10.150218719443295</c:v>
                </c:pt>
                <c:pt idx="313">
                  <c:v>10.131841154494543</c:v>
                </c:pt>
                <c:pt idx="314">
                  <c:v>10.113468506924905</c:v>
                </c:pt>
                <c:pt idx="315">
                  <c:v>10.095100791132436</c:v>
                </c:pt>
                <c:pt idx="316">
                  <c:v>10.076738021586564</c:v>
                </c:pt>
                <c:pt idx="317">
                  <c:v>10.058380212828597</c:v>
                </c:pt>
                <c:pt idx="318">
                  <c:v>10.040027379472168</c:v>
                </c:pt>
                <c:pt idx="319">
                  <c:v>10.021679536203798</c:v>
                </c:pt>
                <c:pt idx="320">
                  <c:v>10.003336697783357</c:v>
                </c:pt>
                <c:pt idx="321">
                  <c:v>9.9849988790445767</c:v>
                </c:pt>
                <c:pt idx="322">
                  <c:v>9.9666660948955652</c:v>
                </c:pt>
                <c:pt idx="323">
                  <c:v>9.9483383603193243</c:v>
                </c:pt>
                <c:pt idx="324">
                  <c:v>9.9300156903742707</c:v>
                </c:pt>
                <c:pt idx="325">
                  <c:v>9.9116981001947568</c:v>
                </c:pt>
                <c:pt idx="326">
                  <c:v>9.8933856049916091</c:v>
                </c:pt>
                <c:pt idx="327">
                  <c:v>9.8750782200526555</c:v>
                </c:pt>
                <c:pt idx="328">
                  <c:v>9.856775960743283</c:v>
                </c:pt>
                <c:pt idx="329">
                  <c:v>9.8384788425069605</c:v>
                </c:pt>
                <c:pt idx="330">
                  <c:v>9.8201868808658119</c:v>
                </c:pt>
                <c:pt idx="331">
                  <c:v>9.8019000914211585</c:v>
                </c:pt>
                <c:pt idx="332">
                  <c:v>9.7836184898540939</c:v>
                </c:pt>
                <c:pt idx="333">
                  <c:v>9.7653420919260423</c:v>
                </c:pt>
                <c:pt idx="334">
                  <c:v>9.7470709134793356</c:v>
                </c:pt>
                <c:pt idx="335">
                  <c:v>9.7288049704377908</c:v>
                </c:pt>
                <c:pt idx="336">
                  <c:v>9.7105442788073031</c:v>
                </c:pt>
                <c:pt idx="337">
                  <c:v>9.6922888546764234</c:v>
                </c:pt>
                <c:pt idx="338">
                  <c:v>9.6740387142169642</c:v>
                </c:pt>
                <c:pt idx="339">
                  <c:v>9.6557938736845959</c:v>
                </c:pt>
                <c:pt idx="340">
                  <c:v>9.6375543494194655</c:v>
                </c:pt>
                <c:pt idx="341">
                  <c:v>9.6193201578468095</c:v>
                </c:pt>
                <c:pt idx="342">
                  <c:v>9.6010913154775377</c:v>
                </c:pt>
                <c:pt idx="343">
                  <c:v>9.5828678389089301</c:v>
                </c:pt>
                <c:pt idx="344">
                  <c:v>9.5646497448252159</c:v>
                </c:pt>
                <c:pt idx="345">
                  <c:v>9.546437049998227</c:v>
                </c:pt>
                <c:pt idx="346">
                  <c:v>9.5282297712880499</c:v>
                </c:pt>
                <c:pt idx="347">
                  <c:v>9.5100279256436799</c:v>
                </c:pt>
                <c:pt idx="348">
                  <c:v>9.4918315301036706</c:v>
                </c:pt>
                <c:pt idx="349">
                  <c:v>9.4736406017968076</c:v>
                </c:pt>
                <c:pt idx="350">
                  <c:v>9.4554551579427777</c:v>
                </c:pt>
                <c:pt idx="351">
                  <c:v>9.4372752158528588</c:v>
                </c:pt>
                <c:pt idx="352">
                  <c:v>9.4191007929305908</c:v>
                </c:pt>
                <c:pt idx="353">
                  <c:v>9.4009319066724863</c:v>
                </c:pt>
                <c:pt idx="354">
                  <c:v>9.3827685746687219</c:v>
                </c:pt>
                <c:pt idx="355">
                  <c:v>9.3646108146038536</c:v>
                </c:pt>
                <c:pt idx="356">
                  <c:v>9.3464586442575293</c:v>
                </c:pt>
                <c:pt idx="357">
                  <c:v>9.3283120815052172</c:v>
                </c:pt>
                <c:pt idx="358">
                  <c:v>9.3101711443189306</c:v>
                </c:pt>
                <c:pt idx="359">
                  <c:v>9.2920358507679754</c:v>
                </c:pt>
                <c:pt idx="360">
                  <c:v>9.2739062190197004</c:v>
                </c:pt>
                <c:pt idx="361">
                  <c:v>9.255782267340237</c:v>
                </c:pt>
                <c:pt idx="362">
                  <c:v>9.2376640140952837</c:v>
                </c:pt>
                <c:pt idx="363">
                  <c:v>9.219551477750862</c:v>
                </c:pt>
                <c:pt idx="364">
                  <c:v>9.2014446768741198</c:v>
                </c:pt>
                <c:pt idx="365">
                  <c:v>9.1833436301340701</c:v>
                </c:pt>
                <c:pt idx="366">
                  <c:v>9.1652483563024578</c:v>
                </c:pt>
                <c:pt idx="367">
                  <c:v>9.1471588742545169</c:v>
                </c:pt>
                <c:pt idx="368">
                  <c:v>9.1290752029698066</c:v>
                </c:pt>
                <c:pt idx="369">
                  <c:v>9.1109973615330251</c:v>
                </c:pt>
                <c:pt idx="370">
                  <c:v>9.0929253691348553</c:v>
                </c:pt>
                <c:pt idx="371">
                  <c:v>9.0748592450727976</c:v>
                </c:pt>
                <c:pt idx="372">
                  <c:v>9.0567990087520318</c:v>
                </c:pt>
                <c:pt idx="373">
                  <c:v>9.0387446796862658</c:v>
                </c:pt>
                <c:pt idx="374">
                  <c:v>9.0206962774986241</c:v>
                </c:pt>
                <c:pt idx="375">
                  <c:v>9.0026538219225216</c:v>
                </c:pt>
                <c:pt idx="376">
                  <c:v>8.98461733280255</c:v>
                </c:pt>
                <c:pt idx="377">
                  <c:v>8.9665868300953928</c:v>
                </c:pt>
                <c:pt idx="378">
                  <c:v>8.9485623338707256</c:v>
                </c:pt>
                <c:pt idx="379">
                  <c:v>8.9305438643121509</c:v>
                </c:pt>
                <c:pt idx="380">
                  <c:v>8.9125314417181212</c:v>
                </c:pt>
                <c:pt idx="381">
                  <c:v>8.8945250865028882</c:v>
                </c:pt>
                <c:pt idx="382">
                  <c:v>8.8765248191974617</c:v>
                </c:pt>
                <c:pt idx="383">
                  <c:v>8.8585306604505725</c:v>
                </c:pt>
                <c:pt idx="384">
                  <c:v>8.8405426310296544</c:v>
                </c:pt>
                <c:pt idx="385">
                  <c:v>8.8225607518218254</c:v>
                </c:pt>
                <c:pt idx="386">
                  <c:v>8.8045850438349014</c:v>
                </c:pt>
                <c:pt idx="387">
                  <c:v>8.7866155281984053</c:v>
                </c:pt>
                <c:pt idx="388">
                  <c:v>8.7686522261645976</c:v>
                </c:pt>
                <c:pt idx="389">
                  <c:v>8.7506951591094779</c:v>
                </c:pt>
                <c:pt idx="390">
                  <c:v>8.7327443485339042</c:v>
                </c:pt>
                <c:pt idx="391">
                  <c:v>8.7147998160646001</c:v>
                </c:pt>
                <c:pt idx="392">
                  <c:v>8.6968615834552541</c:v>
                </c:pt>
                <c:pt idx="393">
                  <c:v>8.6789296725876</c:v>
                </c:pt>
                <c:pt idx="394">
                  <c:v>8.661004105472534</c:v>
                </c:pt>
                <c:pt idx="395">
                  <c:v>8.6430849042512108</c:v>
                </c:pt>
                <c:pt idx="396">
                  <c:v>8.6251720911961929</c:v>
                </c:pt>
                <c:pt idx="397">
                  <c:v>8.6072656887125767</c:v>
                </c:pt>
                <c:pt idx="398">
                  <c:v>8.5893657193391739</c:v>
                </c:pt>
                <c:pt idx="399">
                  <c:v>8.5714722057496626</c:v>
                </c:pt>
                <c:pt idx="400">
                  <c:v>8.5535851707537898</c:v>
                </c:pt>
                <c:pt idx="401">
                  <c:v>8.5357046372985632</c:v>
                </c:pt>
                <c:pt idx="402">
                  <c:v>8.5178306284694809</c:v>
                </c:pt>
                <c:pt idx="403">
                  <c:v>8.4999631674917566</c:v>
                </c:pt>
                <c:pt idx="404">
                  <c:v>8.4821022777315722</c:v>
                </c:pt>
                <c:pt idx="405">
                  <c:v>8.464247982697346</c:v>
                </c:pt>
                <c:pt idx="406">
                  <c:v>8.4464003060410064</c:v>
                </c:pt>
                <c:pt idx="407">
                  <c:v>8.4285592715592976</c:v>
                </c:pt>
                <c:pt idx="408">
                  <c:v>8.4107249031950992</c:v>
                </c:pt>
                <c:pt idx="409">
                  <c:v>8.392897225038741</c:v>
                </c:pt>
                <c:pt idx="410">
                  <c:v>8.3750762613293759</c:v>
                </c:pt>
                <c:pt idx="411">
                  <c:v>8.3572620364563388</c:v>
                </c:pt>
                <c:pt idx="412">
                  <c:v>8.3394545749605093</c:v>
                </c:pt>
                <c:pt idx="413">
                  <c:v>8.3216539015357558</c:v>
                </c:pt>
                <c:pt idx="414">
                  <c:v>8.3038600410303403</c:v>
                </c:pt>
                <c:pt idx="415">
                  <c:v>8.2860730184483558</c:v>
                </c:pt>
                <c:pt idx="416">
                  <c:v>8.2682928589511953</c:v>
                </c:pt>
                <c:pt idx="417">
                  <c:v>8.2505195878590278</c:v>
                </c:pt>
                <c:pt idx="418">
                  <c:v>8.232753230652305</c:v>
                </c:pt>
                <c:pt idx="419">
                  <c:v>8.2149938129732814</c:v>
                </c:pt>
                <c:pt idx="420">
                  <c:v>8.197241360627558</c:v>
                </c:pt>
                <c:pt idx="421">
                  <c:v>8.1794958995856444</c:v>
                </c:pt>
                <c:pt idx="422">
                  <c:v>8.1617574559845458</c:v>
                </c:pt>
                <c:pt idx="423">
                  <c:v>8.1440260561293716</c:v>
                </c:pt>
                <c:pt idx="424">
                  <c:v>8.1263017264949653</c:v>
                </c:pt>
                <c:pt idx="425">
                  <c:v>8.1085844937275589</c:v>
                </c:pt>
                <c:pt idx="426">
                  <c:v>8.0908743846464422</c:v>
                </c:pt>
                <c:pt idx="427">
                  <c:v>8.0731714262456755</c:v>
                </c:pt>
                <c:pt idx="428">
                  <c:v>8.0554756456958003</c:v>
                </c:pt>
                <c:pt idx="429">
                  <c:v>8.0377870703455976</c:v>
                </c:pt>
                <c:pt idx="430">
                  <c:v>8.0201057277238572</c:v>
                </c:pt>
                <c:pt idx="431">
                  <c:v>8.0024316455411793</c:v>
                </c:pt>
                <c:pt idx="432">
                  <c:v>7.9847648516917937</c:v>
                </c:pt>
                <c:pt idx="433">
                  <c:v>7.9671053742554214</c:v>
                </c:pt>
                <c:pt idx="434">
                  <c:v>7.9494532414991532</c:v>
                </c:pt>
                <c:pt idx="435">
                  <c:v>7.9318084818793251</c:v>
                </c:pt>
                <c:pt idx="436">
                  <c:v>7.9141711240435031</c:v>
                </c:pt>
                <c:pt idx="437">
                  <c:v>7.8965411968324108</c:v>
                </c:pt>
                <c:pt idx="438">
                  <c:v>7.8789187292819332</c:v>
                </c:pt>
                <c:pt idx="439">
                  <c:v>7.8613037506251322</c:v>
                </c:pt>
                <c:pt idx="440">
                  <c:v>7.8436962902943037</c:v>
                </c:pt>
                <c:pt idx="441">
                  <c:v>7.8260963779230526</c:v>
                </c:pt>
                <c:pt idx="442">
                  <c:v>7.8085040433484183</c:v>
                </c:pt>
                <c:pt idx="443">
                  <c:v>7.7909193166130057</c:v>
                </c:pt>
                <c:pt idx="444">
                  <c:v>7.773342227967178</c:v>
                </c:pt>
                <c:pt idx="445">
                  <c:v>7.7557728078712547</c:v>
                </c:pt>
                <c:pt idx="446">
                  <c:v>7.7382110869977705</c:v>
                </c:pt>
                <c:pt idx="447">
                  <c:v>7.720657096233742</c:v>
                </c:pt>
                <c:pt idx="448">
                  <c:v>7.7031108666829962</c:v>
                </c:pt>
                <c:pt idx="449">
                  <c:v>7.6855724296685093</c:v>
                </c:pt>
                <c:pt idx="450">
                  <c:v>7.6680418167348057</c:v>
                </c:pt>
                <c:pt idx="451">
                  <c:v>7.6505190596503745</c:v>
                </c:pt>
                <c:pt idx="452">
                  <c:v>7.6330041904101433</c:v>
                </c:pt>
                <c:pt idx="453">
                  <c:v>7.6154972412379669</c:v>
                </c:pt>
                <c:pt idx="454">
                  <c:v>7.5979982445891867</c:v>
                </c:pt>
                <c:pt idx="455">
                  <c:v>7.5805072331531962</c:v>
                </c:pt>
                <c:pt idx="456">
                  <c:v>7.5630242398560785</c:v>
                </c:pt>
                <c:pt idx="457">
                  <c:v>7.5455492978632694</c:v>
                </c:pt>
                <c:pt idx="458">
                  <c:v>7.5280824405822688</c:v>
                </c:pt>
                <c:pt idx="459">
                  <c:v>7.5106237016653727</c:v>
                </c:pt>
                <c:pt idx="460">
                  <c:v>7.4931731150125094</c:v>
                </c:pt>
                <c:pt idx="461">
                  <c:v>7.4757307147740599</c:v>
                </c:pt>
                <c:pt idx="462">
                  <c:v>7.4582965353537523</c:v>
                </c:pt>
                <c:pt idx="463">
                  <c:v>7.4408706114116026</c:v>
                </c:pt>
                <c:pt idx="464">
                  <c:v>7.4234529778669014</c:v>
                </c:pt>
                <c:pt idx="465">
                  <c:v>7.4060436699012495</c:v>
                </c:pt>
                <c:pt idx="466">
                  <c:v>7.3886427229616505</c:v>
                </c:pt>
                <c:pt idx="467">
                  <c:v>7.3712501727636459</c:v>
                </c:pt>
                <c:pt idx="468">
                  <c:v>7.3538660552945094</c:v>
                </c:pt>
                <c:pt idx="469">
                  <c:v>7.3364904068164964</c:v>
                </c:pt>
                <c:pt idx="470">
                  <c:v>7.3191232638701411</c:v>
                </c:pt>
                <c:pt idx="471">
                  <c:v>7.3017646632776207</c:v>
                </c:pt>
                <c:pt idx="472">
                  <c:v>7.2844146421461673</c:v>
                </c:pt>
                <c:pt idx="473">
                  <c:v>7.2670732378715428</c:v>
                </c:pt>
                <c:pt idx="474">
                  <c:v>7.2497404881415797</c:v>
                </c:pt>
                <c:pt idx="475">
                  <c:v>7.2324164309397689</c:v>
                </c:pt>
                <c:pt idx="476">
                  <c:v>7.2151011045489266</c:v>
                </c:pt>
                <c:pt idx="477">
                  <c:v>7.1977945475549125</c:v>
                </c:pt>
                <c:pt idx="478">
                  <c:v>7.1804967988504229</c:v>
                </c:pt>
                <c:pt idx="479">
                  <c:v>7.1632078976388431</c:v>
                </c:pt>
                <c:pt idx="480">
                  <c:v>7.1459278834381728</c:v>
                </c:pt>
                <c:pt idx="481">
                  <c:v>7.1286567960850302</c:v>
                </c:pt>
                <c:pt idx="482">
                  <c:v>7.111394675738679</c:v>
                </c:pt>
                <c:pt idx="483">
                  <c:v>7.094141562885226</c:v>
                </c:pt>
                <c:pt idx="484">
                  <c:v>7.0768974983417916</c:v>
                </c:pt>
                <c:pt idx="485">
                  <c:v>7.0596625232608154</c:v>
                </c:pt>
                <c:pt idx="486">
                  <c:v>7.0424366791344166</c:v>
                </c:pt>
                <c:pt idx="487">
                  <c:v>7.0252200077988487</c:v>
                </c:pt>
                <c:pt idx="488">
                  <c:v>7.0080125514390215</c:v>
                </c:pt>
                <c:pt idx="489">
                  <c:v>6.9908143525931195</c:v>
                </c:pt>
                <c:pt idx="490">
                  <c:v>6.973625454157296</c:v>
                </c:pt>
                <c:pt idx="491">
                  <c:v>6.9564458993904585</c:v>
                </c:pt>
                <c:pt idx="492">
                  <c:v>6.9392757319191425</c:v>
                </c:pt>
                <c:pt idx="493">
                  <c:v>6.9221149957424792</c:v>
                </c:pt>
                <c:pt idx="494">
                  <c:v>6.9049637352372493</c:v>
                </c:pt>
                <c:pt idx="495">
                  <c:v>6.8878219951630424</c:v>
                </c:pt>
                <c:pt idx="496">
                  <c:v>6.8706898206675042</c:v>
                </c:pt>
                <c:pt idx="497">
                  <c:v>6.8535672572916901</c:v>
                </c:pt>
                <c:pt idx="498">
                  <c:v>6.8364543509755205</c:v>
                </c:pt>
                <c:pt idx="499">
                  <c:v>6.8193511480633351</c:v>
                </c:pt>
                <c:pt idx="500">
                  <c:v>6.8022576953095619</c:v>
                </c:pt>
                <c:pt idx="501">
                  <c:v>6.7851740398844829</c:v>
                </c:pt>
                <c:pt idx="502">
                  <c:v>6.7681002293801527</c:v>
                </c:pt>
                <c:pt idx="503">
                  <c:v>6.7510363118163523</c:v>
                </c:pt>
                <c:pt idx="504">
                  <c:v>6.7339823356467408</c:v>
                </c:pt>
                <c:pt idx="505">
                  <c:v>6.7169383497650843</c:v>
                </c:pt>
                <c:pt idx="506">
                  <c:v>6.6999044035116215</c:v>
                </c:pt>
                <c:pt idx="507">
                  <c:v>6.6828805466795496</c:v>
                </c:pt>
                <c:pt idx="508">
                  <c:v>6.6658668295216401</c:v>
                </c:pt>
                <c:pt idx="509">
                  <c:v>6.648863302756995</c:v>
                </c:pt>
                <c:pt idx="510">
                  <c:v>6.6318700175779197</c:v>
                </c:pt>
                <c:pt idx="511">
                  <c:v>6.6148870256569561</c:v>
                </c:pt>
                <c:pt idx="512">
                  <c:v>6.5979143791540391</c:v>
                </c:pt>
                <c:pt idx="513">
                  <c:v>6.5809521307238139</c:v>
                </c:pt>
                <c:pt idx="514">
                  <c:v>6.5640003335230848</c:v>
                </c:pt>
                <c:pt idx="515">
                  <c:v>6.5470590412184366</c:v>
                </c:pt>
                <c:pt idx="516">
                  <c:v>6.5301283079939916</c:v>
                </c:pt>
                <c:pt idx="517">
                  <c:v>6.5132081885593403</c:v>
                </c:pt>
                <c:pt idx="518">
                  <c:v>6.4962987381576331</c:v>
                </c:pt>
                <c:pt idx="519">
                  <c:v>6.4794000125738318</c:v>
                </c:pt>
                <c:pt idx="520">
                  <c:v>6.4625120681431474</c:v>
                </c:pt>
                <c:pt idx="521">
                  <c:v>6.4456349617596382</c:v>
                </c:pt>
                <c:pt idx="522">
                  <c:v>6.4287687508850029</c:v>
                </c:pt>
                <c:pt idx="523">
                  <c:v>6.4119134935575435</c:v>
                </c:pt>
                <c:pt idx="524">
                  <c:v>6.3950692484013345</c:v>
                </c:pt>
                <c:pt idx="525">
                  <c:v>6.3782360746355709</c:v>
                </c:pt>
                <c:pt idx="526">
                  <c:v>6.3614140320841281</c:v>
                </c:pt>
                <c:pt idx="527">
                  <c:v>6.3446031811853123</c:v>
                </c:pt>
                <c:pt idx="528">
                  <c:v>6.3278035830018382</c:v>
                </c:pt>
                <c:pt idx="529">
                  <c:v>6.3110152992309985</c:v>
                </c:pt>
                <c:pt idx="530">
                  <c:v>6.29423839221508</c:v>
                </c:pt>
                <c:pt idx="531">
                  <c:v>6.2774729249519776</c:v>
                </c:pt>
                <c:pt idx="532">
                  <c:v>6.2607189611060612</c:v>
                </c:pt>
                <c:pt idx="533">
                  <c:v>6.2439765650192669</c:v>
                </c:pt>
                <c:pt idx="534">
                  <c:v>6.227245801722443</c:v>
                </c:pt>
                <c:pt idx="535">
                  <c:v>6.2105267369469308</c:v>
                </c:pt>
                <c:pt idx="536">
                  <c:v>6.1938194371364128</c:v>
                </c:pt>
                <c:pt idx="537">
                  <c:v>6.1771239694590188</c:v>
                </c:pt>
                <c:pt idx="538">
                  <c:v>6.160440401819705</c:v>
                </c:pt>
                <c:pt idx="539">
                  <c:v>6.1437688028729021</c:v>
                </c:pt>
                <c:pt idx="540">
                  <c:v>6.1271092420354538</c:v>
                </c:pt>
                <c:pt idx="541">
                  <c:v>6.1104617894998459</c:v>
                </c:pt>
                <c:pt idx="542">
                  <c:v>6.0938265162477254</c:v>
                </c:pt>
                <c:pt idx="543">
                  <c:v>6.0772034940637409</c:v>
                </c:pt>
                <c:pt idx="544">
                  <c:v>6.0605927955496792</c:v>
                </c:pt>
                <c:pt idx="545">
                  <c:v>6.0439944941389436</c:v>
                </c:pt>
                <c:pt idx="546">
                  <c:v>6.0274086641113431</c:v>
                </c:pt>
                <c:pt idx="547">
                  <c:v>6.010835380608242</c:v>
                </c:pt>
                <c:pt idx="548">
                  <c:v>5.9942747196480424</c:v>
                </c:pt>
                <c:pt idx="549">
                  <c:v>5.9777267581420341</c:v>
                </c:pt>
                <c:pt idx="550">
                  <c:v>5.9611915739106074</c:v>
                </c:pt>
                <c:pt idx="551">
                  <c:v>5.9446692456998482</c:v>
                </c:pt>
                <c:pt idx="552">
                  <c:v>5.9281598531985145</c:v>
                </c:pt>
                <c:pt idx="553">
                  <c:v>5.9116634770554199</c:v>
                </c:pt>
                <c:pt idx="554">
                  <c:v>5.895180198897215</c:v>
                </c:pt>
                <c:pt idx="555">
                  <c:v>5.8787101013466039</c:v>
                </c:pt>
                <c:pt idx="556">
                  <c:v>5.8622532680409742</c:v>
                </c:pt>
                <c:pt idx="557">
                  <c:v>5.8458097836514877</c:v>
                </c:pt>
                <c:pt idx="558">
                  <c:v>5.8293797339026137</c:v>
                </c:pt>
                <c:pt idx="559">
                  <c:v>5.8129632055921379</c:v>
                </c:pt>
                <c:pt idx="560">
                  <c:v>5.796560286611645</c:v>
                </c:pt>
                <c:pt idx="561">
                  <c:v>5.7801710659675072</c:v>
                </c:pt>
                <c:pt idx="562">
                  <c:v>5.7637956338023635</c:v>
                </c:pt>
                <c:pt idx="563">
                  <c:v>5.7474340814171407</c:v>
                </c:pt>
                <c:pt idx="564">
                  <c:v>5.7310865012935883</c:v>
                </c:pt>
                <c:pt idx="565">
                  <c:v>5.7147529871173841</c:v>
                </c:pt>
                <c:pt idx="566">
                  <c:v>5.6984336338017982</c:v>
                </c:pt>
                <c:pt idx="567">
                  <c:v>5.6821285375119341</c:v>
                </c:pt>
                <c:pt idx="568">
                  <c:v>5.6658377956895816</c:v>
                </c:pt>
                <c:pt idx="569">
                  <c:v>5.6495615070786736</c:v>
                </c:pt>
                <c:pt idx="570">
                  <c:v>5.6332997717513802</c:v>
                </c:pt>
                <c:pt idx="571">
                  <c:v>5.6170526911348535</c:v>
                </c:pt>
                <c:pt idx="572">
                  <c:v>5.600820368038649</c:v>
                </c:pt>
                <c:pt idx="573">
                  <c:v>5.584602906682818</c:v>
                </c:pt>
                <c:pt idx="574">
                  <c:v>5.5684004127267297</c:v>
                </c:pt>
                <c:pt idx="575">
                  <c:v>5.5522129932986042</c:v>
                </c:pt>
                <c:pt idx="576">
                  <c:v>5.5360407570258072</c:v>
                </c:pt>
                <c:pt idx="577">
                  <c:v>5.5198838140659063</c:v>
                </c:pt>
                <c:pt idx="578">
                  <c:v>5.5037422761385324</c:v>
                </c:pt>
                <c:pt idx="579">
                  <c:v>5.4876162565580406</c:v>
                </c:pt>
                <c:pt idx="580">
                  <c:v>5.4715058702670323</c:v>
                </c:pt>
                <c:pt idx="581">
                  <c:v>5.4554112338707181</c:v>
                </c:pt>
                <c:pt idx="582">
                  <c:v>5.4393324656721997</c:v>
                </c:pt>
                <c:pt idx="583">
                  <c:v>5.423269685708636</c:v>
                </c:pt>
                <c:pt idx="584">
                  <c:v>5.4072230157883787</c:v>
                </c:pt>
                <c:pt idx="585">
                  <c:v>5.3911925795290605</c:v>
                </c:pt>
                <c:pt idx="586">
                  <c:v>5.3751785023966994</c:v>
                </c:pt>
                <c:pt idx="587">
                  <c:v>5.3591809117458933</c:v>
                </c:pt>
                <c:pt idx="588">
                  <c:v>5.3431999368606942</c:v>
                </c:pt>
                <c:pt idx="589">
                  <c:v>5.3272357089973585</c:v>
                </c:pt>
                <c:pt idx="590">
                  <c:v>5.3112883614274331</c:v>
                </c:pt>
                <c:pt idx="591">
                  <c:v>5.2953580294823865</c:v>
                </c:pt>
                <c:pt idx="592">
                  <c:v>5.2794448505993712</c:v>
                </c:pt>
                <c:pt idx="593">
                  <c:v>5.263548964368197</c:v>
                </c:pt>
                <c:pt idx="594">
                  <c:v>5.2476705125795853</c:v>
                </c:pt>
                <c:pt idx="595">
                  <c:v>5.2318096392747169</c:v>
                </c:pt>
                <c:pt idx="596">
                  <c:v>5.2159664907961352</c:v>
                </c:pt>
                <c:pt idx="597">
                  <c:v>5.2001412158400244</c:v>
                </c:pt>
                <c:pt idx="598">
                  <c:v>5.1843339655099294</c:v>
                </c:pt>
                <c:pt idx="599">
                  <c:v>5.1685448933719353</c:v>
                </c:pt>
                <c:pt idx="600">
                  <c:v>5.1527741555113771</c:v>
                </c:pt>
              </c:numCache>
            </c:numRef>
          </c:xVal>
          <c:yVal>
            <c:numRef>
              <c:f>'Corrected value'!$E$51:$E$372</c:f>
              <c:numCache>
                <c:formatCode>General</c:formatCode>
                <c:ptCount val="322"/>
                <c:pt idx="0">
                  <c:v>4.9562581716260476</c:v>
                </c:pt>
                <c:pt idx="1">
                  <c:v>4.9949150984500745</c:v>
                </c:pt>
                <c:pt idx="2">
                  <c:v>5.033743611685634</c:v>
                </c:pt>
                <c:pt idx="3">
                  <c:v>5.0727440034328062</c:v>
                </c:pt>
                <c:pt idx="4">
                  <c:v>5.1119165667387891</c:v>
                </c:pt>
                <c:pt idx="5">
                  <c:v>5.1512615956019827</c:v>
                </c:pt>
                <c:pt idx="6">
                  <c:v>5.1907793849760635</c:v>
                </c:pt>
                <c:pt idx="7">
                  <c:v>5.2304702307740882</c:v>
                </c:pt>
                <c:pt idx="8">
                  <c:v>5.2703344298726087</c:v>
                </c:pt>
                <c:pt idx="9">
                  <c:v>5.3103722801158417</c:v>
                </c:pt>
                <c:pt idx="10">
                  <c:v>5.3505840803198295</c:v>
                </c:pt>
                <c:pt idx="11">
                  <c:v>5.3909701302766342</c:v>
                </c:pt>
                <c:pt idx="12">
                  <c:v>5.4315307307585368</c:v>
                </c:pt>
                <c:pt idx="13">
                  <c:v>5.4722661835222812</c:v>
                </c:pt>
                <c:pt idx="14">
                  <c:v>5.5131767913133443</c:v>
                </c:pt>
                <c:pt idx="15">
                  <c:v>5.554262857870194</c:v>
                </c:pt>
                <c:pt idx="16">
                  <c:v>5.5955246879286031</c:v>
                </c:pt>
                <c:pt idx="17">
                  <c:v>5.636962587225983</c:v>
                </c:pt>
                <c:pt idx="18">
                  <c:v>5.6785768625057012</c:v>
                </c:pt>
                <c:pt idx="19">
                  <c:v>5.7203678215214895</c:v>
                </c:pt>
                <c:pt idx="20">
                  <c:v>5.7623357730418059</c:v>
                </c:pt>
                <c:pt idx="21">
                  <c:v>5.8044810268542646</c:v>
                </c:pt>
                <c:pt idx="22">
                  <c:v>5.8468038937700779</c:v>
                </c:pt>
                <c:pt idx="23">
                  <c:v>5.8893046856285203</c:v>
                </c:pt>
                <c:pt idx="24">
                  <c:v>5.931983715301393</c:v>
                </c:pt>
                <c:pt idx="25">
                  <c:v>5.974841296697563</c:v>
                </c:pt>
                <c:pt idx="26">
                  <c:v>6.0178777447674898</c:v>
                </c:pt>
                <c:pt idx="27">
                  <c:v>6.0610933755077658</c:v>
                </c:pt>
                <c:pt idx="28">
                  <c:v>6.1044885059657226</c:v>
                </c:pt>
                <c:pt idx="29">
                  <c:v>6.1480634542440109</c:v>
                </c:pt>
                <c:pt idx="30">
                  <c:v>6.1918185395052543</c:v>
                </c:pt>
                <c:pt idx="31">
                  <c:v>6.2357540819767063</c:v>
                </c:pt>
                <c:pt idx="32">
                  <c:v>6.2798704029549057</c:v>
                </c:pt>
                <c:pt idx="33">
                  <c:v>6.3241678248103907</c:v>
                </c:pt>
                <c:pt idx="34">
                  <c:v>6.3686466709924527</c:v>
                </c:pt>
                <c:pt idx="35">
                  <c:v>6.4133072660338613</c:v>
                </c:pt>
                <c:pt idx="36">
                  <c:v>6.4581499355556575</c:v>
                </c:pt>
                <c:pt idx="37">
                  <c:v>6.50317500627194</c:v>
                </c:pt>
                <c:pt idx="38">
                  <c:v>6.5483828059947422</c:v>
                </c:pt>
                <c:pt idx="39">
                  <c:v>6.5937736636388413</c:v>
                </c:pt>
                <c:pt idx="40">
                  <c:v>6.639347909226669</c:v>
                </c:pt>
                <c:pt idx="41">
                  <c:v>6.6851058738932085</c:v>
                </c:pt>
                <c:pt idx="42">
                  <c:v>6.7310478898909301</c:v>
                </c:pt>
                <c:pt idx="43">
                  <c:v>6.7771742905947647</c:v>
                </c:pt>
                <c:pt idx="44">
                  <c:v>6.8234854105070752</c:v>
                </c:pt>
                <c:pt idx="45">
                  <c:v>6.869981585262682</c:v>
                </c:pt>
                <c:pt idx="46">
                  <c:v>6.9166631516339132</c:v>
                </c:pt>
                <c:pt idx="47">
                  <c:v>6.9635304475356401</c:v>
                </c:pt>
                <c:pt idx="48">
                  <c:v>7.0105838120304176</c:v>
                </c:pt>
                <c:pt idx="49">
                  <c:v>7.0578235853335816</c:v>
                </c:pt>
                <c:pt idx="50">
                  <c:v>7.1052501088184012</c:v>
                </c:pt>
                <c:pt idx="51">
                  <c:v>7.1528637250212608</c:v>
                </c:pt>
                <c:pt idx="52">
                  <c:v>7.2006647776468684</c:v>
                </c:pt>
                <c:pt idx="53">
                  <c:v>7.2486536115735012</c:v>
                </c:pt>
                <c:pt idx="54">
                  <c:v>7.2968305728582266</c:v>
                </c:pt>
                <c:pt idx="55">
                  <c:v>7.3451960087422519</c:v>
                </c:pt>
                <c:pt idx="56">
                  <c:v>7.3937502676562188</c:v>
                </c:pt>
                <c:pt idx="57">
                  <c:v>7.4424936992255359</c:v>
                </c:pt>
                <c:pt idx="58">
                  <c:v>7.4914266542757675</c:v>
                </c:pt>
                <c:pt idx="59">
                  <c:v>7.5405494848380483</c:v>
                </c:pt>
                <c:pt idx="60">
                  <c:v>7.5898625441545278</c:v>
                </c:pt>
                <c:pt idx="61">
                  <c:v>7.6393661866838025</c:v>
                </c:pt>
                <c:pt idx="62">
                  <c:v>7.6890607681064456</c:v>
                </c:pt>
                <c:pt idx="63">
                  <c:v>7.7389466453305138</c:v>
                </c:pt>
                <c:pt idx="64">
                  <c:v>7.7890241764971062</c:v>
                </c:pt>
                <c:pt idx="65">
                  <c:v>7.839293720985955</c:v>
                </c:pt>
                <c:pt idx="66">
                  <c:v>7.8897556394210353</c:v>
                </c:pt>
                <c:pt idx="67">
                  <c:v>7.9404102936762033</c:v>
                </c:pt>
                <c:pt idx="68">
                  <c:v>7.9912580468808905</c:v>
                </c:pt>
                <c:pt idx="69">
                  <c:v>8.0422992634258232</c:v>
                </c:pt>
                <c:pt idx="70">
                  <c:v>8.0935343089687173</c:v>
                </c:pt>
                <c:pt idx="71">
                  <c:v>8.144963550440071</c:v>
                </c:pt>
                <c:pt idx="72">
                  <c:v>8.1965873560490081</c:v>
                </c:pt>
                <c:pt idx="73">
                  <c:v>8.248406095289047</c:v>
                </c:pt>
                <c:pt idx="74">
                  <c:v>8.3004201389439896</c:v>
                </c:pt>
                <c:pt idx="75">
                  <c:v>8.3526298590938417</c:v>
                </c:pt>
                <c:pt idx="76">
                  <c:v>8.4050356291207162</c:v>
                </c:pt>
                <c:pt idx="77">
                  <c:v>8.457637823714828</c:v>
                </c:pt>
                <c:pt idx="78">
                  <c:v>8.5104368188804287</c:v>
                </c:pt>
                <c:pt idx="79">
                  <c:v>8.5634329919419034</c:v>
                </c:pt>
                <c:pt idx="80">
                  <c:v>8.6166267215497978</c:v>
                </c:pt>
                <c:pt idx="81">
                  <c:v>8.6700183876869179</c:v>
                </c:pt>
                <c:pt idx="82">
                  <c:v>8.7236083716744766</c:v>
                </c:pt>
                <c:pt idx="83">
                  <c:v>8.7773970561782004</c:v>
                </c:pt>
                <c:pt idx="84">
                  <c:v>8.8313848252145988</c:v>
                </c:pt>
                <c:pt idx="85">
                  <c:v>8.8855720641571594</c:v>
                </c:pt>
                <c:pt idx="86">
                  <c:v>8.9399591597426085</c:v>
                </c:pt>
                <c:pt idx="87">
                  <c:v>8.9945465000772113</c:v>
                </c:pt>
                <c:pt idx="88">
                  <c:v>9.0493344746431212</c:v>
                </c:pt>
                <c:pt idx="89">
                  <c:v>9.1043234743047421</c:v>
                </c:pt>
                <c:pt idx="90">
                  <c:v>9.1595138913151324</c:v>
                </c:pt>
                <c:pt idx="91">
                  <c:v>9.2149061193224426</c:v>
                </c:pt>
                <c:pt idx="92">
                  <c:v>9.270500553376392</c:v>
                </c:pt>
                <c:pt idx="93">
                  <c:v>9.3262975899347982</c:v>
                </c:pt>
                <c:pt idx="94">
                  <c:v>9.3822976268700931</c:v>
                </c:pt>
                <c:pt idx="95">
                  <c:v>9.438501063475929</c:v>
                </c:pt>
                <c:pt idx="96">
                  <c:v>9.4949083004738029</c:v>
                </c:pt>
                <c:pt idx="97">
                  <c:v>9.551519740019712</c:v>
                </c:pt>
                <c:pt idx="98">
                  <c:v>9.6083357857108318</c:v>
                </c:pt>
                <c:pt idx="99">
                  <c:v>9.6653568425922565</c:v>
                </c:pt>
                <c:pt idx="100">
                  <c:v>9.7225833171637994</c:v>
                </c:pt>
                <c:pt idx="101">
                  <c:v>9.7800156173822046</c:v>
                </c:pt>
                <c:pt idx="102">
                  <c:v>9.8376541526814005</c:v>
                </c:pt>
                <c:pt idx="103">
                  <c:v>9.8954993339662582</c:v>
                </c:pt>
                <c:pt idx="104">
                  <c:v>9.9535515736237965</c:v>
                </c:pt>
                <c:pt idx="105">
                  <c:v>10.011811285530161</c:v>
                </c:pt>
                <c:pt idx="106">
                  <c:v>10.070278885057313</c:v>
                </c:pt>
                <c:pt idx="107">
                  <c:v>10.128954789081558</c:v>
                </c:pt>
                <c:pt idx="108">
                  <c:v>10.187839415987646</c:v>
                </c:pt>
                <c:pt idx="109">
                  <c:v>10.246933185678593</c:v>
                </c:pt>
                <c:pt idx="110">
                  <c:v>10.306236519582498</c:v>
                </c:pt>
                <c:pt idx="111">
                  <c:v>10.365749840658291</c:v>
                </c:pt>
                <c:pt idx="112">
                  <c:v>10.425473573404471</c:v>
                </c:pt>
                <c:pt idx="113">
                  <c:v>10.485408143864831</c:v>
                </c:pt>
                <c:pt idx="114">
                  <c:v>10.545553979637356</c:v>
                </c:pt>
                <c:pt idx="115">
                  <c:v>10.605911509881821</c:v>
                </c:pt>
                <c:pt idx="116">
                  <c:v>10.666481165324525</c:v>
                </c:pt>
                <c:pt idx="117">
                  <c:v>10.727263378268741</c:v>
                </c:pt>
                <c:pt idx="118">
                  <c:v>10.788258582600392</c:v>
                </c:pt>
                <c:pt idx="119">
                  <c:v>10.849467213797093</c:v>
                </c:pt>
                <c:pt idx="120">
                  <c:v>10.910889708934212</c:v>
                </c:pt>
                <c:pt idx="121">
                  <c:v>10.972526506692478</c:v>
                </c:pt>
                <c:pt idx="122">
                  <c:v>11.034378047366845</c:v>
                </c:pt>
                <c:pt idx="123">
                  <c:v>11.096444772874246</c:v>
                </c:pt>
                <c:pt idx="124">
                  <c:v>11.158727126760075</c:v>
                </c:pt>
                <c:pt idx="125">
                  <c:v>11.221225554205946</c:v>
                </c:pt>
                <c:pt idx="126">
                  <c:v>11.283940502038808</c:v>
                </c:pt>
                <c:pt idx="127">
                  <c:v>11.346872418738835</c:v>
                </c:pt>
                <c:pt idx="128">
                  <c:v>11.410021754445747</c:v>
                </c:pt>
                <c:pt idx="129">
                  <c:v>11.473388960968387</c:v>
                </c:pt>
                <c:pt idx="130">
                  <c:v>11.53697449179079</c:v>
                </c:pt>
                <c:pt idx="131">
                  <c:v>11.60077880208345</c:v>
                </c:pt>
                <c:pt idx="132">
                  <c:v>11.664802348708262</c:v>
                </c:pt>
                <c:pt idx="133">
                  <c:v>11.729045590228203</c:v>
                </c:pt>
                <c:pt idx="134">
                  <c:v>11.793508986915278</c:v>
                </c:pt>
                <c:pt idx="135">
                  <c:v>11.858193000758726</c:v>
                </c:pt>
                <c:pt idx="136">
                  <c:v>11.923098095473325</c:v>
                </c:pt>
                <c:pt idx="137">
                  <c:v>11.988224736507719</c:v>
                </c:pt>
                <c:pt idx="138">
                  <c:v>12.053573391052822</c:v>
                </c:pt>
                <c:pt idx="139">
                  <c:v>12.119144528050242</c:v>
                </c:pt>
                <c:pt idx="140">
                  <c:v>12.184938618200755</c:v>
                </c:pt>
                <c:pt idx="141">
                  <c:v>12.250956133972876</c:v>
                </c:pt>
                <c:pt idx="142">
                  <c:v>12.317197549611359</c:v>
                </c:pt>
                <c:pt idx="143">
                  <c:v>12.383663341145933</c:v>
                </c:pt>
                <c:pt idx="144">
                  <c:v>12.450353986399893</c:v>
                </c:pt>
                <c:pt idx="145">
                  <c:v>12.517269964998887</c:v>
                </c:pt>
                <c:pt idx="146">
                  <c:v>12.584411758379639</c:v>
                </c:pt>
                <c:pt idx="147">
                  <c:v>12.651779849798814</c:v>
                </c:pt>
                <c:pt idx="148">
                  <c:v>12.719374724341932</c:v>
                </c:pt>
                <c:pt idx="149">
                  <c:v>12.787196868932213</c:v>
                </c:pt>
                <c:pt idx="150">
                  <c:v>12.855246772339642</c:v>
                </c:pt>
                <c:pt idx="151">
                  <c:v>12.923524925189948</c:v>
                </c:pt>
                <c:pt idx="152">
                  <c:v>12.992031819973709</c:v>
                </c:pt>
                <c:pt idx="153">
                  <c:v>13.060767951055535</c:v>
                </c:pt>
                <c:pt idx="154">
                  <c:v>13.129733814683162</c:v>
                </c:pt>
                <c:pt idx="155">
                  <c:v>13.198929908996787</c:v>
                </c:pt>
                <c:pt idx="156">
                  <c:v>13.268356734038324</c:v>
                </c:pt>
                <c:pt idx="157">
                  <c:v>13.338014791760777</c:v>
                </c:pt>
                <c:pt idx="158">
                  <c:v>13.407904586037624</c:v>
                </c:pt>
                <c:pt idx="159">
                  <c:v>13.478026622672267</c:v>
                </c:pt>
                <c:pt idx="160">
                  <c:v>13.548381409407597</c:v>
                </c:pt>
                <c:pt idx="161">
                  <c:v>13.618969455935524</c:v>
                </c:pt>
                <c:pt idx="162">
                  <c:v>13.689791273906616</c:v>
                </c:pt>
                <c:pt idx="163">
                  <c:v>13.760847376939758</c:v>
                </c:pt>
                <c:pt idx="164">
                  <c:v>13.832138280631941</c:v>
                </c:pt>
                <c:pt idx="165">
                  <c:v>13.903664502567997</c:v>
                </c:pt>
                <c:pt idx="166">
                  <c:v>13.975426562330496</c:v>
                </c:pt>
                <c:pt idx="167">
                  <c:v>14.047424981509625</c:v>
                </c:pt>
                <c:pt idx="168">
                  <c:v>14.11966028371317</c:v>
                </c:pt>
                <c:pt idx="169">
                  <c:v>14.192132994576529</c:v>
                </c:pt>
                <c:pt idx="170">
                  <c:v>14.26484364177281</c:v>
                </c:pt>
                <c:pt idx="171">
                  <c:v>14.33779275502293</c:v>
                </c:pt>
                <c:pt idx="172">
                  <c:v>14.410980866105891</c:v>
                </c:pt>
                <c:pt idx="173">
                  <c:v>14.48440850886896</c:v>
                </c:pt>
                <c:pt idx="174">
                  <c:v>14.558076219238037</c:v>
                </c:pt>
                <c:pt idx="175">
                  <c:v>14.631984535228028</c:v>
                </c:pt>
                <c:pt idx="176">
                  <c:v>14.706133996953234</c:v>
                </c:pt>
                <c:pt idx="177">
                  <c:v>14.780525146637938</c:v>
                </c:pt>
                <c:pt idx="178">
                  <c:v>14.855158528626909</c:v>
                </c:pt>
                <c:pt idx="179">
                  <c:v>14.930034689396035</c:v>
                </c:pt>
                <c:pt idx="180">
                  <c:v>15.005154177563007</c:v>
                </c:pt>
                <c:pt idx="181">
                  <c:v>15.080517543898079</c:v>
                </c:pt>
                <c:pt idx="182">
                  <c:v>15.156125341334874</c:v>
                </c:pt>
                <c:pt idx="183">
                  <c:v>15.231978124981266</c:v>
                </c:pt>
                <c:pt idx="184">
                  <c:v>15.308076452130278</c:v>
                </c:pt>
                <c:pt idx="185">
                  <c:v>15.384420882271142</c:v>
                </c:pt>
                <c:pt idx="186">
                  <c:v>15.46101197710032</c:v>
                </c:pt>
                <c:pt idx="187">
                  <c:v>15.537850300532691</c:v>
                </c:pt>
                <c:pt idx="188">
                  <c:v>15.614936418712654</c:v>
                </c:pt>
                <c:pt idx="189">
                  <c:v>15.69227090002547</c:v>
                </c:pt>
                <c:pt idx="190">
                  <c:v>15.769854315108573</c:v>
                </c:pt>
                <c:pt idx="191">
                  <c:v>15.847687236862964</c:v>
                </c:pt>
                <c:pt idx="192">
                  <c:v>15.925770240464626</c:v>
                </c:pt>
                <c:pt idx="193">
                  <c:v>16.004103903376127</c:v>
                </c:pt>
                <c:pt idx="194">
                  <c:v>16.082688805358181</c:v>
                </c:pt>
                <c:pt idx="195">
                  <c:v>16.16152552848131</c:v>
                </c:pt>
                <c:pt idx="196">
                  <c:v>16.240614657137559</c:v>
                </c:pt>
                <c:pt idx="197">
                  <c:v>16.31995677805233</c:v>
                </c:pt>
                <c:pt idx="198">
                  <c:v>16.399552480296261</c:v>
                </c:pt>
                <c:pt idx="199">
                  <c:v>16.47940235529714</c:v>
                </c:pt>
                <c:pt idx="200">
                  <c:v>16.559506996851933</c:v>
                </c:pt>
                <c:pt idx="201">
                  <c:v>16.639867001138807</c:v>
                </c:pt>
                <c:pt idx="202">
                  <c:v>16.72048296672941</c:v>
                </c:pt>
                <c:pt idx="203">
                  <c:v>16.801355494600987</c:v>
                </c:pt>
                <c:pt idx="204">
                  <c:v>16.882485188148703</c:v>
                </c:pt>
                <c:pt idx="205">
                  <c:v>16.963872653198038</c:v>
                </c:pt>
                <c:pt idx="206">
                  <c:v>17.045518498017209</c:v>
                </c:pt>
                <c:pt idx="207">
                  <c:v>17.127423333329688</c:v>
                </c:pt>
                <c:pt idx="208">
                  <c:v>17.209587772326781</c:v>
                </c:pt>
                <c:pt idx="209">
                  <c:v>17.29201243068033</c:v>
                </c:pt>
                <c:pt idx="210">
                  <c:v>17.37469792655542</c:v>
                </c:pt>
                <c:pt idx="211">
                  <c:v>17.457644880623157</c:v>
                </c:pt>
                <c:pt idx="212">
                  <c:v>17.540853916073665</c:v>
                </c:pt>
                <c:pt idx="213">
                  <c:v>17.624325658628919</c:v>
                </c:pt>
                <c:pt idx="214">
                  <c:v>17.7080607365559</c:v>
                </c:pt>
                <c:pt idx="215">
                  <c:v>17.792059780679651</c:v>
                </c:pt>
                <c:pt idx="216">
                  <c:v>17.876323424396489</c:v>
                </c:pt>
                <c:pt idx="217">
                  <c:v>17.960852303687265</c:v>
                </c:pt>
                <c:pt idx="218">
                  <c:v>18.045647057130758</c:v>
                </c:pt>
                <c:pt idx="219">
                  <c:v>18.130708325917052</c:v>
                </c:pt>
                <c:pt idx="220">
                  <c:v>18.21603675386109</c:v>
                </c:pt>
                <c:pt idx="221">
                  <c:v>18.301632987416244</c:v>
                </c:pt>
                <c:pt idx="222">
                  <c:v>18.387497675687992</c:v>
                </c:pt>
                <c:pt idx="223">
                  <c:v>18.473631470447675</c:v>
                </c:pt>
                <c:pt idx="224">
                  <c:v>18.560035026146281</c:v>
                </c:pt>
                <c:pt idx="225">
                  <c:v>18.646708999928492</c:v>
                </c:pt>
                <c:pt idx="226">
                  <c:v>18.733654051646493</c:v>
                </c:pt>
                <c:pt idx="227">
                  <c:v>18.820870843874211</c:v>
                </c:pt>
                <c:pt idx="228">
                  <c:v>18.908360041921377</c:v>
                </c:pt>
                <c:pt idx="229">
                  <c:v>18.996122313847859</c:v>
                </c:pt>
                <c:pt idx="230">
                  <c:v>19.084158330477905</c:v>
                </c:pt>
                <c:pt idx="231">
                  <c:v>19.172468765414617</c:v>
                </c:pt>
                <c:pt idx="232">
                  <c:v>19.261054295054432</c:v>
                </c:pt>
                <c:pt idx="233">
                  <c:v>19.349915598601722</c:v>
                </c:pt>
                <c:pt idx="234">
                  <c:v>19.439053358083431</c:v>
                </c:pt>
                <c:pt idx="235">
                  <c:v>19.528468258363858</c:v>
                </c:pt>
                <c:pt idx="236">
                  <c:v>19.618160987159552</c:v>
                </c:pt>
                <c:pt idx="237">
                  <c:v>19.708132235054144</c:v>
                </c:pt>
                <c:pt idx="238">
                  <c:v>19.798382695513428</c:v>
                </c:pt>
                <c:pt idx="239">
                  <c:v>19.888913064900496</c:v>
                </c:pt>
                <c:pt idx="240">
                  <c:v>19.979724042490901</c:v>
                </c:pt>
                <c:pt idx="241">
                  <c:v>20.070816330487933</c:v>
                </c:pt>
                <c:pt idx="242">
                  <c:v>20.162190634038048</c:v>
                </c:pt>
                <c:pt idx="243">
                  <c:v>20.253847661246294</c:v>
                </c:pt>
                <c:pt idx="244">
                  <c:v>20.345788123191902</c:v>
                </c:pt>
                <c:pt idx="245">
                  <c:v>20.438012733943943</c:v>
                </c:pt>
                <c:pt idx="246">
                  <c:v>20.530522210577036</c:v>
                </c:pt>
                <c:pt idx="247">
                  <c:v>20.623317273187208</c:v>
                </c:pt>
                <c:pt idx="248">
                  <c:v>20.716398644907866</c:v>
                </c:pt>
                <c:pt idx="249">
                  <c:v>20.80976705192575</c:v>
                </c:pt>
                <c:pt idx="250">
                  <c:v>20.903423223497128</c:v>
                </c:pt>
                <c:pt idx="251">
                  <c:v>20.997367891963936</c:v>
                </c:pt>
                <c:pt idx="252">
                  <c:v>21.091601792770184</c:v>
                </c:pt>
                <c:pt idx="253">
                  <c:v>21.186125664478244</c:v>
                </c:pt>
                <c:pt idx="254">
                  <c:v>21.280940248785463</c:v>
                </c:pt>
                <c:pt idx="255">
                  <c:v>21.376046290540703</c:v>
                </c:pt>
                <c:pt idx="256">
                  <c:v>21.471444537761048</c:v>
                </c:pt>
                <c:pt idx="257">
                  <c:v>21.56713574164861</c:v>
                </c:pt>
                <c:pt idx="258">
                  <c:v>21.663120656607461</c:v>
                </c:pt>
                <c:pt idx="259">
                  <c:v>21.759400040260495</c:v>
                </c:pt>
                <c:pt idx="260">
                  <c:v>21.855974653466703</c:v>
                </c:pt>
                <c:pt idx="261">
                  <c:v>21.95284526033824</c:v>
                </c:pt>
                <c:pt idx="262">
                  <c:v>22.05001262825775</c:v>
                </c:pt>
                <c:pt idx="263">
                  <c:v>22.147477527895774</c:v>
                </c:pt>
                <c:pt idx="264">
                  <c:v>22.245240733228261</c:v>
                </c:pt>
                <c:pt idx="265">
                  <c:v>22.343303021554121</c:v>
                </c:pt>
                <c:pt idx="266">
                  <c:v>22.44166517351298</c:v>
                </c:pt>
                <c:pt idx="267">
                  <c:v>22.540327973102929</c:v>
                </c:pt>
                <c:pt idx="268">
                  <c:v>22.639292207698503</c:v>
                </c:pt>
                <c:pt idx="269">
                  <c:v>22.738558668068617</c:v>
                </c:pt>
                <c:pt idx="270">
                  <c:v>22.838128148394798</c:v>
                </c:pt>
                <c:pt idx="271">
                  <c:v>22.93800144628926</c:v>
                </c:pt>
                <c:pt idx="272">
                  <c:v>23.038179362813349</c:v>
                </c:pt>
                <c:pt idx="273">
                  <c:v>23.13866270249596</c:v>
                </c:pt>
                <c:pt idx="274">
                  <c:v>23.239452273352036</c:v>
                </c:pt>
                <c:pt idx="275">
                  <c:v>23.340548886901285</c:v>
                </c:pt>
                <c:pt idx="276">
                  <c:v>23.441953358186872</c:v>
                </c:pt>
                <c:pt idx="277">
                  <c:v>23.543666505794334</c:v>
                </c:pt>
                <c:pt idx="278">
                  <c:v>23.645689151870567</c:v>
                </c:pt>
                <c:pt idx="279">
                  <c:v>23.748022122142864</c:v>
                </c:pt>
                <c:pt idx="280">
                  <c:v>23.850666245938147</c:v>
                </c:pt>
                <c:pt idx="281">
                  <c:v>23.953622356202271</c:v>
                </c:pt>
                <c:pt idx="282">
                  <c:v>24.056891289519456</c:v>
                </c:pt>
                <c:pt idx="283">
                  <c:v>24.160473886131811</c:v>
                </c:pt>
                <c:pt idx="284">
                  <c:v>24.264370989958891</c:v>
                </c:pt>
                <c:pt idx="285">
                  <c:v>24.368583448617645</c:v>
                </c:pt>
                <c:pt idx="286">
                  <c:v>24.47311211344212</c:v>
                </c:pt>
                <c:pt idx="287">
                  <c:v>24.577957839503465</c:v>
                </c:pt>
                <c:pt idx="288">
                  <c:v>24.683121485630146</c:v>
                </c:pt>
                <c:pt idx="289">
                  <c:v>24.788603914427988</c:v>
                </c:pt>
                <c:pt idx="290">
                  <c:v>24.894405992300619</c:v>
                </c:pt>
                <c:pt idx="291">
                  <c:v>25.000528589469912</c:v>
                </c:pt>
                <c:pt idx="292">
                  <c:v>25.106972579996459</c:v>
                </c:pt>
                <c:pt idx="293">
                  <c:v>25.213738841800343</c:v>
                </c:pt>
                <c:pt idx="294">
                  <c:v>25.320828256681885</c:v>
                </c:pt>
                <c:pt idx="295">
                  <c:v>25.428241710342512</c:v>
                </c:pt>
                <c:pt idx="296">
                  <c:v>25.5359800924059</c:v>
                </c:pt>
                <c:pt idx="297">
                  <c:v>25.644044296439009</c:v>
                </c:pt>
                <c:pt idx="298">
                  <c:v>25.752435219973375</c:v>
                </c:pt>
                <c:pt idx="299">
                  <c:v>25.861153764526573</c:v>
                </c:pt>
                <c:pt idx="300">
                  <c:v>25.970200835623636</c:v>
                </c:pt>
                <c:pt idx="301">
                  <c:v>26.079577342818489</c:v>
                </c:pt>
                <c:pt idx="302">
                  <c:v>26.189284199716496</c:v>
                </c:pt>
                <c:pt idx="303">
                  <c:v>26.299322323995188</c:v>
                </c:pt>
                <c:pt idx="304">
                  <c:v>26.409692637426957</c:v>
                </c:pt>
                <c:pt idx="305">
                  <c:v>26.520396065901064</c:v>
                </c:pt>
                <c:pt idx="306">
                  <c:v>26.631433539445826</c:v>
                </c:pt>
                <c:pt idx="307">
                  <c:v>26.742805992250901</c:v>
                </c:pt>
                <c:pt idx="308">
                  <c:v>26.85451436268993</c:v>
                </c:pt>
                <c:pt idx="309">
                  <c:v>26.966559593342968</c:v>
                </c:pt>
                <c:pt idx="310">
                  <c:v>27.078942631019306</c:v>
                </c:pt>
                <c:pt idx="311">
                  <c:v>27.191664426780282</c:v>
                </c:pt>
                <c:pt idx="312">
                  <c:v>27.304725935962384</c:v>
                </c:pt>
                <c:pt idx="313">
                  <c:v>27.418128118200062</c:v>
                </c:pt>
                <c:pt idx="314">
                  <c:v>27.531871937449267</c:v>
                </c:pt>
                <c:pt idx="315">
                  <c:v>27.64595836201061</c:v>
                </c:pt>
                <c:pt idx="316">
                  <c:v>27.760388364552906</c:v>
                </c:pt>
                <c:pt idx="317">
                  <c:v>27.875162922136678</c:v>
                </c:pt>
                <c:pt idx="318">
                  <c:v>27.990283016238212</c:v>
                </c:pt>
                <c:pt idx="319">
                  <c:v>28.105749632772909</c:v>
                </c:pt>
                <c:pt idx="320">
                  <c:v>28.221563762119651</c:v>
                </c:pt>
                <c:pt idx="321">
                  <c:v>28.337726399144728</c:v>
                </c:pt>
              </c:numCache>
            </c:numRef>
          </c:yVal>
          <c:smooth val="1"/>
        </c:ser>
        <c:ser>
          <c:idx val="4"/>
          <c:order val="4"/>
          <c:tx>
            <c:strRef>
              <c:f>'Corrected value'!$AC$1</c:f>
              <c:strCache>
                <c:ptCount val="1"/>
                <c:pt idx="0">
                  <c:v>Fit 4.2 K</c:v>
                </c:pt>
              </c:strCache>
            </c:strRef>
          </c:tx>
          <c:spPr>
            <a:ln w="22225">
              <a:solidFill>
                <a:schemeClr val="tx2">
                  <a:lumMod val="60000"/>
                  <a:lumOff val="40000"/>
                </a:schemeClr>
              </a:solidFill>
            </a:ln>
          </c:spPr>
          <c:marker>
            <c:symbol val="none"/>
          </c:marker>
          <c:xVal>
            <c:numRef>
              <c:f>'Corrected value'!$AB$2:$AB$651</c:f>
              <c:numCache>
                <c:formatCode>General</c:formatCode>
                <c:ptCount val="650"/>
                <c:pt idx="0">
                  <c:v>16.113841362829238</c:v>
                </c:pt>
                <c:pt idx="1">
                  <c:v>16.094458263068528</c:v>
                </c:pt>
                <c:pt idx="2">
                  <c:v>16.075077200633295</c:v>
                </c:pt>
                <c:pt idx="3">
                  <c:v>16.055698179291607</c:v>
                </c:pt>
                <c:pt idx="4">
                  <c:v>16.036321202824116</c:v>
                </c:pt>
                <c:pt idx="5">
                  <c:v>16.016946275024114</c:v>
                </c:pt>
                <c:pt idx="6">
                  <c:v>15.997573399697613</c:v>
                </c:pt>
                <c:pt idx="7">
                  <c:v>15.978202580663364</c:v>
                </c:pt>
                <c:pt idx="8">
                  <c:v>15.958833821752945</c:v>
                </c:pt>
                <c:pt idx="9">
                  <c:v>15.939467126810804</c:v>
                </c:pt>
                <c:pt idx="10">
                  <c:v>15.920102499694313</c:v>
                </c:pt>
                <c:pt idx="11">
                  <c:v>15.900739944273834</c:v>
                </c:pt>
                <c:pt idx="12">
                  <c:v>15.881379464432776</c:v>
                </c:pt>
                <c:pt idx="13">
                  <c:v>15.862021064067642</c:v>
                </c:pt>
                <c:pt idx="14">
                  <c:v>15.842664747088101</c:v>
                </c:pt>
                <c:pt idx="15">
                  <c:v>15.823310517417037</c:v>
                </c:pt>
                <c:pt idx="16">
                  <c:v>15.803958378990618</c:v>
                </c:pt>
                <c:pt idx="17">
                  <c:v>15.784608335758342</c:v>
                </c:pt>
                <c:pt idx="18">
                  <c:v>15.765260391683109</c:v>
                </c:pt>
                <c:pt idx="19">
                  <c:v>15.74591455074127</c:v>
                </c:pt>
                <c:pt idx="20">
                  <c:v>15.726570816922699</c:v>
                </c:pt>
                <c:pt idx="21">
                  <c:v>15.707229194230843</c:v>
                </c:pt>
                <c:pt idx="22">
                  <c:v>15.687889686682789</c:v>
                </c:pt>
                <c:pt idx="23">
                  <c:v>15.668552298309324</c:v>
                </c:pt>
                <c:pt idx="24">
                  <c:v>15.649217033154994</c:v>
                </c:pt>
                <c:pt idx="25">
                  <c:v>15.629883895278171</c:v>
                </c:pt>
                <c:pt idx="26">
                  <c:v>15.61055288875111</c:v>
                </c:pt>
                <c:pt idx="27">
                  <c:v>15.591224017660016</c:v>
                </c:pt>
                <c:pt idx="28">
                  <c:v>15.571897286105099</c:v>
                </c:pt>
                <c:pt idx="29">
                  <c:v>15.552572698200651</c:v>
                </c:pt>
                <c:pt idx="30">
                  <c:v>15.533250258075098</c:v>
                </c:pt>
                <c:pt idx="31">
                  <c:v>15.513929969871066</c:v>
                </c:pt>
                <c:pt idx="32">
                  <c:v>15.494611837745449</c:v>
                </c:pt>
                <c:pt idx="33">
                  <c:v>15.475295865869471</c:v>
                </c:pt>
                <c:pt idx="34">
                  <c:v>15.455982058428754</c:v>
                </c:pt>
                <c:pt idx="35">
                  <c:v>15.436670419623375</c:v>
                </c:pt>
                <c:pt idx="36">
                  <c:v>15.417360953667943</c:v>
                </c:pt>
                <c:pt idx="37">
                  <c:v>15.398053664791661</c:v>
                </c:pt>
                <c:pt idx="38">
                  <c:v>15.378748557238385</c:v>
                </c:pt>
                <c:pt idx="39">
                  <c:v>15.359445635266706</c:v>
                </c:pt>
                <c:pt idx="40">
                  <c:v>15.340144903149996</c:v>
                </c:pt>
                <c:pt idx="41">
                  <c:v>15.320846365176504</c:v>
                </c:pt>
                <c:pt idx="42">
                  <c:v>15.301550025649394</c:v>
                </c:pt>
                <c:pt idx="43">
                  <c:v>15.282255888886835</c:v>
                </c:pt>
                <c:pt idx="44">
                  <c:v>15.262963959222057</c:v>
                </c:pt>
                <c:pt idx="45">
                  <c:v>15.243674241003433</c:v>
                </c:pt>
                <c:pt idx="46">
                  <c:v>15.224386738594532</c:v>
                </c:pt>
                <c:pt idx="47">
                  <c:v>15.205101456374202</c:v>
                </c:pt>
                <c:pt idx="48">
                  <c:v>15.185818398736632</c:v>
                </c:pt>
                <c:pt idx="49">
                  <c:v>15.166537570091435</c:v>
                </c:pt>
                <c:pt idx="50">
                  <c:v>15.147258974863702</c:v>
                </c:pt>
                <c:pt idx="51">
                  <c:v>15.127982617494082</c:v>
                </c:pt>
                <c:pt idx="52">
                  <c:v>15.10870850243886</c:v>
                </c:pt>
                <c:pt idx="53">
                  <c:v>15.089436634170015</c:v>
                </c:pt>
                <c:pt idx="54">
                  <c:v>15.07016701717531</c:v>
                </c:pt>
                <c:pt idx="55">
                  <c:v>15.050899655958348</c:v>
                </c:pt>
                <c:pt idx="56">
                  <c:v>15.031634555038655</c:v>
                </c:pt>
                <c:pt idx="57">
                  <c:v>15.012371718951753</c:v>
                </c:pt>
                <c:pt idx="58">
                  <c:v>14.993111152249234</c:v>
                </c:pt>
                <c:pt idx="59">
                  <c:v>14.973852859498832</c:v>
                </c:pt>
                <c:pt idx="60">
                  <c:v>14.954596845284502</c:v>
                </c:pt>
                <c:pt idx="61">
                  <c:v>14.935343114206493</c:v>
                </c:pt>
                <c:pt idx="62">
                  <c:v>14.916091670881425</c:v>
                </c:pt>
                <c:pt idx="63">
                  <c:v>14.896842519942364</c:v>
                </c:pt>
                <c:pt idx="64">
                  <c:v>14.8775956660389</c:v>
                </c:pt>
                <c:pt idx="65">
                  <c:v>14.858351113837227</c:v>
                </c:pt>
                <c:pt idx="66">
                  <c:v>14.839108868020213</c:v>
                </c:pt>
                <c:pt idx="67">
                  <c:v>14.819868933287491</c:v>
                </c:pt>
                <c:pt idx="68">
                  <c:v>14.80063131435552</c:v>
                </c:pt>
                <c:pt idx="69">
                  <c:v>14.78139601595768</c:v>
                </c:pt>
                <c:pt idx="70">
                  <c:v>14.762163042844346</c:v>
                </c:pt>
                <c:pt idx="71">
                  <c:v>14.742932399782962</c:v>
                </c:pt>
                <c:pt idx="72">
                  <c:v>14.723704091558133</c:v>
                </c:pt>
                <c:pt idx="73">
                  <c:v>14.704478122971691</c:v>
                </c:pt>
                <c:pt idx="74">
                  <c:v>14.685254498842795</c:v>
                </c:pt>
                <c:pt idx="75">
                  <c:v>14.666033224007997</c:v>
                </c:pt>
                <c:pt idx="76">
                  <c:v>14.646814303321326</c:v>
                </c:pt>
                <c:pt idx="77">
                  <c:v>14.627597741654384</c:v>
                </c:pt>
                <c:pt idx="78">
                  <c:v>14.60838354389641</c:v>
                </c:pt>
                <c:pt idx="79">
                  <c:v>14.589171714954382</c:v>
                </c:pt>
                <c:pt idx="80">
                  <c:v>14.569962259753087</c:v>
                </c:pt>
                <c:pt idx="81">
                  <c:v>14.550755183235214</c:v>
                </c:pt>
                <c:pt idx="82">
                  <c:v>14.531550490361433</c:v>
                </c:pt>
                <c:pt idx="83">
                  <c:v>14.512348186110488</c:v>
                </c:pt>
                <c:pt idx="84">
                  <c:v>14.493148275479276</c:v>
                </c:pt>
                <c:pt idx="85">
                  <c:v>14.473950763482939</c:v>
                </c:pt>
                <c:pt idx="86">
                  <c:v>14.454755655154948</c:v>
                </c:pt>
                <c:pt idx="87">
                  <c:v>14.435562955547189</c:v>
                </c:pt>
                <c:pt idx="88">
                  <c:v>14.416372669730057</c:v>
                </c:pt>
                <c:pt idx="89">
                  <c:v>14.397184802792539</c:v>
                </c:pt>
                <c:pt idx="90">
                  <c:v>14.377999359842304</c:v>
                </c:pt>
                <c:pt idx="91">
                  <c:v>14.358816346005799</c:v>
                </c:pt>
                <c:pt idx="92">
                  <c:v>14.339635766428328</c:v>
                </c:pt>
                <c:pt idx="93">
                  <c:v>14.320457626274152</c:v>
                </c:pt>
                <c:pt idx="94">
                  <c:v>14.301281930726574</c:v>
                </c:pt>
                <c:pt idx="95">
                  <c:v>14.282108684988041</c:v>
                </c:pt>
                <c:pt idx="96">
                  <c:v>14.262937894280219</c:v>
                </c:pt>
                <c:pt idx="97">
                  <c:v>14.243769563844102</c:v>
                </c:pt>
                <c:pt idx="98">
                  <c:v>14.224603698940097</c:v>
                </c:pt>
                <c:pt idx="99">
                  <c:v>14.205440304848121</c:v>
                </c:pt>
                <c:pt idx="100">
                  <c:v>14.186279386867694</c:v>
                </c:pt>
                <c:pt idx="101">
                  <c:v>14.167120950318033</c:v>
                </c:pt>
                <c:pt idx="102">
                  <c:v>14.147965000538152</c:v>
                </c:pt>
                <c:pt idx="103">
                  <c:v>14.128811542886949</c:v>
                </c:pt>
                <c:pt idx="104">
                  <c:v>14.10966058274332</c:v>
                </c:pt>
                <c:pt idx="105">
                  <c:v>14.090512125506233</c:v>
                </c:pt>
                <c:pt idx="106">
                  <c:v>14.071366176594941</c:v>
                </c:pt>
                <c:pt idx="107">
                  <c:v>14.052222741448588</c:v>
                </c:pt>
                <c:pt idx="108">
                  <c:v>14.033081825527281</c:v>
                </c:pt>
                <c:pt idx="109">
                  <c:v>14.01394343431131</c:v>
                </c:pt>
                <c:pt idx="110">
                  <c:v>13.994807573301355</c:v>
                </c:pt>
                <c:pt idx="111">
                  <c:v>13.975674248019063</c:v>
                </c:pt>
                <c:pt idx="112">
                  <c:v>13.956543464006669</c:v>
                </c:pt>
                <c:pt idx="113">
                  <c:v>13.937415226827582</c:v>
                </c:pt>
                <c:pt idx="114">
                  <c:v>13.918289542066001</c:v>
                </c:pt>
                <c:pt idx="115">
                  <c:v>13.899166415326926</c:v>
                </c:pt>
                <c:pt idx="116">
                  <c:v>13.880045852237126</c:v>
                </c:pt>
                <c:pt idx="117">
                  <c:v>13.860927858444283</c:v>
                </c:pt>
                <c:pt idx="118">
                  <c:v>13.841812439617669</c:v>
                </c:pt>
                <c:pt idx="119">
                  <c:v>13.822699601447779</c:v>
                </c:pt>
                <c:pt idx="120">
                  <c:v>13.803589349646913</c:v>
                </c:pt>
                <c:pt idx="121">
                  <c:v>13.784481689949279</c:v>
                </c:pt>
                <c:pt idx="122">
                  <c:v>13.765376628110724</c:v>
                </c:pt>
                <c:pt idx="123">
                  <c:v>13.746274169908839</c:v>
                </c:pt>
                <c:pt idx="124">
                  <c:v>13.727174321143449</c:v>
                </c:pt>
                <c:pt idx="125">
                  <c:v>13.708077087636727</c:v>
                </c:pt>
                <c:pt idx="126">
                  <c:v>13.688982475232917</c:v>
                </c:pt>
                <c:pt idx="127">
                  <c:v>13.669890489798446</c:v>
                </c:pt>
                <c:pt idx="128">
                  <c:v>13.650801137222514</c:v>
                </c:pt>
                <c:pt idx="129">
                  <c:v>13.631714423416724</c:v>
                </c:pt>
                <c:pt idx="130">
                  <c:v>13.612630354315785</c:v>
                </c:pt>
                <c:pt idx="131">
                  <c:v>13.59354893587664</c:v>
                </c:pt>
                <c:pt idx="132">
                  <c:v>13.574470174079565</c:v>
                </c:pt>
                <c:pt idx="133">
                  <c:v>13.555394074927786</c:v>
                </c:pt>
                <c:pt idx="134">
                  <c:v>13.536320644447702</c:v>
                </c:pt>
                <c:pt idx="135">
                  <c:v>13.517249888688996</c:v>
                </c:pt>
                <c:pt idx="136">
                  <c:v>13.498181813724747</c:v>
                </c:pt>
                <c:pt idx="137">
                  <c:v>13.47911642565156</c:v>
                </c:pt>
                <c:pt idx="138">
                  <c:v>13.460053730589674</c:v>
                </c:pt>
                <c:pt idx="139">
                  <c:v>13.440993734683087</c:v>
                </c:pt>
                <c:pt idx="140">
                  <c:v>13.42193644409967</c:v>
                </c:pt>
                <c:pt idx="141">
                  <c:v>13.402881865031285</c:v>
                </c:pt>
                <c:pt idx="142">
                  <c:v>13.383830003693927</c:v>
                </c:pt>
                <c:pt idx="143">
                  <c:v>13.364780866327813</c:v>
                </c:pt>
                <c:pt idx="144">
                  <c:v>13.345734459197535</c:v>
                </c:pt>
                <c:pt idx="145">
                  <c:v>13.326690788592161</c:v>
                </c:pt>
                <c:pt idx="146">
                  <c:v>13.307649860825379</c:v>
                </c:pt>
                <c:pt idx="147">
                  <c:v>13.288611682235597</c:v>
                </c:pt>
                <c:pt idx="148">
                  <c:v>13.269576259186097</c:v>
                </c:pt>
                <c:pt idx="149">
                  <c:v>13.250543598065139</c:v>
                </c:pt>
                <c:pt idx="150">
                  <c:v>13.231513705286098</c:v>
                </c:pt>
                <c:pt idx="151">
                  <c:v>13.212486587287591</c:v>
                </c:pt>
                <c:pt idx="152">
                  <c:v>13.193462250533608</c:v>
                </c:pt>
                <c:pt idx="153">
                  <c:v>13.174440701513635</c:v>
                </c:pt>
                <c:pt idx="154">
                  <c:v>13.155421946742786</c:v>
                </c:pt>
                <c:pt idx="155">
                  <c:v>13.136405992761944</c:v>
                </c:pt>
                <c:pt idx="156">
                  <c:v>13.117392846137875</c:v>
                </c:pt>
                <c:pt idx="157">
                  <c:v>13.098382513463379</c:v>
                </c:pt>
                <c:pt idx="158">
                  <c:v>13.079375001357411</c:v>
                </c:pt>
                <c:pt idx="159">
                  <c:v>13.060370316465219</c:v>
                </c:pt>
                <c:pt idx="160">
                  <c:v>13.041368465458484</c:v>
                </c:pt>
                <c:pt idx="161">
                  <c:v>13.022369455035447</c:v>
                </c:pt>
                <c:pt idx="162">
                  <c:v>13.003373291921051</c:v>
                </c:pt>
                <c:pt idx="163">
                  <c:v>12.984379982867083</c:v>
                </c:pt>
                <c:pt idx="164">
                  <c:v>12.965389534652301</c:v>
                </c:pt>
                <c:pt idx="165">
                  <c:v>12.946401954082585</c:v>
                </c:pt>
                <c:pt idx="166">
                  <c:v>12.92741724799107</c:v>
                </c:pt>
                <c:pt idx="167">
                  <c:v>12.908435423238291</c:v>
                </c:pt>
                <c:pt idx="168">
                  <c:v>12.889456486712323</c:v>
                </c:pt>
                <c:pt idx="169">
                  <c:v>12.870480445328925</c:v>
                </c:pt>
                <c:pt idx="170">
                  <c:v>12.85150730603168</c:v>
                </c:pt>
                <c:pt idx="171">
                  <c:v>12.832537075792146</c:v>
                </c:pt>
                <c:pt idx="172">
                  <c:v>12.813569761609999</c:v>
                </c:pt>
                <c:pt idx="173">
                  <c:v>12.794605370513175</c:v>
                </c:pt>
                <c:pt idx="174">
                  <c:v>12.775643909558026</c:v>
                </c:pt>
                <c:pt idx="175">
                  <c:v>12.756685385829456</c:v>
                </c:pt>
                <c:pt idx="176">
                  <c:v>12.737729806441088</c:v>
                </c:pt>
                <c:pt idx="177">
                  <c:v>12.718777178535396</c:v>
                </c:pt>
                <c:pt idx="178">
                  <c:v>12.699827509283864</c:v>
                </c:pt>
                <c:pt idx="179">
                  <c:v>12.680880805887142</c:v>
                </c:pt>
                <c:pt idx="180">
                  <c:v>12.661937075575192</c:v>
                </c:pt>
                <c:pt idx="181">
                  <c:v>12.642996325607449</c:v>
                </c:pt>
                <c:pt idx="182">
                  <c:v>12.624058563272962</c:v>
                </c:pt>
                <c:pt idx="183">
                  <c:v>12.605123795890568</c:v>
                </c:pt>
                <c:pt idx="184">
                  <c:v>12.586192030809041</c:v>
                </c:pt>
                <c:pt idx="185">
                  <c:v>12.567263275407242</c:v>
                </c:pt>
                <c:pt idx="186">
                  <c:v>12.548337537094294</c:v>
                </c:pt>
                <c:pt idx="187">
                  <c:v>12.529414823309722</c:v>
                </c:pt>
                <c:pt idx="188">
                  <c:v>12.510495141523636</c:v>
                </c:pt>
                <c:pt idx="189">
                  <c:v>12.491578499236875</c:v>
                </c:pt>
                <c:pt idx="190">
                  <c:v>12.472664903981178</c:v>
                </c:pt>
                <c:pt idx="191">
                  <c:v>12.453754363319341</c:v>
                </c:pt>
                <c:pt idx="192">
                  <c:v>12.434846884845399</c:v>
                </c:pt>
                <c:pt idx="193">
                  <c:v>12.415942476184771</c:v>
                </c:pt>
                <c:pt idx="194">
                  <c:v>12.397041144994438</c:v>
                </c:pt>
                <c:pt idx="195">
                  <c:v>12.378142898963107</c:v>
                </c:pt>
                <c:pt idx="196">
                  <c:v>12.359247745811391</c:v>
                </c:pt>
                <c:pt idx="197">
                  <c:v>12.340355693291961</c:v>
                </c:pt>
                <c:pt idx="198">
                  <c:v>12.321466749189733</c:v>
                </c:pt>
                <c:pt idx="199">
                  <c:v>12.302580921322029</c:v>
                </c:pt>
                <c:pt idx="200">
                  <c:v>12.28369821753876</c:v>
                </c:pt>
                <c:pt idx="201">
                  <c:v>12.264818645722597</c:v>
                </c:pt>
                <c:pt idx="202">
                  <c:v>12.245942213789144</c:v>
                </c:pt>
                <c:pt idx="203">
                  <c:v>12.227068929687116</c:v>
                </c:pt>
                <c:pt idx="204">
                  <c:v>12.208198801398519</c:v>
                </c:pt>
                <c:pt idx="205">
                  <c:v>12.189331836938829</c:v>
                </c:pt>
                <c:pt idx="206">
                  <c:v>12.170468044357172</c:v>
                </c:pt>
                <c:pt idx="207">
                  <c:v>12.151607431736503</c:v>
                </c:pt>
                <c:pt idx="208">
                  <c:v>12.132750007193787</c:v>
                </c:pt>
                <c:pt idx="209">
                  <c:v>12.113895778880192</c:v>
                </c:pt>
                <c:pt idx="210">
                  <c:v>12.095044754981265</c:v>
                </c:pt>
                <c:pt idx="211">
                  <c:v>12.07619694371712</c:v>
                </c:pt>
                <c:pt idx="212">
                  <c:v>12.057352353342626</c:v>
                </c:pt>
                <c:pt idx="213">
                  <c:v>12.0385109921476</c:v>
                </c:pt>
                <c:pt idx="214">
                  <c:v>12.019672868456986</c:v>
                </c:pt>
                <c:pt idx="215">
                  <c:v>12.000837990631059</c:v>
                </c:pt>
                <c:pt idx="216">
                  <c:v>11.982006367065601</c:v>
                </c:pt>
                <c:pt idx="217">
                  <c:v>11.963178006192116</c:v>
                </c:pt>
                <c:pt idx="218">
                  <c:v>11.944352916478003</c:v>
                </c:pt>
                <c:pt idx="219">
                  <c:v>11.925531106426766</c:v>
                </c:pt>
                <c:pt idx="220">
                  <c:v>11.906712584578202</c:v>
                </c:pt>
                <c:pt idx="221">
                  <c:v>11.887897359508612</c:v>
                </c:pt>
                <c:pt idx="222">
                  <c:v>11.869085439830988</c:v>
                </c:pt>
                <c:pt idx="223">
                  <c:v>11.850276834195215</c:v>
                </c:pt>
                <c:pt idx="224">
                  <c:v>11.831471551288285</c:v>
                </c:pt>
                <c:pt idx="225">
                  <c:v>11.812669599834484</c:v>
                </c:pt>
                <c:pt idx="226">
                  <c:v>11.793870988595618</c:v>
                </c:pt>
                <c:pt idx="227">
                  <c:v>11.775075726371194</c:v>
                </c:pt>
                <c:pt idx="228">
                  <c:v>11.75628382199865</c:v>
                </c:pt>
                <c:pt idx="229">
                  <c:v>11.737495284353548</c:v>
                </c:pt>
                <c:pt idx="230">
                  <c:v>11.718710122349798</c:v>
                </c:pt>
                <c:pt idx="231">
                  <c:v>11.699928344939858</c:v>
                </c:pt>
                <c:pt idx="232">
                  <c:v>11.681149961114954</c:v>
                </c:pt>
                <c:pt idx="233">
                  <c:v>11.662374979905291</c:v>
                </c:pt>
                <c:pt idx="234">
                  <c:v>11.643603410380274</c:v>
                </c:pt>
                <c:pt idx="235">
                  <c:v>11.624835261648718</c:v>
                </c:pt>
                <c:pt idx="236">
                  <c:v>11.60607054285907</c:v>
                </c:pt>
                <c:pt idx="237">
                  <c:v>11.587309263199632</c:v>
                </c:pt>
                <c:pt idx="238">
                  <c:v>11.568551431898785</c:v>
                </c:pt>
                <c:pt idx="239">
                  <c:v>11.549797058225197</c:v>
                </c:pt>
                <c:pt idx="240">
                  <c:v>11.531046151488066</c:v>
                </c:pt>
                <c:pt idx="241">
                  <c:v>11.512298721037336</c:v>
                </c:pt>
                <c:pt idx="242">
                  <c:v>11.493554776263927</c:v>
                </c:pt>
                <c:pt idx="243">
                  <c:v>11.474814326599965</c:v>
                </c:pt>
                <c:pt idx="244">
                  <c:v>11.456077381519007</c:v>
                </c:pt>
                <c:pt idx="245">
                  <c:v>11.437343950536279</c:v>
                </c:pt>
                <c:pt idx="246">
                  <c:v>11.418614043208914</c:v>
                </c:pt>
                <c:pt idx="247">
                  <c:v>11.399887669136172</c:v>
                </c:pt>
                <c:pt idx="248">
                  <c:v>11.381164837959691</c:v>
                </c:pt>
                <c:pt idx="249">
                  <c:v>11.362445559363721</c:v>
                </c:pt>
                <c:pt idx="250">
                  <c:v>11.343729843075357</c:v>
                </c:pt>
                <c:pt idx="251">
                  <c:v>11.325017698864794</c:v>
                </c:pt>
                <c:pt idx="252">
                  <c:v>11.306309136545559</c:v>
                </c:pt>
                <c:pt idx="253">
                  <c:v>11.287604165974757</c:v>
                </c:pt>
                <c:pt idx="254">
                  <c:v>11.268902797053324</c:v>
                </c:pt>
                <c:pt idx="255">
                  <c:v>11.250205039726264</c:v>
                </c:pt>
                <c:pt idx="256">
                  <c:v>11.231510903982914</c:v>
                </c:pt>
                <c:pt idx="257">
                  <c:v>11.212820399857176</c:v>
                </c:pt>
                <c:pt idx="258">
                  <c:v>11.194133537427785</c:v>
                </c:pt>
                <c:pt idx="259">
                  <c:v>11.175450326818563</c:v>
                </c:pt>
                <c:pt idx="260">
                  <c:v>11.156770778198663</c:v>
                </c:pt>
                <c:pt idx="261">
                  <c:v>11.138094901782841</c:v>
                </c:pt>
                <c:pt idx="262">
                  <c:v>11.119422707831703</c:v>
                </c:pt>
                <c:pt idx="263">
                  <c:v>11.100754206651981</c:v>
                </c:pt>
                <c:pt idx="264">
                  <c:v>11.082089408596786</c:v>
                </c:pt>
                <c:pt idx="265">
                  <c:v>11.063428324065875</c:v>
                </c:pt>
                <c:pt idx="266">
                  <c:v>11.044770963505911</c:v>
                </c:pt>
                <c:pt idx="267">
                  <c:v>11.026117337410753</c:v>
                </c:pt>
                <c:pt idx="268">
                  <c:v>11.007467456321702</c:v>
                </c:pt>
                <c:pt idx="269">
                  <c:v>10.988821330827788</c:v>
                </c:pt>
                <c:pt idx="270">
                  <c:v>10.970178971566034</c:v>
                </c:pt>
                <c:pt idx="271">
                  <c:v>10.951540389221746</c:v>
                </c:pt>
                <c:pt idx="272">
                  <c:v>10.932905594528773</c:v>
                </c:pt>
                <c:pt idx="273">
                  <c:v>10.914274598269801</c:v>
                </c:pt>
                <c:pt idx="274">
                  <c:v>10.895647411276629</c:v>
                </c:pt>
                <c:pt idx="275">
                  <c:v>10.877024044430447</c:v>
                </c:pt>
                <c:pt idx="276">
                  <c:v>10.858404508662138</c:v>
                </c:pt>
                <c:pt idx="277">
                  <c:v>10.839788814952543</c:v>
                </c:pt>
                <c:pt idx="278">
                  <c:v>10.821176974332769</c:v>
                </c:pt>
                <c:pt idx="279">
                  <c:v>10.802568997884462</c:v>
                </c:pt>
                <c:pt idx="280">
                  <c:v>10.783964896740125</c:v>
                </c:pt>
                <c:pt idx="281">
                  <c:v>10.765364682083389</c:v>
                </c:pt>
                <c:pt idx="282">
                  <c:v>10.74676836514932</c:v>
                </c:pt>
                <c:pt idx="283">
                  <c:v>10.728175957224721</c:v>
                </c:pt>
                <c:pt idx="284">
                  <c:v>10.709587469648431</c:v>
                </c:pt>
                <c:pt idx="285">
                  <c:v>10.691002913811623</c:v>
                </c:pt>
                <c:pt idx="286">
                  <c:v>10.672422301158116</c:v>
                </c:pt>
                <c:pt idx="287">
                  <c:v>10.653845643184678</c:v>
                </c:pt>
                <c:pt idx="288">
                  <c:v>10.635272951441344</c:v>
                </c:pt>
                <c:pt idx="289">
                  <c:v>10.616704237531712</c:v>
                </c:pt>
                <c:pt idx="290">
                  <c:v>10.598139513113271</c:v>
                </c:pt>
                <c:pt idx="291">
                  <c:v>10.579578789897708</c:v>
                </c:pt>
                <c:pt idx="292">
                  <c:v>10.561022079651234</c:v>
                </c:pt>
                <c:pt idx="293">
                  <c:v>10.542469394194896</c:v>
                </c:pt>
                <c:pt idx="294">
                  <c:v>10.523920745404906</c:v>
                </c:pt>
                <c:pt idx="295">
                  <c:v>10.505376145212955</c:v>
                </c:pt>
                <c:pt idx="296">
                  <c:v>10.486835605606558</c:v>
                </c:pt>
                <c:pt idx="297">
                  <c:v>10.468299138629368</c:v>
                </c:pt>
                <c:pt idx="298">
                  <c:v>10.449766756381507</c:v>
                </c:pt>
                <c:pt idx="299">
                  <c:v>10.43123847101991</c:v>
                </c:pt>
                <c:pt idx="300">
                  <c:v>10.412714294758652</c:v>
                </c:pt>
                <c:pt idx="301">
                  <c:v>10.394194239869321</c:v>
                </c:pt>
                <c:pt idx="302">
                  <c:v>10.37567831868124</c:v>
                </c:pt>
                <c:pt idx="303">
                  <c:v>10.357166543581979</c:v>
                </c:pt>
                <c:pt idx="304">
                  <c:v>10.338658927017594</c:v>
                </c:pt>
                <c:pt idx="305">
                  <c:v>10.320155481492995</c:v>
                </c:pt>
                <c:pt idx="306">
                  <c:v>10.301656219572301</c:v>
                </c:pt>
                <c:pt idx="307">
                  <c:v>10.283161153879192</c:v>
                </c:pt>
                <c:pt idx="308">
                  <c:v>10.264670297097256</c:v>
                </c:pt>
                <c:pt idx="309">
                  <c:v>10.246183661970365</c:v>
                </c:pt>
                <c:pt idx="310">
                  <c:v>10.227701261303013</c:v>
                </c:pt>
                <c:pt idx="311">
                  <c:v>10.209223107960689</c:v>
                </c:pt>
                <c:pt idx="312">
                  <c:v>10.190749214870245</c:v>
                </c:pt>
                <c:pt idx="313">
                  <c:v>10.172279595020255</c:v>
                </c:pt>
                <c:pt idx="314">
                  <c:v>10.153814261461392</c:v>
                </c:pt>
                <c:pt idx="315">
                  <c:v>10.135353227306796</c:v>
                </c:pt>
                <c:pt idx="316">
                  <c:v>10.116896505732448</c:v>
                </c:pt>
                <c:pt idx="317">
                  <c:v>10.098444109977565</c:v>
                </c:pt>
                <c:pt idx="318">
                  <c:v>10.07999605334493</c:v>
                </c:pt>
                <c:pt idx="319">
                  <c:v>10.061552349201344</c:v>
                </c:pt>
                <c:pt idx="320">
                  <c:v>10.043113010977963</c:v>
                </c:pt>
                <c:pt idx="321">
                  <c:v>10.024678052170707</c:v>
                </c:pt>
                <c:pt idx="322">
                  <c:v>10.006247486340639</c:v>
                </c:pt>
                <c:pt idx="323">
                  <c:v>9.9878213271143643</c:v>
                </c:pt>
                <c:pt idx="324">
                  <c:v>9.9693995881844337</c:v>
                </c:pt>
                <c:pt idx="325">
                  <c:v>9.9509822833097292</c:v>
                </c:pt>
                <c:pt idx="326">
                  <c:v>9.9325694263158741</c:v>
                </c:pt>
                <c:pt idx="327">
                  <c:v>9.9141610310956345</c:v>
                </c:pt>
                <c:pt idx="328">
                  <c:v>9.8957571116093366</c:v>
                </c:pt>
                <c:pt idx="329">
                  <c:v>9.8773576818852593</c:v>
                </c:pt>
                <c:pt idx="330">
                  <c:v>9.8589627560200643</c:v>
                </c:pt>
                <c:pt idx="331">
                  <c:v>9.8405723481792009</c:v>
                </c:pt>
                <c:pt idx="332">
                  <c:v>9.822186472597334</c:v>
                </c:pt>
                <c:pt idx="333">
                  <c:v>9.8038051435787583</c:v>
                </c:pt>
                <c:pt idx="334">
                  <c:v>9.785428375497828</c:v>
                </c:pt>
                <c:pt idx="335">
                  <c:v>9.7670561827993847</c:v>
                </c:pt>
                <c:pt idx="336">
                  <c:v>9.748688579999186</c:v>
                </c:pt>
                <c:pt idx="337">
                  <c:v>9.7303255816843404</c:v>
                </c:pt>
                <c:pt idx="338">
                  <c:v>9.7119672025137493</c:v>
                </c:pt>
                <c:pt idx="339">
                  <c:v>9.693613457218536</c:v>
                </c:pt>
                <c:pt idx="340">
                  <c:v>9.6752643606025011</c:v>
                </c:pt>
                <c:pt idx="341">
                  <c:v>9.656919927542571</c:v>
                </c:pt>
                <c:pt idx="342">
                  <c:v>9.6385801729892098</c:v>
                </c:pt>
                <c:pt idx="343">
                  <c:v>9.6202451119669359</c:v>
                </c:pt>
                <c:pt idx="344">
                  <c:v>9.6019147595747292</c:v>
                </c:pt>
                <c:pt idx="345">
                  <c:v>9.5835891309865087</c:v>
                </c:pt>
                <c:pt idx="346">
                  <c:v>9.5652682414515873</c:v>
                </c:pt>
                <c:pt idx="347">
                  <c:v>9.5469521062951461</c:v>
                </c:pt>
                <c:pt idx="348">
                  <c:v>9.5286407409186964</c:v>
                </c:pt>
                <c:pt idx="349">
                  <c:v>9.5103341608005518</c:v>
                </c:pt>
                <c:pt idx="350">
                  <c:v>9.4920323814963083</c:v>
                </c:pt>
                <c:pt idx="351">
                  <c:v>9.4737354186393254</c:v>
                </c:pt>
                <c:pt idx="352">
                  <c:v>9.4554432879411969</c:v>
                </c:pt>
                <c:pt idx="353">
                  <c:v>9.4371560051922447</c:v>
                </c:pt>
                <c:pt idx="354">
                  <c:v>9.4188735862620092</c:v>
                </c:pt>
                <c:pt idx="355">
                  <c:v>9.4005960470997394</c:v>
                </c:pt>
                <c:pt idx="356">
                  <c:v>9.3823234037348886</c:v>
                </c:pt>
                <c:pt idx="357">
                  <c:v>9.3640556722776136</c:v>
                </c:pt>
                <c:pt idx="358">
                  <c:v>9.3457928689192808</c:v>
                </c:pt>
                <c:pt idx="359">
                  <c:v>9.3275350099329675</c:v>
                </c:pt>
                <c:pt idx="360">
                  <c:v>9.3092821116739817</c:v>
                </c:pt>
                <c:pt idx="361">
                  <c:v>9.2910341905803637</c:v>
                </c:pt>
                <c:pt idx="362">
                  <c:v>9.2727912631734153</c:v>
                </c:pt>
                <c:pt idx="363">
                  <c:v>9.2545533460582092</c:v>
                </c:pt>
                <c:pt idx="364">
                  <c:v>9.2363204559241385</c:v>
                </c:pt>
                <c:pt idx="365">
                  <c:v>9.2180926095453923</c:v>
                </c:pt>
                <c:pt idx="366">
                  <c:v>9.1998698237815564</c:v>
                </c:pt>
                <c:pt idx="367">
                  <c:v>9.1816521155781032</c:v>
                </c:pt>
                <c:pt idx="368">
                  <c:v>9.1634395019669466</c:v>
                </c:pt>
                <c:pt idx="369">
                  <c:v>9.1452320000669864</c:v>
                </c:pt>
                <c:pt idx="370">
                  <c:v>9.1270296270846476</c:v>
                </c:pt>
                <c:pt idx="371">
                  <c:v>9.1088324003144479</c:v>
                </c:pt>
                <c:pt idx="372">
                  <c:v>9.0906403371395381</c:v>
                </c:pt>
                <c:pt idx="373">
                  <c:v>9.0724534550322673</c:v>
                </c:pt>
                <c:pt idx="374">
                  <c:v>9.0542717715547489</c:v>
                </c:pt>
                <c:pt idx="375">
                  <c:v>9.0360953043594261</c:v>
                </c:pt>
                <c:pt idx="376">
                  <c:v>9.0179240711896398</c:v>
                </c:pt>
                <c:pt idx="377">
                  <c:v>8.9997580898802134</c:v>
                </c:pt>
                <c:pt idx="378">
                  <c:v>8.9815973783580212</c:v>
                </c:pt>
                <c:pt idx="379">
                  <c:v>8.963441954642585</c:v>
                </c:pt>
                <c:pt idx="380">
                  <c:v>8.9452918368466499</c:v>
                </c:pt>
                <c:pt idx="381">
                  <c:v>8.9271470431767828</c:v>
                </c:pt>
                <c:pt idx="382">
                  <c:v>8.9090075919339693</c:v>
                </c:pt>
                <c:pt idx="383">
                  <c:v>8.890873501514216</c:v>
                </c:pt>
                <c:pt idx="384">
                  <c:v>8.8727447904091505</c:v>
                </c:pt>
                <c:pt idx="385">
                  <c:v>8.8546214772066314</c:v>
                </c:pt>
                <c:pt idx="386">
                  <c:v>8.8365035805913639</c:v>
                </c:pt>
                <c:pt idx="387">
                  <c:v>8.8183911193455273</c:v>
                </c:pt>
                <c:pt idx="388">
                  <c:v>8.8002841123493862</c:v>
                </c:pt>
                <c:pt idx="389">
                  <c:v>8.7821825785818959</c:v>
                </c:pt>
                <c:pt idx="390">
                  <c:v>8.7640865371213881</c:v>
                </c:pt>
                <c:pt idx="391">
                  <c:v>8.7459960071461609</c:v>
                </c:pt>
                <c:pt idx="392">
                  <c:v>8.727911007935143</c:v>
                </c:pt>
                <c:pt idx="393">
                  <c:v>8.7098315588685207</c:v>
                </c:pt>
                <c:pt idx="394">
                  <c:v>8.6917576794284095</c:v>
                </c:pt>
                <c:pt idx="395">
                  <c:v>8.6736893891994846</c:v>
                </c:pt>
                <c:pt idx="396">
                  <c:v>8.6556267078696596</c:v>
                </c:pt>
                <c:pt idx="397">
                  <c:v>8.6375696552307399</c:v>
                </c:pt>
                <c:pt idx="398">
                  <c:v>8.6195182511790946</c:v>
                </c:pt>
                <c:pt idx="399">
                  <c:v>8.6014725157163276</c:v>
                </c:pt>
                <c:pt idx="400">
                  <c:v>8.5834324689499581</c:v>
                </c:pt>
                <c:pt idx="401">
                  <c:v>8.5653981310941028</c:v>
                </c:pt>
                <c:pt idx="402">
                  <c:v>8.5473695224701611</c:v>
                </c:pt>
                <c:pt idx="403">
                  <c:v>8.5293466635075141</c:v>
                </c:pt>
                <c:pt idx="404">
                  <c:v>8.5113295747442148</c:v>
                </c:pt>
                <c:pt idx="405">
                  <c:v>8.4933182768276971</c:v>
                </c:pt>
                <c:pt idx="406">
                  <c:v>8.4753127905154777</c:v>
                </c:pt>
                <c:pt idx="407">
                  <c:v>8.4573131366758716</c:v>
                </c:pt>
                <c:pt idx="408">
                  <c:v>8.4393193362887136</c:v>
                </c:pt>
                <c:pt idx="409">
                  <c:v>8.4213314104460739</c:v>
                </c:pt>
                <c:pt idx="410">
                  <c:v>8.4033493803529939</c:v>
                </c:pt>
                <c:pt idx="411">
                  <c:v>8.3853732673282195</c:v>
                </c:pt>
                <c:pt idx="412">
                  <c:v>8.3674030928049117</c:v>
                </c:pt>
                <c:pt idx="413">
                  <c:v>8.3494388783314424</c:v>
                </c:pt>
                <c:pt idx="414">
                  <c:v>8.3314806455721033</c:v>
                </c:pt>
                <c:pt idx="415">
                  <c:v>8.3135284163078751</c:v>
                </c:pt>
                <c:pt idx="416">
                  <c:v>8.2955822124371839</c:v>
                </c:pt>
                <c:pt idx="417">
                  <c:v>8.2776420559766652</c:v>
                </c:pt>
                <c:pt idx="418">
                  <c:v>8.2597079690619406</c:v>
                </c:pt>
                <c:pt idx="419">
                  <c:v>8.2417799739483844</c:v>
                </c:pt>
                <c:pt idx="420">
                  <c:v>8.2238580930119163</c:v>
                </c:pt>
                <c:pt idx="421">
                  <c:v>8.2059423487497796</c:v>
                </c:pt>
                <c:pt idx="422">
                  <c:v>8.1880327637813366</c:v>
                </c:pt>
                <c:pt idx="423">
                  <c:v>8.1701293608488719</c:v>
                </c:pt>
                <c:pt idx="424">
                  <c:v>8.1522321628183896</c:v>
                </c:pt>
                <c:pt idx="425">
                  <c:v>8.1343411926804254</c:v>
                </c:pt>
                <c:pt idx="426">
                  <c:v>8.1164564735508655</c:v>
                </c:pt>
                <c:pt idx="427">
                  <c:v>8.0985780286717635</c:v>
                </c:pt>
                <c:pt idx="428">
                  <c:v>8.0807058814121699</c:v>
                </c:pt>
                <c:pt idx="429">
                  <c:v>8.0628400552689641</c:v>
                </c:pt>
                <c:pt idx="430">
                  <c:v>8.0449805738676918</c:v>
                </c:pt>
                <c:pt idx="431">
                  <c:v>8.0271274609634187</c:v>
                </c:pt>
                <c:pt idx="432">
                  <c:v>8.009280740441568</c:v>
                </c:pt>
                <c:pt idx="433">
                  <c:v>7.9914404363187854</c:v>
                </c:pt>
                <c:pt idx="434">
                  <c:v>7.9736065727438099</c:v>
                </c:pt>
                <c:pt idx="435">
                  <c:v>7.9557791739983061</c:v>
                </c:pt>
                <c:pt idx="436">
                  <c:v>7.9379582644977953</c:v>
                </c:pt>
                <c:pt idx="437">
                  <c:v>7.9201438687924952</c:v>
                </c:pt>
                <c:pt idx="438">
                  <c:v>7.9023360115682237</c:v>
                </c:pt>
                <c:pt idx="439">
                  <c:v>7.884534717647286</c:v>
                </c:pt>
                <c:pt idx="440">
                  <c:v>7.8667400119893811</c:v>
                </c:pt>
                <c:pt idx="441">
                  <c:v>7.8489519196925004</c:v>
                </c:pt>
                <c:pt idx="442">
                  <c:v>7.8311704659938499</c:v>
                </c:pt>
                <c:pt idx="443">
                  <c:v>7.8133956762707575</c:v>
                </c:pt>
                <c:pt idx="444">
                  <c:v>7.7956275760416105</c:v>
                </c:pt>
                <c:pt idx="445">
                  <c:v>7.7778661909667797</c:v>
                </c:pt>
                <c:pt idx="446">
                  <c:v>7.7601115468495605</c:v>
                </c:pt>
                <c:pt idx="447">
                  <c:v>7.7423636696371156</c:v>
                </c:pt>
                <c:pt idx="448">
                  <c:v>7.7246225854214332</c:v>
                </c:pt>
                <c:pt idx="449">
                  <c:v>7.7068883204402745</c:v>
                </c:pt>
                <c:pt idx="450">
                  <c:v>7.6891609010781483</c:v>
                </c:pt>
                <c:pt idx="451">
                  <c:v>7.6714403538672791</c:v>
                </c:pt>
                <c:pt idx="452">
                  <c:v>7.6537267054885838</c:v>
                </c:pt>
                <c:pt idx="453">
                  <c:v>7.636019982772658</c:v>
                </c:pt>
                <c:pt idx="454">
                  <c:v>7.6183202127007679</c:v>
                </c:pt>
                <c:pt idx="455">
                  <c:v>7.600627422405851</c:v>
                </c:pt>
                <c:pt idx="456">
                  <c:v>7.5829416391735158</c:v>
                </c:pt>
                <c:pt idx="457">
                  <c:v>7.5652628904430621</c:v>
                </c:pt>
                <c:pt idx="458">
                  <c:v>7.5475912038085013</c:v>
                </c:pt>
                <c:pt idx="459">
                  <c:v>7.5299266070195587</c:v>
                </c:pt>
                <c:pt idx="460">
                  <c:v>7.5122691279827434</c:v>
                </c:pt>
                <c:pt idx="461">
                  <c:v>7.4946187947623715</c:v>
                </c:pt>
                <c:pt idx="462">
                  <c:v>7.4769756355816082</c:v>
                </c:pt>
                <c:pt idx="463">
                  <c:v>7.4593396788235315</c:v>
                </c:pt>
                <c:pt idx="464">
                  <c:v>7.4417109530321888</c:v>
                </c:pt>
                <c:pt idx="465">
                  <c:v>7.4240894869136715</c:v>
                </c:pt>
                <c:pt idx="466">
                  <c:v>7.4064753093371847</c:v>
                </c:pt>
                <c:pt idx="467">
                  <c:v>7.388868449336135</c:v>
                </c:pt>
                <c:pt idx="468">
                  <c:v>7.3712689361092218</c:v>
                </c:pt>
                <c:pt idx="469">
                  <c:v>7.3536767990215335</c:v>
                </c:pt>
                <c:pt idx="470">
                  <c:v>7.3360920676056551</c:v>
                </c:pt>
                <c:pt idx="471">
                  <c:v>7.3185147715627767</c:v>
                </c:pt>
                <c:pt idx="472">
                  <c:v>7.3009449407638236</c:v>
                </c:pt>
                <c:pt idx="473">
                  <c:v>7.283382605250571</c:v>
                </c:pt>
                <c:pt idx="474">
                  <c:v>7.2658277952367909</c:v>
                </c:pt>
                <c:pt idx="475">
                  <c:v>7.2482805411093887</c:v>
                </c:pt>
                <c:pt idx="476">
                  <c:v>7.2307408734295562</c:v>
                </c:pt>
                <c:pt idx="477">
                  <c:v>7.2132088229339271</c:v>
                </c:pt>
                <c:pt idx="478">
                  <c:v>7.1956844205357475</c:v>
                </c:pt>
                <c:pt idx="479">
                  <c:v>7.1781676973260415</c:v>
                </c:pt>
                <c:pt idx="480">
                  <c:v>7.160658684574801</c:v>
                </c:pt>
                <c:pt idx="481">
                  <c:v>7.1431574137321761</c:v>
                </c:pt>
                <c:pt idx="482">
                  <c:v>7.1256639164296391</c:v>
                </c:pt>
                <c:pt idx="483">
                  <c:v>7.1081782244812421</c:v>
                </c:pt>
                <c:pt idx="484">
                  <c:v>7.0907003698847895</c:v>
                </c:pt>
                <c:pt idx="485">
                  <c:v>7.0732303848230735</c:v>
                </c:pt>
                <c:pt idx="486">
                  <c:v>7.0557683016650925</c:v>
                </c:pt>
                <c:pt idx="487">
                  <c:v>7.0383141529672955</c:v>
                </c:pt>
                <c:pt idx="488">
                  <c:v>7.0208679714748161</c:v>
                </c:pt>
                <c:pt idx="489">
                  <c:v>7.0034297901227305</c:v>
                </c:pt>
                <c:pt idx="490">
                  <c:v>6.9859996420373109</c:v>
                </c:pt>
                <c:pt idx="491">
                  <c:v>6.9685775605372973</c:v>
                </c:pt>
                <c:pt idx="492">
                  <c:v>6.951163579135164</c:v>
                </c:pt>
                <c:pt idx="493">
                  <c:v>6.9337577315384138</c:v>
                </c:pt>
                <c:pt idx="494">
                  <c:v>6.9163600516508525</c:v>
                </c:pt>
                <c:pt idx="495">
                  <c:v>6.8989705735739033</c:v>
                </c:pt>
                <c:pt idx="496">
                  <c:v>6.8815893316079011</c:v>
                </c:pt>
                <c:pt idx="497">
                  <c:v>6.864216360253411</c:v>
                </c:pt>
                <c:pt idx="498">
                  <c:v>6.8468516942125506</c:v>
                </c:pt>
                <c:pt idx="499">
                  <c:v>6.829495368390317</c:v>
                </c:pt>
                <c:pt idx="500">
                  <c:v>6.812147417895928</c:v>
                </c:pt>
                <c:pt idx="501">
                  <c:v>6.7948078780441579</c:v>
                </c:pt>
                <c:pt idx="502">
                  <c:v>6.7774767843567219</c:v>
                </c:pt>
                <c:pt idx="503">
                  <c:v>6.7601541725635927</c:v>
                </c:pt>
                <c:pt idx="504">
                  <c:v>6.7428400786043969</c:v>
                </c:pt>
                <c:pt idx="505">
                  <c:v>6.7255345386297929</c:v>
                </c:pt>
                <c:pt idx="506">
                  <c:v>6.7082375890028443</c:v>
                </c:pt>
                <c:pt idx="507">
                  <c:v>6.6909492663004233</c:v>
                </c:pt>
                <c:pt idx="508">
                  <c:v>6.6736696073146042</c:v>
                </c:pt>
                <c:pt idx="509">
                  <c:v>6.6563986490540792</c:v>
                </c:pt>
                <c:pt idx="510">
                  <c:v>6.6391364287455668</c:v>
                </c:pt>
                <c:pt idx="511">
                  <c:v>6.621882983835242</c:v>
                </c:pt>
                <c:pt idx="512">
                  <c:v>6.6046383519901664</c:v>
                </c:pt>
                <c:pt idx="513">
                  <c:v>6.5874025710997275</c:v>
                </c:pt>
                <c:pt idx="514">
                  <c:v>6.5701756792770842</c:v>
                </c:pt>
                <c:pt idx="515">
                  <c:v>6.5529577148606259</c:v>
                </c:pt>
                <c:pt idx="516">
                  <c:v>6.5357487164154335</c:v>
                </c:pt>
                <c:pt idx="517">
                  <c:v>6.5185487227347458</c:v>
                </c:pt>
                <c:pt idx="518">
                  <c:v>6.5013577728414411</c:v>
                </c:pt>
                <c:pt idx="519">
                  <c:v>6.4841759059895212</c:v>
                </c:pt>
                <c:pt idx="520">
                  <c:v>6.4670031616656036</c:v>
                </c:pt>
                <c:pt idx="521">
                  <c:v>6.4498395795904182</c:v>
                </c:pt>
                <c:pt idx="522">
                  <c:v>6.4326851997203205</c:v>
                </c:pt>
                <c:pt idx="523">
                  <c:v>6.4155400622487964</c:v>
                </c:pt>
                <c:pt idx="524">
                  <c:v>6.3984042076079914</c:v>
                </c:pt>
                <c:pt idx="525">
                  <c:v>6.3812776764702352</c:v>
                </c:pt>
                <c:pt idx="526">
                  <c:v>6.3641605097495741</c:v>
                </c:pt>
                <c:pt idx="527">
                  <c:v>6.3470527486033168</c:v>
                </c:pt>
                <c:pt idx="528">
                  <c:v>6.3299544344335796</c:v>
                </c:pt>
                <c:pt idx="529">
                  <c:v>6.312865608888842</c:v>
                </c:pt>
                <c:pt idx="530">
                  <c:v>6.2957863138655092</c:v>
                </c:pt>
                <c:pt idx="531">
                  <c:v>6.2787165915094754</c:v>
                </c:pt>
                <c:pt idx="532">
                  <c:v>6.2616564842177036</c:v>
                </c:pt>
                <c:pt idx="533">
                  <c:v>6.2446060346397996</c:v>
                </c:pt>
                <c:pt idx="534">
                  <c:v>6.2275652856796029</c:v>
                </c:pt>
                <c:pt idx="535">
                  <c:v>6.2105342804967716</c:v>
                </c:pt>
                <c:pt idx="536">
                  <c:v>6.1935130625083863</c:v>
                </c:pt>
                <c:pt idx="537">
                  <c:v>6.1765016753905462</c:v>
                </c:pt>
                <c:pt idx="538">
                  <c:v>6.1595001630799819</c:v>
                </c:pt>
                <c:pt idx="539">
                  <c:v>6.1425085697756616</c:v>
                </c:pt>
                <c:pt idx="540">
                  <c:v>6.1255269399404186</c:v>
                </c:pt>
                <c:pt idx="541">
                  <c:v>6.108555318302562</c:v>
                </c:pt>
                <c:pt idx="542">
                  <c:v>6.0915937498575072</c:v>
                </c:pt>
                <c:pt idx="543">
                  <c:v>6.0746422798694129</c:v>
                </c:pt>
                <c:pt idx="544">
                  <c:v>6.0577009538728044</c:v>
                </c:pt>
                <c:pt idx="545">
                  <c:v>6.0407698176742208</c:v>
                </c:pt>
                <c:pt idx="546">
                  <c:v>6.023848917353849</c:v>
                </c:pt>
                <c:pt idx="547">
                  <c:v>6.0069382992671763</c:v>
                </c:pt>
                <c:pt idx="548">
                  <c:v>5.9900380100466313</c:v>
                </c:pt>
                <c:pt idx="549">
                  <c:v>5.9731480966032358</c:v>
                </c:pt>
                <c:pt idx="550">
                  <c:v>5.9562686061282539</c:v>
                </c:pt>
                <c:pt idx="551">
                  <c:v>5.9393995860948543</c:v>
                </c:pt>
                <c:pt idx="552">
                  <c:v>5.9225410842597537</c:v>
                </c:pt>
                <c:pt idx="553">
                  <c:v>5.9056931486648816</c:v>
                </c:pt>
                <c:pt idx="554">
                  <c:v>5.8888558276390324</c:v>
                </c:pt>
                <c:pt idx="555">
                  <c:v>5.8720291697995259</c:v>
                </c:pt>
                <c:pt idx="556">
                  <c:v>5.855213224053859</c:v>
                </c:pt>
                <c:pt idx="557">
                  <c:v>5.8384080396013687</c:v>
                </c:pt>
                <c:pt idx="558">
                  <c:v>5.8216136659348772</c:v>
                </c:pt>
                <c:pt idx="559">
                  <c:v>5.8048301528423583</c:v>
                </c:pt>
                <c:pt idx="560">
                  <c:v>5.7880575504085741</c:v>
                </c:pt>
                <c:pt idx="561">
                  <c:v>5.7712959090167333</c:v>
                </c:pt>
                <c:pt idx="562">
                  <c:v>5.7545452793501308</c:v>
                </c:pt>
                <c:pt idx="563">
                  <c:v>5.7378057123937918</c:v>
                </c:pt>
                <c:pt idx="564">
                  <c:v>5.7210772594361048</c:v>
                </c:pt>
                <c:pt idx="565">
                  <c:v>5.7043599720704563</c:v>
                </c:pt>
                <c:pt idx="566">
                  <c:v>5.6876539021968497</c:v>
                </c:pt>
                <c:pt idx="567">
                  <c:v>5.6709591020235299</c:v>
                </c:pt>
                <c:pt idx="568">
                  <c:v>5.6542756240685907</c:v>
                </c:pt>
                <c:pt idx="569">
                  <c:v>5.6376035211615774</c:v>
                </c:pt>
                <c:pt idx="570">
                  <c:v>5.6209428464450797</c:v>
                </c:pt>
                <c:pt idx="571">
                  <c:v>5.6042936533763159</c:v>
                </c:pt>
                <c:pt idx="572">
                  <c:v>5.5876559957287046</c:v>
                </c:pt>
                <c:pt idx="573">
                  <c:v>5.5710299275934227</c:v>
                </c:pt>
                <c:pt idx="574">
                  <c:v>5.5544155033809579</c:v>
                </c:pt>
                <c:pt idx="575">
                  <c:v>5.5378127778226354</c:v>
                </c:pt>
                <c:pt idx="576">
                  <c:v>5.5212218059721412</c:v>
                </c:pt>
                <c:pt idx="577">
                  <c:v>5.5046426432070179</c:v>
                </c:pt>
                <c:pt idx="578">
                  <c:v>5.4880753452301594</c:v>
                </c:pt>
                <c:pt idx="579">
                  <c:v>5.4715199680712594</c:v>
                </c:pt>
                <c:pt idx="580">
                  <c:v>5.4549765680882762</c:v>
                </c:pt>
                <c:pt idx="581">
                  <c:v>5.4384452019688378</c:v>
                </c:pt>
                <c:pt idx="582">
                  <c:v>5.4219259267316549</c:v>
                </c:pt>
                <c:pt idx="583">
                  <c:v>5.4054187997278902</c:v>
                </c:pt>
                <c:pt idx="584">
                  <c:v>5.3889238786425091</c:v>
                </c:pt>
                <c:pt idx="585">
                  <c:v>5.3724412214956025</c:v>
                </c:pt>
                <c:pt idx="586">
                  <c:v>5.3559708866436768</c:v>
                </c:pt>
                <c:pt idx="587">
                  <c:v>5.3395129327809947</c:v>
                </c:pt>
                <c:pt idx="588">
                  <c:v>5.323067418940477</c:v>
                </c:pt>
                <c:pt idx="589">
                  <c:v>5.306634404495381</c:v>
                </c:pt>
                <c:pt idx="590">
                  <c:v>5.2902139491601288</c:v>
                </c:pt>
                <c:pt idx="591">
                  <c:v>5.2738061129914966</c:v>
                </c:pt>
                <c:pt idx="592">
                  <c:v>5.2574109563896929</c:v>
                </c:pt>
                <c:pt idx="593">
                  <c:v>5.241028540099375</c:v>
                </c:pt>
                <c:pt idx="594">
                  <c:v>5.2246589252106315</c:v>
                </c:pt>
                <c:pt idx="595">
                  <c:v>5.2083021731599066</c:v>
                </c:pt>
                <c:pt idx="596">
                  <c:v>5.1919583457308764</c:v>
                </c:pt>
                <c:pt idx="597">
                  <c:v>5.175627505055262</c:v>
                </c:pt>
                <c:pt idx="598">
                  <c:v>5.1593097136135944</c:v>
                </c:pt>
                <c:pt idx="599">
                  <c:v>5.1430050342358999</c:v>
                </c:pt>
                <c:pt idx="600">
                  <c:v>5.1267135301023377</c:v>
                </c:pt>
              </c:numCache>
            </c:numRef>
          </c:xVal>
          <c:yVal>
            <c:numRef>
              <c:f>'Corrected value'!$AC$2:$AC$651</c:f>
              <c:numCache>
                <c:formatCode>General</c:formatCode>
                <c:ptCount val="650"/>
                <c:pt idx="0">
                  <c:v>7.9688952970324962</c:v>
                </c:pt>
                <c:pt idx="1">
                  <c:v>8.012078311883247</c:v>
                </c:pt>
                <c:pt idx="2">
                  <c:v>8.0554039394855703</c:v>
                </c:pt>
                <c:pt idx="3">
                  <c:v>8.0988724436032786</c:v>
                </c:pt>
                <c:pt idx="4">
                  <c:v>8.1424840888815666</c:v>
                </c:pt>
                <c:pt idx="5">
                  <c:v>8.1862391408508586</c:v>
                </c:pt>
                <c:pt idx="6">
                  <c:v>8.2301378659307325</c:v>
                </c:pt>
                <c:pt idx="7">
                  <c:v>8.2741805314338617</c:v>
                </c:pt>
                <c:pt idx="8">
                  <c:v>8.3183674055699459</c:v>
                </c:pt>
                <c:pt idx="9">
                  <c:v>8.3626987574497047</c:v>
                </c:pt>
                <c:pt idx="10">
                  <c:v>8.407174857088874</c:v>
                </c:pt>
                <c:pt idx="11">
                  <c:v>8.4517959754121961</c:v>
                </c:pt>
                <c:pt idx="12">
                  <c:v>8.4965623842574871</c:v>
                </c:pt>
                <c:pt idx="13">
                  <c:v>8.5414743563796893</c:v>
                </c:pt>
                <c:pt idx="14">
                  <c:v>8.5865321654549458</c:v>
                </c:pt>
                <c:pt idx="15">
                  <c:v>8.6317360860847145</c:v>
                </c:pt>
                <c:pt idx="16">
                  <c:v>8.6770863937998719</c:v>
                </c:pt>
                <c:pt idx="17">
                  <c:v>8.7225833650649225</c:v>
                </c:pt>
                <c:pt idx="18">
                  <c:v>8.7682272772820813</c:v>
                </c:pt>
                <c:pt idx="19">
                  <c:v>8.8140184087955458</c:v>
                </c:pt>
                <c:pt idx="20">
                  <c:v>8.8599570388956757</c:v>
                </c:pt>
                <c:pt idx="21">
                  <c:v>8.9060434478232349</c:v>
                </c:pt>
                <c:pt idx="22">
                  <c:v>8.9522779167736619</c:v>
                </c:pt>
                <c:pt idx="23">
                  <c:v>8.9986607279013509</c:v>
                </c:pt>
                <c:pt idx="24">
                  <c:v>9.0451921643239821</c:v>
                </c:pt>
                <c:pt idx="25">
                  <c:v>9.0918725101268105</c:v>
                </c:pt>
                <c:pt idx="26">
                  <c:v>9.138702050367062</c:v>
                </c:pt>
                <c:pt idx="27">
                  <c:v>9.1856810710783119</c:v>
                </c:pt>
                <c:pt idx="28">
                  <c:v>9.232809859274866</c:v>
                </c:pt>
                <c:pt idx="29">
                  <c:v>9.2800887029562045</c:v>
                </c:pt>
                <c:pt idx="30">
                  <c:v>9.3275178911114374</c:v>
                </c:pt>
                <c:pt idx="31">
                  <c:v>9.3750977137237772</c:v>
                </c:pt>
                <c:pt idx="32">
                  <c:v>9.4228284617750564</c:v>
                </c:pt>
                <c:pt idx="33">
                  <c:v>9.4707104272502125</c:v>
                </c:pt>
                <c:pt idx="34">
                  <c:v>9.5187439031418855</c:v>
                </c:pt>
                <c:pt idx="35">
                  <c:v>9.5669291834549846</c:v>
                </c:pt>
                <c:pt idx="36">
                  <c:v>9.6152665632112715</c:v>
                </c:pt>
                <c:pt idx="37">
                  <c:v>9.6637563384539913</c:v>
                </c:pt>
                <c:pt idx="38">
                  <c:v>9.7123988062525637</c:v>
                </c:pt>
                <c:pt idx="39">
                  <c:v>9.7611942647071999</c:v>
                </c:pt>
                <c:pt idx="40">
                  <c:v>9.8101430129536773</c:v>
                </c:pt>
                <c:pt idx="41">
                  <c:v>9.8592453511679903</c:v>
                </c:pt>
                <c:pt idx="42">
                  <c:v>9.9085015805711762</c:v>
                </c:pt>
                <c:pt idx="43">
                  <c:v>9.9579120034340693</c:v>
                </c:pt>
                <c:pt idx="44">
                  <c:v>10.007476923082129</c:v>
                </c:pt>
                <c:pt idx="45">
                  <c:v>10.057196643900227</c:v>
                </c:pt>
                <c:pt idx="46">
                  <c:v>10.107071471337576</c:v>
                </c:pt>
                <c:pt idx="47">
                  <c:v>10.157101711912574</c:v>
                </c:pt>
                <c:pt idx="48">
                  <c:v>10.207287673217765</c:v>
                </c:pt>
                <c:pt idx="49">
                  <c:v>10.257629663924721</c:v>
                </c:pt>
                <c:pt idx="50">
                  <c:v>10.308127993789073</c:v>
                </c:pt>
                <c:pt idx="51">
                  <c:v>10.358782973655499</c:v>
                </c:pt>
                <c:pt idx="52">
                  <c:v>10.40959491546273</c:v>
                </c:pt>
                <c:pt idx="53">
                  <c:v>10.460564132248638</c:v>
                </c:pt>
                <c:pt idx="54">
                  <c:v>10.511690938155283</c:v>
                </c:pt>
                <c:pt idx="55">
                  <c:v>10.562975648434072</c:v>
                </c:pt>
                <c:pt idx="56">
                  <c:v>10.61441857945087</c:v>
                </c:pt>
                <c:pt idx="57">
                  <c:v>10.666020048691177</c:v>
                </c:pt>
                <c:pt idx="58">
                  <c:v>10.71778037476534</c:v>
                </c:pt>
                <c:pt idx="59">
                  <c:v>10.769699877413769</c:v>
                </c:pt>
                <c:pt idx="60">
                  <c:v>10.8217788775122</c:v>
                </c:pt>
                <c:pt idx="61">
                  <c:v>10.874017697076992</c:v>
                </c:pt>
                <c:pt idx="62">
                  <c:v>10.926416659270428</c:v>
                </c:pt>
                <c:pt idx="63">
                  <c:v>10.978976088406089</c:v>
                </c:pt>
                <c:pt idx="64">
                  <c:v>11.031696309954222</c:v>
                </c:pt>
                <c:pt idx="65">
                  <c:v>11.084577650547123</c:v>
                </c:pt>
                <c:pt idx="66">
                  <c:v>11.137620437984616</c:v>
                </c:pt>
                <c:pt idx="67">
                  <c:v>11.190825001239514</c:v>
                </c:pt>
                <c:pt idx="68">
                  <c:v>11.244191670463096</c:v>
                </c:pt>
                <c:pt idx="69">
                  <c:v>11.29772077699069</c:v>
                </c:pt>
                <c:pt idx="70">
                  <c:v>11.351412653347166</c:v>
                </c:pt>
                <c:pt idx="71">
                  <c:v>11.40526763325261</c:v>
                </c:pt>
                <c:pt idx="72">
                  <c:v>11.459286051627879</c:v>
                </c:pt>
                <c:pt idx="73">
                  <c:v>11.513468244600345</c:v>
                </c:pt>
                <c:pt idx="74">
                  <c:v>11.567814549509482</c:v>
                </c:pt>
                <c:pt idx="75">
                  <c:v>11.622325304912687</c:v>
                </c:pt>
                <c:pt idx="76">
                  <c:v>11.677000850590996</c:v>
                </c:pt>
                <c:pt idx="77">
                  <c:v>11.731841527554851</c:v>
                </c:pt>
                <c:pt idx="78">
                  <c:v>11.786847678049984</c:v>
                </c:pt>
                <c:pt idx="79">
                  <c:v>11.842019645563214</c:v>
                </c:pt>
                <c:pt idx="80">
                  <c:v>11.897357774828368</c:v>
                </c:pt>
                <c:pt idx="81">
                  <c:v>11.952862411832196</c:v>
                </c:pt>
                <c:pt idx="82">
                  <c:v>12.008533903820357</c:v>
                </c:pt>
                <c:pt idx="83">
                  <c:v>12.064372599303352</c:v>
                </c:pt>
                <c:pt idx="84">
                  <c:v>12.120378848062622</c:v>
                </c:pt>
                <c:pt idx="85">
                  <c:v>12.176553001156538</c:v>
                </c:pt>
                <c:pt idx="86">
                  <c:v>12.232895410926574</c:v>
                </c:pt>
                <c:pt idx="87">
                  <c:v>12.289406431003369</c:v>
                </c:pt>
                <c:pt idx="88">
                  <c:v>12.34608641631292</c:v>
                </c:pt>
                <c:pt idx="89">
                  <c:v>12.402935723082825</c:v>
                </c:pt>
                <c:pt idx="90">
                  <c:v>12.459954708848452</c:v>
                </c:pt>
                <c:pt idx="91">
                  <c:v>12.517143732459253</c:v>
                </c:pt>
                <c:pt idx="92">
                  <c:v>12.574503154085082</c:v>
                </c:pt>
                <c:pt idx="93">
                  <c:v>12.632033335222514</c:v>
                </c:pt>
                <c:pt idx="94">
                  <c:v>12.689734638701269</c:v>
                </c:pt>
                <c:pt idx="95">
                  <c:v>12.747607428690577</c:v>
                </c:pt>
                <c:pt idx="96">
                  <c:v>12.805652070705692</c:v>
                </c:pt>
                <c:pt idx="97">
                  <c:v>12.863868931614363</c:v>
                </c:pt>
                <c:pt idx="98">
                  <c:v>12.922258379643379</c:v>
                </c:pt>
                <c:pt idx="99">
                  <c:v>12.98082078438512</c:v>
                </c:pt>
                <c:pt idx="100">
                  <c:v>13.039556516804195</c:v>
                </c:pt>
                <c:pt idx="101">
                  <c:v>13.098465949244069</c:v>
                </c:pt>
                <c:pt idx="102">
                  <c:v>13.15754945543377</c:v>
                </c:pt>
                <c:pt idx="103">
                  <c:v>13.216807410494607</c:v>
                </c:pt>
                <c:pt idx="104">
                  <c:v>13.276240190946915</c:v>
                </c:pt>
                <c:pt idx="105">
                  <c:v>13.33584817471692</c:v>
                </c:pt>
                <c:pt idx="106">
                  <c:v>13.395631741143228</c:v>
                </c:pt>
                <c:pt idx="107">
                  <c:v>13.455591270985236</c:v>
                </c:pt>
                <c:pt idx="108">
                  <c:v>13.515727146427043</c:v>
                </c:pt>
                <c:pt idx="109">
                  <c:v>13.576039751087146</c:v>
                </c:pt>
                <c:pt idx="110">
                  <c:v>13.636529470025131</c:v>
                </c:pt>
                <c:pt idx="111">
                  <c:v>13.69719668974723</c:v>
                </c:pt>
                <c:pt idx="112">
                  <c:v>13.758041798214892</c:v>
                </c:pt>
                <c:pt idx="113">
                  <c:v>13.819065184850448</c:v>
                </c:pt>
                <c:pt idx="114">
                  <c:v>13.880267240545741</c:v>
                </c:pt>
                <c:pt idx="115">
                  <c:v>13.941648357669727</c:v>
                </c:pt>
                <c:pt idx="116">
                  <c:v>14.003208930072917</c:v>
                </c:pt>
                <c:pt idx="117">
                  <c:v>14.064949353097791</c:v>
                </c:pt>
                <c:pt idx="118">
                  <c:v>14.12687002358428</c:v>
                </c:pt>
                <c:pt idx="119">
                  <c:v>14.188971339878711</c:v>
                </c:pt>
                <c:pt idx="120">
                  <c:v>14.25125370183966</c:v>
                </c:pt>
                <c:pt idx="121">
                  <c:v>14.313717510845484</c:v>
                </c:pt>
                <c:pt idx="122">
                  <c:v>14.376363169803048</c:v>
                </c:pt>
                <c:pt idx="123">
                  <c:v>14.439191083155313</c:v>
                </c:pt>
                <c:pt idx="124">
                  <c:v>14.50220165688768</c:v>
                </c:pt>
                <c:pt idx="125">
                  <c:v>14.565395298535673</c:v>
                </c:pt>
                <c:pt idx="126">
                  <c:v>14.62877241719387</c:v>
                </c:pt>
                <c:pt idx="127">
                  <c:v>14.692333423523676</c:v>
                </c:pt>
                <c:pt idx="128">
                  <c:v>14.756078729759555</c:v>
                </c:pt>
                <c:pt idx="129">
                  <c:v>14.820008749718419</c:v>
                </c:pt>
                <c:pt idx="130">
                  <c:v>14.884123898805599</c:v>
                </c:pt>
                <c:pt idx="131">
                  <c:v>14.948424594026053</c:v>
                </c:pt>
                <c:pt idx="132">
                  <c:v>15.012911253989063</c:v>
                </c:pt>
                <c:pt idx="133">
                  <c:v>15.077584298917918</c:v>
                </c:pt>
                <c:pt idx="134">
                  <c:v>15.142444150657674</c:v>
                </c:pt>
                <c:pt idx="135">
                  <c:v>15.20749123268325</c:v>
                </c:pt>
                <c:pt idx="136">
                  <c:v>15.272725970107665</c:v>
                </c:pt>
                <c:pt idx="137">
                  <c:v>15.338148789690191</c:v>
                </c:pt>
                <c:pt idx="138">
                  <c:v>15.403760119844701</c:v>
                </c:pt>
                <c:pt idx="139">
                  <c:v>15.469560390647956</c:v>
                </c:pt>
                <c:pt idx="140">
                  <c:v>15.535550033847976</c:v>
                </c:pt>
                <c:pt idx="141">
                  <c:v>15.601729482872553</c:v>
                </c:pt>
                <c:pt idx="142">
                  <c:v>15.668099172837564</c:v>
                </c:pt>
                <c:pt idx="143">
                  <c:v>15.734659540555695</c:v>
                </c:pt>
                <c:pt idx="144">
                  <c:v>15.801411024544876</c:v>
                </c:pt>
                <c:pt idx="145">
                  <c:v>15.868354065036996</c:v>
                </c:pt>
                <c:pt idx="146">
                  <c:v>15.935489103986541</c:v>
                </c:pt>
                <c:pt idx="147">
                  <c:v>16.002816585079387</c:v>
                </c:pt>
                <c:pt idx="148">
                  <c:v>16.070336953741553</c:v>
                </c:pt>
                <c:pt idx="149">
                  <c:v>16.138050657148053</c:v>
                </c:pt>
                <c:pt idx="150">
                  <c:v>16.205958144231815</c:v>
                </c:pt>
                <c:pt idx="151">
                  <c:v>16.274059865692632</c:v>
                </c:pt>
                <c:pt idx="152">
                  <c:v>16.342356274006143</c:v>
                </c:pt>
                <c:pt idx="153">
                  <c:v>16.410847823432917</c:v>
                </c:pt>
                <c:pt idx="154">
                  <c:v>16.479534970027615</c:v>
                </c:pt>
                <c:pt idx="155">
                  <c:v>16.548418171648084</c:v>
                </c:pt>
                <c:pt idx="156">
                  <c:v>16.617497887964678</c:v>
                </c:pt>
                <c:pt idx="157">
                  <c:v>16.686774580469436</c:v>
                </c:pt>
                <c:pt idx="158">
                  <c:v>16.756248712485561</c:v>
                </c:pt>
                <c:pt idx="159">
                  <c:v>16.825920749176717</c:v>
                </c:pt>
                <c:pt idx="160">
                  <c:v>16.895791157556548</c:v>
                </c:pt>
                <c:pt idx="161">
                  <c:v>16.965860406498162</c:v>
                </c:pt>
                <c:pt idx="162">
                  <c:v>17.036128966743743</c:v>
                </c:pt>
                <c:pt idx="163">
                  <c:v>17.106597310914157</c:v>
                </c:pt>
                <c:pt idx="164">
                  <c:v>17.177265913518667</c:v>
                </c:pt>
                <c:pt idx="165">
                  <c:v>17.248135250964701</c:v>
                </c:pt>
                <c:pt idx="166">
                  <c:v>17.319205801567652</c:v>
                </c:pt>
                <c:pt idx="167">
                  <c:v>17.39047804556072</c:v>
                </c:pt>
                <c:pt idx="168">
                  <c:v>17.461952465104925</c:v>
                </c:pt>
                <c:pt idx="169">
                  <c:v>17.533629544299053</c:v>
                </c:pt>
                <c:pt idx="170">
                  <c:v>17.605509769189762</c:v>
                </c:pt>
                <c:pt idx="171">
                  <c:v>17.677593627781643</c:v>
                </c:pt>
                <c:pt idx="172">
                  <c:v>17.749881610047467</c:v>
                </c:pt>
                <c:pt idx="173">
                  <c:v>17.822374207938427</c:v>
                </c:pt>
                <c:pt idx="174">
                  <c:v>17.895071915394379</c:v>
                </c:pt>
                <c:pt idx="175">
                  <c:v>17.967975228354376</c:v>
                </c:pt>
                <c:pt idx="176">
                  <c:v>18.041084644766947</c:v>
                </c:pt>
                <c:pt idx="177">
                  <c:v>18.114400664600684</c:v>
                </c:pt>
                <c:pt idx="178">
                  <c:v>18.187923789854846</c:v>
                </c:pt>
                <c:pt idx="179">
                  <c:v>18.261654524569938</c:v>
                </c:pt>
                <c:pt idx="180">
                  <c:v>18.335593374838439</c:v>
                </c:pt>
                <c:pt idx="181">
                  <c:v>18.409740848815588</c:v>
                </c:pt>
                <c:pt idx="182">
                  <c:v>18.484097456730229</c:v>
                </c:pt>
                <c:pt idx="183">
                  <c:v>18.558663710895708</c:v>
                </c:pt>
                <c:pt idx="184">
                  <c:v>18.633440125720835</c:v>
                </c:pt>
                <c:pt idx="185">
                  <c:v>18.708427217720974</c:v>
                </c:pt>
                <c:pt idx="186">
                  <c:v>18.783625505529109</c:v>
                </c:pt>
                <c:pt idx="187">
                  <c:v>18.859035509907109</c:v>
                </c:pt>
                <c:pt idx="188">
                  <c:v>18.934657753756884</c:v>
                </c:pt>
                <c:pt idx="189">
                  <c:v>19.010492762131776</c:v>
                </c:pt>
                <c:pt idx="190">
                  <c:v>19.086541062247949</c:v>
                </c:pt>
                <c:pt idx="191">
                  <c:v>19.162803183495889</c:v>
                </c:pt>
                <c:pt idx="192">
                  <c:v>19.239279657451867</c:v>
                </c:pt>
                <c:pt idx="193">
                  <c:v>19.31597101788963</c:v>
                </c:pt>
                <c:pt idx="194">
                  <c:v>19.392877800792071</c:v>
                </c:pt>
                <c:pt idx="195">
                  <c:v>19.470000544362993</c:v>
                </c:pt>
                <c:pt idx="196">
                  <c:v>19.547339789038922</c:v>
                </c:pt>
                <c:pt idx="197">
                  <c:v>19.624896077501102</c:v>
                </c:pt>
                <c:pt idx="198">
                  <c:v>19.702669954687352</c:v>
                </c:pt>
                <c:pt idx="199">
                  <c:v>19.780661967804289</c:v>
                </c:pt>
                <c:pt idx="200">
                  <c:v>19.858872666339334</c:v>
                </c:pt>
                <c:pt idx="201">
                  <c:v>19.937302602073022</c:v>
                </c:pt>
                <c:pt idx="202">
                  <c:v>20.015952329091238</c:v>
                </c:pt>
                <c:pt idx="203">
                  <c:v>20.094822403797682</c:v>
                </c:pt>
                <c:pt idx="204">
                  <c:v>20.17391338492622</c:v>
                </c:pt>
                <c:pt idx="205">
                  <c:v>20.253225833553483</c:v>
                </c:pt>
                <c:pt idx="206">
                  <c:v>20.332760313111454</c:v>
                </c:pt>
                <c:pt idx="207">
                  <c:v>20.412517389400211</c:v>
                </c:pt>
                <c:pt idx="208">
                  <c:v>20.492497630600667</c:v>
                </c:pt>
                <c:pt idx="209">
                  <c:v>20.572701607287399</c:v>
                </c:pt>
                <c:pt idx="210">
                  <c:v>20.653129892441662</c:v>
                </c:pt>
                <c:pt idx="211">
                  <c:v>20.733783061464379</c:v>
                </c:pt>
                <c:pt idx="212">
                  <c:v>20.81466169218924</c:v>
                </c:pt>
                <c:pt idx="213">
                  <c:v>20.895766364895881</c:v>
                </c:pt>
                <c:pt idx="214">
                  <c:v>20.97709766232326</c:v>
                </c:pt>
                <c:pt idx="215">
                  <c:v>21.058656169682855</c:v>
                </c:pt>
                <c:pt idx="216">
                  <c:v>21.140442474672327</c:v>
                </c:pt>
                <c:pt idx="217">
                  <c:v>21.222457167488798</c:v>
                </c:pt>
                <c:pt idx="218">
                  <c:v>21.304700840842727</c:v>
                </c:pt>
                <c:pt idx="219">
                  <c:v>21.387174089971463</c:v>
                </c:pt>
                <c:pt idx="220">
                  <c:v>21.469877512653113</c:v>
                </c:pt>
                <c:pt idx="221">
                  <c:v>21.552811709220382</c:v>
                </c:pt>
                <c:pt idx="222">
                  <c:v>21.635977282574633</c:v>
                </c:pt>
                <c:pt idx="223">
                  <c:v>21.719374838199869</c:v>
                </c:pt>
                <c:pt idx="224">
                  <c:v>21.803004984176972</c:v>
                </c:pt>
                <c:pt idx="225">
                  <c:v>21.886868331197942</c:v>
                </c:pt>
                <c:pt idx="226">
                  <c:v>21.970965492580135</c:v>
                </c:pt>
                <c:pt idx="227">
                  <c:v>22.055297084280898</c:v>
                </c:pt>
                <c:pt idx="228">
                  <c:v>22.139863724911937</c:v>
                </c:pt>
                <c:pt idx="229">
                  <c:v>22.224666035754076</c:v>
                </c:pt>
                <c:pt idx="230">
                  <c:v>22.309704640771841</c:v>
                </c:pt>
                <c:pt idx="231">
                  <c:v>22.3949801666284</c:v>
                </c:pt>
                <c:pt idx="232">
                  <c:v>22.480493242700451</c:v>
                </c:pt>
                <c:pt idx="233">
                  <c:v>22.566244501093205</c:v>
                </c:pt>
                <c:pt idx="234">
                  <c:v>22.652234576655513</c:v>
                </c:pt>
                <c:pt idx="235">
                  <c:v>22.738464106995089</c:v>
                </c:pt>
                <c:pt idx="236">
                  <c:v>22.824933732493868</c:v>
                </c:pt>
                <c:pt idx="237">
                  <c:v>22.911644096323332</c:v>
                </c:pt>
                <c:pt idx="238">
                  <c:v>22.99859584446002</c:v>
                </c:pt>
                <c:pt idx="239">
                  <c:v>23.085789625701278</c:v>
                </c:pt>
                <c:pt idx="240">
                  <c:v>23.173226091680839</c:v>
                </c:pt>
                <c:pt idx="241">
                  <c:v>23.260905896884708</c:v>
                </c:pt>
                <c:pt idx="242">
                  <c:v>23.348829698667043</c:v>
                </c:pt>
                <c:pt idx="243">
                  <c:v>23.436998157266263</c:v>
                </c:pt>
                <c:pt idx="244">
                  <c:v>23.52541193582114</c:v>
                </c:pt>
                <c:pt idx="245">
                  <c:v>23.614071700387015</c:v>
                </c:pt>
                <c:pt idx="246">
                  <c:v>23.702978119952192</c:v>
                </c:pt>
                <c:pt idx="247">
                  <c:v>23.792131866454397</c:v>
                </c:pt>
                <c:pt idx="248">
                  <c:v>23.881533614797338</c:v>
                </c:pt>
                <c:pt idx="249">
                  <c:v>23.971184042867343</c:v>
                </c:pt>
                <c:pt idx="250">
                  <c:v>24.061083831550253</c:v>
                </c:pt>
                <c:pt idx="251">
                  <c:v>24.151233664748155</c:v>
                </c:pt>
                <c:pt idx="252">
                  <c:v>24.241634229396588</c:v>
                </c:pt>
                <c:pt idx="253">
                  <c:v>24.332286215481542</c:v>
                </c:pt>
                <c:pt idx="254">
                  <c:v>24.423190316056715</c:v>
                </c:pt>
                <c:pt idx="255">
                  <c:v>24.514347227260902</c:v>
                </c:pt>
                <c:pt idx="256">
                  <c:v>24.605757648335416</c:v>
                </c:pt>
                <c:pt idx="257">
                  <c:v>24.69742228164176</c:v>
                </c:pt>
                <c:pt idx="258">
                  <c:v>24.789341832679217</c:v>
                </c:pt>
                <c:pt idx="259">
                  <c:v>24.881517010102723</c:v>
                </c:pt>
                <c:pt idx="260">
                  <c:v>24.973948525740884</c:v>
                </c:pt>
                <c:pt idx="261">
                  <c:v>25.066637094613874</c:v>
                </c:pt>
                <c:pt idx="262">
                  <c:v>25.159583434951788</c:v>
                </c:pt>
                <c:pt idx="263">
                  <c:v>25.2527882682128</c:v>
                </c:pt>
                <c:pt idx="264">
                  <c:v>25.346252319101666</c:v>
                </c:pt>
                <c:pt idx="265">
                  <c:v>25.439976315588314</c:v>
                </c:pt>
                <c:pt idx="266">
                  <c:v>25.53396098892641</c:v>
                </c:pt>
                <c:pt idx="267">
                  <c:v>25.628207073672229</c:v>
                </c:pt>
                <c:pt idx="268">
                  <c:v>25.722715307703531</c:v>
                </c:pt>
                <c:pt idx="269">
                  <c:v>25.817486432238713</c:v>
                </c:pt>
                <c:pt idx="270">
                  <c:v>25.912521191855873</c:v>
                </c:pt>
                <c:pt idx="271">
                  <c:v>26.007820334512175</c:v>
                </c:pt>
                <c:pt idx="272">
                  <c:v>26.103384611563303</c:v>
                </c:pt>
                <c:pt idx="273">
                  <c:v>26.199214777783027</c:v>
                </c:pt>
                <c:pt idx="274">
                  <c:v>26.295311591382827</c:v>
                </c:pt>
                <c:pt idx="275">
                  <c:v>26.391675814031892</c:v>
                </c:pt>
                <c:pt idx="276">
                  <c:v>26.488308210876916</c:v>
                </c:pt>
                <c:pt idx="277">
                  <c:v>26.58520955056234</c:v>
                </c:pt>
                <c:pt idx="278">
                  <c:v>26.682380605250504</c:v>
                </c:pt>
                <c:pt idx="279">
                  <c:v>26.779822150642111</c:v>
                </c:pt>
                <c:pt idx="280">
                  <c:v>26.877534965996624</c:v>
                </c:pt>
                <c:pt idx="281">
                  <c:v>26.975519834153047</c:v>
                </c:pt>
                <c:pt idx="282">
                  <c:v>27.073777541550687</c:v>
                </c:pt>
                <c:pt idx="283">
                  <c:v>27.172308878250025</c:v>
                </c:pt>
                <c:pt idx="284">
                  <c:v>27.271114637953861</c:v>
                </c:pt>
                <c:pt idx="285">
                  <c:v>27.370195618028561</c:v>
                </c:pt>
                <c:pt idx="286">
                  <c:v>27.469552619525349</c:v>
                </c:pt>
                <c:pt idx="287">
                  <c:v>27.56918644720189</c:v>
                </c:pt>
                <c:pt idx="288">
                  <c:v>27.669097909543911</c:v>
                </c:pt>
                <c:pt idx="289">
                  <c:v>27.769287818787042</c:v>
                </c:pt>
                <c:pt idx="290">
                  <c:v>27.869756990938736</c:v>
                </c:pt>
                <c:pt idx="291">
                  <c:v>27.970506245800415</c:v>
                </c:pt>
                <c:pt idx="292">
                  <c:v>28.071536406989686</c:v>
                </c:pt>
                <c:pt idx="293">
                  <c:v>28.172848301962826</c:v>
                </c:pt>
                <c:pt idx="294">
                  <c:v>28.274442762037232</c:v>
                </c:pt>
                <c:pt idx="295">
                  <c:v>28.37632062241433</c:v>
                </c:pt>
                <c:pt idx="296">
                  <c:v>28.478482722202173</c:v>
                </c:pt>
                <c:pt idx="297">
                  <c:v>28.580929904438733</c:v>
                </c:pt>
                <c:pt idx="298">
                  <c:v>28.683663016114988</c:v>
                </c:pt>
                <c:pt idx="299">
                  <c:v>28.786682908198269</c:v>
                </c:pt>
                <c:pt idx="300">
                  <c:v>28.889990435655733</c:v>
                </c:pt>
                <c:pt idx="301">
                  <c:v>28.99358645747796</c:v>
                </c:pt>
                <c:pt idx="302">
                  <c:v>29.097471836703381</c:v>
                </c:pt>
                <c:pt idx="303">
                  <c:v>29.201647440441345</c:v>
                </c:pt>
                <c:pt idx="304">
                  <c:v>29.306114139896859</c:v>
                </c:pt>
                <c:pt idx="305">
                  <c:v>29.410872810394849</c:v>
                </c:pt>
                <c:pt idx="306">
                  <c:v>29.515924331404605</c:v>
                </c:pt>
                <c:pt idx="307">
                  <c:v>29.621269586564456</c:v>
                </c:pt>
                <c:pt idx="308">
                  <c:v>29.726909463706644</c:v>
                </c:pt>
                <c:pt idx="309">
                  <c:v>29.832844854882257</c:v>
                </c:pt>
                <c:pt idx="310">
                  <c:v>29.939076656386526</c:v>
                </c:pt>
                <c:pt idx="311">
                  <c:v>30.045605768784096</c:v>
                </c:pt>
                <c:pt idx="312">
                  <c:v>30.152433096934573</c:v>
                </c:pt>
                <c:pt idx="313">
                  <c:v>30.259559550018288</c:v>
                </c:pt>
                <c:pt idx="314">
                  <c:v>30.366986041562168</c:v>
                </c:pt>
                <c:pt idx="315">
                  <c:v>30.47471348946571</c:v>
                </c:pt>
                <c:pt idx="316">
                  <c:v>30.582742816027427</c:v>
                </c:pt>
                <c:pt idx="317">
                  <c:v>30.691074947970993</c:v>
                </c:pt>
                <c:pt idx="318">
                  <c:v>30.799710816472334</c:v>
                </c:pt>
                <c:pt idx="319">
                  <c:v>30.908651357185871</c:v>
                </c:pt>
                <c:pt idx="320">
                  <c:v>31.017897510271865</c:v>
                </c:pt>
                <c:pt idx="321">
                  <c:v>31.127450220423537</c:v>
                </c:pt>
                <c:pt idx="322">
                  <c:v>31.237310436894326</c:v>
                </c:pt>
                <c:pt idx="323">
                  <c:v>31.34747911352564</c:v>
                </c:pt>
                <c:pt idx="324">
                  <c:v>31.457957208774353</c:v>
                </c:pt>
                <c:pt idx="325">
                  <c:v>31.568745685741018</c:v>
                </c:pt>
                <c:pt idx="326">
                  <c:v>31.679845512197815</c:v>
                </c:pt>
                <c:pt idx="327">
                  <c:v>31.791257660616992</c:v>
                </c:pt>
                <c:pt idx="328">
                  <c:v>31.902983108199304</c:v>
                </c:pt>
                <c:pt idx="329">
                  <c:v>32.015022836902858</c:v>
                </c:pt>
                <c:pt idx="330">
                  <c:v>32.127377833471954</c:v>
                </c:pt>
                <c:pt idx="331">
                  <c:v>32.240049089466353</c:v>
                </c:pt>
                <c:pt idx="332">
                  <c:v>32.353037601290431</c:v>
                </c:pt>
                <c:pt idx="333">
                  <c:v>32.466344370222899</c:v>
                </c:pt>
                <c:pt idx="334">
                  <c:v>32.579970402446506</c:v>
                </c:pt>
                <c:pt idx="335">
                  <c:v>32.693916709077932</c:v>
                </c:pt>
                <c:pt idx="336">
                  <c:v>32.8081843061981</c:v>
                </c:pt>
                <c:pt idx="337">
                  <c:v>32.922774214882466</c:v>
                </c:pt>
                <c:pt idx="338">
                  <c:v>33.037687461231648</c:v>
                </c:pt>
                <c:pt idx="339">
                  <c:v>33.152925076402248</c:v>
                </c:pt>
                <c:pt idx="340">
                  <c:v>33.268488096637874</c:v>
                </c:pt>
                <c:pt idx="341">
                  <c:v>33.384377563300397</c:v>
                </c:pt>
                <c:pt idx="342">
                  <c:v>33.500594522901594</c:v>
                </c:pt>
                <c:pt idx="343">
                  <c:v>33.617140027134447</c:v>
                </c:pt>
                <c:pt idx="344">
                  <c:v>33.734015132905476</c:v>
                </c:pt>
                <c:pt idx="345">
                  <c:v>33.851220902366627</c:v>
                </c:pt>
                <c:pt idx="346">
                  <c:v>33.968758402947763</c:v>
                </c:pt>
                <c:pt idx="347">
                  <c:v>34.086628707389274</c:v>
                </c:pt>
                <c:pt idx="348">
                  <c:v>34.2048328937748</c:v>
                </c:pt>
                <c:pt idx="349">
                  <c:v>34.323372045564426</c:v>
                </c:pt>
                <c:pt idx="350">
                  <c:v>34.442247251627926</c:v>
                </c:pt>
                <c:pt idx="351">
                  <c:v>34.561459606278206</c:v>
                </c:pt>
                <c:pt idx="352">
                  <c:v>34.681010209305306</c:v>
                </c:pt>
                <c:pt idx="353">
                  <c:v>34.800900166010166</c:v>
                </c:pt>
                <c:pt idx="354">
                  <c:v>34.921130587239034</c:v>
                </c:pt>
                <c:pt idx="355">
                  <c:v>35.041702589417909</c:v>
                </c:pt>
                <c:pt idx="356">
                  <c:v>35.162617294587271</c:v>
                </c:pt>
                <c:pt idx="357">
                  <c:v>35.283875830437118</c:v>
                </c:pt>
                <c:pt idx="358">
                  <c:v>35.405479330342139</c:v>
                </c:pt>
                <c:pt idx="359">
                  <c:v>35.527428933397275</c:v>
                </c:pt>
                <c:pt idx="360">
                  <c:v>35.649725784453373</c:v>
                </c:pt>
                <c:pt idx="361">
                  <c:v>35.772371034153231</c:v>
                </c:pt>
                <c:pt idx="362">
                  <c:v>35.895365838967862</c:v>
                </c:pt>
                <c:pt idx="363">
                  <c:v>36.018711361233002</c:v>
                </c:pt>
                <c:pt idx="364">
                  <c:v>36.1424087691857</c:v>
                </c:pt>
                <c:pt idx="365">
                  <c:v>36.266459237001797</c:v>
                </c:pt>
                <c:pt idx="366">
                  <c:v>36.390863944832695</c:v>
                </c:pt>
                <c:pt idx="367">
                  <c:v>36.515624078843189</c:v>
                </c:pt>
                <c:pt idx="368">
                  <c:v>36.640740831249325</c:v>
                </c:pt>
                <c:pt idx="369">
                  <c:v>36.766215400356337</c:v>
                </c:pt>
                <c:pt idx="370">
                  <c:v>36.892048990597182</c:v>
                </c:pt>
                <c:pt idx="371">
                  <c:v>37.018242812571089</c:v>
                </c:pt>
                <c:pt idx="372">
                  <c:v>37.144798083082449</c:v>
                </c:pt>
                <c:pt idx="373">
                  <c:v>37.271716025180133</c:v>
                </c:pt>
                <c:pt idx="374">
                  <c:v>37.398997868196858</c:v>
                </c:pt>
                <c:pt idx="375">
                  <c:v>37.526644847789001</c:v>
                </c:pt>
                <c:pt idx="376">
                  <c:v>37.654658205976617</c:v>
                </c:pt>
                <c:pt idx="377">
                  <c:v>37.783039191183803</c:v>
                </c:pt>
                <c:pt idx="378">
                  <c:v>37.911789058279282</c:v>
                </c:pt>
                <c:pt idx="379">
                  <c:v>38.040909068617317</c:v>
                </c:pt>
                <c:pt idx="380">
                  <c:v>38.170400490078947</c:v>
                </c:pt>
                <c:pt idx="381">
                  <c:v>38.300264597113483</c:v>
                </c:pt>
                <c:pt idx="382">
                  <c:v>38.430502670780228</c:v>
                </c:pt>
                <c:pt idx="383">
                  <c:v>38.561115998790662</c:v>
                </c:pt>
                <c:pt idx="384">
                  <c:v>38.692105875550787</c:v>
                </c:pt>
                <c:pt idx="385">
                  <c:v>38.823473602203897</c:v>
                </c:pt>
                <c:pt idx="386">
                  <c:v>38.955220486673511</c:v>
                </c:pt>
                <c:pt idx="387">
                  <c:v>39.087347843706617</c:v>
                </c:pt>
                <c:pt idx="388">
                  <c:v>39.219856994917443</c:v>
                </c:pt>
                <c:pt idx="389">
                  <c:v>39.352749268831538</c:v>
                </c:pt>
                <c:pt idx="390">
                  <c:v>39.486026000929535</c:v>
                </c:pt>
                <c:pt idx="391">
                  <c:v>39.619688533692212</c:v>
                </c:pt>
                <c:pt idx="392">
                  <c:v>39.753738216645111</c:v>
                </c:pt>
                <c:pt idx="393">
                  <c:v>39.888176406403858</c:v>
                </c:pt>
                <c:pt idx="394">
                  <c:v>40.023004466719641</c:v>
                </c:pt>
                <c:pt idx="395">
                  <c:v>40.158223768525225</c:v>
                </c:pt>
                <c:pt idx="396">
                  <c:v>40.293835689980916</c:v>
                </c:pt>
                <c:pt idx="397">
                  <c:v>40.429841616521273</c:v>
                </c:pt>
                <c:pt idx="398">
                  <c:v>40.566242940901873</c:v>
                </c:pt>
                <c:pt idx="399">
                  <c:v>40.703041063246587</c:v>
                </c:pt>
                <c:pt idx="400">
                  <c:v>40.840237391095023</c:v>
                </c:pt>
                <c:pt idx="401">
                  <c:v>40.977833339450484</c:v>
                </c:pt>
                <c:pt idx="402">
                  <c:v>41.115830330828175</c:v>
                </c:pt>
                <c:pt idx="403">
                  <c:v>41.25422979530375</c:v>
                </c:pt>
                <c:pt idx="404">
                  <c:v>41.393033170562234</c:v>
                </c:pt>
                <c:pt idx="405">
                  <c:v>41.532241901947287</c:v>
                </c:pt>
                <c:pt idx="406">
                  <c:v>41.671857442510941</c:v>
                </c:pt>
                <c:pt idx="407">
                  <c:v>41.811881253063376</c:v>
                </c:pt>
                <c:pt idx="408">
                  <c:v>41.952314802223448</c:v>
                </c:pt>
                <c:pt idx="409">
                  <c:v>42.093159566469289</c:v>
                </c:pt>
                <c:pt idx="410">
                  <c:v>42.234417030189412</c:v>
                </c:pt>
                <c:pt idx="411">
                  <c:v>42.376088685734082</c:v>
                </c:pt>
                <c:pt idx="412">
                  <c:v>42.518176033467398</c:v>
                </c:pt>
                <c:pt idx="413">
                  <c:v>42.66068058181898</c:v>
                </c:pt>
                <c:pt idx="414">
                  <c:v>42.803603847336959</c:v>
                </c:pt>
                <c:pt idx="415">
                  <c:v>42.946947354740715</c:v>
                </c:pt>
                <c:pt idx="416">
                  <c:v>43.090712636974146</c:v>
                </c:pt>
                <c:pt idx="417">
                  <c:v>43.234901235259564</c:v>
                </c:pt>
                <c:pt idx="418">
                  <c:v>43.379514699151542</c:v>
                </c:pt>
                <c:pt idx="419">
                  <c:v>43.524554586591535</c:v>
                </c:pt>
                <c:pt idx="420">
                  <c:v>43.670022463962674</c:v>
                </c:pt>
                <c:pt idx="421">
                  <c:v>43.815919906145069</c:v>
                </c:pt>
                <c:pt idx="422">
                  <c:v>43.962248496571455</c:v>
                </c:pt>
                <c:pt idx="423">
                  <c:v>44.109009827283089</c:v>
                </c:pt>
                <c:pt idx="424">
                  <c:v>44.256205498986503</c:v>
                </c:pt>
                <c:pt idx="425">
                  <c:v>44.403837121110129</c:v>
                </c:pt>
                <c:pt idx="426">
                  <c:v>44.5519063118616</c:v>
                </c:pt>
                <c:pt idx="427">
                  <c:v>44.700414698285527</c:v>
                </c:pt>
                <c:pt idx="428">
                  <c:v>44.849363916321451</c:v>
                </c:pt>
                <c:pt idx="429">
                  <c:v>44.998755610862524</c:v>
                </c:pt>
                <c:pt idx="430">
                  <c:v>45.148591435814303</c:v>
                </c:pt>
                <c:pt idx="431">
                  <c:v>45.298873054154086</c:v>
                </c:pt>
                <c:pt idx="432">
                  <c:v>45.449602137990837</c:v>
                </c:pt>
                <c:pt idx="433">
                  <c:v>45.600780368625259</c:v>
                </c:pt>
                <c:pt idx="434">
                  <c:v>45.752409436610378</c:v>
                </c:pt>
                <c:pt idx="435">
                  <c:v>45.904491041812967</c:v>
                </c:pt>
                <c:pt idx="436">
                  <c:v>46.057026893474536</c:v>
                </c:pt>
                <c:pt idx="437">
                  <c:v>46.210018710273658</c:v>
                </c:pt>
                <c:pt idx="438">
                  <c:v>46.363468220388185</c:v>
                </c:pt>
                <c:pt idx="439">
                  <c:v>46.517377161558208</c:v>
                </c:pt>
                <c:pt idx="440">
                  <c:v>46.671747281149209</c:v>
                </c:pt>
                <c:pt idx="441">
                  <c:v>46.826580336215933</c:v>
                </c:pt>
                <c:pt idx="442">
                  <c:v>46.981878093566458</c:v>
                </c:pt>
                <c:pt idx="443">
                  <c:v>47.137642329826988</c:v>
                </c:pt>
                <c:pt idx="444">
                  <c:v>47.293874831506812</c:v>
                </c:pt>
                <c:pt idx="445">
                  <c:v>47.450577395063995</c:v>
                </c:pt>
                <c:pt idx="446">
                  <c:v>47.607751826971359</c:v>
                </c:pt>
                <c:pt idx="447">
                  <c:v>47.765399943783066</c:v>
                </c:pt>
                <c:pt idx="448">
                  <c:v>47.92352357220156</c:v>
                </c:pt>
                <c:pt idx="449">
                  <c:v>48.082124549145043</c:v>
                </c:pt>
                <c:pt idx="450">
                  <c:v>48.241204721815393</c:v>
                </c:pt>
                <c:pt idx="451">
                  <c:v>48.400765947766665</c:v>
                </c:pt>
                <c:pt idx="452">
                  <c:v>48.560810094973966</c:v>
                </c:pt>
                <c:pt idx="453">
                  <c:v>48.721339041902809</c:v>
                </c:pt>
                <c:pt idx="454">
                  <c:v>48.882354677579173</c:v>
                </c:pt>
                <c:pt idx="455">
                  <c:v>49.043858901659625</c:v>
                </c:pt>
                <c:pt idx="456">
                  <c:v>49.205853624502559</c:v>
                </c:pt>
                <c:pt idx="457">
                  <c:v>49.368340767239232</c:v>
                </c:pt>
                <c:pt idx="458">
                  <c:v>49.531322261845929</c:v>
                </c:pt>
                <c:pt idx="459">
                  <c:v>49.694800051216376</c:v>
                </c:pt>
                <c:pt idx="460">
                  <c:v>49.858776089234432</c:v>
                </c:pt>
                <c:pt idx="461">
                  <c:v>50.023252340847655</c:v>
                </c:pt>
                <c:pt idx="462">
                  <c:v>50.188230782141332</c:v>
                </c:pt>
                <c:pt idx="463">
                  <c:v>50.353713400412801</c:v>
                </c:pt>
                <c:pt idx="464">
                  <c:v>50.519702194246634</c:v>
                </c:pt>
                <c:pt idx="465">
                  <c:v>50.686199173589934</c:v>
                </c:pt>
                <c:pt idx="466">
                  <c:v>50.853206359828647</c:v>
                </c:pt>
                <c:pt idx="467">
                  <c:v>51.020725785863924</c:v>
                </c:pt>
                <c:pt idx="468">
                  <c:v>51.188759496189412</c:v>
                </c:pt>
                <c:pt idx="469">
                  <c:v>51.357309546968821</c:v>
                </c:pt>
                <c:pt idx="470">
                  <c:v>51.5263780061142</c:v>
                </c:pt>
                <c:pt idx="471">
                  <c:v>51.695966953364724</c:v>
                </c:pt>
                <c:pt idx="472">
                  <c:v>51.8660784803659</c:v>
                </c:pt>
                <c:pt idx="473">
                  <c:v>52.036714690749534</c:v>
                </c:pt>
                <c:pt idx="474">
                  <c:v>52.207877700214134</c:v>
                </c:pt>
                <c:pt idx="475">
                  <c:v>52.379569636605837</c:v>
                </c:pt>
                <c:pt idx="476">
                  <c:v>52.551792640000059</c:v>
                </c:pt>
                <c:pt idx="477">
                  <c:v>52.724548862783521</c:v>
                </c:pt>
                <c:pt idx="478">
                  <c:v>52.897840469736941</c:v>
                </c:pt>
                <c:pt idx="479">
                  <c:v>53.071669638118429</c:v>
                </c:pt>
                <c:pt idx="480">
                  <c:v>53.246038557747063</c:v>
                </c:pt>
                <c:pt idx="481">
                  <c:v>53.420949431087536</c:v>
                </c:pt>
                <c:pt idx="482">
                  <c:v>53.596404473335255</c:v>
                </c:pt>
                <c:pt idx="483">
                  <c:v>53.772405912501469</c:v>
                </c:pt>
                <c:pt idx="484">
                  <c:v>53.948955989499915</c:v>
                </c:pt>
                <c:pt idx="485">
                  <c:v>54.126056958233306</c:v>
                </c:pt>
                <c:pt idx="486">
                  <c:v>54.303711085680966</c:v>
                </c:pt>
                <c:pt idx="487">
                  <c:v>54.481920651986457</c:v>
                </c:pt>
                <c:pt idx="488">
                  <c:v>54.66068795054646</c:v>
                </c:pt>
                <c:pt idx="489">
                  <c:v>54.840015288099799</c:v>
                </c:pt>
                <c:pt idx="490">
                  <c:v>55.019904984817259</c:v>
                </c:pt>
                <c:pt idx="491">
                  <c:v>55.200359374392008</c:v>
                </c:pt>
                <c:pt idx="492">
                  <c:v>55.381380804130607</c:v>
                </c:pt>
                <c:pt idx="493">
                  <c:v>55.562971635044633</c:v>
                </c:pt>
                <c:pt idx="494">
                  <c:v>55.745134241942985</c:v>
                </c:pt>
                <c:pt idx="495">
                  <c:v>55.927871013524737</c:v>
                </c:pt>
                <c:pt idx="496">
                  <c:v>56.111184352472691</c:v>
                </c:pt>
                <c:pt idx="497">
                  <c:v>56.29507667554752</c:v>
                </c:pt>
                <c:pt idx="498">
                  <c:v>56.47955041368251</c:v>
                </c:pt>
                <c:pt idx="499">
                  <c:v>56.664608012079121</c:v>
                </c:pt>
                <c:pt idx="500">
                  <c:v>56.850251930302882</c:v>
                </c:pt>
                <c:pt idx="501">
                  <c:v>57.03648464238038</c:v>
                </c:pt>
                <c:pt idx="502">
                  <c:v>57.223308636896157</c:v>
                </c:pt>
                <c:pt idx="503">
                  <c:v>57.410726417091276</c:v>
                </c:pt>
                <c:pt idx="504">
                  <c:v>57.598740500961796</c:v>
                </c:pt>
                <c:pt idx="505">
                  <c:v>57.787353421357913</c:v>
                </c:pt>
                <c:pt idx="506">
                  <c:v>57.976567726084262</c:v>
                </c:pt>
                <c:pt idx="507">
                  <c:v>58.16638597800037</c:v>
                </c:pt>
                <c:pt idx="508">
                  <c:v>58.356810755122225</c:v>
                </c:pt>
                <c:pt idx="509">
                  <c:v>58.54784465072396</c:v>
                </c:pt>
                <c:pt idx="510">
                  <c:v>58.739490273440886</c:v>
                </c:pt>
                <c:pt idx="511">
                  <c:v>58.931750247372605</c:v>
                </c:pt>
                <c:pt idx="512">
                  <c:v>59.124627212187214</c:v>
                </c:pt>
                <c:pt idx="513">
                  <c:v>59.318123823226003</c:v>
                </c:pt>
                <c:pt idx="514">
                  <c:v>59.512242751608817</c:v>
                </c:pt>
                <c:pt idx="515">
                  <c:v>59.706986684340301</c:v>
                </c:pt>
                <c:pt idx="516">
                  <c:v>59.902358324416561</c:v>
                </c:pt>
                <c:pt idx="517">
                  <c:v>60.098360390932818</c:v>
                </c:pt>
                <c:pt idx="518">
                  <c:v>60.294995619191553</c:v>
                </c:pt>
                <c:pt idx="519">
                  <c:v>60.492266760811439</c:v>
                </c:pt>
                <c:pt idx="520">
                  <c:v>60.69017658383703</c:v>
                </c:pt>
                <c:pt idx="521">
                  <c:v>60.888727872848989</c:v>
                </c:pt>
                <c:pt idx="522">
                  <c:v>61.087923429075218</c:v>
                </c:pt>
                <c:pt idx="523">
                  <c:v>61.287766070502762</c:v>
                </c:pt>
                <c:pt idx="524">
                  <c:v>61.488258631990043</c:v>
                </c:pt>
                <c:pt idx="525">
                  <c:v>61.689403965380322</c:v>
                </c:pt>
                <c:pt idx="526">
                  <c:v>61.891204939615555</c:v>
                </c:pt>
                <c:pt idx="527">
                  <c:v>62.093664440851157</c:v>
                </c:pt>
                <c:pt idx="528">
                  <c:v>62.296785372571314</c:v>
                </c:pt>
                <c:pt idx="529">
                  <c:v>62.500570655705246</c:v>
                </c:pt>
                <c:pt idx="530">
                  <c:v>62.705023228744146</c:v>
                </c:pt>
                <c:pt idx="531">
                  <c:v>62.910146047858717</c:v>
                </c:pt>
                <c:pt idx="532">
                  <c:v>63.115942087017771</c:v>
                </c:pt>
                <c:pt idx="533">
                  <c:v>63.322414338107215</c:v>
                </c:pt>
                <c:pt idx="534">
                  <c:v>63.529565811050027</c:v>
                </c:pt>
                <c:pt idx="535">
                  <c:v>63.737399533927096</c:v>
                </c:pt>
                <c:pt idx="536">
                  <c:v>63.945918553098444</c:v>
                </c:pt>
                <c:pt idx="537">
                  <c:v>64.155125933325564</c:v>
                </c:pt>
                <c:pt idx="538">
                  <c:v>64.365024757894517</c:v>
                </c:pt>
                <c:pt idx="539">
                  <c:v>64.575618128739549</c:v>
                </c:pt>
                <c:pt idx="540">
                  <c:v>64.786909166567696</c:v>
                </c:pt>
                <c:pt idx="541">
                  <c:v>64.998901010984184</c:v>
                </c:pt>
                <c:pt idx="542">
                  <c:v>65.211596820618567</c:v>
                </c:pt>
                <c:pt idx="543">
                  <c:v>65.424999773251585</c:v>
                </c:pt>
                <c:pt idx="544">
                  <c:v>65.639113065942993</c:v>
                </c:pt>
                <c:pt idx="545">
                  <c:v>65.853939915160069</c:v>
                </c:pt>
                <c:pt idx="546">
                  <c:v>66.069483556906903</c:v>
                </c:pt>
                <c:pt idx="547">
                  <c:v>66.285747246854669</c:v>
                </c:pt>
                <c:pt idx="548">
                  <c:v>66.502734260472607</c:v>
                </c:pt>
                <c:pt idx="549">
                  <c:v>66.72044789315963</c:v>
                </c:pt>
                <c:pt idx="550">
                  <c:v>66.93889146037742</c:v>
                </c:pt>
                <c:pt idx="551">
                  <c:v>67.158068297783316</c:v>
                </c:pt>
                <c:pt idx="552">
                  <c:v>67.377981761365177</c:v>
                </c:pt>
                <c:pt idx="553">
                  <c:v>67.598635227576281</c:v>
                </c:pt>
                <c:pt idx="554">
                  <c:v>67.820032093471397</c:v>
                </c:pt>
                <c:pt idx="555">
                  <c:v>68.042175776843663</c:v>
                </c:pt>
                <c:pt idx="556">
                  <c:v>68.265069716362504</c:v>
                </c:pt>
                <c:pt idx="557">
                  <c:v>68.488717371711999</c:v>
                </c:pt>
                <c:pt idx="558">
                  <c:v>68.713122223730764</c:v>
                </c:pt>
                <c:pt idx="559">
                  <c:v>68.938287774552052</c:v>
                </c:pt>
                <c:pt idx="560">
                  <c:v>69.164217547745253</c:v>
                </c:pt>
                <c:pt idx="561">
                  <c:v>69.390915088458129</c:v>
                </c:pt>
                <c:pt idx="562">
                  <c:v>69.618383963559907</c:v>
                </c:pt>
                <c:pt idx="563">
                  <c:v>69.846627761785442</c:v>
                </c:pt>
                <c:pt idx="564">
                  <c:v>70.075650093880171</c:v>
                </c:pt>
                <c:pt idx="565">
                  <c:v>70.305454592746074</c:v>
                </c:pt>
                <c:pt idx="566">
                  <c:v>70.536044913588867</c:v>
                </c:pt>
                <c:pt idx="567">
                  <c:v>70.767424734065514</c:v>
                </c:pt>
                <c:pt idx="568">
                  <c:v>70.999597754433523</c:v>
                </c:pt>
                <c:pt idx="569">
                  <c:v>71.232567697700588</c:v>
                </c:pt>
                <c:pt idx="570">
                  <c:v>71.466338309775693</c:v>
                </c:pt>
                <c:pt idx="571">
                  <c:v>71.700913359620984</c:v>
                </c:pt>
                <c:pt idx="572">
                  <c:v>71.936296639404731</c:v>
                </c:pt>
                <c:pt idx="573">
                  <c:v>72.172491964655606</c:v>
                </c:pt>
                <c:pt idx="574">
                  <c:v>72.409503174417509</c:v>
                </c:pt>
                <c:pt idx="575">
                  <c:v>72.647334131406197</c:v>
                </c:pt>
                <c:pt idx="576">
                  <c:v>72.885988722166303</c:v>
                </c:pt>
                <c:pt idx="577">
                  <c:v>73.125470857230155</c:v>
                </c:pt>
                <c:pt idx="578">
                  <c:v>73.365784471277166</c:v>
                </c:pt>
                <c:pt idx="579">
                  <c:v>73.606933523295069</c:v>
                </c:pt>
                <c:pt idx="580">
                  <c:v>73.848921996741552</c:v>
                </c:pt>
                <c:pt idx="581">
                  <c:v>74.091753899708038</c:v>
                </c:pt>
                <c:pt idx="582">
                  <c:v>74.335433265083907</c:v>
                </c:pt>
                <c:pt idx="583">
                  <c:v>74.57996415072266</c:v>
                </c:pt>
                <c:pt idx="584">
                  <c:v>74.825350639608928</c:v>
                </c:pt>
                <c:pt idx="585">
                  <c:v>75.071596840027183</c:v>
                </c:pt>
                <c:pt idx="586">
                  <c:v>75.318706885731714</c:v>
                </c:pt>
                <c:pt idx="587">
                  <c:v>75.566684936116758</c:v>
                </c:pt>
                <c:pt idx="588">
                  <c:v>75.81553517639442</c:v>
                </c:pt>
                <c:pt idx="589">
                  <c:v>76.065261817761694</c:v>
                </c:pt>
                <c:pt idx="590">
                  <c:v>76.315869097581185</c:v>
                </c:pt>
                <c:pt idx="591">
                  <c:v>76.567361279557829</c:v>
                </c:pt>
                <c:pt idx="592">
                  <c:v>76.819742653917857</c:v>
                </c:pt>
                <c:pt idx="593">
                  <c:v>77.073017537590019</c:v>
                </c:pt>
                <c:pt idx="594">
                  <c:v>77.327190274388187</c:v>
                </c:pt>
                <c:pt idx="595">
                  <c:v>77.582265235196161</c:v>
                </c:pt>
                <c:pt idx="596">
                  <c:v>77.838246818153976</c:v>
                </c:pt>
                <c:pt idx="597">
                  <c:v>78.09513944884651</c:v>
                </c:pt>
                <c:pt idx="598">
                  <c:v>78.352947580494131</c:v>
                </c:pt>
                <c:pt idx="599">
                  <c:v>78.611675694145205</c:v>
                </c:pt>
                <c:pt idx="600">
                  <c:v>78.871328298871077</c:v>
                </c:pt>
              </c:numCache>
            </c:numRef>
          </c:yVal>
          <c:smooth val="1"/>
        </c:ser>
        <c:dLbls>
          <c:showLegendKey val="0"/>
          <c:showVal val="0"/>
          <c:showCatName val="0"/>
          <c:showSerName val="0"/>
          <c:showPercent val="0"/>
          <c:showBubbleSize val="0"/>
        </c:dLbls>
        <c:axId val="443464088"/>
        <c:axId val="443463304"/>
      </c:scatterChart>
      <c:valAx>
        <c:axId val="443464088"/>
        <c:scaling>
          <c:orientation val="minMax"/>
          <c:max val="16"/>
          <c:min val="8"/>
        </c:scaling>
        <c:delete val="0"/>
        <c:axPos val="b"/>
        <c:title>
          <c:tx>
            <c:rich>
              <a:bodyPr/>
              <a:lstStyle/>
              <a:p>
                <a:pPr>
                  <a:defRPr sz="1600"/>
                </a:pPr>
                <a:r>
                  <a:rPr lang="en-US" sz="1600"/>
                  <a:t>Magnetic Field, T</a:t>
                </a:r>
              </a:p>
            </c:rich>
          </c:tx>
          <c:layout>
            <c:manualLayout>
              <c:xMode val="edge"/>
              <c:yMode val="edge"/>
              <c:x val="0.39865542270179188"/>
              <c:y val="0.93622842376119531"/>
            </c:manualLayout>
          </c:layout>
          <c:overlay val="0"/>
        </c:title>
        <c:numFmt formatCode="General" sourceLinked="1"/>
        <c:majorTickMark val="out"/>
        <c:minorTickMark val="none"/>
        <c:tickLblPos val="nextTo"/>
        <c:txPr>
          <a:bodyPr/>
          <a:lstStyle/>
          <a:p>
            <a:pPr>
              <a:defRPr sz="1200"/>
            </a:pPr>
            <a:endParaRPr lang="en-US"/>
          </a:p>
        </c:txPr>
        <c:crossAx val="443463304"/>
        <c:crosses val="autoZero"/>
        <c:crossBetween val="midCat"/>
        <c:majorUnit val="1"/>
      </c:valAx>
      <c:valAx>
        <c:axId val="443463304"/>
        <c:scaling>
          <c:orientation val="minMax"/>
          <c:max val="50"/>
          <c:min val="0"/>
        </c:scaling>
        <c:delete val="0"/>
        <c:axPos val="l"/>
        <c:title>
          <c:tx>
            <c:rich>
              <a:bodyPr rot="-5400000" vert="horz"/>
              <a:lstStyle/>
              <a:p>
                <a:pPr>
                  <a:defRPr sz="1600"/>
                </a:pPr>
                <a:r>
                  <a:rPr lang="en-US" sz="1600"/>
                  <a:t>Current (4.2 K), kA</a:t>
                </a:r>
              </a:p>
            </c:rich>
          </c:tx>
          <c:layout>
            <c:manualLayout>
              <c:xMode val="edge"/>
              <c:yMode val="edge"/>
              <c:x val="0"/>
              <c:y val="0.27097559113835601"/>
            </c:manualLayout>
          </c:layout>
          <c:overlay val="0"/>
        </c:title>
        <c:numFmt formatCode="General" sourceLinked="1"/>
        <c:majorTickMark val="out"/>
        <c:minorTickMark val="in"/>
        <c:tickLblPos val="nextTo"/>
        <c:txPr>
          <a:bodyPr/>
          <a:lstStyle/>
          <a:p>
            <a:pPr>
              <a:defRPr sz="1200" b="1"/>
            </a:pPr>
            <a:endParaRPr lang="en-US"/>
          </a:p>
        </c:txPr>
        <c:crossAx val="443464088"/>
        <c:crosses val="autoZero"/>
        <c:crossBetween val="midCat"/>
        <c:minorUnit val="1"/>
      </c:valAx>
      <c:spPr>
        <a:ln w="12700">
          <a:solidFill>
            <a:schemeClr val="tx1"/>
          </a:solidFill>
        </a:ln>
      </c:spPr>
    </c:plotArea>
    <c:legend>
      <c:legendPos val="r"/>
      <c:legendEntry>
        <c:idx val="3"/>
        <c:delete val="1"/>
      </c:legendEntry>
      <c:legendEntry>
        <c:idx val="4"/>
        <c:delete val="1"/>
      </c:legendEntry>
      <c:layout>
        <c:manualLayout>
          <c:xMode val="edge"/>
          <c:yMode val="edge"/>
          <c:x val="0.42509716333535236"/>
          <c:y val="3.0894399882257707E-2"/>
          <c:w val="0.44985977174201541"/>
          <c:h val="0.17850435362246386"/>
        </c:manualLayout>
      </c:layout>
      <c:overlay val="0"/>
      <c:txPr>
        <a:bodyPr/>
        <a:lstStyle/>
        <a:p>
          <a:pPr>
            <a:defRPr sz="1600"/>
          </a:pPr>
          <a:endParaRPr lang="en-US"/>
        </a:p>
      </c:txPr>
    </c:legend>
    <c:plotVisOnly val="1"/>
    <c:dispBlanksAs val="gap"/>
    <c:showDLblsOverMax val="0"/>
  </c:chart>
  <c:spPr>
    <a:ln>
      <a:noFill/>
    </a:ln>
  </c:spPr>
  <c:txPr>
    <a:bodyPr/>
    <a:lstStyle/>
    <a:p>
      <a:pPr>
        <a:defRPr b="1"/>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318835145606843E-2"/>
          <c:y val="0.10275350196610071"/>
          <c:w val="0.89030408698912633"/>
          <c:h val="0.79595012161941292"/>
        </c:manualLayout>
      </c:layout>
      <c:scatterChart>
        <c:scatterStyle val="smoothMarker"/>
        <c:varyColors val="0"/>
        <c:ser>
          <c:idx val="0"/>
          <c:order val="0"/>
          <c:tx>
            <c:strRef>
              <c:f>Sheet2!$B$1</c:f>
              <c:strCache>
                <c:ptCount val="1"/>
                <c:pt idx="0">
                  <c:v>Top Roller Dial indicator</c:v>
                </c:pt>
              </c:strCache>
            </c:strRef>
          </c:tx>
          <c:marker>
            <c:symbol val="none"/>
          </c:marker>
          <c:xVal>
            <c:numRef>
              <c:f>Sheet2!$A$2:$A$11186</c:f>
              <c:numCache>
                <c:formatCode>General</c:formatCode>
                <c:ptCount val="11185"/>
                <c:pt idx="0">
                  <c:v>32.338000000000001</c:v>
                </c:pt>
                <c:pt idx="1">
                  <c:v>32.339000000000006</c:v>
                </c:pt>
                <c:pt idx="2">
                  <c:v>32.341999999999999</c:v>
                </c:pt>
                <c:pt idx="3">
                  <c:v>32.347999999999999</c:v>
                </c:pt>
                <c:pt idx="4">
                  <c:v>32.355999999999995</c:v>
                </c:pt>
                <c:pt idx="5">
                  <c:v>32.365000000000002</c:v>
                </c:pt>
                <c:pt idx="6">
                  <c:v>32.373999999999995</c:v>
                </c:pt>
                <c:pt idx="7">
                  <c:v>32.382999999999996</c:v>
                </c:pt>
                <c:pt idx="8">
                  <c:v>32.393000000000001</c:v>
                </c:pt>
                <c:pt idx="9">
                  <c:v>32.403000000000006</c:v>
                </c:pt>
                <c:pt idx="10">
                  <c:v>32.411999999999999</c:v>
                </c:pt>
                <c:pt idx="11">
                  <c:v>32.421000000000006</c:v>
                </c:pt>
                <c:pt idx="12">
                  <c:v>32.431000000000004</c:v>
                </c:pt>
                <c:pt idx="13">
                  <c:v>32.44</c:v>
                </c:pt>
                <c:pt idx="14">
                  <c:v>32.449000000000005</c:v>
                </c:pt>
                <c:pt idx="15">
                  <c:v>32.458999999999996</c:v>
                </c:pt>
                <c:pt idx="16">
                  <c:v>32.47</c:v>
                </c:pt>
                <c:pt idx="17">
                  <c:v>32.479000000000006</c:v>
                </c:pt>
                <c:pt idx="18">
                  <c:v>32.491</c:v>
                </c:pt>
                <c:pt idx="19">
                  <c:v>32.503</c:v>
                </c:pt>
                <c:pt idx="20">
                  <c:v>32.513000000000005</c:v>
                </c:pt>
                <c:pt idx="21">
                  <c:v>32.523000000000003</c:v>
                </c:pt>
                <c:pt idx="22">
                  <c:v>32.534000000000006</c:v>
                </c:pt>
                <c:pt idx="23">
                  <c:v>32.542000000000002</c:v>
                </c:pt>
                <c:pt idx="24">
                  <c:v>32.553999999999995</c:v>
                </c:pt>
                <c:pt idx="25">
                  <c:v>32.565000000000012</c:v>
                </c:pt>
                <c:pt idx="26">
                  <c:v>32.576000000000001</c:v>
                </c:pt>
                <c:pt idx="27">
                  <c:v>32.589000000000006</c:v>
                </c:pt>
                <c:pt idx="28">
                  <c:v>32.6</c:v>
                </c:pt>
                <c:pt idx="29">
                  <c:v>32.611000000000004</c:v>
                </c:pt>
                <c:pt idx="30">
                  <c:v>32.621000000000002</c:v>
                </c:pt>
                <c:pt idx="31">
                  <c:v>32.633000000000003</c:v>
                </c:pt>
                <c:pt idx="32">
                  <c:v>32.643000000000001</c:v>
                </c:pt>
                <c:pt idx="33">
                  <c:v>32.653999999999996</c:v>
                </c:pt>
                <c:pt idx="34">
                  <c:v>32.665000000000013</c:v>
                </c:pt>
                <c:pt idx="35">
                  <c:v>32.677</c:v>
                </c:pt>
                <c:pt idx="36">
                  <c:v>32.689</c:v>
                </c:pt>
                <c:pt idx="37">
                  <c:v>32.702000000000012</c:v>
                </c:pt>
                <c:pt idx="38">
                  <c:v>32.714000000000006</c:v>
                </c:pt>
                <c:pt idx="39">
                  <c:v>32.725000000000072</c:v>
                </c:pt>
                <c:pt idx="40">
                  <c:v>32.737000000000002</c:v>
                </c:pt>
                <c:pt idx="41">
                  <c:v>32.75</c:v>
                </c:pt>
                <c:pt idx="42">
                  <c:v>32.761000000000003</c:v>
                </c:pt>
                <c:pt idx="43">
                  <c:v>32.772000000000013</c:v>
                </c:pt>
                <c:pt idx="44">
                  <c:v>32.784000000000006</c:v>
                </c:pt>
                <c:pt idx="45">
                  <c:v>32.797000000000011</c:v>
                </c:pt>
                <c:pt idx="46">
                  <c:v>32.809999999999995</c:v>
                </c:pt>
                <c:pt idx="47">
                  <c:v>32.824000000000005</c:v>
                </c:pt>
                <c:pt idx="48">
                  <c:v>32.835000000000001</c:v>
                </c:pt>
                <c:pt idx="49">
                  <c:v>32.846999999999994</c:v>
                </c:pt>
                <c:pt idx="50">
                  <c:v>32.857999999999997</c:v>
                </c:pt>
                <c:pt idx="51">
                  <c:v>32.869</c:v>
                </c:pt>
                <c:pt idx="52">
                  <c:v>32.881999999999998</c:v>
                </c:pt>
                <c:pt idx="53">
                  <c:v>32.895000000000003</c:v>
                </c:pt>
                <c:pt idx="54">
                  <c:v>32.907000000000004</c:v>
                </c:pt>
                <c:pt idx="55">
                  <c:v>32.919000000000004</c:v>
                </c:pt>
                <c:pt idx="56">
                  <c:v>32.931000000000004</c:v>
                </c:pt>
                <c:pt idx="57">
                  <c:v>32.943000000000005</c:v>
                </c:pt>
                <c:pt idx="58">
                  <c:v>32.954999999999998</c:v>
                </c:pt>
                <c:pt idx="59">
                  <c:v>32.966000000000001</c:v>
                </c:pt>
                <c:pt idx="60">
                  <c:v>32.978000000000002</c:v>
                </c:pt>
                <c:pt idx="61">
                  <c:v>32.99</c:v>
                </c:pt>
                <c:pt idx="62">
                  <c:v>33.002000000000002</c:v>
                </c:pt>
                <c:pt idx="63">
                  <c:v>33.013999999999996</c:v>
                </c:pt>
                <c:pt idx="64">
                  <c:v>33.026000000000003</c:v>
                </c:pt>
                <c:pt idx="65">
                  <c:v>33.038000000000011</c:v>
                </c:pt>
                <c:pt idx="66">
                  <c:v>33.049000000000007</c:v>
                </c:pt>
                <c:pt idx="67">
                  <c:v>33.06</c:v>
                </c:pt>
                <c:pt idx="68">
                  <c:v>33.072000000000003</c:v>
                </c:pt>
                <c:pt idx="69">
                  <c:v>33.085000000000001</c:v>
                </c:pt>
                <c:pt idx="70">
                  <c:v>33.096000000000011</c:v>
                </c:pt>
                <c:pt idx="71">
                  <c:v>33.108000000000011</c:v>
                </c:pt>
                <c:pt idx="72">
                  <c:v>33.119</c:v>
                </c:pt>
                <c:pt idx="73">
                  <c:v>33.131</c:v>
                </c:pt>
                <c:pt idx="74">
                  <c:v>33.141000000000005</c:v>
                </c:pt>
                <c:pt idx="75">
                  <c:v>33.153000000000006</c:v>
                </c:pt>
                <c:pt idx="76">
                  <c:v>33.166000000000011</c:v>
                </c:pt>
                <c:pt idx="77">
                  <c:v>33.178000000000011</c:v>
                </c:pt>
                <c:pt idx="78">
                  <c:v>33.190000000000012</c:v>
                </c:pt>
                <c:pt idx="79">
                  <c:v>33.205000000000013</c:v>
                </c:pt>
                <c:pt idx="80">
                  <c:v>33.220000000000013</c:v>
                </c:pt>
                <c:pt idx="81">
                  <c:v>33.231000000000002</c:v>
                </c:pt>
                <c:pt idx="82">
                  <c:v>33.242000000000012</c:v>
                </c:pt>
                <c:pt idx="83">
                  <c:v>33.254000000000005</c:v>
                </c:pt>
                <c:pt idx="84">
                  <c:v>33.266000000000012</c:v>
                </c:pt>
                <c:pt idx="85">
                  <c:v>33.279000000000003</c:v>
                </c:pt>
                <c:pt idx="86">
                  <c:v>33.291000000000011</c:v>
                </c:pt>
                <c:pt idx="87">
                  <c:v>33.303000000000004</c:v>
                </c:pt>
                <c:pt idx="88">
                  <c:v>33.312999999999995</c:v>
                </c:pt>
                <c:pt idx="89">
                  <c:v>33.326000000000001</c:v>
                </c:pt>
                <c:pt idx="90">
                  <c:v>33.336999999999996</c:v>
                </c:pt>
                <c:pt idx="91">
                  <c:v>33.347999999999999</c:v>
                </c:pt>
                <c:pt idx="92">
                  <c:v>33.36</c:v>
                </c:pt>
                <c:pt idx="93">
                  <c:v>33.372</c:v>
                </c:pt>
                <c:pt idx="94">
                  <c:v>33.383999999999993</c:v>
                </c:pt>
                <c:pt idx="95">
                  <c:v>33.397000000000006</c:v>
                </c:pt>
                <c:pt idx="96">
                  <c:v>33.410000000000004</c:v>
                </c:pt>
                <c:pt idx="97">
                  <c:v>33.422000000000011</c:v>
                </c:pt>
                <c:pt idx="98">
                  <c:v>33.432000000000002</c:v>
                </c:pt>
                <c:pt idx="99">
                  <c:v>33.445</c:v>
                </c:pt>
                <c:pt idx="100">
                  <c:v>33.456999999999994</c:v>
                </c:pt>
                <c:pt idx="101">
                  <c:v>33.469000000000001</c:v>
                </c:pt>
                <c:pt idx="102">
                  <c:v>33.481999999999999</c:v>
                </c:pt>
                <c:pt idx="103">
                  <c:v>33.493000000000002</c:v>
                </c:pt>
                <c:pt idx="104">
                  <c:v>33.504000000000005</c:v>
                </c:pt>
                <c:pt idx="105">
                  <c:v>33.515000000000001</c:v>
                </c:pt>
                <c:pt idx="106">
                  <c:v>33.527000000000001</c:v>
                </c:pt>
                <c:pt idx="107">
                  <c:v>33.539000000000001</c:v>
                </c:pt>
                <c:pt idx="108">
                  <c:v>33.552</c:v>
                </c:pt>
                <c:pt idx="109">
                  <c:v>33.563000000000002</c:v>
                </c:pt>
                <c:pt idx="110">
                  <c:v>33.575000000000003</c:v>
                </c:pt>
                <c:pt idx="111">
                  <c:v>33.588000000000001</c:v>
                </c:pt>
                <c:pt idx="112">
                  <c:v>33.599000000000011</c:v>
                </c:pt>
                <c:pt idx="113">
                  <c:v>33.61</c:v>
                </c:pt>
                <c:pt idx="114">
                  <c:v>33.623000000000012</c:v>
                </c:pt>
                <c:pt idx="115">
                  <c:v>33.634</c:v>
                </c:pt>
                <c:pt idx="116">
                  <c:v>33.646000000000001</c:v>
                </c:pt>
                <c:pt idx="117">
                  <c:v>33.659000000000006</c:v>
                </c:pt>
                <c:pt idx="118">
                  <c:v>33.671000000000006</c:v>
                </c:pt>
                <c:pt idx="119">
                  <c:v>33.683</c:v>
                </c:pt>
                <c:pt idx="120">
                  <c:v>33.694000000000003</c:v>
                </c:pt>
                <c:pt idx="121">
                  <c:v>33.706000000000003</c:v>
                </c:pt>
                <c:pt idx="122">
                  <c:v>33.719000000000001</c:v>
                </c:pt>
                <c:pt idx="123">
                  <c:v>33.730000000000011</c:v>
                </c:pt>
                <c:pt idx="124">
                  <c:v>33.743000000000002</c:v>
                </c:pt>
                <c:pt idx="125">
                  <c:v>33.755000000000003</c:v>
                </c:pt>
                <c:pt idx="126">
                  <c:v>33.768000000000065</c:v>
                </c:pt>
                <c:pt idx="127">
                  <c:v>33.78</c:v>
                </c:pt>
                <c:pt idx="128">
                  <c:v>33.792000000000073</c:v>
                </c:pt>
                <c:pt idx="129">
                  <c:v>33.803000000000004</c:v>
                </c:pt>
                <c:pt idx="130">
                  <c:v>33.814999999999998</c:v>
                </c:pt>
                <c:pt idx="131">
                  <c:v>33.827000000000005</c:v>
                </c:pt>
                <c:pt idx="132">
                  <c:v>33.839000000000006</c:v>
                </c:pt>
                <c:pt idx="133">
                  <c:v>33.850999999999999</c:v>
                </c:pt>
                <c:pt idx="134">
                  <c:v>33.865000000000002</c:v>
                </c:pt>
                <c:pt idx="135">
                  <c:v>33.879000000000005</c:v>
                </c:pt>
                <c:pt idx="136">
                  <c:v>33.892000000000003</c:v>
                </c:pt>
                <c:pt idx="137">
                  <c:v>33.905000000000001</c:v>
                </c:pt>
                <c:pt idx="138">
                  <c:v>33.916000000000004</c:v>
                </c:pt>
                <c:pt idx="139">
                  <c:v>33.928000000000011</c:v>
                </c:pt>
                <c:pt idx="140">
                  <c:v>33.942</c:v>
                </c:pt>
                <c:pt idx="141">
                  <c:v>33.953999999999994</c:v>
                </c:pt>
                <c:pt idx="142">
                  <c:v>33.97</c:v>
                </c:pt>
                <c:pt idx="143">
                  <c:v>33.983000000000004</c:v>
                </c:pt>
                <c:pt idx="144">
                  <c:v>33.997</c:v>
                </c:pt>
                <c:pt idx="145">
                  <c:v>34.010999999999996</c:v>
                </c:pt>
                <c:pt idx="146">
                  <c:v>34.022000000000013</c:v>
                </c:pt>
                <c:pt idx="147">
                  <c:v>34.035000000000011</c:v>
                </c:pt>
                <c:pt idx="148">
                  <c:v>34.048000000000002</c:v>
                </c:pt>
                <c:pt idx="149">
                  <c:v>34.063000000000002</c:v>
                </c:pt>
                <c:pt idx="150">
                  <c:v>34.077000000000005</c:v>
                </c:pt>
                <c:pt idx="151">
                  <c:v>34.090000000000003</c:v>
                </c:pt>
                <c:pt idx="152">
                  <c:v>34.103000000000002</c:v>
                </c:pt>
                <c:pt idx="153">
                  <c:v>34.117000000000004</c:v>
                </c:pt>
                <c:pt idx="154">
                  <c:v>34.129000000000012</c:v>
                </c:pt>
                <c:pt idx="155">
                  <c:v>34.141000000000005</c:v>
                </c:pt>
                <c:pt idx="156">
                  <c:v>34.153999999999996</c:v>
                </c:pt>
                <c:pt idx="157">
                  <c:v>34.169000000000011</c:v>
                </c:pt>
                <c:pt idx="158">
                  <c:v>34.182000000000002</c:v>
                </c:pt>
                <c:pt idx="159">
                  <c:v>34.196000000000012</c:v>
                </c:pt>
                <c:pt idx="160">
                  <c:v>34.209000000000003</c:v>
                </c:pt>
                <c:pt idx="161">
                  <c:v>34.221000000000011</c:v>
                </c:pt>
                <c:pt idx="162">
                  <c:v>34.233000000000011</c:v>
                </c:pt>
                <c:pt idx="163">
                  <c:v>34.245000000000012</c:v>
                </c:pt>
                <c:pt idx="164">
                  <c:v>34.258000000000003</c:v>
                </c:pt>
                <c:pt idx="165">
                  <c:v>34.272000000000013</c:v>
                </c:pt>
                <c:pt idx="166">
                  <c:v>34.285000000000011</c:v>
                </c:pt>
                <c:pt idx="167">
                  <c:v>34.300000000000004</c:v>
                </c:pt>
                <c:pt idx="168">
                  <c:v>34.311999999999998</c:v>
                </c:pt>
                <c:pt idx="169">
                  <c:v>34.324000000000005</c:v>
                </c:pt>
                <c:pt idx="170">
                  <c:v>34.336000000000006</c:v>
                </c:pt>
                <c:pt idx="171">
                  <c:v>34.347999999999999</c:v>
                </c:pt>
                <c:pt idx="172">
                  <c:v>34.361000000000004</c:v>
                </c:pt>
                <c:pt idx="173">
                  <c:v>34.376000000000005</c:v>
                </c:pt>
                <c:pt idx="174">
                  <c:v>34.391000000000005</c:v>
                </c:pt>
                <c:pt idx="175">
                  <c:v>34.403999999999996</c:v>
                </c:pt>
                <c:pt idx="176">
                  <c:v>34.416000000000004</c:v>
                </c:pt>
                <c:pt idx="177">
                  <c:v>34.429000000000002</c:v>
                </c:pt>
                <c:pt idx="178">
                  <c:v>34.440999999999995</c:v>
                </c:pt>
                <c:pt idx="179">
                  <c:v>34.451999999999998</c:v>
                </c:pt>
                <c:pt idx="180">
                  <c:v>34.467000000000006</c:v>
                </c:pt>
                <c:pt idx="181">
                  <c:v>34.480000000000004</c:v>
                </c:pt>
                <c:pt idx="182">
                  <c:v>34.495000000000012</c:v>
                </c:pt>
                <c:pt idx="183">
                  <c:v>34.507000000000005</c:v>
                </c:pt>
                <c:pt idx="184">
                  <c:v>34.519000000000005</c:v>
                </c:pt>
                <c:pt idx="185">
                  <c:v>34.532000000000011</c:v>
                </c:pt>
                <c:pt idx="186">
                  <c:v>34.544000000000004</c:v>
                </c:pt>
                <c:pt idx="187">
                  <c:v>34.558</c:v>
                </c:pt>
                <c:pt idx="188">
                  <c:v>34.572000000000003</c:v>
                </c:pt>
                <c:pt idx="189">
                  <c:v>34.586000000000006</c:v>
                </c:pt>
                <c:pt idx="190">
                  <c:v>34.6</c:v>
                </c:pt>
                <c:pt idx="191">
                  <c:v>34.614000000000004</c:v>
                </c:pt>
                <c:pt idx="192">
                  <c:v>34.626000000000012</c:v>
                </c:pt>
                <c:pt idx="193">
                  <c:v>34.638000000000012</c:v>
                </c:pt>
                <c:pt idx="194">
                  <c:v>34.65</c:v>
                </c:pt>
                <c:pt idx="195">
                  <c:v>34.663000000000011</c:v>
                </c:pt>
                <c:pt idx="196">
                  <c:v>34.678000000000011</c:v>
                </c:pt>
                <c:pt idx="197">
                  <c:v>34.692000000000064</c:v>
                </c:pt>
                <c:pt idx="198">
                  <c:v>34.706000000000003</c:v>
                </c:pt>
                <c:pt idx="199">
                  <c:v>34.719000000000001</c:v>
                </c:pt>
                <c:pt idx="200">
                  <c:v>34.731000000000002</c:v>
                </c:pt>
                <c:pt idx="201">
                  <c:v>34.742000000000012</c:v>
                </c:pt>
                <c:pt idx="202">
                  <c:v>34.754000000000005</c:v>
                </c:pt>
                <c:pt idx="203">
                  <c:v>34.769000000000013</c:v>
                </c:pt>
                <c:pt idx="204">
                  <c:v>34.785000000000011</c:v>
                </c:pt>
                <c:pt idx="205">
                  <c:v>34.797000000000011</c:v>
                </c:pt>
                <c:pt idx="206">
                  <c:v>34.810999999999993</c:v>
                </c:pt>
                <c:pt idx="207">
                  <c:v>34.824000000000005</c:v>
                </c:pt>
                <c:pt idx="208">
                  <c:v>34.835000000000001</c:v>
                </c:pt>
                <c:pt idx="209">
                  <c:v>34.846000000000004</c:v>
                </c:pt>
                <c:pt idx="210">
                  <c:v>34.86</c:v>
                </c:pt>
                <c:pt idx="211">
                  <c:v>34.873999999999995</c:v>
                </c:pt>
                <c:pt idx="212">
                  <c:v>34.887999999999998</c:v>
                </c:pt>
                <c:pt idx="213">
                  <c:v>34.902000000000001</c:v>
                </c:pt>
                <c:pt idx="214">
                  <c:v>34.916000000000004</c:v>
                </c:pt>
                <c:pt idx="215">
                  <c:v>34.927</c:v>
                </c:pt>
                <c:pt idx="216">
                  <c:v>34.943000000000005</c:v>
                </c:pt>
                <c:pt idx="217">
                  <c:v>34.957999999999998</c:v>
                </c:pt>
                <c:pt idx="218">
                  <c:v>34.973000000000006</c:v>
                </c:pt>
                <c:pt idx="219">
                  <c:v>34.986999999999995</c:v>
                </c:pt>
                <c:pt idx="220">
                  <c:v>35.002000000000002</c:v>
                </c:pt>
                <c:pt idx="221">
                  <c:v>35.013999999999996</c:v>
                </c:pt>
                <c:pt idx="222">
                  <c:v>35.024000000000001</c:v>
                </c:pt>
                <c:pt idx="223">
                  <c:v>35.035000000000011</c:v>
                </c:pt>
                <c:pt idx="224">
                  <c:v>35.047000000000004</c:v>
                </c:pt>
                <c:pt idx="225">
                  <c:v>35.059000000000005</c:v>
                </c:pt>
                <c:pt idx="226">
                  <c:v>35.074000000000005</c:v>
                </c:pt>
                <c:pt idx="227">
                  <c:v>35.090000000000003</c:v>
                </c:pt>
                <c:pt idx="228">
                  <c:v>35.105000000000011</c:v>
                </c:pt>
                <c:pt idx="229">
                  <c:v>35.118000000000002</c:v>
                </c:pt>
                <c:pt idx="230">
                  <c:v>35.129000000000012</c:v>
                </c:pt>
                <c:pt idx="231">
                  <c:v>35.141000000000005</c:v>
                </c:pt>
                <c:pt idx="232">
                  <c:v>35.152000000000001</c:v>
                </c:pt>
                <c:pt idx="233">
                  <c:v>35.166000000000011</c:v>
                </c:pt>
                <c:pt idx="234">
                  <c:v>35.181000000000004</c:v>
                </c:pt>
                <c:pt idx="235">
                  <c:v>35.195000000000064</c:v>
                </c:pt>
                <c:pt idx="236">
                  <c:v>35.208000000000013</c:v>
                </c:pt>
                <c:pt idx="237">
                  <c:v>35.221000000000011</c:v>
                </c:pt>
                <c:pt idx="238">
                  <c:v>35.232000000000063</c:v>
                </c:pt>
                <c:pt idx="239">
                  <c:v>35.243000000000002</c:v>
                </c:pt>
                <c:pt idx="240">
                  <c:v>35.256</c:v>
                </c:pt>
                <c:pt idx="241">
                  <c:v>35.271000000000001</c:v>
                </c:pt>
                <c:pt idx="242">
                  <c:v>35.285000000000011</c:v>
                </c:pt>
                <c:pt idx="243">
                  <c:v>35.299000000000063</c:v>
                </c:pt>
                <c:pt idx="244">
                  <c:v>35.310999999999993</c:v>
                </c:pt>
                <c:pt idx="245">
                  <c:v>35.322000000000003</c:v>
                </c:pt>
                <c:pt idx="246">
                  <c:v>35.333999999999996</c:v>
                </c:pt>
                <c:pt idx="247">
                  <c:v>35.346999999999994</c:v>
                </c:pt>
                <c:pt idx="248">
                  <c:v>35.36</c:v>
                </c:pt>
                <c:pt idx="249">
                  <c:v>35.376000000000005</c:v>
                </c:pt>
                <c:pt idx="250">
                  <c:v>35.39</c:v>
                </c:pt>
                <c:pt idx="251">
                  <c:v>35.403999999999996</c:v>
                </c:pt>
                <c:pt idx="252">
                  <c:v>35.416000000000004</c:v>
                </c:pt>
                <c:pt idx="253">
                  <c:v>35.427</c:v>
                </c:pt>
                <c:pt idx="254">
                  <c:v>35.439</c:v>
                </c:pt>
                <c:pt idx="255">
                  <c:v>35.450999999999993</c:v>
                </c:pt>
                <c:pt idx="256">
                  <c:v>35.467000000000006</c:v>
                </c:pt>
                <c:pt idx="257">
                  <c:v>35.481999999999999</c:v>
                </c:pt>
                <c:pt idx="258">
                  <c:v>35.496000000000002</c:v>
                </c:pt>
                <c:pt idx="259">
                  <c:v>35.508000000000003</c:v>
                </c:pt>
                <c:pt idx="260">
                  <c:v>35.519000000000005</c:v>
                </c:pt>
                <c:pt idx="261">
                  <c:v>35.531000000000006</c:v>
                </c:pt>
                <c:pt idx="262">
                  <c:v>35.543000000000006</c:v>
                </c:pt>
                <c:pt idx="263">
                  <c:v>35.555</c:v>
                </c:pt>
                <c:pt idx="264">
                  <c:v>35.569000000000003</c:v>
                </c:pt>
                <c:pt idx="265">
                  <c:v>35.583000000000006</c:v>
                </c:pt>
                <c:pt idx="266">
                  <c:v>35.598000000000013</c:v>
                </c:pt>
                <c:pt idx="267">
                  <c:v>35.61</c:v>
                </c:pt>
                <c:pt idx="268">
                  <c:v>35.622000000000064</c:v>
                </c:pt>
                <c:pt idx="269">
                  <c:v>35.633000000000003</c:v>
                </c:pt>
                <c:pt idx="270">
                  <c:v>35.646000000000001</c:v>
                </c:pt>
                <c:pt idx="271">
                  <c:v>35.658000000000001</c:v>
                </c:pt>
                <c:pt idx="272">
                  <c:v>35.673000000000002</c:v>
                </c:pt>
                <c:pt idx="273">
                  <c:v>35.687000000000005</c:v>
                </c:pt>
                <c:pt idx="274">
                  <c:v>35.701000000000001</c:v>
                </c:pt>
                <c:pt idx="275">
                  <c:v>35.713000000000001</c:v>
                </c:pt>
                <c:pt idx="276">
                  <c:v>35.725000000000072</c:v>
                </c:pt>
                <c:pt idx="277">
                  <c:v>35.737000000000002</c:v>
                </c:pt>
                <c:pt idx="278">
                  <c:v>35.749000000000002</c:v>
                </c:pt>
                <c:pt idx="279">
                  <c:v>35.762000000000064</c:v>
                </c:pt>
                <c:pt idx="280">
                  <c:v>35.777000000000001</c:v>
                </c:pt>
                <c:pt idx="281">
                  <c:v>35.791000000000011</c:v>
                </c:pt>
                <c:pt idx="282">
                  <c:v>35.803999999999995</c:v>
                </c:pt>
                <c:pt idx="283">
                  <c:v>35.815999999999995</c:v>
                </c:pt>
                <c:pt idx="284">
                  <c:v>35.828000000000003</c:v>
                </c:pt>
                <c:pt idx="285">
                  <c:v>35.839999999999996</c:v>
                </c:pt>
                <c:pt idx="286">
                  <c:v>35.851999999999997</c:v>
                </c:pt>
                <c:pt idx="287">
                  <c:v>35.867000000000004</c:v>
                </c:pt>
                <c:pt idx="288">
                  <c:v>35.879999999999995</c:v>
                </c:pt>
                <c:pt idx="289">
                  <c:v>35.892000000000003</c:v>
                </c:pt>
                <c:pt idx="290">
                  <c:v>35.905000000000001</c:v>
                </c:pt>
                <c:pt idx="291">
                  <c:v>35.916000000000004</c:v>
                </c:pt>
                <c:pt idx="292">
                  <c:v>35.928000000000011</c:v>
                </c:pt>
                <c:pt idx="293">
                  <c:v>35.940999999999995</c:v>
                </c:pt>
                <c:pt idx="294">
                  <c:v>35.951999999999998</c:v>
                </c:pt>
                <c:pt idx="295">
                  <c:v>35.967000000000006</c:v>
                </c:pt>
                <c:pt idx="296">
                  <c:v>35.980000000000004</c:v>
                </c:pt>
                <c:pt idx="297">
                  <c:v>35.994</c:v>
                </c:pt>
                <c:pt idx="298">
                  <c:v>36.008000000000003</c:v>
                </c:pt>
                <c:pt idx="299">
                  <c:v>36.019000000000005</c:v>
                </c:pt>
                <c:pt idx="300">
                  <c:v>36.031000000000006</c:v>
                </c:pt>
                <c:pt idx="301">
                  <c:v>36.043000000000006</c:v>
                </c:pt>
                <c:pt idx="302">
                  <c:v>36.056000000000004</c:v>
                </c:pt>
                <c:pt idx="303">
                  <c:v>36.07</c:v>
                </c:pt>
                <c:pt idx="304">
                  <c:v>36.083999999999996</c:v>
                </c:pt>
                <c:pt idx="305">
                  <c:v>36.098000000000013</c:v>
                </c:pt>
                <c:pt idx="306">
                  <c:v>36.11</c:v>
                </c:pt>
                <c:pt idx="307">
                  <c:v>36.122000000000064</c:v>
                </c:pt>
                <c:pt idx="308">
                  <c:v>36.135000000000012</c:v>
                </c:pt>
                <c:pt idx="309">
                  <c:v>36.147000000000006</c:v>
                </c:pt>
                <c:pt idx="310">
                  <c:v>36.160000000000011</c:v>
                </c:pt>
                <c:pt idx="311">
                  <c:v>36.174000000000007</c:v>
                </c:pt>
                <c:pt idx="312">
                  <c:v>36.188000000000002</c:v>
                </c:pt>
                <c:pt idx="313">
                  <c:v>36.203000000000003</c:v>
                </c:pt>
                <c:pt idx="314">
                  <c:v>36.214000000000006</c:v>
                </c:pt>
                <c:pt idx="315">
                  <c:v>36.226000000000013</c:v>
                </c:pt>
                <c:pt idx="316">
                  <c:v>36.239000000000011</c:v>
                </c:pt>
                <c:pt idx="317">
                  <c:v>36.25</c:v>
                </c:pt>
                <c:pt idx="318">
                  <c:v>36.263000000000012</c:v>
                </c:pt>
                <c:pt idx="319">
                  <c:v>36.276000000000003</c:v>
                </c:pt>
                <c:pt idx="320">
                  <c:v>36.291000000000011</c:v>
                </c:pt>
                <c:pt idx="321">
                  <c:v>36.305</c:v>
                </c:pt>
                <c:pt idx="322">
                  <c:v>36.316999999999993</c:v>
                </c:pt>
                <c:pt idx="323">
                  <c:v>36.329000000000001</c:v>
                </c:pt>
                <c:pt idx="324">
                  <c:v>36.340999999999994</c:v>
                </c:pt>
                <c:pt idx="325">
                  <c:v>36.352999999999994</c:v>
                </c:pt>
                <c:pt idx="326">
                  <c:v>36.368000000000002</c:v>
                </c:pt>
                <c:pt idx="327">
                  <c:v>36.380999999999993</c:v>
                </c:pt>
                <c:pt idx="328">
                  <c:v>36.396000000000001</c:v>
                </c:pt>
                <c:pt idx="329">
                  <c:v>36.409000000000006</c:v>
                </c:pt>
                <c:pt idx="330">
                  <c:v>36.42</c:v>
                </c:pt>
                <c:pt idx="331">
                  <c:v>36.434000000000005</c:v>
                </c:pt>
                <c:pt idx="332">
                  <c:v>36.443999999999996</c:v>
                </c:pt>
                <c:pt idx="333">
                  <c:v>36.456999999999994</c:v>
                </c:pt>
                <c:pt idx="334">
                  <c:v>36.471000000000004</c:v>
                </c:pt>
                <c:pt idx="335">
                  <c:v>36.483000000000004</c:v>
                </c:pt>
                <c:pt idx="336">
                  <c:v>36.498000000000012</c:v>
                </c:pt>
                <c:pt idx="337">
                  <c:v>36.510999999999996</c:v>
                </c:pt>
                <c:pt idx="338">
                  <c:v>36.523000000000003</c:v>
                </c:pt>
                <c:pt idx="339">
                  <c:v>36.535000000000011</c:v>
                </c:pt>
                <c:pt idx="340">
                  <c:v>36.547000000000004</c:v>
                </c:pt>
                <c:pt idx="341">
                  <c:v>36.56</c:v>
                </c:pt>
                <c:pt idx="342">
                  <c:v>36.575000000000003</c:v>
                </c:pt>
                <c:pt idx="343">
                  <c:v>36.588000000000001</c:v>
                </c:pt>
                <c:pt idx="344">
                  <c:v>36.603000000000002</c:v>
                </c:pt>
                <c:pt idx="345">
                  <c:v>36.615000000000002</c:v>
                </c:pt>
                <c:pt idx="346">
                  <c:v>36.628000000000064</c:v>
                </c:pt>
                <c:pt idx="347">
                  <c:v>36.639000000000003</c:v>
                </c:pt>
                <c:pt idx="348">
                  <c:v>36.650999999999996</c:v>
                </c:pt>
                <c:pt idx="349">
                  <c:v>36.666000000000011</c:v>
                </c:pt>
                <c:pt idx="350">
                  <c:v>36.678000000000011</c:v>
                </c:pt>
                <c:pt idx="351">
                  <c:v>36.693000000000012</c:v>
                </c:pt>
                <c:pt idx="352">
                  <c:v>36.708000000000013</c:v>
                </c:pt>
                <c:pt idx="353">
                  <c:v>36.721000000000011</c:v>
                </c:pt>
                <c:pt idx="354">
                  <c:v>36.737000000000002</c:v>
                </c:pt>
                <c:pt idx="355">
                  <c:v>36.748000000000012</c:v>
                </c:pt>
                <c:pt idx="356">
                  <c:v>36.761000000000003</c:v>
                </c:pt>
                <c:pt idx="357">
                  <c:v>36.774000000000001</c:v>
                </c:pt>
                <c:pt idx="358">
                  <c:v>36.789000000000001</c:v>
                </c:pt>
                <c:pt idx="359">
                  <c:v>36.802</c:v>
                </c:pt>
                <c:pt idx="360">
                  <c:v>36.815999999999995</c:v>
                </c:pt>
                <c:pt idx="361">
                  <c:v>36.829000000000001</c:v>
                </c:pt>
                <c:pt idx="362">
                  <c:v>36.840999999999994</c:v>
                </c:pt>
                <c:pt idx="363">
                  <c:v>36.852999999999994</c:v>
                </c:pt>
                <c:pt idx="364">
                  <c:v>36.868000000000002</c:v>
                </c:pt>
                <c:pt idx="365">
                  <c:v>36.880999999999993</c:v>
                </c:pt>
                <c:pt idx="366">
                  <c:v>36.896000000000001</c:v>
                </c:pt>
                <c:pt idx="367">
                  <c:v>36.908000000000001</c:v>
                </c:pt>
                <c:pt idx="368">
                  <c:v>36.92</c:v>
                </c:pt>
                <c:pt idx="369">
                  <c:v>36.932000000000002</c:v>
                </c:pt>
                <c:pt idx="370">
                  <c:v>36.943999999999996</c:v>
                </c:pt>
                <c:pt idx="371">
                  <c:v>36.955999999999996</c:v>
                </c:pt>
                <c:pt idx="372">
                  <c:v>36.972000000000001</c:v>
                </c:pt>
                <c:pt idx="373">
                  <c:v>36.984999999999999</c:v>
                </c:pt>
                <c:pt idx="374">
                  <c:v>37.001000000000005</c:v>
                </c:pt>
                <c:pt idx="375">
                  <c:v>37.012</c:v>
                </c:pt>
                <c:pt idx="376">
                  <c:v>37.023000000000003</c:v>
                </c:pt>
                <c:pt idx="377">
                  <c:v>37.035000000000011</c:v>
                </c:pt>
                <c:pt idx="378">
                  <c:v>37.046000000000006</c:v>
                </c:pt>
                <c:pt idx="379">
                  <c:v>37.059000000000005</c:v>
                </c:pt>
                <c:pt idx="380">
                  <c:v>37.074000000000005</c:v>
                </c:pt>
                <c:pt idx="381">
                  <c:v>37.089000000000006</c:v>
                </c:pt>
                <c:pt idx="382">
                  <c:v>37.103000000000002</c:v>
                </c:pt>
                <c:pt idx="383">
                  <c:v>37.114000000000004</c:v>
                </c:pt>
                <c:pt idx="384">
                  <c:v>37.125000000000064</c:v>
                </c:pt>
                <c:pt idx="385">
                  <c:v>37.137</c:v>
                </c:pt>
                <c:pt idx="386">
                  <c:v>37.149000000000001</c:v>
                </c:pt>
                <c:pt idx="387">
                  <c:v>37.162000000000013</c:v>
                </c:pt>
                <c:pt idx="388">
                  <c:v>37.178000000000011</c:v>
                </c:pt>
                <c:pt idx="389">
                  <c:v>37.192000000000064</c:v>
                </c:pt>
                <c:pt idx="390">
                  <c:v>37.206000000000003</c:v>
                </c:pt>
                <c:pt idx="391">
                  <c:v>37.217000000000006</c:v>
                </c:pt>
                <c:pt idx="392">
                  <c:v>37.229000000000013</c:v>
                </c:pt>
                <c:pt idx="393">
                  <c:v>37.24</c:v>
                </c:pt>
                <c:pt idx="394">
                  <c:v>37.252000000000002</c:v>
                </c:pt>
                <c:pt idx="395">
                  <c:v>37.267000000000003</c:v>
                </c:pt>
                <c:pt idx="396">
                  <c:v>37.282000000000011</c:v>
                </c:pt>
                <c:pt idx="397">
                  <c:v>37.297000000000011</c:v>
                </c:pt>
                <c:pt idx="398">
                  <c:v>37.309999999999995</c:v>
                </c:pt>
                <c:pt idx="399">
                  <c:v>37.321000000000005</c:v>
                </c:pt>
                <c:pt idx="400">
                  <c:v>37.333000000000006</c:v>
                </c:pt>
                <c:pt idx="401">
                  <c:v>37.344999999999999</c:v>
                </c:pt>
                <c:pt idx="402">
                  <c:v>37.356999999999999</c:v>
                </c:pt>
                <c:pt idx="403">
                  <c:v>37.373000000000005</c:v>
                </c:pt>
                <c:pt idx="404">
                  <c:v>37.387999999999998</c:v>
                </c:pt>
                <c:pt idx="405">
                  <c:v>37.403000000000006</c:v>
                </c:pt>
                <c:pt idx="406">
                  <c:v>37.413999999999994</c:v>
                </c:pt>
                <c:pt idx="407">
                  <c:v>37.424000000000007</c:v>
                </c:pt>
                <c:pt idx="408">
                  <c:v>37.437000000000005</c:v>
                </c:pt>
                <c:pt idx="409">
                  <c:v>37.449000000000005</c:v>
                </c:pt>
                <c:pt idx="410">
                  <c:v>37.464000000000006</c:v>
                </c:pt>
                <c:pt idx="411">
                  <c:v>37.480000000000004</c:v>
                </c:pt>
                <c:pt idx="412">
                  <c:v>37.493000000000002</c:v>
                </c:pt>
                <c:pt idx="413">
                  <c:v>37.506</c:v>
                </c:pt>
                <c:pt idx="414">
                  <c:v>37.519000000000005</c:v>
                </c:pt>
                <c:pt idx="415">
                  <c:v>37.531000000000006</c:v>
                </c:pt>
                <c:pt idx="416">
                  <c:v>37.542000000000002</c:v>
                </c:pt>
                <c:pt idx="417">
                  <c:v>37.555</c:v>
                </c:pt>
                <c:pt idx="418">
                  <c:v>37.57</c:v>
                </c:pt>
                <c:pt idx="419">
                  <c:v>37.583999999999996</c:v>
                </c:pt>
                <c:pt idx="420">
                  <c:v>37.598000000000013</c:v>
                </c:pt>
                <c:pt idx="421">
                  <c:v>37.611000000000004</c:v>
                </c:pt>
                <c:pt idx="422">
                  <c:v>37.622000000000064</c:v>
                </c:pt>
                <c:pt idx="423">
                  <c:v>37.634</c:v>
                </c:pt>
                <c:pt idx="424">
                  <c:v>37.646000000000001</c:v>
                </c:pt>
                <c:pt idx="425">
                  <c:v>37.658000000000001</c:v>
                </c:pt>
                <c:pt idx="426">
                  <c:v>37.672000000000011</c:v>
                </c:pt>
                <c:pt idx="427">
                  <c:v>37.685000000000002</c:v>
                </c:pt>
                <c:pt idx="428">
                  <c:v>37.699000000000012</c:v>
                </c:pt>
                <c:pt idx="429">
                  <c:v>37.712000000000003</c:v>
                </c:pt>
                <c:pt idx="430">
                  <c:v>37.723000000000013</c:v>
                </c:pt>
                <c:pt idx="431">
                  <c:v>37.736000000000011</c:v>
                </c:pt>
                <c:pt idx="432">
                  <c:v>37.747</c:v>
                </c:pt>
                <c:pt idx="433">
                  <c:v>37.761000000000003</c:v>
                </c:pt>
                <c:pt idx="434">
                  <c:v>37.773000000000003</c:v>
                </c:pt>
                <c:pt idx="435">
                  <c:v>37.789000000000001</c:v>
                </c:pt>
                <c:pt idx="436">
                  <c:v>37.800999999999995</c:v>
                </c:pt>
                <c:pt idx="437">
                  <c:v>37.812999999999995</c:v>
                </c:pt>
                <c:pt idx="438">
                  <c:v>37.826000000000001</c:v>
                </c:pt>
                <c:pt idx="439">
                  <c:v>37.838000000000001</c:v>
                </c:pt>
                <c:pt idx="440">
                  <c:v>37.850999999999999</c:v>
                </c:pt>
                <c:pt idx="441">
                  <c:v>37.865000000000002</c:v>
                </c:pt>
                <c:pt idx="442">
                  <c:v>37.879000000000005</c:v>
                </c:pt>
                <c:pt idx="443">
                  <c:v>37.892000000000003</c:v>
                </c:pt>
                <c:pt idx="444">
                  <c:v>37.905000000000001</c:v>
                </c:pt>
                <c:pt idx="445">
                  <c:v>37.917999999999999</c:v>
                </c:pt>
                <c:pt idx="446">
                  <c:v>37.93</c:v>
                </c:pt>
                <c:pt idx="447">
                  <c:v>37.942</c:v>
                </c:pt>
                <c:pt idx="448">
                  <c:v>37.954999999999998</c:v>
                </c:pt>
                <c:pt idx="449">
                  <c:v>37.969000000000001</c:v>
                </c:pt>
                <c:pt idx="450">
                  <c:v>37.983000000000004</c:v>
                </c:pt>
                <c:pt idx="451">
                  <c:v>37.996000000000002</c:v>
                </c:pt>
                <c:pt idx="452">
                  <c:v>38.009</c:v>
                </c:pt>
                <c:pt idx="453">
                  <c:v>38.020000000000003</c:v>
                </c:pt>
                <c:pt idx="454">
                  <c:v>38.033000000000001</c:v>
                </c:pt>
                <c:pt idx="455">
                  <c:v>38.046000000000006</c:v>
                </c:pt>
                <c:pt idx="456">
                  <c:v>38.056999999999995</c:v>
                </c:pt>
                <c:pt idx="457">
                  <c:v>38.071000000000005</c:v>
                </c:pt>
                <c:pt idx="458">
                  <c:v>38.083999999999996</c:v>
                </c:pt>
                <c:pt idx="459">
                  <c:v>38.098000000000013</c:v>
                </c:pt>
                <c:pt idx="460">
                  <c:v>38.111000000000004</c:v>
                </c:pt>
                <c:pt idx="461">
                  <c:v>38.123000000000012</c:v>
                </c:pt>
                <c:pt idx="462">
                  <c:v>38.135000000000012</c:v>
                </c:pt>
                <c:pt idx="463">
                  <c:v>38.147000000000006</c:v>
                </c:pt>
                <c:pt idx="464">
                  <c:v>38.160000000000011</c:v>
                </c:pt>
                <c:pt idx="465">
                  <c:v>38.174000000000007</c:v>
                </c:pt>
                <c:pt idx="466">
                  <c:v>38.188000000000002</c:v>
                </c:pt>
                <c:pt idx="467">
                  <c:v>38.202000000000012</c:v>
                </c:pt>
                <c:pt idx="468">
                  <c:v>38.214000000000006</c:v>
                </c:pt>
                <c:pt idx="469">
                  <c:v>38.227000000000011</c:v>
                </c:pt>
                <c:pt idx="470">
                  <c:v>38.239000000000011</c:v>
                </c:pt>
                <c:pt idx="471">
                  <c:v>38.252000000000002</c:v>
                </c:pt>
                <c:pt idx="472">
                  <c:v>38.266000000000012</c:v>
                </c:pt>
                <c:pt idx="473">
                  <c:v>38.279000000000003</c:v>
                </c:pt>
                <c:pt idx="474">
                  <c:v>38.292000000000073</c:v>
                </c:pt>
                <c:pt idx="475">
                  <c:v>38.305</c:v>
                </c:pt>
                <c:pt idx="476">
                  <c:v>38.316999999999993</c:v>
                </c:pt>
                <c:pt idx="477">
                  <c:v>38.329000000000001</c:v>
                </c:pt>
                <c:pt idx="478">
                  <c:v>38.340999999999994</c:v>
                </c:pt>
                <c:pt idx="479">
                  <c:v>38.352999999999994</c:v>
                </c:pt>
                <c:pt idx="480">
                  <c:v>38.366</c:v>
                </c:pt>
                <c:pt idx="481">
                  <c:v>38.381999999999998</c:v>
                </c:pt>
                <c:pt idx="482">
                  <c:v>38.397000000000006</c:v>
                </c:pt>
                <c:pt idx="483">
                  <c:v>38.410000000000004</c:v>
                </c:pt>
                <c:pt idx="484">
                  <c:v>38.422000000000011</c:v>
                </c:pt>
                <c:pt idx="485">
                  <c:v>38.434000000000005</c:v>
                </c:pt>
                <c:pt idx="486">
                  <c:v>38.445</c:v>
                </c:pt>
                <c:pt idx="487">
                  <c:v>38.456999999999994</c:v>
                </c:pt>
                <c:pt idx="488">
                  <c:v>38.471000000000004</c:v>
                </c:pt>
                <c:pt idx="489">
                  <c:v>38.483999999999995</c:v>
                </c:pt>
                <c:pt idx="490">
                  <c:v>38.499000000000002</c:v>
                </c:pt>
                <c:pt idx="491">
                  <c:v>38.520000000000003</c:v>
                </c:pt>
                <c:pt idx="492">
                  <c:v>38.53</c:v>
                </c:pt>
                <c:pt idx="493">
                  <c:v>38.542000000000002</c:v>
                </c:pt>
                <c:pt idx="494">
                  <c:v>38.553999999999995</c:v>
                </c:pt>
                <c:pt idx="495">
                  <c:v>38.567</c:v>
                </c:pt>
                <c:pt idx="496">
                  <c:v>38.580999999999996</c:v>
                </c:pt>
                <c:pt idx="497">
                  <c:v>38.595000000000013</c:v>
                </c:pt>
                <c:pt idx="498">
                  <c:v>38.607000000000006</c:v>
                </c:pt>
                <c:pt idx="499">
                  <c:v>38.619</c:v>
                </c:pt>
                <c:pt idx="500">
                  <c:v>38.631</c:v>
                </c:pt>
                <c:pt idx="501">
                  <c:v>38.643000000000001</c:v>
                </c:pt>
                <c:pt idx="502">
                  <c:v>38.653999999999996</c:v>
                </c:pt>
                <c:pt idx="503">
                  <c:v>38.668000000000013</c:v>
                </c:pt>
                <c:pt idx="504">
                  <c:v>38.683</c:v>
                </c:pt>
                <c:pt idx="505">
                  <c:v>38.698000000000064</c:v>
                </c:pt>
                <c:pt idx="506">
                  <c:v>38.71</c:v>
                </c:pt>
                <c:pt idx="507">
                  <c:v>38.723000000000013</c:v>
                </c:pt>
                <c:pt idx="508">
                  <c:v>38.734000000000002</c:v>
                </c:pt>
                <c:pt idx="509">
                  <c:v>38.746000000000002</c:v>
                </c:pt>
                <c:pt idx="510">
                  <c:v>38.758000000000003</c:v>
                </c:pt>
                <c:pt idx="511">
                  <c:v>38.772000000000013</c:v>
                </c:pt>
                <c:pt idx="512">
                  <c:v>38.786000000000001</c:v>
                </c:pt>
                <c:pt idx="513">
                  <c:v>38.800999999999995</c:v>
                </c:pt>
                <c:pt idx="514">
                  <c:v>38.813999999999993</c:v>
                </c:pt>
                <c:pt idx="515">
                  <c:v>38.826000000000001</c:v>
                </c:pt>
                <c:pt idx="516">
                  <c:v>38.836999999999996</c:v>
                </c:pt>
                <c:pt idx="517">
                  <c:v>38.849000000000004</c:v>
                </c:pt>
                <c:pt idx="518">
                  <c:v>38.862000000000002</c:v>
                </c:pt>
                <c:pt idx="519">
                  <c:v>38.876999999999995</c:v>
                </c:pt>
                <c:pt idx="520">
                  <c:v>38.893000000000001</c:v>
                </c:pt>
                <c:pt idx="521">
                  <c:v>38.908000000000001</c:v>
                </c:pt>
                <c:pt idx="522">
                  <c:v>38.917999999999999</c:v>
                </c:pt>
                <c:pt idx="523">
                  <c:v>38.929000000000002</c:v>
                </c:pt>
                <c:pt idx="524">
                  <c:v>38.94</c:v>
                </c:pt>
                <c:pt idx="525">
                  <c:v>38.951999999999998</c:v>
                </c:pt>
                <c:pt idx="526">
                  <c:v>38.968000000000011</c:v>
                </c:pt>
                <c:pt idx="527">
                  <c:v>38.983999999999995</c:v>
                </c:pt>
                <c:pt idx="528">
                  <c:v>38.996000000000002</c:v>
                </c:pt>
                <c:pt idx="529">
                  <c:v>39.009</c:v>
                </c:pt>
                <c:pt idx="530">
                  <c:v>39.021000000000001</c:v>
                </c:pt>
                <c:pt idx="531">
                  <c:v>39.033000000000001</c:v>
                </c:pt>
                <c:pt idx="532">
                  <c:v>39.045000000000002</c:v>
                </c:pt>
                <c:pt idx="533">
                  <c:v>39.059000000000005</c:v>
                </c:pt>
                <c:pt idx="534">
                  <c:v>39.074000000000005</c:v>
                </c:pt>
                <c:pt idx="535">
                  <c:v>39.088000000000001</c:v>
                </c:pt>
                <c:pt idx="536">
                  <c:v>39.103000000000002</c:v>
                </c:pt>
                <c:pt idx="537">
                  <c:v>39.115000000000002</c:v>
                </c:pt>
                <c:pt idx="538">
                  <c:v>39.128000000000064</c:v>
                </c:pt>
                <c:pt idx="539">
                  <c:v>39.139000000000003</c:v>
                </c:pt>
                <c:pt idx="540">
                  <c:v>39.150999999999996</c:v>
                </c:pt>
                <c:pt idx="541">
                  <c:v>39.164000000000001</c:v>
                </c:pt>
                <c:pt idx="542">
                  <c:v>39.179000000000002</c:v>
                </c:pt>
                <c:pt idx="543">
                  <c:v>39.194000000000003</c:v>
                </c:pt>
                <c:pt idx="544">
                  <c:v>39.206000000000003</c:v>
                </c:pt>
                <c:pt idx="545">
                  <c:v>39.219000000000001</c:v>
                </c:pt>
                <c:pt idx="546">
                  <c:v>39.230000000000011</c:v>
                </c:pt>
                <c:pt idx="547">
                  <c:v>39.242000000000012</c:v>
                </c:pt>
                <c:pt idx="548">
                  <c:v>39.255000000000003</c:v>
                </c:pt>
                <c:pt idx="549">
                  <c:v>39.271000000000001</c:v>
                </c:pt>
                <c:pt idx="550">
                  <c:v>39.286000000000001</c:v>
                </c:pt>
                <c:pt idx="551">
                  <c:v>39.299000000000063</c:v>
                </c:pt>
                <c:pt idx="552">
                  <c:v>39.311999999999998</c:v>
                </c:pt>
                <c:pt idx="553">
                  <c:v>39.324000000000005</c:v>
                </c:pt>
                <c:pt idx="554">
                  <c:v>39.336999999999996</c:v>
                </c:pt>
                <c:pt idx="555">
                  <c:v>39.347999999999999</c:v>
                </c:pt>
                <c:pt idx="556">
                  <c:v>39.361000000000004</c:v>
                </c:pt>
                <c:pt idx="557">
                  <c:v>39.376999999999995</c:v>
                </c:pt>
                <c:pt idx="558">
                  <c:v>39.392000000000003</c:v>
                </c:pt>
                <c:pt idx="559">
                  <c:v>39.405000000000001</c:v>
                </c:pt>
                <c:pt idx="560">
                  <c:v>39.416999999999994</c:v>
                </c:pt>
                <c:pt idx="561">
                  <c:v>39.428000000000011</c:v>
                </c:pt>
                <c:pt idx="562">
                  <c:v>39.44</c:v>
                </c:pt>
                <c:pt idx="563">
                  <c:v>39.451999999999998</c:v>
                </c:pt>
                <c:pt idx="564">
                  <c:v>39.468000000000011</c:v>
                </c:pt>
                <c:pt idx="565">
                  <c:v>39.481999999999999</c:v>
                </c:pt>
                <c:pt idx="566">
                  <c:v>39.496000000000002</c:v>
                </c:pt>
                <c:pt idx="567">
                  <c:v>39.509</c:v>
                </c:pt>
                <c:pt idx="568">
                  <c:v>39.520000000000003</c:v>
                </c:pt>
                <c:pt idx="569">
                  <c:v>39.533000000000001</c:v>
                </c:pt>
                <c:pt idx="570">
                  <c:v>39.545000000000002</c:v>
                </c:pt>
                <c:pt idx="571">
                  <c:v>39.559000000000005</c:v>
                </c:pt>
                <c:pt idx="572">
                  <c:v>39.572000000000003</c:v>
                </c:pt>
                <c:pt idx="573">
                  <c:v>39.586999999999996</c:v>
                </c:pt>
                <c:pt idx="574">
                  <c:v>39.6</c:v>
                </c:pt>
                <c:pt idx="575">
                  <c:v>39.611000000000004</c:v>
                </c:pt>
                <c:pt idx="576">
                  <c:v>39.626000000000012</c:v>
                </c:pt>
                <c:pt idx="577">
                  <c:v>39.637</c:v>
                </c:pt>
                <c:pt idx="578">
                  <c:v>39.649000000000001</c:v>
                </c:pt>
                <c:pt idx="579">
                  <c:v>39.663000000000011</c:v>
                </c:pt>
                <c:pt idx="580">
                  <c:v>39.676000000000002</c:v>
                </c:pt>
                <c:pt idx="581">
                  <c:v>39.691000000000003</c:v>
                </c:pt>
                <c:pt idx="582">
                  <c:v>39.702000000000012</c:v>
                </c:pt>
                <c:pt idx="583">
                  <c:v>39.714000000000006</c:v>
                </c:pt>
                <c:pt idx="584">
                  <c:v>39.726000000000013</c:v>
                </c:pt>
                <c:pt idx="585">
                  <c:v>39.738000000000063</c:v>
                </c:pt>
                <c:pt idx="586">
                  <c:v>39.75</c:v>
                </c:pt>
                <c:pt idx="587">
                  <c:v>39.764000000000003</c:v>
                </c:pt>
                <c:pt idx="588">
                  <c:v>39.778000000000013</c:v>
                </c:pt>
                <c:pt idx="589">
                  <c:v>39.791000000000011</c:v>
                </c:pt>
                <c:pt idx="590">
                  <c:v>39.803999999999995</c:v>
                </c:pt>
                <c:pt idx="591">
                  <c:v>39.816999999999993</c:v>
                </c:pt>
                <c:pt idx="592">
                  <c:v>39.828000000000003</c:v>
                </c:pt>
                <c:pt idx="593">
                  <c:v>39.840999999999994</c:v>
                </c:pt>
                <c:pt idx="594">
                  <c:v>39.852999999999994</c:v>
                </c:pt>
                <c:pt idx="595">
                  <c:v>39.866</c:v>
                </c:pt>
                <c:pt idx="596">
                  <c:v>39.879999999999995</c:v>
                </c:pt>
                <c:pt idx="597">
                  <c:v>39.893000000000001</c:v>
                </c:pt>
                <c:pt idx="598">
                  <c:v>39.906000000000006</c:v>
                </c:pt>
                <c:pt idx="599">
                  <c:v>39.919000000000004</c:v>
                </c:pt>
                <c:pt idx="600">
                  <c:v>39.931000000000004</c:v>
                </c:pt>
                <c:pt idx="601">
                  <c:v>39.942</c:v>
                </c:pt>
                <c:pt idx="602">
                  <c:v>39.953999999999994</c:v>
                </c:pt>
                <c:pt idx="603">
                  <c:v>39.969000000000001</c:v>
                </c:pt>
                <c:pt idx="604">
                  <c:v>39.983000000000004</c:v>
                </c:pt>
                <c:pt idx="605">
                  <c:v>39.996000000000002</c:v>
                </c:pt>
                <c:pt idx="606">
                  <c:v>40.01</c:v>
                </c:pt>
                <c:pt idx="607">
                  <c:v>40.023000000000003</c:v>
                </c:pt>
                <c:pt idx="608">
                  <c:v>40.036000000000001</c:v>
                </c:pt>
                <c:pt idx="609">
                  <c:v>40.048000000000002</c:v>
                </c:pt>
                <c:pt idx="610">
                  <c:v>40.06</c:v>
                </c:pt>
                <c:pt idx="611">
                  <c:v>40.074000000000005</c:v>
                </c:pt>
                <c:pt idx="612">
                  <c:v>40.088000000000001</c:v>
                </c:pt>
                <c:pt idx="613">
                  <c:v>40.102000000000011</c:v>
                </c:pt>
                <c:pt idx="614">
                  <c:v>40.114000000000004</c:v>
                </c:pt>
                <c:pt idx="615">
                  <c:v>40.126000000000012</c:v>
                </c:pt>
                <c:pt idx="616">
                  <c:v>40.139000000000003</c:v>
                </c:pt>
                <c:pt idx="617">
                  <c:v>40.15</c:v>
                </c:pt>
                <c:pt idx="618">
                  <c:v>40.163000000000011</c:v>
                </c:pt>
                <c:pt idx="619">
                  <c:v>40.176000000000002</c:v>
                </c:pt>
                <c:pt idx="620">
                  <c:v>40.191000000000003</c:v>
                </c:pt>
                <c:pt idx="621">
                  <c:v>40.205000000000013</c:v>
                </c:pt>
                <c:pt idx="622">
                  <c:v>40.218000000000011</c:v>
                </c:pt>
                <c:pt idx="623">
                  <c:v>40.228000000000073</c:v>
                </c:pt>
                <c:pt idx="624">
                  <c:v>40.238000000000063</c:v>
                </c:pt>
                <c:pt idx="625">
                  <c:v>40.251000000000005</c:v>
                </c:pt>
                <c:pt idx="626">
                  <c:v>40.264000000000003</c:v>
                </c:pt>
                <c:pt idx="627">
                  <c:v>40.278000000000013</c:v>
                </c:pt>
                <c:pt idx="628">
                  <c:v>40.298000000000073</c:v>
                </c:pt>
                <c:pt idx="629">
                  <c:v>40.313999999999993</c:v>
                </c:pt>
                <c:pt idx="630">
                  <c:v>40.326000000000001</c:v>
                </c:pt>
                <c:pt idx="631">
                  <c:v>40.338000000000001</c:v>
                </c:pt>
                <c:pt idx="632">
                  <c:v>40.349000000000004</c:v>
                </c:pt>
                <c:pt idx="633">
                  <c:v>40.363</c:v>
                </c:pt>
                <c:pt idx="634">
                  <c:v>40.376999999999995</c:v>
                </c:pt>
                <c:pt idx="635">
                  <c:v>40.39</c:v>
                </c:pt>
                <c:pt idx="636">
                  <c:v>40.405000000000001</c:v>
                </c:pt>
                <c:pt idx="637">
                  <c:v>40.416999999999994</c:v>
                </c:pt>
                <c:pt idx="638">
                  <c:v>40.429000000000002</c:v>
                </c:pt>
                <c:pt idx="639">
                  <c:v>40.440999999999995</c:v>
                </c:pt>
                <c:pt idx="640">
                  <c:v>40.451999999999998</c:v>
                </c:pt>
                <c:pt idx="641">
                  <c:v>40.465000000000003</c:v>
                </c:pt>
                <c:pt idx="642">
                  <c:v>40.480000000000004</c:v>
                </c:pt>
                <c:pt idx="643">
                  <c:v>40.495000000000012</c:v>
                </c:pt>
                <c:pt idx="644">
                  <c:v>40.508000000000003</c:v>
                </c:pt>
                <c:pt idx="645">
                  <c:v>40.520000000000003</c:v>
                </c:pt>
                <c:pt idx="646">
                  <c:v>40.532000000000011</c:v>
                </c:pt>
                <c:pt idx="647">
                  <c:v>40.544000000000004</c:v>
                </c:pt>
                <c:pt idx="648">
                  <c:v>40.556000000000004</c:v>
                </c:pt>
                <c:pt idx="649">
                  <c:v>40.569000000000003</c:v>
                </c:pt>
                <c:pt idx="650">
                  <c:v>40.583999999999996</c:v>
                </c:pt>
                <c:pt idx="651">
                  <c:v>40.598000000000013</c:v>
                </c:pt>
                <c:pt idx="652">
                  <c:v>40.611000000000004</c:v>
                </c:pt>
                <c:pt idx="653">
                  <c:v>40.615000000000002</c:v>
                </c:pt>
                <c:pt idx="654">
                  <c:v>40.615000000000002</c:v>
                </c:pt>
                <c:pt idx="655">
                  <c:v>40.617000000000004</c:v>
                </c:pt>
                <c:pt idx="656">
                  <c:v>40.623000000000012</c:v>
                </c:pt>
                <c:pt idx="657">
                  <c:v>40.629000000000012</c:v>
                </c:pt>
                <c:pt idx="658">
                  <c:v>40.635000000000012</c:v>
                </c:pt>
                <c:pt idx="659">
                  <c:v>40.644000000000005</c:v>
                </c:pt>
                <c:pt idx="660">
                  <c:v>40.655000000000001</c:v>
                </c:pt>
                <c:pt idx="661">
                  <c:v>40.663000000000011</c:v>
                </c:pt>
                <c:pt idx="662">
                  <c:v>40.673000000000002</c:v>
                </c:pt>
                <c:pt idx="663">
                  <c:v>40.683</c:v>
                </c:pt>
                <c:pt idx="664">
                  <c:v>40.695000000000064</c:v>
                </c:pt>
                <c:pt idx="665">
                  <c:v>40.706000000000003</c:v>
                </c:pt>
                <c:pt idx="666">
                  <c:v>40.718000000000011</c:v>
                </c:pt>
                <c:pt idx="667">
                  <c:v>40.730000000000011</c:v>
                </c:pt>
                <c:pt idx="668">
                  <c:v>40.742000000000012</c:v>
                </c:pt>
                <c:pt idx="669">
                  <c:v>40.753</c:v>
                </c:pt>
                <c:pt idx="670">
                  <c:v>40.766000000000012</c:v>
                </c:pt>
                <c:pt idx="671">
                  <c:v>40.78</c:v>
                </c:pt>
                <c:pt idx="672">
                  <c:v>40.795000000000073</c:v>
                </c:pt>
                <c:pt idx="673">
                  <c:v>40.809999999999995</c:v>
                </c:pt>
                <c:pt idx="674">
                  <c:v>40.824000000000005</c:v>
                </c:pt>
                <c:pt idx="675">
                  <c:v>40.838000000000001</c:v>
                </c:pt>
                <c:pt idx="676">
                  <c:v>40.849999999999994</c:v>
                </c:pt>
                <c:pt idx="677">
                  <c:v>40.865000000000002</c:v>
                </c:pt>
                <c:pt idx="678">
                  <c:v>40.879999999999995</c:v>
                </c:pt>
                <c:pt idx="679">
                  <c:v>40.894000000000005</c:v>
                </c:pt>
                <c:pt idx="680">
                  <c:v>40.909000000000006</c:v>
                </c:pt>
                <c:pt idx="681">
                  <c:v>40.924000000000007</c:v>
                </c:pt>
                <c:pt idx="682">
                  <c:v>40.937000000000005</c:v>
                </c:pt>
                <c:pt idx="683">
                  <c:v>40.952999999999996</c:v>
                </c:pt>
                <c:pt idx="684">
                  <c:v>40.966000000000001</c:v>
                </c:pt>
                <c:pt idx="685">
                  <c:v>40.981999999999999</c:v>
                </c:pt>
                <c:pt idx="686">
                  <c:v>40.996000000000002</c:v>
                </c:pt>
                <c:pt idx="687">
                  <c:v>41.01</c:v>
                </c:pt>
                <c:pt idx="688">
                  <c:v>41.024000000000001</c:v>
                </c:pt>
                <c:pt idx="689">
                  <c:v>41.037000000000006</c:v>
                </c:pt>
                <c:pt idx="690">
                  <c:v>41.050999999999995</c:v>
                </c:pt>
                <c:pt idx="691">
                  <c:v>41.065000000000012</c:v>
                </c:pt>
                <c:pt idx="692">
                  <c:v>41.08</c:v>
                </c:pt>
                <c:pt idx="693">
                  <c:v>41.095000000000013</c:v>
                </c:pt>
                <c:pt idx="694">
                  <c:v>41.108000000000011</c:v>
                </c:pt>
                <c:pt idx="695">
                  <c:v>41.122000000000064</c:v>
                </c:pt>
                <c:pt idx="696">
                  <c:v>41.134</c:v>
                </c:pt>
                <c:pt idx="697">
                  <c:v>41.148000000000003</c:v>
                </c:pt>
                <c:pt idx="698">
                  <c:v>41.163000000000011</c:v>
                </c:pt>
                <c:pt idx="699">
                  <c:v>41.176000000000002</c:v>
                </c:pt>
                <c:pt idx="700">
                  <c:v>41.190000000000012</c:v>
                </c:pt>
                <c:pt idx="701">
                  <c:v>41.204000000000001</c:v>
                </c:pt>
                <c:pt idx="702">
                  <c:v>41.219000000000001</c:v>
                </c:pt>
                <c:pt idx="703">
                  <c:v>41.234000000000002</c:v>
                </c:pt>
                <c:pt idx="704">
                  <c:v>41.254000000000005</c:v>
                </c:pt>
                <c:pt idx="705">
                  <c:v>41.269000000000013</c:v>
                </c:pt>
                <c:pt idx="706">
                  <c:v>41.283000000000001</c:v>
                </c:pt>
                <c:pt idx="707">
                  <c:v>41.297000000000011</c:v>
                </c:pt>
                <c:pt idx="708">
                  <c:v>41.309999999999995</c:v>
                </c:pt>
                <c:pt idx="709">
                  <c:v>41.324000000000005</c:v>
                </c:pt>
                <c:pt idx="710">
                  <c:v>41.338000000000001</c:v>
                </c:pt>
                <c:pt idx="711">
                  <c:v>41.351999999999997</c:v>
                </c:pt>
                <c:pt idx="712">
                  <c:v>41.367000000000004</c:v>
                </c:pt>
                <c:pt idx="713">
                  <c:v>41.380999999999993</c:v>
                </c:pt>
                <c:pt idx="714">
                  <c:v>41.395000000000003</c:v>
                </c:pt>
                <c:pt idx="715">
                  <c:v>41.409000000000006</c:v>
                </c:pt>
                <c:pt idx="716">
                  <c:v>41.422000000000011</c:v>
                </c:pt>
                <c:pt idx="717">
                  <c:v>41.436</c:v>
                </c:pt>
                <c:pt idx="718">
                  <c:v>41.449999999999996</c:v>
                </c:pt>
                <c:pt idx="719">
                  <c:v>41.466000000000001</c:v>
                </c:pt>
                <c:pt idx="720">
                  <c:v>41.48</c:v>
                </c:pt>
                <c:pt idx="721">
                  <c:v>41.493000000000002</c:v>
                </c:pt>
                <c:pt idx="722">
                  <c:v>41.507000000000005</c:v>
                </c:pt>
                <c:pt idx="723">
                  <c:v>41.52</c:v>
                </c:pt>
                <c:pt idx="724">
                  <c:v>41.536000000000001</c:v>
                </c:pt>
                <c:pt idx="725">
                  <c:v>41.550999999999995</c:v>
                </c:pt>
                <c:pt idx="726">
                  <c:v>41.565000000000012</c:v>
                </c:pt>
                <c:pt idx="727">
                  <c:v>41.58</c:v>
                </c:pt>
                <c:pt idx="728">
                  <c:v>41.593000000000011</c:v>
                </c:pt>
                <c:pt idx="729">
                  <c:v>41.608000000000011</c:v>
                </c:pt>
                <c:pt idx="730">
                  <c:v>41.622000000000064</c:v>
                </c:pt>
                <c:pt idx="731">
                  <c:v>41.636000000000003</c:v>
                </c:pt>
                <c:pt idx="732">
                  <c:v>41.650999999999996</c:v>
                </c:pt>
                <c:pt idx="733">
                  <c:v>41.666000000000011</c:v>
                </c:pt>
                <c:pt idx="734">
                  <c:v>41.68</c:v>
                </c:pt>
                <c:pt idx="735">
                  <c:v>41.694000000000003</c:v>
                </c:pt>
                <c:pt idx="736">
                  <c:v>41.707000000000001</c:v>
                </c:pt>
                <c:pt idx="737">
                  <c:v>41.722000000000072</c:v>
                </c:pt>
                <c:pt idx="738">
                  <c:v>41.736000000000011</c:v>
                </c:pt>
                <c:pt idx="739">
                  <c:v>41.751000000000005</c:v>
                </c:pt>
                <c:pt idx="740">
                  <c:v>41.766000000000012</c:v>
                </c:pt>
                <c:pt idx="741">
                  <c:v>41.78</c:v>
                </c:pt>
                <c:pt idx="742">
                  <c:v>41.794000000000011</c:v>
                </c:pt>
                <c:pt idx="743">
                  <c:v>41.808</c:v>
                </c:pt>
                <c:pt idx="744">
                  <c:v>41.821000000000005</c:v>
                </c:pt>
                <c:pt idx="745">
                  <c:v>41.835000000000001</c:v>
                </c:pt>
                <c:pt idx="746">
                  <c:v>41.849999999999994</c:v>
                </c:pt>
                <c:pt idx="747">
                  <c:v>41.865000000000002</c:v>
                </c:pt>
                <c:pt idx="748">
                  <c:v>41.878</c:v>
                </c:pt>
                <c:pt idx="749">
                  <c:v>41.892000000000003</c:v>
                </c:pt>
                <c:pt idx="750">
                  <c:v>41.905000000000001</c:v>
                </c:pt>
                <c:pt idx="751">
                  <c:v>41.921000000000006</c:v>
                </c:pt>
                <c:pt idx="752">
                  <c:v>41.936</c:v>
                </c:pt>
                <c:pt idx="753">
                  <c:v>41.950999999999993</c:v>
                </c:pt>
                <c:pt idx="754">
                  <c:v>41.965000000000003</c:v>
                </c:pt>
                <c:pt idx="755">
                  <c:v>41.977000000000004</c:v>
                </c:pt>
                <c:pt idx="756">
                  <c:v>41.991</c:v>
                </c:pt>
                <c:pt idx="757">
                  <c:v>42.005000000000003</c:v>
                </c:pt>
                <c:pt idx="758">
                  <c:v>42.02</c:v>
                </c:pt>
                <c:pt idx="759">
                  <c:v>42.035000000000011</c:v>
                </c:pt>
                <c:pt idx="760">
                  <c:v>42.05</c:v>
                </c:pt>
                <c:pt idx="761">
                  <c:v>42.063000000000002</c:v>
                </c:pt>
                <c:pt idx="762">
                  <c:v>42.076000000000001</c:v>
                </c:pt>
                <c:pt idx="763">
                  <c:v>42.09</c:v>
                </c:pt>
                <c:pt idx="764">
                  <c:v>42.104000000000006</c:v>
                </c:pt>
                <c:pt idx="765">
                  <c:v>42.118000000000002</c:v>
                </c:pt>
                <c:pt idx="766">
                  <c:v>42.132000000000012</c:v>
                </c:pt>
                <c:pt idx="767">
                  <c:v>42.148000000000003</c:v>
                </c:pt>
                <c:pt idx="768">
                  <c:v>42.161000000000001</c:v>
                </c:pt>
                <c:pt idx="769">
                  <c:v>42.175000000000011</c:v>
                </c:pt>
                <c:pt idx="770">
                  <c:v>42.190000000000012</c:v>
                </c:pt>
                <c:pt idx="771">
                  <c:v>42.203000000000003</c:v>
                </c:pt>
                <c:pt idx="772">
                  <c:v>42.218000000000011</c:v>
                </c:pt>
                <c:pt idx="773">
                  <c:v>42.232000000000063</c:v>
                </c:pt>
                <c:pt idx="774">
                  <c:v>42.247</c:v>
                </c:pt>
                <c:pt idx="775">
                  <c:v>42.259</c:v>
                </c:pt>
                <c:pt idx="776">
                  <c:v>42.273000000000003</c:v>
                </c:pt>
                <c:pt idx="777">
                  <c:v>42.287000000000006</c:v>
                </c:pt>
                <c:pt idx="778">
                  <c:v>42.302</c:v>
                </c:pt>
                <c:pt idx="779">
                  <c:v>42.314999999999998</c:v>
                </c:pt>
                <c:pt idx="780">
                  <c:v>42.33</c:v>
                </c:pt>
                <c:pt idx="781">
                  <c:v>42.344999999999999</c:v>
                </c:pt>
                <c:pt idx="782">
                  <c:v>42.357999999999997</c:v>
                </c:pt>
                <c:pt idx="783">
                  <c:v>42.373999999999995</c:v>
                </c:pt>
                <c:pt idx="784">
                  <c:v>42.393000000000001</c:v>
                </c:pt>
                <c:pt idx="785">
                  <c:v>42.409000000000006</c:v>
                </c:pt>
                <c:pt idx="786">
                  <c:v>42.425000000000011</c:v>
                </c:pt>
                <c:pt idx="787">
                  <c:v>42.440999999999995</c:v>
                </c:pt>
                <c:pt idx="788">
                  <c:v>42.456999999999994</c:v>
                </c:pt>
                <c:pt idx="789">
                  <c:v>42.473000000000006</c:v>
                </c:pt>
                <c:pt idx="790">
                  <c:v>42.49</c:v>
                </c:pt>
                <c:pt idx="791">
                  <c:v>42.51</c:v>
                </c:pt>
                <c:pt idx="792">
                  <c:v>42.525000000000013</c:v>
                </c:pt>
                <c:pt idx="793">
                  <c:v>42.54</c:v>
                </c:pt>
                <c:pt idx="794">
                  <c:v>42.556999999999995</c:v>
                </c:pt>
                <c:pt idx="795">
                  <c:v>42.574000000000005</c:v>
                </c:pt>
                <c:pt idx="796">
                  <c:v>42.59</c:v>
                </c:pt>
                <c:pt idx="797">
                  <c:v>42.607000000000006</c:v>
                </c:pt>
                <c:pt idx="798">
                  <c:v>42.624000000000002</c:v>
                </c:pt>
                <c:pt idx="799">
                  <c:v>42.642000000000003</c:v>
                </c:pt>
                <c:pt idx="800">
                  <c:v>42.658000000000001</c:v>
                </c:pt>
                <c:pt idx="801">
                  <c:v>42.677</c:v>
                </c:pt>
                <c:pt idx="802">
                  <c:v>42.696000000000012</c:v>
                </c:pt>
                <c:pt idx="803">
                  <c:v>42.714000000000006</c:v>
                </c:pt>
                <c:pt idx="804">
                  <c:v>42.730000000000011</c:v>
                </c:pt>
                <c:pt idx="805">
                  <c:v>42.748000000000012</c:v>
                </c:pt>
                <c:pt idx="806">
                  <c:v>42.767000000000003</c:v>
                </c:pt>
                <c:pt idx="807">
                  <c:v>42.786000000000001</c:v>
                </c:pt>
                <c:pt idx="808">
                  <c:v>42.803999999999995</c:v>
                </c:pt>
                <c:pt idx="809">
                  <c:v>42.822000000000003</c:v>
                </c:pt>
                <c:pt idx="810">
                  <c:v>42.838000000000001</c:v>
                </c:pt>
                <c:pt idx="811">
                  <c:v>42.855999999999995</c:v>
                </c:pt>
                <c:pt idx="812">
                  <c:v>42.873999999999995</c:v>
                </c:pt>
                <c:pt idx="813">
                  <c:v>42.895000000000003</c:v>
                </c:pt>
                <c:pt idx="814">
                  <c:v>42.913999999999994</c:v>
                </c:pt>
                <c:pt idx="815">
                  <c:v>42.933</c:v>
                </c:pt>
                <c:pt idx="816">
                  <c:v>42.950999999999993</c:v>
                </c:pt>
                <c:pt idx="817">
                  <c:v>42.97</c:v>
                </c:pt>
                <c:pt idx="818">
                  <c:v>42.991</c:v>
                </c:pt>
                <c:pt idx="819">
                  <c:v>43.009</c:v>
                </c:pt>
                <c:pt idx="820">
                  <c:v>43.029000000000003</c:v>
                </c:pt>
                <c:pt idx="821">
                  <c:v>43.047000000000004</c:v>
                </c:pt>
                <c:pt idx="822">
                  <c:v>43.067</c:v>
                </c:pt>
                <c:pt idx="823">
                  <c:v>43.086999999999996</c:v>
                </c:pt>
                <c:pt idx="824">
                  <c:v>43.105000000000011</c:v>
                </c:pt>
                <c:pt idx="825">
                  <c:v>43.124000000000002</c:v>
                </c:pt>
                <c:pt idx="826">
                  <c:v>43.143000000000001</c:v>
                </c:pt>
                <c:pt idx="827">
                  <c:v>43.163000000000011</c:v>
                </c:pt>
                <c:pt idx="828">
                  <c:v>43.182000000000002</c:v>
                </c:pt>
                <c:pt idx="829">
                  <c:v>43.2</c:v>
                </c:pt>
                <c:pt idx="830">
                  <c:v>43.218000000000011</c:v>
                </c:pt>
                <c:pt idx="831">
                  <c:v>43.236000000000011</c:v>
                </c:pt>
                <c:pt idx="832">
                  <c:v>43.257000000000005</c:v>
                </c:pt>
                <c:pt idx="833">
                  <c:v>43.275000000000013</c:v>
                </c:pt>
                <c:pt idx="834">
                  <c:v>43.295000000000073</c:v>
                </c:pt>
                <c:pt idx="835">
                  <c:v>43.311999999999998</c:v>
                </c:pt>
                <c:pt idx="836">
                  <c:v>43.33</c:v>
                </c:pt>
                <c:pt idx="837">
                  <c:v>43.346999999999994</c:v>
                </c:pt>
                <c:pt idx="838">
                  <c:v>43.367000000000004</c:v>
                </c:pt>
                <c:pt idx="839">
                  <c:v>43.386999999999993</c:v>
                </c:pt>
                <c:pt idx="840">
                  <c:v>43.406000000000006</c:v>
                </c:pt>
                <c:pt idx="841">
                  <c:v>43.43</c:v>
                </c:pt>
                <c:pt idx="842">
                  <c:v>43.454999999999998</c:v>
                </c:pt>
                <c:pt idx="843">
                  <c:v>43.475000000000001</c:v>
                </c:pt>
                <c:pt idx="844">
                  <c:v>43.492000000000012</c:v>
                </c:pt>
                <c:pt idx="845">
                  <c:v>43.509</c:v>
                </c:pt>
                <c:pt idx="846">
                  <c:v>43.529000000000003</c:v>
                </c:pt>
                <c:pt idx="847">
                  <c:v>43.549000000000007</c:v>
                </c:pt>
                <c:pt idx="848">
                  <c:v>43.566000000000003</c:v>
                </c:pt>
                <c:pt idx="849">
                  <c:v>43.583999999999996</c:v>
                </c:pt>
                <c:pt idx="850">
                  <c:v>43.602000000000011</c:v>
                </c:pt>
                <c:pt idx="851">
                  <c:v>43.620000000000012</c:v>
                </c:pt>
                <c:pt idx="852">
                  <c:v>43.64</c:v>
                </c:pt>
                <c:pt idx="853">
                  <c:v>43.659000000000006</c:v>
                </c:pt>
                <c:pt idx="854">
                  <c:v>43.677</c:v>
                </c:pt>
                <c:pt idx="855">
                  <c:v>43.696000000000012</c:v>
                </c:pt>
                <c:pt idx="856">
                  <c:v>43.715000000000003</c:v>
                </c:pt>
                <c:pt idx="857">
                  <c:v>43.734000000000002</c:v>
                </c:pt>
                <c:pt idx="858">
                  <c:v>43.753</c:v>
                </c:pt>
                <c:pt idx="859">
                  <c:v>43.771000000000001</c:v>
                </c:pt>
                <c:pt idx="860">
                  <c:v>43.791000000000011</c:v>
                </c:pt>
                <c:pt idx="861">
                  <c:v>43.806999999999995</c:v>
                </c:pt>
                <c:pt idx="862">
                  <c:v>43.827000000000005</c:v>
                </c:pt>
                <c:pt idx="863">
                  <c:v>43.846999999999994</c:v>
                </c:pt>
                <c:pt idx="864">
                  <c:v>43.865000000000002</c:v>
                </c:pt>
                <c:pt idx="865">
                  <c:v>43.882999999999996</c:v>
                </c:pt>
                <c:pt idx="866">
                  <c:v>43.902000000000001</c:v>
                </c:pt>
                <c:pt idx="867">
                  <c:v>43.922000000000011</c:v>
                </c:pt>
                <c:pt idx="868">
                  <c:v>43.940999999999995</c:v>
                </c:pt>
                <c:pt idx="869">
                  <c:v>43.958999999999996</c:v>
                </c:pt>
                <c:pt idx="870">
                  <c:v>43.977000000000004</c:v>
                </c:pt>
                <c:pt idx="871">
                  <c:v>43.994</c:v>
                </c:pt>
                <c:pt idx="872">
                  <c:v>44.013999999999996</c:v>
                </c:pt>
                <c:pt idx="873">
                  <c:v>44.034000000000006</c:v>
                </c:pt>
                <c:pt idx="874">
                  <c:v>44.053000000000004</c:v>
                </c:pt>
                <c:pt idx="875">
                  <c:v>44.071000000000005</c:v>
                </c:pt>
                <c:pt idx="876">
                  <c:v>44.089000000000006</c:v>
                </c:pt>
                <c:pt idx="877">
                  <c:v>44.108000000000011</c:v>
                </c:pt>
                <c:pt idx="878">
                  <c:v>44.128000000000064</c:v>
                </c:pt>
                <c:pt idx="879">
                  <c:v>44.147000000000006</c:v>
                </c:pt>
                <c:pt idx="880">
                  <c:v>44.166000000000011</c:v>
                </c:pt>
                <c:pt idx="881">
                  <c:v>44.186</c:v>
                </c:pt>
                <c:pt idx="882">
                  <c:v>44.204000000000001</c:v>
                </c:pt>
                <c:pt idx="883">
                  <c:v>44.224000000000011</c:v>
                </c:pt>
                <c:pt idx="884">
                  <c:v>44.243000000000002</c:v>
                </c:pt>
                <c:pt idx="885">
                  <c:v>44.260000000000012</c:v>
                </c:pt>
                <c:pt idx="886">
                  <c:v>44.279000000000003</c:v>
                </c:pt>
                <c:pt idx="887">
                  <c:v>44.297000000000011</c:v>
                </c:pt>
                <c:pt idx="888">
                  <c:v>44.315999999999995</c:v>
                </c:pt>
                <c:pt idx="889">
                  <c:v>44.335000000000001</c:v>
                </c:pt>
                <c:pt idx="890">
                  <c:v>44.352999999999994</c:v>
                </c:pt>
                <c:pt idx="891">
                  <c:v>44.373000000000005</c:v>
                </c:pt>
                <c:pt idx="892">
                  <c:v>44.393000000000001</c:v>
                </c:pt>
                <c:pt idx="893">
                  <c:v>44.413999999999994</c:v>
                </c:pt>
                <c:pt idx="894">
                  <c:v>44.434000000000005</c:v>
                </c:pt>
                <c:pt idx="895">
                  <c:v>44.450999999999993</c:v>
                </c:pt>
                <c:pt idx="896">
                  <c:v>44.471000000000004</c:v>
                </c:pt>
                <c:pt idx="897">
                  <c:v>44.49</c:v>
                </c:pt>
                <c:pt idx="898">
                  <c:v>44.51</c:v>
                </c:pt>
                <c:pt idx="899">
                  <c:v>44.529000000000003</c:v>
                </c:pt>
                <c:pt idx="900">
                  <c:v>44.547000000000004</c:v>
                </c:pt>
                <c:pt idx="901">
                  <c:v>44.566000000000003</c:v>
                </c:pt>
                <c:pt idx="902">
                  <c:v>44.585000000000001</c:v>
                </c:pt>
                <c:pt idx="903">
                  <c:v>44.603000000000002</c:v>
                </c:pt>
                <c:pt idx="904">
                  <c:v>44.623000000000012</c:v>
                </c:pt>
                <c:pt idx="905">
                  <c:v>44.641000000000005</c:v>
                </c:pt>
                <c:pt idx="906">
                  <c:v>44.658000000000001</c:v>
                </c:pt>
                <c:pt idx="907">
                  <c:v>44.677</c:v>
                </c:pt>
                <c:pt idx="908">
                  <c:v>44.696000000000012</c:v>
                </c:pt>
                <c:pt idx="909">
                  <c:v>44.716000000000001</c:v>
                </c:pt>
                <c:pt idx="910">
                  <c:v>44.736000000000011</c:v>
                </c:pt>
                <c:pt idx="911">
                  <c:v>44.753</c:v>
                </c:pt>
                <c:pt idx="912">
                  <c:v>44.772000000000013</c:v>
                </c:pt>
                <c:pt idx="913">
                  <c:v>44.793000000000013</c:v>
                </c:pt>
                <c:pt idx="914">
                  <c:v>44.810999999999993</c:v>
                </c:pt>
                <c:pt idx="915">
                  <c:v>44.830999999999996</c:v>
                </c:pt>
                <c:pt idx="916">
                  <c:v>44.846999999999994</c:v>
                </c:pt>
                <c:pt idx="917">
                  <c:v>44.866</c:v>
                </c:pt>
                <c:pt idx="918">
                  <c:v>44.887999999999998</c:v>
                </c:pt>
                <c:pt idx="919">
                  <c:v>44.906000000000006</c:v>
                </c:pt>
                <c:pt idx="920">
                  <c:v>44.925000000000011</c:v>
                </c:pt>
                <c:pt idx="921">
                  <c:v>44.943999999999996</c:v>
                </c:pt>
                <c:pt idx="922">
                  <c:v>44.963000000000001</c:v>
                </c:pt>
                <c:pt idx="923">
                  <c:v>44.981999999999999</c:v>
                </c:pt>
                <c:pt idx="924">
                  <c:v>45.001000000000005</c:v>
                </c:pt>
                <c:pt idx="925">
                  <c:v>45.018000000000001</c:v>
                </c:pt>
                <c:pt idx="926">
                  <c:v>45.037000000000006</c:v>
                </c:pt>
                <c:pt idx="927">
                  <c:v>45.056999999999995</c:v>
                </c:pt>
                <c:pt idx="928">
                  <c:v>45.077000000000005</c:v>
                </c:pt>
                <c:pt idx="929">
                  <c:v>45.095000000000013</c:v>
                </c:pt>
                <c:pt idx="930">
                  <c:v>45.114000000000004</c:v>
                </c:pt>
                <c:pt idx="931">
                  <c:v>45.131</c:v>
                </c:pt>
                <c:pt idx="932">
                  <c:v>45.149000000000001</c:v>
                </c:pt>
                <c:pt idx="933">
                  <c:v>45.168000000000013</c:v>
                </c:pt>
                <c:pt idx="934">
                  <c:v>45.188000000000002</c:v>
                </c:pt>
                <c:pt idx="935">
                  <c:v>45.207000000000001</c:v>
                </c:pt>
                <c:pt idx="936">
                  <c:v>45.226000000000013</c:v>
                </c:pt>
                <c:pt idx="937">
                  <c:v>45.245000000000012</c:v>
                </c:pt>
                <c:pt idx="938">
                  <c:v>45.265000000000065</c:v>
                </c:pt>
                <c:pt idx="939">
                  <c:v>45.283000000000001</c:v>
                </c:pt>
                <c:pt idx="940">
                  <c:v>45.300999999999995</c:v>
                </c:pt>
                <c:pt idx="941">
                  <c:v>45.318999999999996</c:v>
                </c:pt>
                <c:pt idx="942">
                  <c:v>45.338000000000001</c:v>
                </c:pt>
                <c:pt idx="943">
                  <c:v>45.356999999999999</c:v>
                </c:pt>
                <c:pt idx="944">
                  <c:v>45.375</c:v>
                </c:pt>
                <c:pt idx="945">
                  <c:v>45.394000000000005</c:v>
                </c:pt>
                <c:pt idx="946">
                  <c:v>45.413000000000004</c:v>
                </c:pt>
                <c:pt idx="947">
                  <c:v>45.432000000000002</c:v>
                </c:pt>
                <c:pt idx="948">
                  <c:v>45.451999999999998</c:v>
                </c:pt>
                <c:pt idx="949">
                  <c:v>45.473000000000006</c:v>
                </c:pt>
                <c:pt idx="950">
                  <c:v>45.49</c:v>
                </c:pt>
                <c:pt idx="951">
                  <c:v>45.509</c:v>
                </c:pt>
                <c:pt idx="952">
                  <c:v>45.529000000000003</c:v>
                </c:pt>
                <c:pt idx="953">
                  <c:v>45.546000000000006</c:v>
                </c:pt>
                <c:pt idx="954">
                  <c:v>45.565000000000012</c:v>
                </c:pt>
                <c:pt idx="955">
                  <c:v>45.582000000000001</c:v>
                </c:pt>
                <c:pt idx="956">
                  <c:v>45.601000000000006</c:v>
                </c:pt>
                <c:pt idx="957">
                  <c:v>45.621000000000002</c:v>
                </c:pt>
                <c:pt idx="958">
                  <c:v>45.642000000000003</c:v>
                </c:pt>
                <c:pt idx="959">
                  <c:v>45.662000000000013</c:v>
                </c:pt>
                <c:pt idx="960">
                  <c:v>45.681000000000004</c:v>
                </c:pt>
                <c:pt idx="961">
                  <c:v>45.701000000000001</c:v>
                </c:pt>
                <c:pt idx="962">
                  <c:v>45.721000000000011</c:v>
                </c:pt>
                <c:pt idx="963">
                  <c:v>45.742000000000012</c:v>
                </c:pt>
                <c:pt idx="964">
                  <c:v>45.762000000000064</c:v>
                </c:pt>
                <c:pt idx="965">
                  <c:v>45.781000000000006</c:v>
                </c:pt>
                <c:pt idx="966">
                  <c:v>45.800999999999995</c:v>
                </c:pt>
                <c:pt idx="967">
                  <c:v>45.82</c:v>
                </c:pt>
                <c:pt idx="968">
                  <c:v>45.839000000000006</c:v>
                </c:pt>
                <c:pt idx="969">
                  <c:v>45.856999999999999</c:v>
                </c:pt>
                <c:pt idx="970">
                  <c:v>45.879000000000005</c:v>
                </c:pt>
                <c:pt idx="971">
                  <c:v>45.896000000000001</c:v>
                </c:pt>
                <c:pt idx="972">
                  <c:v>45.914999999999999</c:v>
                </c:pt>
                <c:pt idx="973">
                  <c:v>45.936</c:v>
                </c:pt>
                <c:pt idx="974">
                  <c:v>45.954999999999998</c:v>
                </c:pt>
                <c:pt idx="975">
                  <c:v>45.974000000000004</c:v>
                </c:pt>
                <c:pt idx="976">
                  <c:v>45.992000000000012</c:v>
                </c:pt>
                <c:pt idx="977">
                  <c:v>46.015000000000001</c:v>
                </c:pt>
                <c:pt idx="978">
                  <c:v>46.042000000000002</c:v>
                </c:pt>
                <c:pt idx="979">
                  <c:v>46.062000000000012</c:v>
                </c:pt>
                <c:pt idx="980">
                  <c:v>46.080999999999996</c:v>
                </c:pt>
                <c:pt idx="981">
                  <c:v>46.099000000000011</c:v>
                </c:pt>
                <c:pt idx="982">
                  <c:v>46.118000000000002</c:v>
                </c:pt>
                <c:pt idx="983">
                  <c:v>46.14</c:v>
                </c:pt>
                <c:pt idx="984">
                  <c:v>46.157000000000004</c:v>
                </c:pt>
                <c:pt idx="985">
                  <c:v>46.176000000000002</c:v>
                </c:pt>
                <c:pt idx="986">
                  <c:v>46.196000000000012</c:v>
                </c:pt>
                <c:pt idx="987">
                  <c:v>46.216000000000001</c:v>
                </c:pt>
                <c:pt idx="988">
                  <c:v>46.235000000000063</c:v>
                </c:pt>
                <c:pt idx="989">
                  <c:v>46.254000000000005</c:v>
                </c:pt>
                <c:pt idx="990">
                  <c:v>46.272000000000013</c:v>
                </c:pt>
                <c:pt idx="991">
                  <c:v>46.290000000000013</c:v>
                </c:pt>
                <c:pt idx="992">
                  <c:v>46.308</c:v>
                </c:pt>
                <c:pt idx="993">
                  <c:v>46.327000000000005</c:v>
                </c:pt>
                <c:pt idx="994">
                  <c:v>46.346999999999994</c:v>
                </c:pt>
                <c:pt idx="995">
                  <c:v>46.363</c:v>
                </c:pt>
                <c:pt idx="996">
                  <c:v>46.381999999999998</c:v>
                </c:pt>
                <c:pt idx="997">
                  <c:v>46.403000000000006</c:v>
                </c:pt>
                <c:pt idx="998">
                  <c:v>46.422000000000011</c:v>
                </c:pt>
                <c:pt idx="999">
                  <c:v>46.439</c:v>
                </c:pt>
                <c:pt idx="1000">
                  <c:v>46.457999999999998</c:v>
                </c:pt>
                <c:pt idx="1001">
                  <c:v>46.478000000000002</c:v>
                </c:pt>
                <c:pt idx="1002">
                  <c:v>46.497</c:v>
                </c:pt>
                <c:pt idx="1003">
                  <c:v>46.516000000000005</c:v>
                </c:pt>
                <c:pt idx="1004">
                  <c:v>46.535000000000011</c:v>
                </c:pt>
                <c:pt idx="1005">
                  <c:v>46.553000000000004</c:v>
                </c:pt>
                <c:pt idx="1006">
                  <c:v>46.572000000000003</c:v>
                </c:pt>
                <c:pt idx="1007">
                  <c:v>46.59</c:v>
                </c:pt>
                <c:pt idx="1008">
                  <c:v>46.609000000000002</c:v>
                </c:pt>
                <c:pt idx="1009">
                  <c:v>46.629000000000012</c:v>
                </c:pt>
                <c:pt idx="1010">
                  <c:v>46.647000000000006</c:v>
                </c:pt>
                <c:pt idx="1011">
                  <c:v>46.667000000000002</c:v>
                </c:pt>
                <c:pt idx="1012">
                  <c:v>46.686</c:v>
                </c:pt>
                <c:pt idx="1013">
                  <c:v>46.705000000000013</c:v>
                </c:pt>
                <c:pt idx="1014">
                  <c:v>46.723000000000013</c:v>
                </c:pt>
                <c:pt idx="1015">
                  <c:v>46.743000000000002</c:v>
                </c:pt>
                <c:pt idx="1016">
                  <c:v>46.761000000000003</c:v>
                </c:pt>
                <c:pt idx="1017">
                  <c:v>46.78</c:v>
                </c:pt>
                <c:pt idx="1018">
                  <c:v>46.799000000000063</c:v>
                </c:pt>
                <c:pt idx="1019">
                  <c:v>46.816999999999993</c:v>
                </c:pt>
                <c:pt idx="1020">
                  <c:v>46.829000000000001</c:v>
                </c:pt>
                <c:pt idx="1021">
                  <c:v>46.839000000000006</c:v>
                </c:pt>
                <c:pt idx="1022">
                  <c:v>46.849000000000004</c:v>
                </c:pt>
                <c:pt idx="1023">
                  <c:v>46.861000000000004</c:v>
                </c:pt>
                <c:pt idx="1024">
                  <c:v>46.873000000000005</c:v>
                </c:pt>
                <c:pt idx="1025">
                  <c:v>46.891000000000005</c:v>
                </c:pt>
                <c:pt idx="1026">
                  <c:v>46.909000000000006</c:v>
                </c:pt>
                <c:pt idx="1027">
                  <c:v>46.927</c:v>
                </c:pt>
                <c:pt idx="1028">
                  <c:v>46.946000000000005</c:v>
                </c:pt>
                <c:pt idx="1029">
                  <c:v>46.965000000000003</c:v>
                </c:pt>
                <c:pt idx="1030">
                  <c:v>46.983999999999995</c:v>
                </c:pt>
                <c:pt idx="1031">
                  <c:v>47.004000000000005</c:v>
                </c:pt>
                <c:pt idx="1032">
                  <c:v>47.013999999999996</c:v>
                </c:pt>
                <c:pt idx="1033">
                  <c:v>47.023000000000003</c:v>
                </c:pt>
                <c:pt idx="1034">
                  <c:v>47.034000000000006</c:v>
                </c:pt>
                <c:pt idx="1035">
                  <c:v>47.045000000000002</c:v>
                </c:pt>
                <c:pt idx="1036">
                  <c:v>47.055</c:v>
                </c:pt>
                <c:pt idx="1037">
                  <c:v>47.065000000000012</c:v>
                </c:pt>
                <c:pt idx="1038">
                  <c:v>47.076000000000001</c:v>
                </c:pt>
                <c:pt idx="1039">
                  <c:v>47.086999999999996</c:v>
                </c:pt>
                <c:pt idx="1040">
                  <c:v>47.097000000000001</c:v>
                </c:pt>
                <c:pt idx="1041">
                  <c:v>47.108000000000011</c:v>
                </c:pt>
                <c:pt idx="1042">
                  <c:v>47.127000000000002</c:v>
                </c:pt>
                <c:pt idx="1043">
                  <c:v>47.148000000000003</c:v>
                </c:pt>
                <c:pt idx="1044">
                  <c:v>47.161000000000001</c:v>
                </c:pt>
                <c:pt idx="1045">
                  <c:v>47.18</c:v>
                </c:pt>
                <c:pt idx="1046">
                  <c:v>47.199000000000012</c:v>
                </c:pt>
                <c:pt idx="1047">
                  <c:v>47.217000000000006</c:v>
                </c:pt>
                <c:pt idx="1048">
                  <c:v>47.236000000000011</c:v>
                </c:pt>
                <c:pt idx="1049">
                  <c:v>47.255000000000003</c:v>
                </c:pt>
                <c:pt idx="1050">
                  <c:v>47.275000000000013</c:v>
                </c:pt>
                <c:pt idx="1051">
                  <c:v>47.295000000000073</c:v>
                </c:pt>
                <c:pt idx="1052">
                  <c:v>47.313999999999993</c:v>
                </c:pt>
                <c:pt idx="1053">
                  <c:v>47.33</c:v>
                </c:pt>
                <c:pt idx="1054">
                  <c:v>47.349999999999994</c:v>
                </c:pt>
                <c:pt idx="1055">
                  <c:v>47.369</c:v>
                </c:pt>
                <c:pt idx="1056">
                  <c:v>47.388999999999996</c:v>
                </c:pt>
                <c:pt idx="1057">
                  <c:v>47.407000000000004</c:v>
                </c:pt>
                <c:pt idx="1058">
                  <c:v>47.427</c:v>
                </c:pt>
                <c:pt idx="1059">
                  <c:v>47.446000000000005</c:v>
                </c:pt>
                <c:pt idx="1060">
                  <c:v>47.465000000000003</c:v>
                </c:pt>
                <c:pt idx="1061">
                  <c:v>47.483999999999995</c:v>
                </c:pt>
                <c:pt idx="1062">
                  <c:v>47.502000000000002</c:v>
                </c:pt>
                <c:pt idx="1063">
                  <c:v>47.522000000000013</c:v>
                </c:pt>
                <c:pt idx="1064">
                  <c:v>47.541000000000004</c:v>
                </c:pt>
                <c:pt idx="1065">
                  <c:v>47.56</c:v>
                </c:pt>
                <c:pt idx="1066">
                  <c:v>47.58</c:v>
                </c:pt>
                <c:pt idx="1067">
                  <c:v>47.596000000000011</c:v>
                </c:pt>
                <c:pt idx="1068">
                  <c:v>47.614000000000004</c:v>
                </c:pt>
                <c:pt idx="1069">
                  <c:v>47.635000000000012</c:v>
                </c:pt>
                <c:pt idx="1070">
                  <c:v>47.653999999999996</c:v>
                </c:pt>
                <c:pt idx="1071">
                  <c:v>47.672000000000011</c:v>
                </c:pt>
                <c:pt idx="1072">
                  <c:v>47.690000000000012</c:v>
                </c:pt>
                <c:pt idx="1073">
                  <c:v>47.708000000000013</c:v>
                </c:pt>
                <c:pt idx="1074">
                  <c:v>47.729000000000013</c:v>
                </c:pt>
                <c:pt idx="1075">
                  <c:v>47.747</c:v>
                </c:pt>
                <c:pt idx="1076">
                  <c:v>47.766000000000012</c:v>
                </c:pt>
                <c:pt idx="1077">
                  <c:v>47.786000000000001</c:v>
                </c:pt>
                <c:pt idx="1078">
                  <c:v>47.803000000000004</c:v>
                </c:pt>
                <c:pt idx="1079">
                  <c:v>47.822000000000003</c:v>
                </c:pt>
                <c:pt idx="1080">
                  <c:v>47.840999999999994</c:v>
                </c:pt>
                <c:pt idx="1081">
                  <c:v>47.857999999999997</c:v>
                </c:pt>
                <c:pt idx="1082">
                  <c:v>47.876999999999995</c:v>
                </c:pt>
                <c:pt idx="1083">
                  <c:v>47.895000000000003</c:v>
                </c:pt>
                <c:pt idx="1084">
                  <c:v>47.907000000000004</c:v>
                </c:pt>
                <c:pt idx="1085">
                  <c:v>47.927</c:v>
                </c:pt>
                <c:pt idx="1086">
                  <c:v>47.945</c:v>
                </c:pt>
                <c:pt idx="1087">
                  <c:v>47.963000000000001</c:v>
                </c:pt>
                <c:pt idx="1088">
                  <c:v>47.981999999999999</c:v>
                </c:pt>
                <c:pt idx="1089">
                  <c:v>48.002000000000002</c:v>
                </c:pt>
                <c:pt idx="1090">
                  <c:v>48.023000000000003</c:v>
                </c:pt>
                <c:pt idx="1091">
                  <c:v>48.042000000000002</c:v>
                </c:pt>
                <c:pt idx="1092">
                  <c:v>48.061</c:v>
                </c:pt>
                <c:pt idx="1093">
                  <c:v>48.079000000000001</c:v>
                </c:pt>
                <c:pt idx="1094">
                  <c:v>48.1</c:v>
                </c:pt>
                <c:pt idx="1095">
                  <c:v>48.120000000000012</c:v>
                </c:pt>
                <c:pt idx="1096">
                  <c:v>48.136000000000003</c:v>
                </c:pt>
                <c:pt idx="1097">
                  <c:v>48.147000000000006</c:v>
                </c:pt>
                <c:pt idx="1098">
                  <c:v>48.157000000000004</c:v>
                </c:pt>
                <c:pt idx="1099">
                  <c:v>48.166000000000011</c:v>
                </c:pt>
                <c:pt idx="1100">
                  <c:v>48.176000000000002</c:v>
                </c:pt>
                <c:pt idx="1101">
                  <c:v>48.188000000000002</c:v>
                </c:pt>
                <c:pt idx="1102">
                  <c:v>48.199000000000012</c:v>
                </c:pt>
                <c:pt idx="1103">
                  <c:v>48.220000000000013</c:v>
                </c:pt>
                <c:pt idx="1104">
                  <c:v>48.236000000000011</c:v>
                </c:pt>
                <c:pt idx="1105">
                  <c:v>48.253</c:v>
                </c:pt>
                <c:pt idx="1106">
                  <c:v>48.273000000000003</c:v>
                </c:pt>
                <c:pt idx="1107">
                  <c:v>48.293000000000013</c:v>
                </c:pt>
                <c:pt idx="1108">
                  <c:v>48.311999999999998</c:v>
                </c:pt>
                <c:pt idx="1109">
                  <c:v>48.330999999999996</c:v>
                </c:pt>
                <c:pt idx="1110">
                  <c:v>48.346999999999994</c:v>
                </c:pt>
                <c:pt idx="1111">
                  <c:v>48.365000000000002</c:v>
                </c:pt>
                <c:pt idx="1112">
                  <c:v>48.385999999999996</c:v>
                </c:pt>
                <c:pt idx="1113">
                  <c:v>48.405000000000001</c:v>
                </c:pt>
                <c:pt idx="1114">
                  <c:v>48.423000000000002</c:v>
                </c:pt>
                <c:pt idx="1115">
                  <c:v>48.440999999999995</c:v>
                </c:pt>
                <c:pt idx="1116">
                  <c:v>48.458999999999996</c:v>
                </c:pt>
                <c:pt idx="1117">
                  <c:v>48.479000000000006</c:v>
                </c:pt>
                <c:pt idx="1118">
                  <c:v>48.498000000000012</c:v>
                </c:pt>
                <c:pt idx="1119">
                  <c:v>48.518000000000001</c:v>
                </c:pt>
                <c:pt idx="1120">
                  <c:v>48.538000000000011</c:v>
                </c:pt>
                <c:pt idx="1121">
                  <c:v>48.556999999999995</c:v>
                </c:pt>
                <c:pt idx="1122">
                  <c:v>48.575000000000003</c:v>
                </c:pt>
                <c:pt idx="1123">
                  <c:v>48.594000000000001</c:v>
                </c:pt>
                <c:pt idx="1124">
                  <c:v>48.613</c:v>
                </c:pt>
                <c:pt idx="1125">
                  <c:v>48.639000000000003</c:v>
                </c:pt>
                <c:pt idx="1126">
                  <c:v>48.661000000000001</c:v>
                </c:pt>
                <c:pt idx="1127">
                  <c:v>48.68</c:v>
                </c:pt>
                <c:pt idx="1128">
                  <c:v>48.697000000000003</c:v>
                </c:pt>
                <c:pt idx="1129">
                  <c:v>48.715000000000003</c:v>
                </c:pt>
                <c:pt idx="1130">
                  <c:v>48.733000000000011</c:v>
                </c:pt>
                <c:pt idx="1131">
                  <c:v>48.752000000000002</c:v>
                </c:pt>
                <c:pt idx="1132">
                  <c:v>48.771000000000001</c:v>
                </c:pt>
                <c:pt idx="1133">
                  <c:v>48.791000000000011</c:v>
                </c:pt>
                <c:pt idx="1134">
                  <c:v>48.809000000000005</c:v>
                </c:pt>
                <c:pt idx="1135">
                  <c:v>48.828000000000003</c:v>
                </c:pt>
                <c:pt idx="1136">
                  <c:v>48.847999999999999</c:v>
                </c:pt>
                <c:pt idx="1137">
                  <c:v>48.868000000000002</c:v>
                </c:pt>
                <c:pt idx="1138">
                  <c:v>48.886999999999993</c:v>
                </c:pt>
                <c:pt idx="1139">
                  <c:v>48.907000000000004</c:v>
                </c:pt>
                <c:pt idx="1140">
                  <c:v>48.924000000000007</c:v>
                </c:pt>
                <c:pt idx="1141">
                  <c:v>48.946000000000005</c:v>
                </c:pt>
                <c:pt idx="1142">
                  <c:v>48.965000000000003</c:v>
                </c:pt>
                <c:pt idx="1143">
                  <c:v>48.984999999999999</c:v>
                </c:pt>
                <c:pt idx="1144">
                  <c:v>49.003</c:v>
                </c:pt>
                <c:pt idx="1145">
                  <c:v>49.021000000000001</c:v>
                </c:pt>
                <c:pt idx="1146">
                  <c:v>49.039000000000001</c:v>
                </c:pt>
                <c:pt idx="1147">
                  <c:v>49.058</c:v>
                </c:pt>
                <c:pt idx="1148">
                  <c:v>49.078000000000003</c:v>
                </c:pt>
                <c:pt idx="1149">
                  <c:v>49.096000000000011</c:v>
                </c:pt>
                <c:pt idx="1150">
                  <c:v>49.115000000000002</c:v>
                </c:pt>
                <c:pt idx="1151">
                  <c:v>49.133000000000003</c:v>
                </c:pt>
                <c:pt idx="1152">
                  <c:v>49.153000000000006</c:v>
                </c:pt>
                <c:pt idx="1153">
                  <c:v>49.17</c:v>
                </c:pt>
                <c:pt idx="1154">
                  <c:v>49.189</c:v>
                </c:pt>
                <c:pt idx="1155">
                  <c:v>49.208000000000013</c:v>
                </c:pt>
                <c:pt idx="1156">
                  <c:v>49.226000000000013</c:v>
                </c:pt>
                <c:pt idx="1157">
                  <c:v>49.245000000000012</c:v>
                </c:pt>
                <c:pt idx="1158">
                  <c:v>49.264000000000003</c:v>
                </c:pt>
                <c:pt idx="1159">
                  <c:v>49.283000000000001</c:v>
                </c:pt>
                <c:pt idx="1160">
                  <c:v>49.303000000000004</c:v>
                </c:pt>
                <c:pt idx="1161">
                  <c:v>49.322000000000003</c:v>
                </c:pt>
                <c:pt idx="1162">
                  <c:v>49.340999999999994</c:v>
                </c:pt>
                <c:pt idx="1163">
                  <c:v>49.36</c:v>
                </c:pt>
                <c:pt idx="1164">
                  <c:v>49.379999999999995</c:v>
                </c:pt>
                <c:pt idx="1165">
                  <c:v>49.398000000000003</c:v>
                </c:pt>
                <c:pt idx="1166">
                  <c:v>49.417999999999999</c:v>
                </c:pt>
                <c:pt idx="1167">
                  <c:v>49.437000000000005</c:v>
                </c:pt>
                <c:pt idx="1168">
                  <c:v>49.455999999999996</c:v>
                </c:pt>
                <c:pt idx="1169">
                  <c:v>49.475000000000001</c:v>
                </c:pt>
                <c:pt idx="1170">
                  <c:v>49.492000000000012</c:v>
                </c:pt>
                <c:pt idx="1171">
                  <c:v>49.512</c:v>
                </c:pt>
                <c:pt idx="1172">
                  <c:v>49.532000000000011</c:v>
                </c:pt>
                <c:pt idx="1173">
                  <c:v>49.550999999999995</c:v>
                </c:pt>
                <c:pt idx="1174">
                  <c:v>49.57</c:v>
                </c:pt>
                <c:pt idx="1175">
                  <c:v>49.586999999999996</c:v>
                </c:pt>
                <c:pt idx="1176">
                  <c:v>49.607000000000006</c:v>
                </c:pt>
                <c:pt idx="1177">
                  <c:v>49.626000000000012</c:v>
                </c:pt>
                <c:pt idx="1178">
                  <c:v>49.645000000000003</c:v>
                </c:pt>
                <c:pt idx="1179">
                  <c:v>49.663000000000011</c:v>
                </c:pt>
                <c:pt idx="1180">
                  <c:v>49.681000000000004</c:v>
                </c:pt>
                <c:pt idx="1181">
                  <c:v>49.7</c:v>
                </c:pt>
                <c:pt idx="1182">
                  <c:v>49.719000000000001</c:v>
                </c:pt>
                <c:pt idx="1183">
                  <c:v>49.739000000000011</c:v>
                </c:pt>
                <c:pt idx="1184">
                  <c:v>49.758000000000003</c:v>
                </c:pt>
                <c:pt idx="1185">
                  <c:v>49.777000000000001</c:v>
                </c:pt>
                <c:pt idx="1186">
                  <c:v>49.794000000000011</c:v>
                </c:pt>
                <c:pt idx="1187">
                  <c:v>49.811999999999998</c:v>
                </c:pt>
                <c:pt idx="1188">
                  <c:v>49.832000000000001</c:v>
                </c:pt>
                <c:pt idx="1189">
                  <c:v>49.849999999999994</c:v>
                </c:pt>
                <c:pt idx="1190">
                  <c:v>49.868000000000002</c:v>
                </c:pt>
                <c:pt idx="1191">
                  <c:v>49.884999999999998</c:v>
                </c:pt>
                <c:pt idx="1192">
                  <c:v>49.903000000000006</c:v>
                </c:pt>
                <c:pt idx="1193">
                  <c:v>49.923000000000002</c:v>
                </c:pt>
                <c:pt idx="1194">
                  <c:v>49.940999999999995</c:v>
                </c:pt>
                <c:pt idx="1195">
                  <c:v>49.96</c:v>
                </c:pt>
                <c:pt idx="1196">
                  <c:v>49.979000000000006</c:v>
                </c:pt>
                <c:pt idx="1197">
                  <c:v>49.997</c:v>
                </c:pt>
                <c:pt idx="1198">
                  <c:v>50.01</c:v>
                </c:pt>
                <c:pt idx="1199">
                  <c:v>50.012</c:v>
                </c:pt>
                <c:pt idx="1200">
                  <c:v>50.012</c:v>
                </c:pt>
                <c:pt idx="1201">
                  <c:v>50.013000000000005</c:v>
                </c:pt>
                <c:pt idx="1202">
                  <c:v>50.013999999999996</c:v>
                </c:pt>
                <c:pt idx="1203">
                  <c:v>50.015000000000001</c:v>
                </c:pt>
                <c:pt idx="1204">
                  <c:v>50.019000000000005</c:v>
                </c:pt>
                <c:pt idx="1205">
                  <c:v>50.02</c:v>
                </c:pt>
                <c:pt idx="1206">
                  <c:v>50.023000000000003</c:v>
                </c:pt>
                <c:pt idx="1207">
                  <c:v>50.029000000000003</c:v>
                </c:pt>
                <c:pt idx="1208">
                  <c:v>50.036000000000001</c:v>
                </c:pt>
                <c:pt idx="1209">
                  <c:v>50.044000000000004</c:v>
                </c:pt>
                <c:pt idx="1210">
                  <c:v>50.053000000000004</c:v>
                </c:pt>
                <c:pt idx="1211">
                  <c:v>50.062000000000012</c:v>
                </c:pt>
                <c:pt idx="1212">
                  <c:v>50.072000000000003</c:v>
                </c:pt>
                <c:pt idx="1213">
                  <c:v>50.083999999999996</c:v>
                </c:pt>
                <c:pt idx="1214">
                  <c:v>50.096000000000011</c:v>
                </c:pt>
                <c:pt idx="1215">
                  <c:v>50.11</c:v>
                </c:pt>
                <c:pt idx="1216">
                  <c:v>50.125000000000064</c:v>
                </c:pt>
                <c:pt idx="1217">
                  <c:v>50.138000000000012</c:v>
                </c:pt>
                <c:pt idx="1218">
                  <c:v>50.152000000000001</c:v>
                </c:pt>
                <c:pt idx="1219">
                  <c:v>50.165000000000013</c:v>
                </c:pt>
                <c:pt idx="1220">
                  <c:v>50.179000000000002</c:v>
                </c:pt>
                <c:pt idx="1221">
                  <c:v>50.193000000000012</c:v>
                </c:pt>
                <c:pt idx="1222">
                  <c:v>50.209000000000003</c:v>
                </c:pt>
                <c:pt idx="1223">
                  <c:v>50.223000000000013</c:v>
                </c:pt>
                <c:pt idx="1224">
                  <c:v>50.237000000000002</c:v>
                </c:pt>
                <c:pt idx="1225">
                  <c:v>50.249000000000002</c:v>
                </c:pt>
                <c:pt idx="1226">
                  <c:v>50.257000000000005</c:v>
                </c:pt>
                <c:pt idx="1227">
                  <c:v>50.258000000000003</c:v>
                </c:pt>
                <c:pt idx="1228">
                  <c:v>50.261000000000003</c:v>
                </c:pt>
                <c:pt idx="1229">
                  <c:v>50.261000000000003</c:v>
                </c:pt>
                <c:pt idx="1230">
                  <c:v>50.262000000000064</c:v>
                </c:pt>
                <c:pt idx="1231">
                  <c:v>50.263000000000012</c:v>
                </c:pt>
                <c:pt idx="1232">
                  <c:v>50.264000000000003</c:v>
                </c:pt>
                <c:pt idx="1233">
                  <c:v>50.265000000000065</c:v>
                </c:pt>
                <c:pt idx="1234">
                  <c:v>50.266000000000012</c:v>
                </c:pt>
                <c:pt idx="1235">
                  <c:v>50.268000000000065</c:v>
                </c:pt>
                <c:pt idx="1236">
                  <c:v>50.269000000000013</c:v>
                </c:pt>
                <c:pt idx="1237">
                  <c:v>50.269000000000013</c:v>
                </c:pt>
                <c:pt idx="1238">
                  <c:v>50.27</c:v>
                </c:pt>
                <c:pt idx="1239">
                  <c:v>50.271000000000001</c:v>
                </c:pt>
                <c:pt idx="1240">
                  <c:v>50.272000000000013</c:v>
                </c:pt>
                <c:pt idx="1241">
                  <c:v>50.273000000000003</c:v>
                </c:pt>
                <c:pt idx="1242">
                  <c:v>50.273000000000003</c:v>
                </c:pt>
                <c:pt idx="1243">
                  <c:v>50.274000000000001</c:v>
                </c:pt>
                <c:pt idx="1244">
                  <c:v>50.275000000000013</c:v>
                </c:pt>
                <c:pt idx="1245">
                  <c:v>50.276000000000003</c:v>
                </c:pt>
                <c:pt idx="1246">
                  <c:v>50.277000000000001</c:v>
                </c:pt>
                <c:pt idx="1247">
                  <c:v>50.277000000000001</c:v>
                </c:pt>
                <c:pt idx="1248">
                  <c:v>50.279000000000003</c:v>
                </c:pt>
                <c:pt idx="1249">
                  <c:v>50.28</c:v>
                </c:pt>
                <c:pt idx="1250">
                  <c:v>50.281000000000006</c:v>
                </c:pt>
                <c:pt idx="1251">
                  <c:v>50.282000000000011</c:v>
                </c:pt>
                <c:pt idx="1252">
                  <c:v>50.283000000000001</c:v>
                </c:pt>
                <c:pt idx="1253">
                  <c:v>50.284000000000006</c:v>
                </c:pt>
                <c:pt idx="1254">
                  <c:v>50.285000000000011</c:v>
                </c:pt>
                <c:pt idx="1255">
                  <c:v>50.287000000000006</c:v>
                </c:pt>
                <c:pt idx="1256">
                  <c:v>50.288000000000011</c:v>
                </c:pt>
                <c:pt idx="1257">
                  <c:v>50.288000000000011</c:v>
                </c:pt>
                <c:pt idx="1258">
                  <c:v>50.290000000000013</c:v>
                </c:pt>
                <c:pt idx="1259">
                  <c:v>50.291000000000011</c:v>
                </c:pt>
                <c:pt idx="1260">
                  <c:v>50.292000000000073</c:v>
                </c:pt>
                <c:pt idx="1261">
                  <c:v>50.292000000000073</c:v>
                </c:pt>
                <c:pt idx="1262">
                  <c:v>50.294000000000011</c:v>
                </c:pt>
                <c:pt idx="1263">
                  <c:v>50.296000000000063</c:v>
                </c:pt>
                <c:pt idx="1264">
                  <c:v>50.296000000000063</c:v>
                </c:pt>
                <c:pt idx="1265">
                  <c:v>50.299000000000063</c:v>
                </c:pt>
                <c:pt idx="1266">
                  <c:v>50.3</c:v>
                </c:pt>
                <c:pt idx="1267">
                  <c:v>50.3</c:v>
                </c:pt>
                <c:pt idx="1268">
                  <c:v>50.300999999999995</c:v>
                </c:pt>
                <c:pt idx="1269">
                  <c:v>50.302</c:v>
                </c:pt>
                <c:pt idx="1270">
                  <c:v>50.305</c:v>
                </c:pt>
                <c:pt idx="1271">
                  <c:v>50.308</c:v>
                </c:pt>
                <c:pt idx="1272">
                  <c:v>50.311999999999998</c:v>
                </c:pt>
                <c:pt idx="1273">
                  <c:v>50.311999999999998</c:v>
                </c:pt>
                <c:pt idx="1274">
                  <c:v>50.312999999999995</c:v>
                </c:pt>
                <c:pt idx="1275">
                  <c:v>50.315999999999995</c:v>
                </c:pt>
                <c:pt idx="1276">
                  <c:v>50.315999999999995</c:v>
                </c:pt>
                <c:pt idx="1277">
                  <c:v>50.317999999999998</c:v>
                </c:pt>
                <c:pt idx="1278">
                  <c:v>50.324000000000005</c:v>
                </c:pt>
                <c:pt idx="1279">
                  <c:v>50.329000000000001</c:v>
                </c:pt>
                <c:pt idx="1280">
                  <c:v>50.335000000000001</c:v>
                </c:pt>
                <c:pt idx="1281">
                  <c:v>50.341999999999999</c:v>
                </c:pt>
                <c:pt idx="1282">
                  <c:v>50.349000000000004</c:v>
                </c:pt>
                <c:pt idx="1283">
                  <c:v>50.353999999999999</c:v>
                </c:pt>
                <c:pt idx="1284">
                  <c:v>50.354999999999997</c:v>
                </c:pt>
                <c:pt idx="1285">
                  <c:v>50.36</c:v>
                </c:pt>
                <c:pt idx="1286">
                  <c:v>50.367000000000004</c:v>
                </c:pt>
                <c:pt idx="1287">
                  <c:v>50.373999999999995</c:v>
                </c:pt>
                <c:pt idx="1288">
                  <c:v>50.379999999999995</c:v>
                </c:pt>
                <c:pt idx="1289">
                  <c:v>50.387999999999998</c:v>
                </c:pt>
                <c:pt idx="1290">
                  <c:v>50.396000000000001</c:v>
                </c:pt>
                <c:pt idx="1291">
                  <c:v>50.403000000000006</c:v>
                </c:pt>
                <c:pt idx="1292">
                  <c:v>50.409000000000006</c:v>
                </c:pt>
                <c:pt idx="1293">
                  <c:v>50.416000000000004</c:v>
                </c:pt>
                <c:pt idx="1294">
                  <c:v>50.424000000000007</c:v>
                </c:pt>
                <c:pt idx="1295">
                  <c:v>50.431000000000004</c:v>
                </c:pt>
                <c:pt idx="1296">
                  <c:v>50.439</c:v>
                </c:pt>
                <c:pt idx="1297">
                  <c:v>50.446999999999996</c:v>
                </c:pt>
                <c:pt idx="1298">
                  <c:v>50.452999999999996</c:v>
                </c:pt>
                <c:pt idx="1299">
                  <c:v>50.461000000000006</c:v>
                </c:pt>
                <c:pt idx="1300">
                  <c:v>50.467000000000006</c:v>
                </c:pt>
                <c:pt idx="1301">
                  <c:v>50.475000000000001</c:v>
                </c:pt>
                <c:pt idx="1302">
                  <c:v>50.483999999999995</c:v>
                </c:pt>
                <c:pt idx="1303">
                  <c:v>50.493000000000002</c:v>
                </c:pt>
                <c:pt idx="1304">
                  <c:v>50.5</c:v>
                </c:pt>
                <c:pt idx="1305">
                  <c:v>50.507000000000005</c:v>
                </c:pt>
                <c:pt idx="1306">
                  <c:v>50.515000000000001</c:v>
                </c:pt>
                <c:pt idx="1307">
                  <c:v>50.522000000000013</c:v>
                </c:pt>
                <c:pt idx="1308">
                  <c:v>50.529000000000003</c:v>
                </c:pt>
                <c:pt idx="1309">
                  <c:v>50.538000000000011</c:v>
                </c:pt>
                <c:pt idx="1310">
                  <c:v>50.546000000000006</c:v>
                </c:pt>
                <c:pt idx="1311">
                  <c:v>50.556000000000004</c:v>
                </c:pt>
                <c:pt idx="1312">
                  <c:v>50.566000000000003</c:v>
                </c:pt>
                <c:pt idx="1313">
                  <c:v>50.574000000000005</c:v>
                </c:pt>
                <c:pt idx="1314">
                  <c:v>50.583999999999996</c:v>
                </c:pt>
                <c:pt idx="1315">
                  <c:v>50.594000000000001</c:v>
                </c:pt>
                <c:pt idx="1316">
                  <c:v>50.602000000000011</c:v>
                </c:pt>
                <c:pt idx="1317">
                  <c:v>50.61</c:v>
                </c:pt>
                <c:pt idx="1318">
                  <c:v>50.620000000000012</c:v>
                </c:pt>
                <c:pt idx="1319">
                  <c:v>50.629000000000012</c:v>
                </c:pt>
                <c:pt idx="1320">
                  <c:v>50.637</c:v>
                </c:pt>
                <c:pt idx="1321">
                  <c:v>50.646000000000001</c:v>
                </c:pt>
                <c:pt idx="1322">
                  <c:v>50.653999999999996</c:v>
                </c:pt>
                <c:pt idx="1323">
                  <c:v>50.662000000000013</c:v>
                </c:pt>
                <c:pt idx="1324">
                  <c:v>50.672000000000011</c:v>
                </c:pt>
                <c:pt idx="1325">
                  <c:v>50.682000000000002</c:v>
                </c:pt>
                <c:pt idx="1326">
                  <c:v>50.693000000000012</c:v>
                </c:pt>
                <c:pt idx="1327">
                  <c:v>50.702000000000012</c:v>
                </c:pt>
                <c:pt idx="1328">
                  <c:v>50.71</c:v>
                </c:pt>
                <c:pt idx="1329">
                  <c:v>50.723000000000013</c:v>
                </c:pt>
                <c:pt idx="1330">
                  <c:v>50.735000000000063</c:v>
                </c:pt>
                <c:pt idx="1331">
                  <c:v>50.746000000000002</c:v>
                </c:pt>
                <c:pt idx="1332">
                  <c:v>50.757000000000005</c:v>
                </c:pt>
                <c:pt idx="1333">
                  <c:v>50.769000000000013</c:v>
                </c:pt>
                <c:pt idx="1334">
                  <c:v>50.782000000000011</c:v>
                </c:pt>
                <c:pt idx="1335">
                  <c:v>50.8</c:v>
                </c:pt>
                <c:pt idx="1336">
                  <c:v>50.811999999999998</c:v>
                </c:pt>
                <c:pt idx="1337">
                  <c:v>50.823</c:v>
                </c:pt>
                <c:pt idx="1338">
                  <c:v>50.833000000000006</c:v>
                </c:pt>
                <c:pt idx="1339">
                  <c:v>50.846000000000004</c:v>
                </c:pt>
                <c:pt idx="1340">
                  <c:v>50.857999999999997</c:v>
                </c:pt>
                <c:pt idx="1341">
                  <c:v>50.869</c:v>
                </c:pt>
                <c:pt idx="1342">
                  <c:v>50.880999999999993</c:v>
                </c:pt>
                <c:pt idx="1343">
                  <c:v>50.893000000000001</c:v>
                </c:pt>
                <c:pt idx="1344">
                  <c:v>50.905000000000001</c:v>
                </c:pt>
                <c:pt idx="1345">
                  <c:v>50.917999999999999</c:v>
                </c:pt>
                <c:pt idx="1346">
                  <c:v>50.928000000000011</c:v>
                </c:pt>
                <c:pt idx="1347">
                  <c:v>50.939</c:v>
                </c:pt>
                <c:pt idx="1348">
                  <c:v>50.949999999999996</c:v>
                </c:pt>
                <c:pt idx="1349">
                  <c:v>50.961000000000006</c:v>
                </c:pt>
                <c:pt idx="1350">
                  <c:v>50.974000000000004</c:v>
                </c:pt>
                <c:pt idx="1351">
                  <c:v>50.983000000000004</c:v>
                </c:pt>
                <c:pt idx="1352">
                  <c:v>50.996000000000002</c:v>
                </c:pt>
                <c:pt idx="1353">
                  <c:v>51.009</c:v>
                </c:pt>
                <c:pt idx="1354">
                  <c:v>51.019000000000005</c:v>
                </c:pt>
                <c:pt idx="1355">
                  <c:v>51.031000000000006</c:v>
                </c:pt>
                <c:pt idx="1356">
                  <c:v>51.042000000000002</c:v>
                </c:pt>
                <c:pt idx="1357">
                  <c:v>51.050999999999995</c:v>
                </c:pt>
                <c:pt idx="1358">
                  <c:v>51.064</c:v>
                </c:pt>
                <c:pt idx="1359">
                  <c:v>51.075000000000003</c:v>
                </c:pt>
                <c:pt idx="1360">
                  <c:v>51.086999999999996</c:v>
                </c:pt>
                <c:pt idx="1361">
                  <c:v>51.099000000000011</c:v>
                </c:pt>
                <c:pt idx="1362">
                  <c:v>51.11</c:v>
                </c:pt>
                <c:pt idx="1363">
                  <c:v>51.122000000000064</c:v>
                </c:pt>
                <c:pt idx="1364">
                  <c:v>51.131</c:v>
                </c:pt>
                <c:pt idx="1365">
                  <c:v>51.142000000000003</c:v>
                </c:pt>
                <c:pt idx="1366">
                  <c:v>51.153000000000006</c:v>
                </c:pt>
                <c:pt idx="1367">
                  <c:v>51.165000000000013</c:v>
                </c:pt>
                <c:pt idx="1368">
                  <c:v>51.177</c:v>
                </c:pt>
                <c:pt idx="1369">
                  <c:v>51.189</c:v>
                </c:pt>
                <c:pt idx="1370">
                  <c:v>51.201000000000001</c:v>
                </c:pt>
                <c:pt idx="1371">
                  <c:v>51.213000000000001</c:v>
                </c:pt>
                <c:pt idx="1372">
                  <c:v>51.225000000000072</c:v>
                </c:pt>
                <c:pt idx="1373">
                  <c:v>51.236000000000011</c:v>
                </c:pt>
                <c:pt idx="1374">
                  <c:v>51.245000000000012</c:v>
                </c:pt>
                <c:pt idx="1375">
                  <c:v>51.257000000000005</c:v>
                </c:pt>
                <c:pt idx="1376">
                  <c:v>51.268000000000065</c:v>
                </c:pt>
                <c:pt idx="1377">
                  <c:v>51.281000000000006</c:v>
                </c:pt>
                <c:pt idx="1378">
                  <c:v>51.293000000000013</c:v>
                </c:pt>
                <c:pt idx="1379">
                  <c:v>51.305</c:v>
                </c:pt>
                <c:pt idx="1380">
                  <c:v>51.314999999999998</c:v>
                </c:pt>
                <c:pt idx="1381">
                  <c:v>51.326000000000001</c:v>
                </c:pt>
                <c:pt idx="1382">
                  <c:v>51.336999999999996</c:v>
                </c:pt>
                <c:pt idx="1383">
                  <c:v>51.347999999999999</c:v>
                </c:pt>
                <c:pt idx="1384">
                  <c:v>51.36</c:v>
                </c:pt>
                <c:pt idx="1385">
                  <c:v>51.372</c:v>
                </c:pt>
                <c:pt idx="1386">
                  <c:v>51.383999999999993</c:v>
                </c:pt>
                <c:pt idx="1387">
                  <c:v>51.397000000000006</c:v>
                </c:pt>
                <c:pt idx="1388">
                  <c:v>51.409000000000006</c:v>
                </c:pt>
                <c:pt idx="1389">
                  <c:v>51.419000000000004</c:v>
                </c:pt>
                <c:pt idx="1390">
                  <c:v>51.428000000000011</c:v>
                </c:pt>
                <c:pt idx="1391">
                  <c:v>51.439</c:v>
                </c:pt>
                <c:pt idx="1392">
                  <c:v>51.449999999999996</c:v>
                </c:pt>
                <c:pt idx="1393">
                  <c:v>51.462000000000003</c:v>
                </c:pt>
                <c:pt idx="1394">
                  <c:v>51.475000000000001</c:v>
                </c:pt>
                <c:pt idx="1395">
                  <c:v>51.486999999999995</c:v>
                </c:pt>
                <c:pt idx="1396">
                  <c:v>51.499000000000002</c:v>
                </c:pt>
                <c:pt idx="1397">
                  <c:v>51.510999999999996</c:v>
                </c:pt>
                <c:pt idx="1398">
                  <c:v>51.522000000000013</c:v>
                </c:pt>
                <c:pt idx="1399">
                  <c:v>51.533000000000001</c:v>
                </c:pt>
                <c:pt idx="1400">
                  <c:v>51.543000000000006</c:v>
                </c:pt>
                <c:pt idx="1401">
                  <c:v>51.553000000000004</c:v>
                </c:pt>
                <c:pt idx="1402">
                  <c:v>51.565000000000012</c:v>
                </c:pt>
                <c:pt idx="1403">
                  <c:v>51.575000000000003</c:v>
                </c:pt>
                <c:pt idx="1404">
                  <c:v>51.586000000000006</c:v>
                </c:pt>
                <c:pt idx="1405">
                  <c:v>51.592000000000013</c:v>
                </c:pt>
                <c:pt idx="1406">
                  <c:v>51.593000000000011</c:v>
                </c:pt>
                <c:pt idx="1407">
                  <c:v>51.597000000000001</c:v>
                </c:pt>
                <c:pt idx="1408">
                  <c:v>51.604000000000006</c:v>
                </c:pt>
                <c:pt idx="1409">
                  <c:v>51.61</c:v>
                </c:pt>
                <c:pt idx="1410">
                  <c:v>51.615000000000002</c:v>
                </c:pt>
                <c:pt idx="1411">
                  <c:v>51.620000000000012</c:v>
                </c:pt>
                <c:pt idx="1412">
                  <c:v>51.626000000000012</c:v>
                </c:pt>
                <c:pt idx="1413">
                  <c:v>51.63</c:v>
                </c:pt>
                <c:pt idx="1414">
                  <c:v>51.636000000000003</c:v>
                </c:pt>
                <c:pt idx="1415">
                  <c:v>51.642000000000003</c:v>
                </c:pt>
                <c:pt idx="1416">
                  <c:v>51.646000000000001</c:v>
                </c:pt>
                <c:pt idx="1417">
                  <c:v>51.650999999999996</c:v>
                </c:pt>
                <c:pt idx="1418">
                  <c:v>51.658000000000001</c:v>
                </c:pt>
                <c:pt idx="1419">
                  <c:v>51.666000000000011</c:v>
                </c:pt>
                <c:pt idx="1420">
                  <c:v>51.674000000000007</c:v>
                </c:pt>
                <c:pt idx="1421">
                  <c:v>51.682000000000002</c:v>
                </c:pt>
                <c:pt idx="1422">
                  <c:v>51.689</c:v>
                </c:pt>
                <c:pt idx="1423">
                  <c:v>51.696000000000012</c:v>
                </c:pt>
                <c:pt idx="1424">
                  <c:v>51.702000000000012</c:v>
                </c:pt>
                <c:pt idx="1425">
                  <c:v>51.707000000000001</c:v>
                </c:pt>
                <c:pt idx="1426">
                  <c:v>51.712000000000003</c:v>
                </c:pt>
                <c:pt idx="1427">
                  <c:v>51.717000000000006</c:v>
                </c:pt>
                <c:pt idx="1428">
                  <c:v>51.721000000000011</c:v>
                </c:pt>
                <c:pt idx="1429">
                  <c:v>51.726000000000013</c:v>
                </c:pt>
                <c:pt idx="1430">
                  <c:v>51.732000000000063</c:v>
                </c:pt>
                <c:pt idx="1431">
                  <c:v>51.737000000000002</c:v>
                </c:pt>
                <c:pt idx="1432">
                  <c:v>51.741</c:v>
                </c:pt>
                <c:pt idx="1433">
                  <c:v>51.746000000000002</c:v>
                </c:pt>
                <c:pt idx="1434">
                  <c:v>51.749000000000002</c:v>
                </c:pt>
                <c:pt idx="1435">
                  <c:v>51.752000000000002</c:v>
                </c:pt>
                <c:pt idx="1436">
                  <c:v>51.759</c:v>
                </c:pt>
                <c:pt idx="1437">
                  <c:v>51.765000000000065</c:v>
                </c:pt>
                <c:pt idx="1438">
                  <c:v>51.771000000000001</c:v>
                </c:pt>
                <c:pt idx="1439">
                  <c:v>51.778000000000013</c:v>
                </c:pt>
                <c:pt idx="1440">
                  <c:v>51.785000000000011</c:v>
                </c:pt>
                <c:pt idx="1441">
                  <c:v>51.792000000000073</c:v>
                </c:pt>
                <c:pt idx="1442">
                  <c:v>51.798000000000073</c:v>
                </c:pt>
                <c:pt idx="1443">
                  <c:v>51.803999999999995</c:v>
                </c:pt>
                <c:pt idx="1444">
                  <c:v>51.809000000000005</c:v>
                </c:pt>
                <c:pt idx="1445">
                  <c:v>51.814999999999998</c:v>
                </c:pt>
                <c:pt idx="1446">
                  <c:v>51.822000000000003</c:v>
                </c:pt>
                <c:pt idx="1447">
                  <c:v>51.829000000000001</c:v>
                </c:pt>
                <c:pt idx="1448">
                  <c:v>51.836999999999996</c:v>
                </c:pt>
                <c:pt idx="1449">
                  <c:v>51.843999999999994</c:v>
                </c:pt>
                <c:pt idx="1450">
                  <c:v>51.850999999999999</c:v>
                </c:pt>
                <c:pt idx="1451">
                  <c:v>51.857999999999997</c:v>
                </c:pt>
                <c:pt idx="1452">
                  <c:v>51.865000000000002</c:v>
                </c:pt>
                <c:pt idx="1453">
                  <c:v>51.872</c:v>
                </c:pt>
                <c:pt idx="1454">
                  <c:v>51.879999999999995</c:v>
                </c:pt>
                <c:pt idx="1455">
                  <c:v>51.886999999999993</c:v>
                </c:pt>
                <c:pt idx="1456">
                  <c:v>51.894000000000005</c:v>
                </c:pt>
                <c:pt idx="1457">
                  <c:v>51.9</c:v>
                </c:pt>
                <c:pt idx="1458">
                  <c:v>51.908000000000001</c:v>
                </c:pt>
                <c:pt idx="1459">
                  <c:v>51.916000000000004</c:v>
                </c:pt>
                <c:pt idx="1460">
                  <c:v>51.924000000000007</c:v>
                </c:pt>
                <c:pt idx="1461">
                  <c:v>51.931000000000004</c:v>
                </c:pt>
                <c:pt idx="1462">
                  <c:v>51.939</c:v>
                </c:pt>
                <c:pt idx="1463">
                  <c:v>51.946000000000005</c:v>
                </c:pt>
                <c:pt idx="1464">
                  <c:v>51.952999999999996</c:v>
                </c:pt>
                <c:pt idx="1465">
                  <c:v>51.96</c:v>
                </c:pt>
                <c:pt idx="1466">
                  <c:v>51.968000000000011</c:v>
                </c:pt>
                <c:pt idx="1467">
                  <c:v>51.975000000000001</c:v>
                </c:pt>
                <c:pt idx="1468">
                  <c:v>51.983000000000004</c:v>
                </c:pt>
                <c:pt idx="1469">
                  <c:v>51.989000000000004</c:v>
                </c:pt>
                <c:pt idx="1470">
                  <c:v>51.997</c:v>
                </c:pt>
                <c:pt idx="1471">
                  <c:v>52.003</c:v>
                </c:pt>
                <c:pt idx="1472">
                  <c:v>52.01</c:v>
                </c:pt>
                <c:pt idx="1473">
                  <c:v>52.018000000000001</c:v>
                </c:pt>
                <c:pt idx="1474">
                  <c:v>52.026000000000003</c:v>
                </c:pt>
                <c:pt idx="1475">
                  <c:v>52.034000000000006</c:v>
                </c:pt>
                <c:pt idx="1476">
                  <c:v>52.041000000000004</c:v>
                </c:pt>
                <c:pt idx="1477">
                  <c:v>52.048000000000002</c:v>
                </c:pt>
                <c:pt idx="1478">
                  <c:v>52.056000000000004</c:v>
                </c:pt>
                <c:pt idx="1479">
                  <c:v>52.063000000000002</c:v>
                </c:pt>
                <c:pt idx="1480">
                  <c:v>52.07</c:v>
                </c:pt>
                <c:pt idx="1481">
                  <c:v>52.077000000000005</c:v>
                </c:pt>
                <c:pt idx="1482">
                  <c:v>52.085000000000001</c:v>
                </c:pt>
                <c:pt idx="1483">
                  <c:v>52.091000000000001</c:v>
                </c:pt>
                <c:pt idx="1484">
                  <c:v>52.098000000000013</c:v>
                </c:pt>
                <c:pt idx="1485">
                  <c:v>52.106000000000002</c:v>
                </c:pt>
                <c:pt idx="1486">
                  <c:v>52.114000000000004</c:v>
                </c:pt>
                <c:pt idx="1487">
                  <c:v>52.120000000000012</c:v>
                </c:pt>
                <c:pt idx="1488">
                  <c:v>52.128000000000064</c:v>
                </c:pt>
                <c:pt idx="1489">
                  <c:v>52.136000000000003</c:v>
                </c:pt>
                <c:pt idx="1490">
                  <c:v>52.143000000000001</c:v>
                </c:pt>
                <c:pt idx="1491">
                  <c:v>52.150999999999996</c:v>
                </c:pt>
                <c:pt idx="1492">
                  <c:v>52.159000000000006</c:v>
                </c:pt>
                <c:pt idx="1493">
                  <c:v>52.166000000000011</c:v>
                </c:pt>
                <c:pt idx="1494">
                  <c:v>52.174000000000007</c:v>
                </c:pt>
                <c:pt idx="1495">
                  <c:v>52.181000000000004</c:v>
                </c:pt>
                <c:pt idx="1496">
                  <c:v>52.187000000000005</c:v>
                </c:pt>
                <c:pt idx="1497">
                  <c:v>52.195000000000064</c:v>
                </c:pt>
                <c:pt idx="1498">
                  <c:v>52.202000000000012</c:v>
                </c:pt>
                <c:pt idx="1499">
                  <c:v>52.21</c:v>
                </c:pt>
                <c:pt idx="1500">
                  <c:v>52.218000000000011</c:v>
                </c:pt>
                <c:pt idx="1501">
                  <c:v>52.225000000000072</c:v>
                </c:pt>
                <c:pt idx="1502">
                  <c:v>52.233000000000011</c:v>
                </c:pt>
                <c:pt idx="1503">
                  <c:v>52.241</c:v>
                </c:pt>
                <c:pt idx="1504">
                  <c:v>52.248000000000012</c:v>
                </c:pt>
                <c:pt idx="1505">
                  <c:v>52.256</c:v>
                </c:pt>
                <c:pt idx="1506">
                  <c:v>52.262000000000064</c:v>
                </c:pt>
                <c:pt idx="1507">
                  <c:v>52.269000000000013</c:v>
                </c:pt>
                <c:pt idx="1508">
                  <c:v>52.277000000000001</c:v>
                </c:pt>
                <c:pt idx="1509">
                  <c:v>52.285000000000011</c:v>
                </c:pt>
                <c:pt idx="1510">
                  <c:v>52.291000000000011</c:v>
                </c:pt>
                <c:pt idx="1511">
                  <c:v>52.298000000000073</c:v>
                </c:pt>
                <c:pt idx="1512">
                  <c:v>52.305</c:v>
                </c:pt>
                <c:pt idx="1513">
                  <c:v>52.312999999999995</c:v>
                </c:pt>
                <c:pt idx="1514">
                  <c:v>52.321000000000005</c:v>
                </c:pt>
                <c:pt idx="1515">
                  <c:v>52.328000000000003</c:v>
                </c:pt>
                <c:pt idx="1516">
                  <c:v>52.335000000000001</c:v>
                </c:pt>
                <c:pt idx="1517">
                  <c:v>52.341999999999999</c:v>
                </c:pt>
                <c:pt idx="1518">
                  <c:v>52.349000000000004</c:v>
                </c:pt>
                <c:pt idx="1519">
                  <c:v>52.355999999999995</c:v>
                </c:pt>
                <c:pt idx="1520">
                  <c:v>52.364000000000004</c:v>
                </c:pt>
                <c:pt idx="1521">
                  <c:v>52.372</c:v>
                </c:pt>
                <c:pt idx="1522">
                  <c:v>52.379000000000005</c:v>
                </c:pt>
                <c:pt idx="1523">
                  <c:v>52.386999999999993</c:v>
                </c:pt>
                <c:pt idx="1524">
                  <c:v>52.394000000000005</c:v>
                </c:pt>
                <c:pt idx="1525">
                  <c:v>52.4</c:v>
                </c:pt>
                <c:pt idx="1526">
                  <c:v>52.408000000000001</c:v>
                </c:pt>
                <c:pt idx="1527">
                  <c:v>52.416000000000004</c:v>
                </c:pt>
                <c:pt idx="1528">
                  <c:v>52.424000000000007</c:v>
                </c:pt>
                <c:pt idx="1529">
                  <c:v>52.432000000000002</c:v>
                </c:pt>
                <c:pt idx="1530">
                  <c:v>52.44</c:v>
                </c:pt>
                <c:pt idx="1531">
                  <c:v>52.446999999999996</c:v>
                </c:pt>
                <c:pt idx="1532">
                  <c:v>52.453999999999994</c:v>
                </c:pt>
                <c:pt idx="1533">
                  <c:v>52.461000000000006</c:v>
                </c:pt>
                <c:pt idx="1534">
                  <c:v>52.468000000000011</c:v>
                </c:pt>
                <c:pt idx="1535">
                  <c:v>52.475000000000001</c:v>
                </c:pt>
                <c:pt idx="1536">
                  <c:v>52.480999999999995</c:v>
                </c:pt>
                <c:pt idx="1537">
                  <c:v>52.489000000000004</c:v>
                </c:pt>
                <c:pt idx="1538">
                  <c:v>52.496000000000002</c:v>
                </c:pt>
                <c:pt idx="1539">
                  <c:v>52.504000000000005</c:v>
                </c:pt>
                <c:pt idx="1540">
                  <c:v>52.512</c:v>
                </c:pt>
                <c:pt idx="1541">
                  <c:v>52.519000000000005</c:v>
                </c:pt>
                <c:pt idx="1542">
                  <c:v>52.527000000000001</c:v>
                </c:pt>
                <c:pt idx="1543">
                  <c:v>52.535000000000011</c:v>
                </c:pt>
                <c:pt idx="1544">
                  <c:v>52.542000000000002</c:v>
                </c:pt>
                <c:pt idx="1545">
                  <c:v>52.549000000000007</c:v>
                </c:pt>
                <c:pt idx="1546">
                  <c:v>52.556000000000004</c:v>
                </c:pt>
                <c:pt idx="1547">
                  <c:v>52.563000000000002</c:v>
                </c:pt>
                <c:pt idx="1548">
                  <c:v>52.571000000000005</c:v>
                </c:pt>
                <c:pt idx="1549">
                  <c:v>52.578000000000003</c:v>
                </c:pt>
                <c:pt idx="1550">
                  <c:v>52.586000000000006</c:v>
                </c:pt>
                <c:pt idx="1551">
                  <c:v>52.592000000000013</c:v>
                </c:pt>
                <c:pt idx="1552">
                  <c:v>52.601000000000006</c:v>
                </c:pt>
                <c:pt idx="1553">
                  <c:v>52.608000000000011</c:v>
                </c:pt>
                <c:pt idx="1554">
                  <c:v>52.616</c:v>
                </c:pt>
                <c:pt idx="1555">
                  <c:v>52.622000000000064</c:v>
                </c:pt>
                <c:pt idx="1556">
                  <c:v>52.63</c:v>
                </c:pt>
                <c:pt idx="1557">
                  <c:v>52.638000000000012</c:v>
                </c:pt>
                <c:pt idx="1558">
                  <c:v>52.645000000000003</c:v>
                </c:pt>
                <c:pt idx="1559">
                  <c:v>52.652000000000001</c:v>
                </c:pt>
                <c:pt idx="1560">
                  <c:v>52.662000000000013</c:v>
                </c:pt>
                <c:pt idx="1561">
                  <c:v>52.671000000000006</c:v>
                </c:pt>
                <c:pt idx="1562">
                  <c:v>52.678000000000011</c:v>
                </c:pt>
                <c:pt idx="1563">
                  <c:v>52.686</c:v>
                </c:pt>
                <c:pt idx="1564">
                  <c:v>52.694000000000003</c:v>
                </c:pt>
                <c:pt idx="1565">
                  <c:v>52.701000000000001</c:v>
                </c:pt>
                <c:pt idx="1566">
                  <c:v>52.709000000000003</c:v>
                </c:pt>
                <c:pt idx="1567">
                  <c:v>52.716000000000001</c:v>
                </c:pt>
                <c:pt idx="1568">
                  <c:v>52.723000000000013</c:v>
                </c:pt>
                <c:pt idx="1569">
                  <c:v>52.731000000000002</c:v>
                </c:pt>
                <c:pt idx="1570">
                  <c:v>52.738000000000063</c:v>
                </c:pt>
                <c:pt idx="1571">
                  <c:v>52.745000000000012</c:v>
                </c:pt>
                <c:pt idx="1572">
                  <c:v>52.752000000000002</c:v>
                </c:pt>
                <c:pt idx="1573">
                  <c:v>52.759</c:v>
                </c:pt>
                <c:pt idx="1574">
                  <c:v>52.766000000000012</c:v>
                </c:pt>
                <c:pt idx="1575">
                  <c:v>52.773000000000003</c:v>
                </c:pt>
                <c:pt idx="1576">
                  <c:v>52.78</c:v>
                </c:pt>
                <c:pt idx="1577">
                  <c:v>52.788000000000011</c:v>
                </c:pt>
                <c:pt idx="1578">
                  <c:v>52.795000000000073</c:v>
                </c:pt>
                <c:pt idx="1579">
                  <c:v>52.803999999999995</c:v>
                </c:pt>
                <c:pt idx="1580">
                  <c:v>52.810999999999993</c:v>
                </c:pt>
                <c:pt idx="1581">
                  <c:v>52.816999999999993</c:v>
                </c:pt>
                <c:pt idx="1582">
                  <c:v>52.825000000000003</c:v>
                </c:pt>
                <c:pt idx="1583">
                  <c:v>52.833000000000006</c:v>
                </c:pt>
                <c:pt idx="1584">
                  <c:v>52.839000000000006</c:v>
                </c:pt>
                <c:pt idx="1585">
                  <c:v>52.846000000000004</c:v>
                </c:pt>
                <c:pt idx="1586">
                  <c:v>52.853999999999999</c:v>
                </c:pt>
                <c:pt idx="1587">
                  <c:v>52.861000000000004</c:v>
                </c:pt>
                <c:pt idx="1588">
                  <c:v>52.868000000000002</c:v>
                </c:pt>
                <c:pt idx="1589">
                  <c:v>52.876000000000005</c:v>
                </c:pt>
                <c:pt idx="1590">
                  <c:v>52.882999999999996</c:v>
                </c:pt>
                <c:pt idx="1591">
                  <c:v>52.891000000000005</c:v>
                </c:pt>
                <c:pt idx="1592">
                  <c:v>52.898000000000003</c:v>
                </c:pt>
                <c:pt idx="1593">
                  <c:v>52.905000000000001</c:v>
                </c:pt>
                <c:pt idx="1594">
                  <c:v>52.913000000000004</c:v>
                </c:pt>
                <c:pt idx="1595">
                  <c:v>52.92</c:v>
                </c:pt>
                <c:pt idx="1596">
                  <c:v>52.928000000000011</c:v>
                </c:pt>
                <c:pt idx="1597">
                  <c:v>52.935000000000002</c:v>
                </c:pt>
                <c:pt idx="1598">
                  <c:v>52.942</c:v>
                </c:pt>
                <c:pt idx="1599">
                  <c:v>52.948</c:v>
                </c:pt>
                <c:pt idx="1600">
                  <c:v>52.954999999999998</c:v>
                </c:pt>
                <c:pt idx="1601">
                  <c:v>52.963000000000001</c:v>
                </c:pt>
                <c:pt idx="1602">
                  <c:v>52.97</c:v>
                </c:pt>
                <c:pt idx="1603">
                  <c:v>52.979000000000006</c:v>
                </c:pt>
                <c:pt idx="1604">
                  <c:v>52.986000000000004</c:v>
                </c:pt>
                <c:pt idx="1605">
                  <c:v>52.994</c:v>
                </c:pt>
                <c:pt idx="1606">
                  <c:v>53.001000000000005</c:v>
                </c:pt>
                <c:pt idx="1607">
                  <c:v>53.009</c:v>
                </c:pt>
                <c:pt idx="1608">
                  <c:v>53.016000000000005</c:v>
                </c:pt>
                <c:pt idx="1609">
                  <c:v>53.023000000000003</c:v>
                </c:pt>
                <c:pt idx="1610">
                  <c:v>53.03</c:v>
                </c:pt>
                <c:pt idx="1611">
                  <c:v>53.038000000000011</c:v>
                </c:pt>
                <c:pt idx="1612">
                  <c:v>53.045000000000002</c:v>
                </c:pt>
                <c:pt idx="1613">
                  <c:v>53.050999999999995</c:v>
                </c:pt>
                <c:pt idx="1614">
                  <c:v>53.059000000000005</c:v>
                </c:pt>
                <c:pt idx="1615">
                  <c:v>53.066000000000003</c:v>
                </c:pt>
                <c:pt idx="1616">
                  <c:v>53.073</c:v>
                </c:pt>
                <c:pt idx="1617">
                  <c:v>53.08</c:v>
                </c:pt>
                <c:pt idx="1618">
                  <c:v>53.088000000000001</c:v>
                </c:pt>
                <c:pt idx="1619">
                  <c:v>53.095000000000013</c:v>
                </c:pt>
                <c:pt idx="1620">
                  <c:v>53.103000000000002</c:v>
                </c:pt>
                <c:pt idx="1621">
                  <c:v>53.111000000000004</c:v>
                </c:pt>
                <c:pt idx="1622">
                  <c:v>53.118000000000002</c:v>
                </c:pt>
                <c:pt idx="1623">
                  <c:v>53.125000000000064</c:v>
                </c:pt>
                <c:pt idx="1624">
                  <c:v>53.132000000000012</c:v>
                </c:pt>
                <c:pt idx="1625">
                  <c:v>53.139000000000003</c:v>
                </c:pt>
                <c:pt idx="1626">
                  <c:v>53.146000000000001</c:v>
                </c:pt>
                <c:pt idx="1627">
                  <c:v>53.153999999999996</c:v>
                </c:pt>
                <c:pt idx="1628">
                  <c:v>53.161000000000001</c:v>
                </c:pt>
                <c:pt idx="1629">
                  <c:v>53.169000000000011</c:v>
                </c:pt>
                <c:pt idx="1630">
                  <c:v>53.178000000000011</c:v>
                </c:pt>
                <c:pt idx="1631">
                  <c:v>53.186</c:v>
                </c:pt>
                <c:pt idx="1632">
                  <c:v>53.193000000000012</c:v>
                </c:pt>
                <c:pt idx="1633">
                  <c:v>53.201000000000001</c:v>
                </c:pt>
                <c:pt idx="1634">
                  <c:v>53.207000000000001</c:v>
                </c:pt>
                <c:pt idx="1635">
                  <c:v>53.215000000000003</c:v>
                </c:pt>
                <c:pt idx="1636">
                  <c:v>53.222000000000072</c:v>
                </c:pt>
                <c:pt idx="1637">
                  <c:v>53.230000000000011</c:v>
                </c:pt>
                <c:pt idx="1638">
                  <c:v>53.236000000000011</c:v>
                </c:pt>
                <c:pt idx="1639">
                  <c:v>53.243000000000002</c:v>
                </c:pt>
                <c:pt idx="1640">
                  <c:v>53.25</c:v>
                </c:pt>
                <c:pt idx="1641">
                  <c:v>53.257000000000005</c:v>
                </c:pt>
                <c:pt idx="1642">
                  <c:v>53.264000000000003</c:v>
                </c:pt>
                <c:pt idx="1643">
                  <c:v>53.272000000000013</c:v>
                </c:pt>
                <c:pt idx="1644">
                  <c:v>53.28</c:v>
                </c:pt>
                <c:pt idx="1645">
                  <c:v>53.288000000000011</c:v>
                </c:pt>
                <c:pt idx="1646">
                  <c:v>53.295000000000073</c:v>
                </c:pt>
                <c:pt idx="1647">
                  <c:v>53.300999999999995</c:v>
                </c:pt>
                <c:pt idx="1648">
                  <c:v>53.309000000000005</c:v>
                </c:pt>
                <c:pt idx="1649">
                  <c:v>53.314999999999998</c:v>
                </c:pt>
                <c:pt idx="1650">
                  <c:v>53.322000000000003</c:v>
                </c:pt>
                <c:pt idx="1651">
                  <c:v>53.329000000000001</c:v>
                </c:pt>
                <c:pt idx="1652">
                  <c:v>53.336999999999996</c:v>
                </c:pt>
                <c:pt idx="1653">
                  <c:v>53.344999999999999</c:v>
                </c:pt>
                <c:pt idx="1654">
                  <c:v>53.351999999999997</c:v>
                </c:pt>
                <c:pt idx="1655">
                  <c:v>53.357999999999997</c:v>
                </c:pt>
                <c:pt idx="1656">
                  <c:v>53.365000000000002</c:v>
                </c:pt>
                <c:pt idx="1657">
                  <c:v>53.373000000000005</c:v>
                </c:pt>
                <c:pt idx="1658">
                  <c:v>53.380999999999993</c:v>
                </c:pt>
                <c:pt idx="1659">
                  <c:v>53.387999999999998</c:v>
                </c:pt>
                <c:pt idx="1660">
                  <c:v>53.395000000000003</c:v>
                </c:pt>
                <c:pt idx="1661">
                  <c:v>53.400999999999996</c:v>
                </c:pt>
                <c:pt idx="1662">
                  <c:v>53.409000000000006</c:v>
                </c:pt>
                <c:pt idx="1663">
                  <c:v>53.416000000000004</c:v>
                </c:pt>
                <c:pt idx="1664">
                  <c:v>53.424000000000007</c:v>
                </c:pt>
                <c:pt idx="1665">
                  <c:v>53.431000000000004</c:v>
                </c:pt>
                <c:pt idx="1666">
                  <c:v>53.439</c:v>
                </c:pt>
                <c:pt idx="1667">
                  <c:v>53.446000000000005</c:v>
                </c:pt>
                <c:pt idx="1668">
                  <c:v>53.452999999999996</c:v>
                </c:pt>
                <c:pt idx="1669">
                  <c:v>53.461000000000006</c:v>
                </c:pt>
                <c:pt idx="1670">
                  <c:v>53.469000000000001</c:v>
                </c:pt>
                <c:pt idx="1671">
                  <c:v>53.477000000000004</c:v>
                </c:pt>
                <c:pt idx="1672">
                  <c:v>53.483999999999995</c:v>
                </c:pt>
                <c:pt idx="1673">
                  <c:v>53.492000000000012</c:v>
                </c:pt>
                <c:pt idx="1674">
                  <c:v>53.499000000000002</c:v>
                </c:pt>
                <c:pt idx="1675">
                  <c:v>53.505000000000003</c:v>
                </c:pt>
                <c:pt idx="1676">
                  <c:v>53.512</c:v>
                </c:pt>
                <c:pt idx="1677">
                  <c:v>53.519000000000005</c:v>
                </c:pt>
                <c:pt idx="1678">
                  <c:v>53.527000000000001</c:v>
                </c:pt>
                <c:pt idx="1679">
                  <c:v>53.534000000000006</c:v>
                </c:pt>
                <c:pt idx="1680">
                  <c:v>53.541000000000004</c:v>
                </c:pt>
                <c:pt idx="1681">
                  <c:v>53.549000000000007</c:v>
                </c:pt>
                <c:pt idx="1682">
                  <c:v>53.556000000000004</c:v>
                </c:pt>
                <c:pt idx="1683">
                  <c:v>53.563000000000002</c:v>
                </c:pt>
                <c:pt idx="1684">
                  <c:v>53.571000000000005</c:v>
                </c:pt>
                <c:pt idx="1685">
                  <c:v>53.579000000000001</c:v>
                </c:pt>
                <c:pt idx="1686">
                  <c:v>53.586999999999996</c:v>
                </c:pt>
                <c:pt idx="1687">
                  <c:v>53.594000000000001</c:v>
                </c:pt>
                <c:pt idx="1688">
                  <c:v>53.601000000000006</c:v>
                </c:pt>
                <c:pt idx="1689">
                  <c:v>53.609000000000002</c:v>
                </c:pt>
                <c:pt idx="1690">
                  <c:v>53.615000000000002</c:v>
                </c:pt>
                <c:pt idx="1691">
                  <c:v>53.623000000000012</c:v>
                </c:pt>
                <c:pt idx="1692">
                  <c:v>53.631</c:v>
                </c:pt>
                <c:pt idx="1693">
                  <c:v>53.639000000000003</c:v>
                </c:pt>
                <c:pt idx="1694">
                  <c:v>53.648000000000003</c:v>
                </c:pt>
                <c:pt idx="1695">
                  <c:v>53.656000000000006</c:v>
                </c:pt>
                <c:pt idx="1696">
                  <c:v>53.666000000000011</c:v>
                </c:pt>
                <c:pt idx="1697">
                  <c:v>53.678000000000011</c:v>
                </c:pt>
                <c:pt idx="1698">
                  <c:v>53.685000000000002</c:v>
                </c:pt>
                <c:pt idx="1699">
                  <c:v>53.692000000000064</c:v>
                </c:pt>
                <c:pt idx="1700">
                  <c:v>53.7</c:v>
                </c:pt>
                <c:pt idx="1701">
                  <c:v>53.708000000000013</c:v>
                </c:pt>
                <c:pt idx="1702">
                  <c:v>53.715000000000003</c:v>
                </c:pt>
                <c:pt idx="1703">
                  <c:v>53.724000000000011</c:v>
                </c:pt>
                <c:pt idx="1704">
                  <c:v>53.731000000000002</c:v>
                </c:pt>
                <c:pt idx="1705">
                  <c:v>53.739000000000011</c:v>
                </c:pt>
                <c:pt idx="1706">
                  <c:v>53.748000000000012</c:v>
                </c:pt>
                <c:pt idx="1707">
                  <c:v>53.756</c:v>
                </c:pt>
                <c:pt idx="1708">
                  <c:v>53.765000000000065</c:v>
                </c:pt>
                <c:pt idx="1709">
                  <c:v>53.773000000000003</c:v>
                </c:pt>
                <c:pt idx="1710">
                  <c:v>53.781000000000006</c:v>
                </c:pt>
                <c:pt idx="1711">
                  <c:v>53.789000000000001</c:v>
                </c:pt>
                <c:pt idx="1712">
                  <c:v>53.796000000000063</c:v>
                </c:pt>
                <c:pt idx="1713">
                  <c:v>53.805</c:v>
                </c:pt>
                <c:pt idx="1714">
                  <c:v>53.812999999999995</c:v>
                </c:pt>
                <c:pt idx="1715">
                  <c:v>53.821000000000005</c:v>
                </c:pt>
                <c:pt idx="1716">
                  <c:v>53.828000000000003</c:v>
                </c:pt>
                <c:pt idx="1717">
                  <c:v>53.836999999999996</c:v>
                </c:pt>
                <c:pt idx="1718">
                  <c:v>53.844999999999999</c:v>
                </c:pt>
                <c:pt idx="1719">
                  <c:v>53.852999999999994</c:v>
                </c:pt>
                <c:pt idx="1720">
                  <c:v>53.861000000000004</c:v>
                </c:pt>
                <c:pt idx="1721">
                  <c:v>53.869</c:v>
                </c:pt>
                <c:pt idx="1722">
                  <c:v>53.876999999999995</c:v>
                </c:pt>
                <c:pt idx="1723">
                  <c:v>53.884999999999998</c:v>
                </c:pt>
                <c:pt idx="1724">
                  <c:v>53.893000000000001</c:v>
                </c:pt>
                <c:pt idx="1725">
                  <c:v>53.9</c:v>
                </c:pt>
                <c:pt idx="1726">
                  <c:v>53.908000000000001</c:v>
                </c:pt>
                <c:pt idx="1727">
                  <c:v>53.916000000000004</c:v>
                </c:pt>
                <c:pt idx="1728">
                  <c:v>53.924000000000007</c:v>
                </c:pt>
                <c:pt idx="1729">
                  <c:v>53.933</c:v>
                </c:pt>
                <c:pt idx="1730">
                  <c:v>53.940999999999995</c:v>
                </c:pt>
                <c:pt idx="1731">
                  <c:v>53.949999999999996</c:v>
                </c:pt>
                <c:pt idx="1732">
                  <c:v>53.956999999999994</c:v>
                </c:pt>
                <c:pt idx="1733">
                  <c:v>53.965000000000003</c:v>
                </c:pt>
                <c:pt idx="1734">
                  <c:v>53.973000000000006</c:v>
                </c:pt>
                <c:pt idx="1735">
                  <c:v>53.98</c:v>
                </c:pt>
                <c:pt idx="1736">
                  <c:v>53.988</c:v>
                </c:pt>
                <c:pt idx="1737">
                  <c:v>53.996000000000002</c:v>
                </c:pt>
                <c:pt idx="1738">
                  <c:v>54.004000000000005</c:v>
                </c:pt>
                <c:pt idx="1739">
                  <c:v>54.012</c:v>
                </c:pt>
                <c:pt idx="1740">
                  <c:v>54.02</c:v>
                </c:pt>
                <c:pt idx="1741">
                  <c:v>54.028000000000013</c:v>
                </c:pt>
                <c:pt idx="1742">
                  <c:v>54.037000000000006</c:v>
                </c:pt>
                <c:pt idx="1743">
                  <c:v>54.045000000000002</c:v>
                </c:pt>
                <c:pt idx="1744">
                  <c:v>54.052</c:v>
                </c:pt>
                <c:pt idx="1745">
                  <c:v>54.06</c:v>
                </c:pt>
                <c:pt idx="1746">
                  <c:v>54.068000000000012</c:v>
                </c:pt>
                <c:pt idx="1747">
                  <c:v>54.075000000000003</c:v>
                </c:pt>
                <c:pt idx="1748">
                  <c:v>54.083000000000006</c:v>
                </c:pt>
                <c:pt idx="1749">
                  <c:v>54.091000000000001</c:v>
                </c:pt>
                <c:pt idx="1750">
                  <c:v>54.099000000000011</c:v>
                </c:pt>
                <c:pt idx="1751">
                  <c:v>54.107000000000006</c:v>
                </c:pt>
                <c:pt idx="1752">
                  <c:v>54.115000000000002</c:v>
                </c:pt>
                <c:pt idx="1753">
                  <c:v>54.123000000000012</c:v>
                </c:pt>
                <c:pt idx="1754">
                  <c:v>54.131</c:v>
                </c:pt>
                <c:pt idx="1755">
                  <c:v>54.139000000000003</c:v>
                </c:pt>
                <c:pt idx="1756">
                  <c:v>54.147000000000006</c:v>
                </c:pt>
                <c:pt idx="1757">
                  <c:v>54.155000000000001</c:v>
                </c:pt>
                <c:pt idx="1758">
                  <c:v>54.162000000000013</c:v>
                </c:pt>
                <c:pt idx="1759">
                  <c:v>54.17</c:v>
                </c:pt>
                <c:pt idx="1760">
                  <c:v>54.178000000000011</c:v>
                </c:pt>
                <c:pt idx="1761">
                  <c:v>54.186</c:v>
                </c:pt>
                <c:pt idx="1762">
                  <c:v>54.193000000000012</c:v>
                </c:pt>
                <c:pt idx="1763">
                  <c:v>54.202000000000012</c:v>
                </c:pt>
                <c:pt idx="1764">
                  <c:v>54.21</c:v>
                </c:pt>
                <c:pt idx="1765">
                  <c:v>54.217000000000006</c:v>
                </c:pt>
                <c:pt idx="1766">
                  <c:v>54.225000000000072</c:v>
                </c:pt>
                <c:pt idx="1767">
                  <c:v>54.233000000000011</c:v>
                </c:pt>
                <c:pt idx="1768">
                  <c:v>54.241</c:v>
                </c:pt>
                <c:pt idx="1769">
                  <c:v>54.248000000000012</c:v>
                </c:pt>
                <c:pt idx="1770">
                  <c:v>54.256</c:v>
                </c:pt>
                <c:pt idx="1771">
                  <c:v>54.263000000000012</c:v>
                </c:pt>
                <c:pt idx="1772">
                  <c:v>54.27</c:v>
                </c:pt>
                <c:pt idx="1773">
                  <c:v>54.278000000000013</c:v>
                </c:pt>
                <c:pt idx="1774">
                  <c:v>54.285000000000011</c:v>
                </c:pt>
                <c:pt idx="1775">
                  <c:v>54.291000000000011</c:v>
                </c:pt>
                <c:pt idx="1776">
                  <c:v>54.298000000000073</c:v>
                </c:pt>
                <c:pt idx="1777">
                  <c:v>54.305</c:v>
                </c:pt>
                <c:pt idx="1778">
                  <c:v>54.312999999999995</c:v>
                </c:pt>
                <c:pt idx="1779">
                  <c:v>54.32</c:v>
                </c:pt>
                <c:pt idx="1780">
                  <c:v>54.328000000000003</c:v>
                </c:pt>
                <c:pt idx="1781">
                  <c:v>54.335000000000001</c:v>
                </c:pt>
                <c:pt idx="1782">
                  <c:v>54.341999999999999</c:v>
                </c:pt>
                <c:pt idx="1783">
                  <c:v>54.349000000000004</c:v>
                </c:pt>
                <c:pt idx="1784">
                  <c:v>54.356999999999999</c:v>
                </c:pt>
                <c:pt idx="1785">
                  <c:v>54.364000000000004</c:v>
                </c:pt>
                <c:pt idx="1786">
                  <c:v>54.37</c:v>
                </c:pt>
                <c:pt idx="1787">
                  <c:v>54.378</c:v>
                </c:pt>
                <c:pt idx="1788">
                  <c:v>54.384999999999998</c:v>
                </c:pt>
                <c:pt idx="1789">
                  <c:v>54.393000000000001</c:v>
                </c:pt>
                <c:pt idx="1790">
                  <c:v>54.400999999999996</c:v>
                </c:pt>
                <c:pt idx="1791">
                  <c:v>54.408000000000001</c:v>
                </c:pt>
                <c:pt idx="1792">
                  <c:v>54.414999999999999</c:v>
                </c:pt>
                <c:pt idx="1793">
                  <c:v>54.422000000000011</c:v>
                </c:pt>
                <c:pt idx="1794">
                  <c:v>54.43</c:v>
                </c:pt>
                <c:pt idx="1795">
                  <c:v>54.438000000000002</c:v>
                </c:pt>
                <c:pt idx="1796">
                  <c:v>54.445</c:v>
                </c:pt>
                <c:pt idx="1797">
                  <c:v>54.451999999999998</c:v>
                </c:pt>
                <c:pt idx="1798">
                  <c:v>54.458999999999996</c:v>
                </c:pt>
                <c:pt idx="1799">
                  <c:v>54.466000000000001</c:v>
                </c:pt>
                <c:pt idx="1800">
                  <c:v>54.473000000000006</c:v>
                </c:pt>
                <c:pt idx="1801">
                  <c:v>54.48</c:v>
                </c:pt>
                <c:pt idx="1802">
                  <c:v>54.488</c:v>
                </c:pt>
                <c:pt idx="1803">
                  <c:v>54.496000000000002</c:v>
                </c:pt>
                <c:pt idx="1804">
                  <c:v>54.502000000000002</c:v>
                </c:pt>
                <c:pt idx="1805">
                  <c:v>54.504000000000005</c:v>
                </c:pt>
                <c:pt idx="1806">
                  <c:v>54.508000000000003</c:v>
                </c:pt>
                <c:pt idx="1807">
                  <c:v>54.513000000000005</c:v>
                </c:pt>
                <c:pt idx="1808">
                  <c:v>54.52</c:v>
                </c:pt>
                <c:pt idx="1809">
                  <c:v>54.527000000000001</c:v>
                </c:pt>
                <c:pt idx="1810">
                  <c:v>54.534000000000006</c:v>
                </c:pt>
                <c:pt idx="1811">
                  <c:v>54.544000000000004</c:v>
                </c:pt>
                <c:pt idx="1812">
                  <c:v>54.553000000000004</c:v>
                </c:pt>
                <c:pt idx="1813">
                  <c:v>54.562000000000012</c:v>
                </c:pt>
                <c:pt idx="1814">
                  <c:v>54.572000000000003</c:v>
                </c:pt>
                <c:pt idx="1815">
                  <c:v>54.583999999999996</c:v>
                </c:pt>
                <c:pt idx="1816">
                  <c:v>54.597000000000001</c:v>
                </c:pt>
                <c:pt idx="1817">
                  <c:v>54.608000000000011</c:v>
                </c:pt>
                <c:pt idx="1818">
                  <c:v>54.619</c:v>
                </c:pt>
                <c:pt idx="1819">
                  <c:v>54.631</c:v>
                </c:pt>
                <c:pt idx="1820">
                  <c:v>54.642000000000003</c:v>
                </c:pt>
                <c:pt idx="1821">
                  <c:v>54.652000000000001</c:v>
                </c:pt>
                <c:pt idx="1822">
                  <c:v>54.665000000000013</c:v>
                </c:pt>
                <c:pt idx="1823">
                  <c:v>54.678000000000011</c:v>
                </c:pt>
                <c:pt idx="1824">
                  <c:v>54.697000000000003</c:v>
                </c:pt>
                <c:pt idx="1825">
                  <c:v>54.71</c:v>
                </c:pt>
                <c:pt idx="1826">
                  <c:v>54.722000000000072</c:v>
                </c:pt>
                <c:pt idx="1827">
                  <c:v>54.733000000000011</c:v>
                </c:pt>
                <c:pt idx="1828">
                  <c:v>54.742000000000012</c:v>
                </c:pt>
                <c:pt idx="1829">
                  <c:v>54.754000000000005</c:v>
                </c:pt>
                <c:pt idx="1830">
                  <c:v>54.765000000000065</c:v>
                </c:pt>
                <c:pt idx="1831">
                  <c:v>54.777000000000001</c:v>
                </c:pt>
                <c:pt idx="1832">
                  <c:v>54.788000000000011</c:v>
                </c:pt>
                <c:pt idx="1833">
                  <c:v>54.8</c:v>
                </c:pt>
                <c:pt idx="1834">
                  <c:v>54.812999999999995</c:v>
                </c:pt>
                <c:pt idx="1835">
                  <c:v>54.824000000000005</c:v>
                </c:pt>
                <c:pt idx="1836">
                  <c:v>54.835000000000001</c:v>
                </c:pt>
                <c:pt idx="1837">
                  <c:v>54.844999999999999</c:v>
                </c:pt>
                <c:pt idx="1838">
                  <c:v>54.857999999999997</c:v>
                </c:pt>
                <c:pt idx="1839">
                  <c:v>54.869</c:v>
                </c:pt>
                <c:pt idx="1840">
                  <c:v>54.881999999999998</c:v>
                </c:pt>
                <c:pt idx="1841">
                  <c:v>54.894000000000005</c:v>
                </c:pt>
                <c:pt idx="1842">
                  <c:v>54.905000000000001</c:v>
                </c:pt>
                <c:pt idx="1843">
                  <c:v>54.916999999999994</c:v>
                </c:pt>
                <c:pt idx="1844">
                  <c:v>54.927</c:v>
                </c:pt>
                <c:pt idx="1845">
                  <c:v>54.938000000000002</c:v>
                </c:pt>
                <c:pt idx="1846">
                  <c:v>54.949000000000005</c:v>
                </c:pt>
                <c:pt idx="1847">
                  <c:v>54.961000000000006</c:v>
                </c:pt>
                <c:pt idx="1848">
                  <c:v>54.972000000000001</c:v>
                </c:pt>
                <c:pt idx="1849">
                  <c:v>54.986000000000004</c:v>
                </c:pt>
                <c:pt idx="1850">
                  <c:v>54.997</c:v>
                </c:pt>
                <c:pt idx="1851">
                  <c:v>55.008000000000003</c:v>
                </c:pt>
                <c:pt idx="1852">
                  <c:v>55.02</c:v>
                </c:pt>
                <c:pt idx="1853">
                  <c:v>55.032000000000011</c:v>
                </c:pt>
                <c:pt idx="1854">
                  <c:v>55.044000000000004</c:v>
                </c:pt>
                <c:pt idx="1855">
                  <c:v>55.056000000000004</c:v>
                </c:pt>
                <c:pt idx="1856">
                  <c:v>55.067</c:v>
                </c:pt>
                <c:pt idx="1857">
                  <c:v>55.079000000000001</c:v>
                </c:pt>
                <c:pt idx="1858">
                  <c:v>55.091000000000001</c:v>
                </c:pt>
                <c:pt idx="1859">
                  <c:v>55.102000000000011</c:v>
                </c:pt>
                <c:pt idx="1860">
                  <c:v>55.115000000000002</c:v>
                </c:pt>
                <c:pt idx="1861">
                  <c:v>55.125000000000064</c:v>
                </c:pt>
                <c:pt idx="1862">
                  <c:v>55.138000000000012</c:v>
                </c:pt>
                <c:pt idx="1863">
                  <c:v>55.149000000000001</c:v>
                </c:pt>
                <c:pt idx="1864">
                  <c:v>55.162000000000013</c:v>
                </c:pt>
                <c:pt idx="1865">
                  <c:v>55.175000000000011</c:v>
                </c:pt>
                <c:pt idx="1866">
                  <c:v>55.186</c:v>
                </c:pt>
                <c:pt idx="1867">
                  <c:v>55.198000000000064</c:v>
                </c:pt>
                <c:pt idx="1868">
                  <c:v>55.209000000000003</c:v>
                </c:pt>
                <c:pt idx="1869">
                  <c:v>55.220000000000013</c:v>
                </c:pt>
                <c:pt idx="1870">
                  <c:v>55.227000000000011</c:v>
                </c:pt>
                <c:pt idx="1871">
                  <c:v>55.241</c:v>
                </c:pt>
                <c:pt idx="1872">
                  <c:v>55.253</c:v>
                </c:pt>
                <c:pt idx="1873">
                  <c:v>55.264000000000003</c:v>
                </c:pt>
                <c:pt idx="1874">
                  <c:v>55.276000000000003</c:v>
                </c:pt>
                <c:pt idx="1875">
                  <c:v>55.287000000000006</c:v>
                </c:pt>
                <c:pt idx="1876">
                  <c:v>55.3</c:v>
                </c:pt>
                <c:pt idx="1877">
                  <c:v>55.310999999999993</c:v>
                </c:pt>
                <c:pt idx="1878">
                  <c:v>55.323</c:v>
                </c:pt>
                <c:pt idx="1879">
                  <c:v>55.333999999999996</c:v>
                </c:pt>
                <c:pt idx="1880">
                  <c:v>55.344999999999999</c:v>
                </c:pt>
                <c:pt idx="1881">
                  <c:v>55.356999999999999</c:v>
                </c:pt>
                <c:pt idx="1882">
                  <c:v>55.369</c:v>
                </c:pt>
                <c:pt idx="1883">
                  <c:v>55.381999999999998</c:v>
                </c:pt>
                <c:pt idx="1884">
                  <c:v>55.393000000000001</c:v>
                </c:pt>
                <c:pt idx="1885">
                  <c:v>55.403999999999996</c:v>
                </c:pt>
                <c:pt idx="1886">
                  <c:v>55.416000000000004</c:v>
                </c:pt>
                <c:pt idx="1887">
                  <c:v>55.428000000000011</c:v>
                </c:pt>
                <c:pt idx="1888">
                  <c:v>55.438000000000002</c:v>
                </c:pt>
                <c:pt idx="1889">
                  <c:v>55.449999999999996</c:v>
                </c:pt>
                <c:pt idx="1890">
                  <c:v>55.461000000000006</c:v>
                </c:pt>
                <c:pt idx="1891">
                  <c:v>55.472000000000001</c:v>
                </c:pt>
                <c:pt idx="1892">
                  <c:v>55.483999999999995</c:v>
                </c:pt>
                <c:pt idx="1893">
                  <c:v>55.496000000000002</c:v>
                </c:pt>
                <c:pt idx="1894">
                  <c:v>55.506</c:v>
                </c:pt>
                <c:pt idx="1895">
                  <c:v>55.516999999999996</c:v>
                </c:pt>
                <c:pt idx="1896">
                  <c:v>55.528000000000013</c:v>
                </c:pt>
                <c:pt idx="1897">
                  <c:v>55.54</c:v>
                </c:pt>
                <c:pt idx="1898">
                  <c:v>55.552</c:v>
                </c:pt>
                <c:pt idx="1899">
                  <c:v>55.565000000000012</c:v>
                </c:pt>
                <c:pt idx="1900">
                  <c:v>55.578000000000003</c:v>
                </c:pt>
                <c:pt idx="1901">
                  <c:v>55.589000000000006</c:v>
                </c:pt>
                <c:pt idx="1902">
                  <c:v>55.599000000000011</c:v>
                </c:pt>
                <c:pt idx="1903">
                  <c:v>55.611000000000004</c:v>
                </c:pt>
                <c:pt idx="1904">
                  <c:v>55.623000000000012</c:v>
                </c:pt>
                <c:pt idx="1905">
                  <c:v>55.634</c:v>
                </c:pt>
                <c:pt idx="1906">
                  <c:v>55.647000000000006</c:v>
                </c:pt>
                <c:pt idx="1907">
                  <c:v>55.658000000000001</c:v>
                </c:pt>
                <c:pt idx="1908">
                  <c:v>55.67</c:v>
                </c:pt>
                <c:pt idx="1909">
                  <c:v>55.68</c:v>
                </c:pt>
                <c:pt idx="1910">
                  <c:v>55.691000000000003</c:v>
                </c:pt>
                <c:pt idx="1911">
                  <c:v>55.702000000000012</c:v>
                </c:pt>
                <c:pt idx="1912">
                  <c:v>55.714000000000006</c:v>
                </c:pt>
                <c:pt idx="1913">
                  <c:v>55.726000000000013</c:v>
                </c:pt>
                <c:pt idx="1914">
                  <c:v>55.738000000000063</c:v>
                </c:pt>
                <c:pt idx="1915">
                  <c:v>55.75</c:v>
                </c:pt>
                <c:pt idx="1916">
                  <c:v>55.762000000000064</c:v>
                </c:pt>
                <c:pt idx="1917">
                  <c:v>55.774000000000001</c:v>
                </c:pt>
                <c:pt idx="1918">
                  <c:v>55.785000000000011</c:v>
                </c:pt>
                <c:pt idx="1919">
                  <c:v>55.795000000000073</c:v>
                </c:pt>
                <c:pt idx="1920">
                  <c:v>55.806000000000004</c:v>
                </c:pt>
                <c:pt idx="1921">
                  <c:v>55.817999999999998</c:v>
                </c:pt>
                <c:pt idx="1922">
                  <c:v>55.829000000000001</c:v>
                </c:pt>
                <c:pt idx="1923">
                  <c:v>55.840999999999994</c:v>
                </c:pt>
                <c:pt idx="1924">
                  <c:v>55.852999999999994</c:v>
                </c:pt>
                <c:pt idx="1925">
                  <c:v>55.863</c:v>
                </c:pt>
                <c:pt idx="1926">
                  <c:v>55.873000000000005</c:v>
                </c:pt>
                <c:pt idx="1927">
                  <c:v>55.884999999999998</c:v>
                </c:pt>
                <c:pt idx="1928">
                  <c:v>55.897000000000006</c:v>
                </c:pt>
                <c:pt idx="1929">
                  <c:v>55.909000000000006</c:v>
                </c:pt>
                <c:pt idx="1930">
                  <c:v>55.921000000000006</c:v>
                </c:pt>
                <c:pt idx="1931">
                  <c:v>55.936</c:v>
                </c:pt>
                <c:pt idx="1932">
                  <c:v>55.949000000000005</c:v>
                </c:pt>
                <c:pt idx="1933">
                  <c:v>55.961000000000006</c:v>
                </c:pt>
                <c:pt idx="1934">
                  <c:v>55.972000000000001</c:v>
                </c:pt>
                <c:pt idx="1935">
                  <c:v>55.983999999999995</c:v>
                </c:pt>
                <c:pt idx="1936">
                  <c:v>55.996000000000002</c:v>
                </c:pt>
                <c:pt idx="1937">
                  <c:v>56.008000000000003</c:v>
                </c:pt>
                <c:pt idx="1938">
                  <c:v>56.02</c:v>
                </c:pt>
                <c:pt idx="1939">
                  <c:v>56.034000000000006</c:v>
                </c:pt>
                <c:pt idx="1940">
                  <c:v>56.047000000000004</c:v>
                </c:pt>
                <c:pt idx="1941">
                  <c:v>56.059000000000005</c:v>
                </c:pt>
                <c:pt idx="1942">
                  <c:v>56.071000000000005</c:v>
                </c:pt>
                <c:pt idx="1943">
                  <c:v>56.083999999999996</c:v>
                </c:pt>
                <c:pt idx="1944">
                  <c:v>56.095000000000013</c:v>
                </c:pt>
                <c:pt idx="1945">
                  <c:v>56.108000000000011</c:v>
                </c:pt>
                <c:pt idx="1946">
                  <c:v>56.121000000000002</c:v>
                </c:pt>
                <c:pt idx="1947">
                  <c:v>56.134</c:v>
                </c:pt>
                <c:pt idx="1948">
                  <c:v>56.146000000000001</c:v>
                </c:pt>
                <c:pt idx="1949">
                  <c:v>56.159000000000006</c:v>
                </c:pt>
                <c:pt idx="1950">
                  <c:v>56.171000000000006</c:v>
                </c:pt>
                <c:pt idx="1951">
                  <c:v>56.183</c:v>
                </c:pt>
                <c:pt idx="1952">
                  <c:v>56.195000000000064</c:v>
                </c:pt>
                <c:pt idx="1953">
                  <c:v>56.208000000000013</c:v>
                </c:pt>
                <c:pt idx="1954">
                  <c:v>56.222000000000072</c:v>
                </c:pt>
                <c:pt idx="1955">
                  <c:v>56.234000000000002</c:v>
                </c:pt>
                <c:pt idx="1956">
                  <c:v>56.246000000000002</c:v>
                </c:pt>
                <c:pt idx="1957">
                  <c:v>56.258000000000003</c:v>
                </c:pt>
                <c:pt idx="1958">
                  <c:v>56.278000000000013</c:v>
                </c:pt>
                <c:pt idx="1959">
                  <c:v>56.291000000000011</c:v>
                </c:pt>
                <c:pt idx="1960">
                  <c:v>56.303000000000004</c:v>
                </c:pt>
                <c:pt idx="1961">
                  <c:v>56.316999999999993</c:v>
                </c:pt>
                <c:pt idx="1962">
                  <c:v>56.33</c:v>
                </c:pt>
                <c:pt idx="1963">
                  <c:v>56.341999999999999</c:v>
                </c:pt>
                <c:pt idx="1964">
                  <c:v>56.352999999999994</c:v>
                </c:pt>
                <c:pt idx="1965">
                  <c:v>56.365000000000002</c:v>
                </c:pt>
                <c:pt idx="1966">
                  <c:v>56.379999999999995</c:v>
                </c:pt>
                <c:pt idx="1967">
                  <c:v>56.392000000000003</c:v>
                </c:pt>
                <c:pt idx="1968">
                  <c:v>56.405000000000001</c:v>
                </c:pt>
                <c:pt idx="1969">
                  <c:v>56.416999999999994</c:v>
                </c:pt>
                <c:pt idx="1970">
                  <c:v>56.429000000000002</c:v>
                </c:pt>
                <c:pt idx="1971">
                  <c:v>56.440999999999995</c:v>
                </c:pt>
                <c:pt idx="1972">
                  <c:v>56.452999999999996</c:v>
                </c:pt>
                <c:pt idx="1973">
                  <c:v>56.467000000000006</c:v>
                </c:pt>
                <c:pt idx="1974">
                  <c:v>56.479000000000006</c:v>
                </c:pt>
                <c:pt idx="1975">
                  <c:v>56.49</c:v>
                </c:pt>
                <c:pt idx="1976">
                  <c:v>56.501000000000005</c:v>
                </c:pt>
                <c:pt idx="1977">
                  <c:v>56.513999999999996</c:v>
                </c:pt>
                <c:pt idx="1978">
                  <c:v>56.525000000000013</c:v>
                </c:pt>
                <c:pt idx="1979">
                  <c:v>56.536000000000001</c:v>
                </c:pt>
                <c:pt idx="1980">
                  <c:v>56.547000000000004</c:v>
                </c:pt>
                <c:pt idx="1981">
                  <c:v>56.558</c:v>
                </c:pt>
                <c:pt idx="1982">
                  <c:v>56.569000000000003</c:v>
                </c:pt>
                <c:pt idx="1983">
                  <c:v>56.58</c:v>
                </c:pt>
                <c:pt idx="1984">
                  <c:v>56.592000000000013</c:v>
                </c:pt>
                <c:pt idx="1985">
                  <c:v>56.603000000000002</c:v>
                </c:pt>
                <c:pt idx="1986">
                  <c:v>56.615000000000002</c:v>
                </c:pt>
                <c:pt idx="1987">
                  <c:v>56.626000000000012</c:v>
                </c:pt>
                <c:pt idx="1988">
                  <c:v>56.638000000000012</c:v>
                </c:pt>
                <c:pt idx="1989">
                  <c:v>56.649000000000001</c:v>
                </c:pt>
                <c:pt idx="1990">
                  <c:v>56.661000000000001</c:v>
                </c:pt>
                <c:pt idx="1991">
                  <c:v>56.672000000000011</c:v>
                </c:pt>
                <c:pt idx="1992">
                  <c:v>56.682000000000002</c:v>
                </c:pt>
                <c:pt idx="1993">
                  <c:v>56.694000000000003</c:v>
                </c:pt>
                <c:pt idx="1994">
                  <c:v>56.706000000000003</c:v>
                </c:pt>
                <c:pt idx="1995">
                  <c:v>56.718000000000011</c:v>
                </c:pt>
                <c:pt idx="1996">
                  <c:v>56.728000000000073</c:v>
                </c:pt>
                <c:pt idx="1997">
                  <c:v>56.737000000000002</c:v>
                </c:pt>
                <c:pt idx="1998">
                  <c:v>56.748000000000012</c:v>
                </c:pt>
                <c:pt idx="1999">
                  <c:v>56.763000000000012</c:v>
                </c:pt>
                <c:pt idx="2000">
                  <c:v>56.775000000000013</c:v>
                </c:pt>
                <c:pt idx="2001">
                  <c:v>56.788000000000011</c:v>
                </c:pt>
                <c:pt idx="2002">
                  <c:v>56.8</c:v>
                </c:pt>
                <c:pt idx="2003">
                  <c:v>56.810999999999993</c:v>
                </c:pt>
                <c:pt idx="2004">
                  <c:v>56.822000000000003</c:v>
                </c:pt>
                <c:pt idx="2005">
                  <c:v>56.833999999999996</c:v>
                </c:pt>
                <c:pt idx="2006">
                  <c:v>56.844999999999999</c:v>
                </c:pt>
                <c:pt idx="2007">
                  <c:v>56.857999999999997</c:v>
                </c:pt>
                <c:pt idx="2008">
                  <c:v>56.869</c:v>
                </c:pt>
                <c:pt idx="2009">
                  <c:v>56.879999999999995</c:v>
                </c:pt>
                <c:pt idx="2010">
                  <c:v>56.892000000000003</c:v>
                </c:pt>
                <c:pt idx="2011">
                  <c:v>56.905000000000001</c:v>
                </c:pt>
                <c:pt idx="2012">
                  <c:v>56.914999999999999</c:v>
                </c:pt>
                <c:pt idx="2013">
                  <c:v>56.927</c:v>
                </c:pt>
                <c:pt idx="2014">
                  <c:v>56.952999999999996</c:v>
                </c:pt>
                <c:pt idx="2015">
                  <c:v>56.965000000000003</c:v>
                </c:pt>
                <c:pt idx="2016">
                  <c:v>56.977000000000004</c:v>
                </c:pt>
                <c:pt idx="2017">
                  <c:v>56.989000000000004</c:v>
                </c:pt>
                <c:pt idx="2018">
                  <c:v>57</c:v>
                </c:pt>
                <c:pt idx="2019">
                  <c:v>57.01</c:v>
                </c:pt>
                <c:pt idx="2020">
                  <c:v>57.02</c:v>
                </c:pt>
                <c:pt idx="2021">
                  <c:v>57.032000000000011</c:v>
                </c:pt>
                <c:pt idx="2022">
                  <c:v>57.044000000000004</c:v>
                </c:pt>
                <c:pt idx="2023">
                  <c:v>57.056000000000004</c:v>
                </c:pt>
                <c:pt idx="2024">
                  <c:v>57.068000000000012</c:v>
                </c:pt>
                <c:pt idx="2025">
                  <c:v>57.08</c:v>
                </c:pt>
                <c:pt idx="2026">
                  <c:v>57.092000000000013</c:v>
                </c:pt>
                <c:pt idx="2027">
                  <c:v>57.104000000000006</c:v>
                </c:pt>
                <c:pt idx="2028">
                  <c:v>57.116</c:v>
                </c:pt>
                <c:pt idx="2029">
                  <c:v>57.127000000000002</c:v>
                </c:pt>
                <c:pt idx="2030">
                  <c:v>57.138000000000012</c:v>
                </c:pt>
                <c:pt idx="2031">
                  <c:v>57.149000000000001</c:v>
                </c:pt>
                <c:pt idx="2032">
                  <c:v>57.162000000000013</c:v>
                </c:pt>
                <c:pt idx="2033">
                  <c:v>57.174000000000007</c:v>
                </c:pt>
                <c:pt idx="2034">
                  <c:v>57.186</c:v>
                </c:pt>
                <c:pt idx="2035">
                  <c:v>57.196000000000012</c:v>
                </c:pt>
                <c:pt idx="2036">
                  <c:v>57.207000000000001</c:v>
                </c:pt>
                <c:pt idx="2037">
                  <c:v>57.219000000000001</c:v>
                </c:pt>
                <c:pt idx="2038">
                  <c:v>57.232000000000063</c:v>
                </c:pt>
                <c:pt idx="2039">
                  <c:v>57.244</c:v>
                </c:pt>
                <c:pt idx="2040">
                  <c:v>57.257000000000005</c:v>
                </c:pt>
                <c:pt idx="2041">
                  <c:v>57.27</c:v>
                </c:pt>
                <c:pt idx="2042">
                  <c:v>57.282000000000011</c:v>
                </c:pt>
                <c:pt idx="2043">
                  <c:v>57.294000000000011</c:v>
                </c:pt>
                <c:pt idx="2044">
                  <c:v>57.306999999999995</c:v>
                </c:pt>
                <c:pt idx="2045">
                  <c:v>57.317999999999998</c:v>
                </c:pt>
                <c:pt idx="2046">
                  <c:v>57.33</c:v>
                </c:pt>
                <c:pt idx="2047">
                  <c:v>57.343000000000004</c:v>
                </c:pt>
                <c:pt idx="2048">
                  <c:v>57.355999999999995</c:v>
                </c:pt>
                <c:pt idx="2049">
                  <c:v>57.37</c:v>
                </c:pt>
                <c:pt idx="2050">
                  <c:v>57.381999999999998</c:v>
                </c:pt>
                <c:pt idx="2051">
                  <c:v>57.394000000000005</c:v>
                </c:pt>
                <c:pt idx="2052">
                  <c:v>57.407000000000004</c:v>
                </c:pt>
                <c:pt idx="2053">
                  <c:v>57.421000000000006</c:v>
                </c:pt>
                <c:pt idx="2054">
                  <c:v>57.433</c:v>
                </c:pt>
                <c:pt idx="2055">
                  <c:v>57.446000000000005</c:v>
                </c:pt>
                <c:pt idx="2056">
                  <c:v>57.458999999999996</c:v>
                </c:pt>
                <c:pt idx="2057">
                  <c:v>57.472000000000001</c:v>
                </c:pt>
                <c:pt idx="2058">
                  <c:v>57.483999999999995</c:v>
                </c:pt>
                <c:pt idx="2059">
                  <c:v>57.496000000000002</c:v>
                </c:pt>
                <c:pt idx="2060">
                  <c:v>57.507000000000005</c:v>
                </c:pt>
                <c:pt idx="2061">
                  <c:v>57.52</c:v>
                </c:pt>
                <c:pt idx="2062">
                  <c:v>57.532000000000011</c:v>
                </c:pt>
                <c:pt idx="2063">
                  <c:v>57.545000000000002</c:v>
                </c:pt>
                <c:pt idx="2064">
                  <c:v>57.558</c:v>
                </c:pt>
                <c:pt idx="2065">
                  <c:v>57.571000000000005</c:v>
                </c:pt>
                <c:pt idx="2066">
                  <c:v>57.583000000000006</c:v>
                </c:pt>
                <c:pt idx="2067">
                  <c:v>57.596000000000011</c:v>
                </c:pt>
                <c:pt idx="2068">
                  <c:v>57.608000000000011</c:v>
                </c:pt>
                <c:pt idx="2069">
                  <c:v>57.620000000000012</c:v>
                </c:pt>
                <c:pt idx="2070">
                  <c:v>57.633000000000003</c:v>
                </c:pt>
                <c:pt idx="2071">
                  <c:v>57.646000000000001</c:v>
                </c:pt>
                <c:pt idx="2072">
                  <c:v>57.659000000000006</c:v>
                </c:pt>
                <c:pt idx="2073">
                  <c:v>57.671000000000006</c:v>
                </c:pt>
                <c:pt idx="2074">
                  <c:v>57.683</c:v>
                </c:pt>
                <c:pt idx="2075">
                  <c:v>57.696000000000012</c:v>
                </c:pt>
                <c:pt idx="2076">
                  <c:v>57.709000000000003</c:v>
                </c:pt>
                <c:pt idx="2077">
                  <c:v>57.722000000000072</c:v>
                </c:pt>
                <c:pt idx="2078">
                  <c:v>57.734000000000002</c:v>
                </c:pt>
                <c:pt idx="2079">
                  <c:v>57.745000000000012</c:v>
                </c:pt>
                <c:pt idx="2080">
                  <c:v>57.756</c:v>
                </c:pt>
                <c:pt idx="2081">
                  <c:v>57.768000000000065</c:v>
                </c:pt>
                <c:pt idx="2082">
                  <c:v>57.779000000000003</c:v>
                </c:pt>
                <c:pt idx="2083">
                  <c:v>57.790000000000013</c:v>
                </c:pt>
                <c:pt idx="2084">
                  <c:v>57.802</c:v>
                </c:pt>
                <c:pt idx="2085">
                  <c:v>57.811999999999998</c:v>
                </c:pt>
                <c:pt idx="2086">
                  <c:v>57.824000000000005</c:v>
                </c:pt>
                <c:pt idx="2087">
                  <c:v>57.835000000000001</c:v>
                </c:pt>
                <c:pt idx="2088">
                  <c:v>57.846999999999994</c:v>
                </c:pt>
                <c:pt idx="2089">
                  <c:v>57.864000000000004</c:v>
                </c:pt>
                <c:pt idx="2090">
                  <c:v>57.875</c:v>
                </c:pt>
                <c:pt idx="2091">
                  <c:v>57.886999999999993</c:v>
                </c:pt>
                <c:pt idx="2092">
                  <c:v>57.900999999999996</c:v>
                </c:pt>
                <c:pt idx="2093">
                  <c:v>57.911999999999999</c:v>
                </c:pt>
                <c:pt idx="2094">
                  <c:v>57.924000000000007</c:v>
                </c:pt>
                <c:pt idx="2095">
                  <c:v>57.936</c:v>
                </c:pt>
                <c:pt idx="2096">
                  <c:v>57.946999999999996</c:v>
                </c:pt>
                <c:pt idx="2097">
                  <c:v>57.958999999999996</c:v>
                </c:pt>
                <c:pt idx="2098">
                  <c:v>57.971000000000004</c:v>
                </c:pt>
                <c:pt idx="2099">
                  <c:v>57.981999999999999</c:v>
                </c:pt>
                <c:pt idx="2100">
                  <c:v>57.993000000000002</c:v>
                </c:pt>
                <c:pt idx="2101">
                  <c:v>58.006</c:v>
                </c:pt>
                <c:pt idx="2102">
                  <c:v>58.018000000000001</c:v>
                </c:pt>
                <c:pt idx="2103">
                  <c:v>58.03</c:v>
                </c:pt>
                <c:pt idx="2104">
                  <c:v>58.041000000000004</c:v>
                </c:pt>
                <c:pt idx="2105">
                  <c:v>58.053999999999995</c:v>
                </c:pt>
                <c:pt idx="2106">
                  <c:v>58.064</c:v>
                </c:pt>
                <c:pt idx="2107">
                  <c:v>58.076000000000001</c:v>
                </c:pt>
                <c:pt idx="2108">
                  <c:v>58.086000000000006</c:v>
                </c:pt>
                <c:pt idx="2109">
                  <c:v>58.099000000000011</c:v>
                </c:pt>
                <c:pt idx="2110">
                  <c:v>58.111000000000004</c:v>
                </c:pt>
                <c:pt idx="2111">
                  <c:v>58.122000000000064</c:v>
                </c:pt>
                <c:pt idx="2112">
                  <c:v>58.135000000000012</c:v>
                </c:pt>
                <c:pt idx="2113">
                  <c:v>58.147000000000006</c:v>
                </c:pt>
                <c:pt idx="2114">
                  <c:v>58.156000000000006</c:v>
                </c:pt>
                <c:pt idx="2115">
                  <c:v>58.168000000000013</c:v>
                </c:pt>
                <c:pt idx="2116">
                  <c:v>58.18</c:v>
                </c:pt>
                <c:pt idx="2117">
                  <c:v>58.192000000000064</c:v>
                </c:pt>
                <c:pt idx="2118">
                  <c:v>58.204000000000001</c:v>
                </c:pt>
                <c:pt idx="2119">
                  <c:v>58.215000000000003</c:v>
                </c:pt>
                <c:pt idx="2120">
                  <c:v>58.227000000000011</c:v>
                </c:pt>
                <c:pt idx="2121">
                  <c:v>58.238000000000063</c:v>
                </c:pt>
                <c:pt idx="2122">
                  <c:v>58.248000000000012</c:v>
                </c:pt>
                <c:pt idx="2123">
                  <c:v>58.259</c:v>
                </c:pt>
                <c:pt idx="2124">
                  <c:v>58.271000000000001</c:v>
                </c:pt>
                <c:pt idx="2125">
                  <c:v>58.283000000000001</c:v>
                </c:pt>
                <c:pt idx="2126">
                  <c:v>58.294000000000011</c:v>
                </c:pt>
                <c:pt idx="2127">
                  <c:v>58.306000000000004</c:v>
                </c:pt>
                <c:pt idx="2128">
                  <c:v>58.316999999999993</c:v>
                </c:pt>
                <c:pt idx="2129">
                  <c:v>58.329000000000001</c:v>
                </c:pt>
                <c:pt idx="2130">
                  <c:v>58.339000000000006</c:v>
                </c:pt>
                <c:pt idx="2131">
                  <c:v>58.350999999999999</c:v>
                </c:pt>
                <c:pt idx="2132">
                  <c:v>58.362000000000002</c:v>
                </c:pt>
                <c:pt idx="2133">
                  <c:v>58.373999999999995</c:v>
                </c:pt>
                <c:pt idx="2134">
                  <c:v>58.383999999999993</c:v>
                </c:pt>
                <c:pt idx="2135">
                  <c:v>58.396000000000001</c:v>
                </c:pt>
                <c:pt idx="2136">
                  <c:v>58.408000000000001</c:v>
                </c:pt>
                <c:pt idx="2137">
                  <c:v>58.419000000000004</c:v>
                </c:pt>
                <c:pt idx="2138">
                  <c:v>58.43</c:v>
                </c:pt>
                <c:pt idx="2139">
                  <c:v>58.440999999999995</c:v>
                </c:pt>
                <c:pt idx="2140">
                  <c:v>58.451999999999998</c:v>
                </c:pt>
                <c:pt idx="2141">
                  <c:v>58.464000000000006</c:v>
                </c:pt>
                <c:pt idx="2142">
                  <c:v>58.474000000000004</c:v>
                </c:pt>
                <c:pt idx="2143">
                  <c:v>58.486999999999995</c:v>
                </c:pt>
                <c:pt idx="2144">
                  <c:v>58.5</c:v>
                </c:pt>
                <c:pt idx="2145">
                  <c:v>58.51</c:v>
                </c:pt>
                <c:pt idx="2146">
                  <c:v>58.521000000000001</c:v>
                </c:pt>
                <c:pt idx="2147">
                  <c:v>58.533000000000001</c:v>
                </c:pt>
                <c:pt idx="2148">
                  <c:v>58.544000000000004</c:v>
                </c:pt>
                <c:pt idx="2149">
                  <c:v>58.555</c:v>
                </c:pt>
                <c:pt idx="2150">
                  <c:v>58.566000000000003</c:v>
                </c:pt>
                <c:pt idx="2151">
                  <c:v>58.576000000000001</c:v>
                </c:pt>
                <c:pt idx="2152">
                  <c:v>58.589000000000006</c:v>
                </c:pt>
                <c:pt idx="2153">
                  <c:v>58.601000000000006</c:v>
                </c:pt>
                <c:pt idx="2154">
                  <c:v>58.612000000000002</c:v>
                </c:pt>
                <c:pt idx="2155">
                  <c:v>58.624000000000002</c:v>
                </c:pt>
                <c:pt idx="2156">
                  <c:v>58.635000000000012</c:v>
                </c:pt>
                <c:pt idx="2157">
                  <c:v>58.646000000000001</c:v>
                </c:pt>
                <c:pt idx="2158">
                  <c:v>58.657000000000004</c:v>
                </c:pt>
                <c:pt idx="2159">
                  <c:v>58.669000000000011</c:v>
                </c:pt>
                <c:pt idx="2160">
                  <c:v>58.68</c:v>
                </c:pt>
                <c:pt idx="2161">
                  <c:v>58.692000000000064</c:v>
                </c:pt>
                <c:pt idx="2162">
                  <c:v>58.703000000000003</c:v>
                </c:pt>
                <c:pt idx="2163">
                  <c:v>58.715000000000003</c:v>
                </c:pt>
                <c:pt idx="2164">
                  <c:v>58.726000000000013</c:v>
                </c:pt>
                <c:pt idx="2165">
                  <c:v>58.736000000000011</c:v>
                </c:pt>
                <c:pt idx="2166">
                  <c:v>58.748000000000012</c:v>
                </c:pt>
                <c:pt idx="2167">
                  <c:v>58.759</c:v>
                </c:pt>
                <c:pt idx="2168">
                  <c:v>58.771000000000001</c:v>
                </c:pt>
                <c:pt idx="2169">
                  <c:v>58.782000000000011</c:v>
                </c:pt>
                <c:pt idx="2170">
                  <c:v>58.794000000000011</c:v>
                </c:pt>
                <c:pt idx="2171">
                  <c:v>58.805</c:v>
                </c:pt>
                <c:pt idx="2172">
                  <c:v>58.815999999999995</c:v>
                </c:pt>
                <c:pt idx="2173">
                  <c:v>58.826000000000001</c:v>
                </c:pt>
                <c:pt idx="2174">
                  <c:v>58.838000000000001</c:v>
                </c:pt>
                <c:pt idx="2175">
                  <c:v>58.849999999999994</c:v>
                </c:pt>
                <c:pt idx="2176">
                  <c:v>58.862000000000002</c:v>
                </c:pt>
                <c:pt idx="2177">
                  <c:v>58.873999999999995</c:v>
                </c:pt>
                <c:pt idx="2178">
                  <c:v>58.885999999999996</c:v>
                </c:pt>
                <c:pt idx="2179">
                  <c:v>58.897000000000006</c:v>
                </c:pt>
                <c:pt idx="2180">
                  <c:v>58.908000000000001</c:v>
                </c:pt>
                <c:pt idx="2181">
                  <c:v>58.92</c:v>
                </c:pt>
                <c:pt idx="2182">
                  <c:v>58.93</c:v>
                </c:pt>
                <c:pt idx="2183">
                  <c:v>58.942</c:v>
                </c:pt>
                <c:pt idx="2184">
                  <c:v>58.952999999999996</c:v>
                </c:pt>
                <c:pt idx="2185">
                  <c:v>58.965000000000003</c:v>
                </c:pt>
                <c:pt idx="2186">
                  <c:v>58.978000000000002</c:v>
                </c:pt>
                <c:pt idx="2187">
                  <c:v>58.991</c:v>
                </c:pt>
                <c:pt idx="2188">
                  <c:v>59.003</c:v>
                </c:pt>
                <c:pt idx="2189">
                  <c:v>59.013000000000005</c:v>
                </c:pt>
                <c:pt idx="2190">
                  <c:v>59.025000000000013</c:v>
                </c:pt>
                <c:pt idx="2191">
                  <c:v>59.036000000000001</c:v>
                </c:pt>
                <c:pt idx="2192">
                  <c:v>59.048000000000002</c:v>
                </c:pt>
                <c:pt idx="2193">
                  <c:v>59.059000000000005</c:v>
                </c:pt>
                <c:pt idx="2194">
                  <c:v>59.072000000000003</c:v>
                </c:pt>
                <c:pt idx="2195">
                  <c:v>59.083999999999996</c:v>
                </c:pt>
                <c:pt idx="2196">
                  <c:v>59.094000000000001</c:v>
                </c:pt>
                <c:pt idx="2197">
                  <c:v>59.106000000000002</c:v>
                </c:pt>
                <c:pt idx="2198">
                  <c:v>59.117000000000004</c:v>
                </c:pt>
                <c:pt idx="2199">
                  <c:v>59.128000000000064</c:v>
                </c:pt>
                <c:pt idx="2200">
                  <c:v>59.14</c:v>
                </c:pt>
                <c:pt idx="2201">
                  <c:v>59.152000000000001</c:v>
                </c:pt>
                <c:pt idx="2202">
                  <c:v>59.164000000000001</c:v>
                </c:pt>
                <c:pt idx="2203">
                  <c:v>59.175000000000011</c:v>
                </c:pt>
                <c:pt idx="2204">
                  <c:v>59.187000000000005</c:v>
                </c:pt>
                <c:pt idx="2205">
                  <c:v>59.199000000000012</c:v>
                </c:pt>
                <c:pt idx="2206">
                  <c:v>59.21</c:v>
                </c:pt>
                <c:pt idx="2207">
                  <c:v>59.220000000000013</c:v>
                </c:pt>
                <c:pt idx="2208">
                  <c:v>59.232000000000063</c:v>
                </c:pt>
                <c:pt idx="2209">
                  <c:v>59.245000000000012</c:v>
                </c:pt>
                <c:pt idx="2210">
                  <c:v>59.255000000000003</c:v>
                </c:pt>
                <c:pt idx="2211">
                  <c:v>59.267000000000003</c:v>
                </c:pt>
                <c:pt idx="2212">
                  <c:v>59.279000000000003</c:v>
                </c:pt>
                <c:pt idx="2213">
                  <c:v>59.290000000000013</c:v>
                </c:pt>
                <c:pt idx="2214">
                  <c:v>59.300999999999995</c:v>
                </c:pt>
                <c:pt idx="2215">
                  <c:v>59.312999999999995</c:v>
                </c:pt>
                <c:pt idx="2216">
                  <c:v>59.324000000000005</c:v>
                </c:pt>
                <c:pt idx="2217">
                  <c:v>59.335000000000001</c:v>
                </c:pt>
                <c:pt idx="2218">
                  <c:v>59.346000000000004</c:v>
                </c:pt>
                <c:pt idx="2219">
                  <c:v>59.358999999999995</c:v>
                </c:pt>
                <c:pt idx="2220">
                  <c:v>59.370999999999995</c:v>
                </c:pt>
                <c:pt idx="2221">
                  <c:v>59.381999999999998</c:v>
                </c:pt>
                <c:pt idx="2222">
                  <c:v>59.392000000000003</c:v>
                </c:pt>
                <c:pt idx="2223">
                  <c:v>59.403999999999996</c:v>
                </c:pt>
                <c:pt idx="2224">
                  <c:v>59.414999999999999</c:v>
                </c:pt>
                <c:pt idx="2225">
                  <c:v>59.426000000000002</c:v>
                </c:pt>
                <c:pt idx="2226">
                  <c:v>59.44</c:v>
                </c:pt>
                <c:pt idx="2227">
                  <c:v>59.455999999999996</c:v>
                </c:pt>
                <c:pt idx="2228">
                  <c:v>59.467000000000006</c:v>
                </c:pt>
                <c:pt idx="2229">
                  <c:v>59.478000000000002</c:v>
                </c:pt>
                <c:pt idx="2230">
                  <c:v>59.489000000000004</c:v>
                </c:pt>
                <c:pt idx="2231">
                  <c:v>59.5</c:v>
                </c:pt>
                <c:pt idx="2232">
                  <c:v>59.510999999999996</c:v>
                </c:pt>
                <c:pt idx="2233">
                  <c:v>59.523000000000003</c:v>
                </c:pt>
                <c:pt idx="2234">
                  <c:v>59.535000000000011</c:v>
                </c:pt>
                <c:pt idx="2235">
                  <c:v>59.546000000000006</c:v>
                </c:pt>
                <c:pt idx="2236">
                  <c:v>59.558</c:v>
                </c:pt>
                <c:pt idx="2237">
                  <c:v>59.569000000000003</c:v>
                </c:pt>
                <c:pt idx="2238">
                  <c:v>59.580999999999996</c:v>
                </c:pt>
                <c:pt idx="2239">
                  <c:v>59.592000000000013</c:v>
                </c:pt>
                <c:pt idx="2240">
                  <c:v>59.603000000000002</c:v>
                </c:pt>
                <c:pt idx="2241">
                  <c:v>59.613</c:v>
                </c:pt>
                <c:pt idx="2242">
                  <c:v>59.625000000000064</c:v>
                </c:pt>
                <c:pt idx="2243">
                  <c:v>59.637</c:v>
                </c:pt>
                <c:pt idx="2244">
                  <c:v>59.650999999999996</c:v>
                </c:pt>
                <c:pt idx="2245">
                  <c:v>59.663000000000011</c:v>
                </c:pt>
                <c:pt idx="2246">
                  <c:v>59.673000000000002</c:v>
                </c:pt>
                <c:pt idx="2247">
                  <c:v>59.684000000000005</c:v>
                </c:pt>
                <c:pt idx="2248">
                  <c:v>59.695000000000064</c:v>
                </c:pt>
                <c:pt idx="2249">
                  <c:v>59.707000000000001</c:v>
                </c:pt>
                <c:pt idx="2250">
                  <c:v>59.719000000000001</c:v>
                </c:pt>
                <c:pt idx="2251">
                  <c:v>59.731000000000002</c:v>
                </c:pt>
                <c:pt idx="2252">
                  <c:v>59.743000000000002</c:v>
                </c:pt>
                <c:pt idx="2253">
                  <c:v>59.755000000000003</c:v>
                </c:pt>
                <c:pt idx="2254">
                  <c:v>59.766000000000012</c:v>
                </c:pt>
                <c:pt idx="2255">
                  <c:v>59.777000000000001</c:v>
                </c:pt>
                <c:pt idx="2256">
                  <c:v>59.788000000000011</c:v>
                </c:pt>
                <c:pt idx="2257">
                  <c:v>59.799000000000063</c:v>
                </c:pt>
                <c:pt idx="2258">
                  <c:v>59.811999999999998</c:v>
                </c:pt>
                <c:pt idx="2259">
                  <c:v>59.823</c:v>
                </c:pt>
                <c:pt idx="2260">
                  <c:v>59.833999999999996</c:v>
                </c:pt>
                <c:pt idx="2261">
                  <c:v>59.846000000000004</c:v>
                </c:pt>
                <c:pt idx="2262">
                  <c:v>59.856999999999999</c:v>
                </c:pt>
                <c:pt idx="2263">
                  <c:v>59.868000000000002</c:v>
                </c:pt>
                <c:pt idx="2264">
                  <c:v>59.879000000000005</c:v>
                </c:pt>
                <c:pt idx="2265">
                  <c:v>59.888999999999996</c:v>
                </c:pt>
                <c:pt idx="2266">
                  <c:v>59.900999999999996</c:v>
                </c:pt>
                <c:pt idx="2267">
                  <c:v>59.913000000000004</c:v>
                </c:pt>
                <c:pt idx="2268">
                  <c:v>59.925000000000011</c:v>
                </c:pt>
                <c:pt idx="2269">
                  <c:v>59.937000000000005</c:v>
                </c:pt>
                <c:pt idx="2270">
                  <c:v>59.948</c:v>
                </c:pt>
                <c:pt idx="2271">
                  <c:v>59.958999999999996</c:v>
                </c:pt>
                <c:pt idx="2272">
                  <c:v>59.97</c:v>
                </c:pt>
                <c:pt idx="2273">
                  <c:v>59.980999999999995</c:v>
                </c:pt>
                <c:pt idx="2274">
                  <c:v>59.993000000000002</c:v>
                </c:pt>
                <c:pt idx="2275">
                  <c:v>60.005000000000003</c:v>
                </c:pt>
                <c:pt idx="2276">
                  <c:v>60.016999999999996</c:v>
                </c:pt>
                <c:pt idx="2277">
                  <c:v>60.029000000000003</c:v>
                </c:pt>
                <c:pt idx="2278">
                  <c:v>60.041000000000004</c:v>
                </c:pt>
                <c:pt idx="2279">
                  <c:v>60.050999999999995</c:v>
                </c:pt>
                <c:pt idx="2280">
                  <c:v>60.062000000000012</c:v>
                </c:pt>
                <c:pt idx="2281">
                  <c:v>60.073</c:v>
                </c:pt>
                <c:pt idx="2282">
                  <c:v>60.085000000000001</c:v>
                </c:pt>
                <c:pt idx="2283">
                  <c:v>60.097000000000001</c:v>
                </c:pt>
                <c:pt idx="2284">
                  <c:v>60.108000000000011</c:v>
                </c:pt>
                <c:pt idx="2285">
                  <c:v>60.119</c:v>
                </c:pt>
                <c:pt idx="2286">
                  <c:v>60.135000000000012</c:v>
                </c:pt>
                <c:pt idx="2287">
                  <c:v>60.146000000000001</c:v>
                </c:pt>
                <c:pt idx="2288">
                  <c:v>60.156000000000006</c:v>
                </c:pt>
                <c:pt idx="2289">
                  <c:v>60.167000000000002</c:v>
                </c:pt>
                <c:pt idx="2290">
                  <c:v>60.18</c:v>
                </c:pt>
                <c:pt idx="2291">
                  <c:v>60.190000000000012</c:v>
                </c:pt>
                <c:pt idx="2292">
                  <c:v>60.202000000000012</c:v>
                </c:pt>
                <c:pt idx="2293">
                  <c:v>60.215000000000003</c:v>
                </c:pt>
                <c:pt idx="2294">
                  <c:v>60.226000000000013</c:v>
                </c:pt>
                <c:pt idx="2295">
                  <c:v>60.237000000000002</c:v>
                </c:pt>
                <c:pt idx="2296">
                  <c:v>60.248000000000012</c:v>
                </c:pt>
                <c:pt idx="2297">
                  <c:v>60.259</c:v>
                </c:pt>
                <c:pt idx="2298">
                  <c:v>60.271000000000001</c:v>
                </c:pt>
                <c:pt idx="2299">
                  <c:v>60.282000000000011</c:v>
                </c:pt>
                <c:pt idx="2300">
                  <c:v>60.294000000000011</c:v>
                </c:pt>
                <c:pt idx="2301">
                  <c:v>60.306000000000004</c:v>
                </c:pt>
                <c:pt idx="2302">
                  <c:v>60.318999999999996</c:v>
                </c:pt>
                <c:pt idx="2303">
                  <c:v>60.330999999999996</c:v>
                </c:pt>
                <c:pt idx="2304">
                  <c:v>60.343000000000004</c:v>
                </c:pt>
                <c:pt idx="2305">
                  <c:v>60.352999999999994</c:v>
                </c:pt>
                <c:pt idx="2306">
                  <c:v>60.364000000000004</c:v>
                </c:pt>
                <c:pt idx="2307">
                  <c:v>60.373999999999995</c:v>
                </c:pt>
                <c:pt idx="2308">
                  <c:v>60.385999999999996</c:v>
                </c:pt>
                <c:pt idx="2309">
                  <c:v>60.398000000000003</c:v>
                </c:pt>
                <c:pt idx="2310">
                  <c:v>60.41</c:v>
                </c:pt>
                <c:pt idx="2311">
                  <c:v>60.422000000000011</c:v>
                </c:pt>
                <c:pt idx="2312">
                  <c:v>60.432000000000002</c:v>
                </c:pt>
                <c:pt idx="2313">
                  <c:v>60.443000000000005</c:v>
                </c:pt>
                <c:pt idx="2314">
                  <c:v>60.453999999999994</c:v>
                </c:pt>
                <c:pt idx="2315">
                  <c:v>60.466000000000001</c:v>
                </c:pt>
                <c:pt idx="2316">
                  <c:v>60.478000000000002</c:v>
                </c:pt>
                <c:pt idx="2317">
                  <c:v>60.49</c:v>
                </c:pt>
                <c:pt idx="2318">
                  <c:v>60.502000000000002</c:v>
                </c:pt>
                <c:pt idx="2319">
                  <c:v>60.513999999999996</c:v>
                </c:pt>
                <c:pt idx="2320">
                  <c:v>60.525000000000013</c:v>
                </c:pt>
                <c:pt idx="2321">
                  <c:v>60.536000000000001</c:v>
                </c:pt>
                <c:pt idx="2322">
                  <c:v>60.547000000000004</c:v>
                </c:pt>
                <c:pt idx="2323">
                  <c:v>60.558</c:v>
                </c:pt>
                <c:pt idx="2324">
                  <c:v>60.57</c:v>
                </c:pt>
                <c:pt idx="2325">
                  <c:v>60.582000000000001</c:v>
                </c:pt>
                <c:pt idx="2326">
                  <c:v>60.593000000000011</c:v>
                </c:pt>
                <c:pt idx="2327">
                  <c:v>60.605000000000011</c:v>
                </c:pt>
                <c:pt idx="2328">
                  <c:v>60.616</c:v>
                </c:pt>
                <c:pt idx="2329">
                  <c:v>60.627000000000002</c:v>
                </c:pt>
                <c:pt idx="2330">
                  <c:v>60.639000000000003</c:v>
                </c:pt>
                <c:pt idx="2331">
                  <c:v>60.649000000000001</c:v>
                </c:pt>
                <c:pt idx="2332">
                  <c:v>60.661000000000001</c:v>
                </c:pt>
                <c:pt idx="2333">
                  <c:v>60.673000000000002</c:v>
                </c:pt>
                <c:pt idx="2334">
                  <c:v>60.684000000000005</c:v>
                </c:pt>
                <c:pt idx="2335">
                  <c:v>60.696000000000012</c:v>
                </c:pt>
                <c:pt idx="2336">
                  <c:v>60.707000000000001</c:v>
                </c:pt>
                <c:pt idx="2337">
                  <c:v>60.720000000000013</c:v>
                </c:pt>
                <c:pt idx="2338">
                  <c:v>60.731000000000002</c:v>
                </c:pt>
                <c:pt idx="2339">
                  <c:v>60.742000000000012</c:v>
                </c:pt>
                <c:pt idx="2340">
                  <c:v>60.753</c:v>
                </c:pt>
                <c:pt idx="2341">
                  <c:v>60.766000000000012</c:v>
                </c:pt>
                <c:pt idx="2342">
                  <c:v>60.779000000000003</c:v>
                </c:pt>
                <c:pt idx="2343">
                  <c:v>60.789000000000001</c:v>
                </c:pt>
                <c:pt idx="2344">
                  <c:v>60.8</c:v>
                </c:pt>
                <c:pt idx="2345">
                  <c:v>60.810999999999993</c:v>
                </c:pt>
                <c:pt idx="2346">
                  <c:v>60.822000000000003</c:v>
                </c:pt>
                <c:pt idx="2347">
                  <c:v>60.833000000000006</c:v>
                </c:pt>
                <c:pt idx="2348">
                  <c:v>60.844999999999999</c:v>
                </c:pt>
                <c:pt idx="2349">
                  <c:v>60.854999999999997</c:v>
                </c:pt>
                <c:pt idx="2350">
                  <c:v>60.868000000000002</c:v>
                </c:pt>
                <c:pt idx="2351">
                  <c:v>60.879999999999995</c:v>
                </c:pt>
                <c:pt idx="2352">
                  <c:v>60.891000000000005</c:v>
                </c:pt>
                <c:pt idx="2353">
                  <c:v>60.903000000000006</c:v>
                </c:pt>
                <c:pt idx="2354">
                  <c:v>60.913999999999994</c:v>
                </c:pt>
                <c:pt idx="2355">
                  <c:v>60.925000000000011</c:v>
                </c:pt>
                <c:pt idx="2356">
                  <c:v>60.936</c:v>
                </c:pt>
                <c:pt idx="2357">
                  <c:v>60.948</c:v>
                </c:pt>
                <c:pt idx="2358">
                  <c:v>60.958999999999996</c:v>
                </c:pt>
                <c:pt idx="2359">
                  <c:v>60.972000000000001</c:v>
                </c:pt>
                <c:pt idx="2360">
                  <c:v>60.983000000000004</c:v>
                </c:pt>
                <c:pt idx="2361">
                  <c:v>60.994</c:v>
                </c:pt>
                <c:pt idx="2362">
                  <c:v>61.005000000000003</c:v>
                </c:pt>
                <c:pt idx="2363">
                  <c:v>61.018000000000001</c:v>
                </c:pt>
                <c:pt idx="2364">
                  <c:v>61.035000000000011</c:v>
                </c:pt>
                <c:pt idx="2365">
                  <c:v>61.047000000000004</c:v>
                </c:pt>
                <c:pt idx="2366">
                  <c:v>61.059000000000005</c:v>
                </c:pt>
                <c:pt idx="2367">
                  <c:v>61.071000000000005</c:v>
                </c:pt>
                <c:pt idx="2368">
                  <c:v>61.082000000000001</c:v>
                </c:pt>
                <c:pt idx="2369">
                  <c:v>61.094000000000001</c:v>
                </c:pt>
                <c:pt idx="2370">
                  <c:v>61.105000000000011</c:v>
                </c:pt>
                <c:pt idx="2371">
                  <c:v>61.115000000000002</c:v>
                </c:pt>
                <c:pt idx="2372">
                  <c:v>61.129000000000012</c:v>
                </c:pt>
                <c:pt idx="2373">
                  <c:v>61.14</c:v>
                </c:pt>
                <c:pt idx="2374">
                  <c:v>61.15</c:v>
                </c:pt>
                <c:pt idx="2375">
                  <c:v>61.161000000000001</c:v>
                </c:pt>
                <c:pt idx="2376">
                  <c:v>61.174000000000007</c:v>
                </c:pt>
                <c:pt idx="2377">
                  <c:v>61.185000000000002</c:v>
                </c:pt>
                <c:pt idx="2378">
                  <c:v>61.195000000000064</c:v>
                </c:pt>
                <c:pt idx="2379">
                  <c:v>61.207000000000001</c:v>
                </c:pt>
                <c:pt idx="2380">
                  <c:v>61.218000000000011</c:v>
                </c:pt>
                <c:pt idx="2381">
                  <c:v>61.230000000000011</c:v>
                </c:pt>
                <c:pt idx="2382">
                  <c:v>61.242000000000012</c:v>
                </c:pt>
                <c:pt idx="2383">
                  <c:v>61.253</c:v>
                </c:pt>
                <c:pt idx="2384">
                  <c:v>61.265000000000065</c:v>
                </c:pt>
                <c:pt idx="2385">
                  <c:v>61.276000000000003</c:v>
                </c:pt>
                <c:pt idx="2386">
                  <c:v>61.287000000000006</c:v>
                </c:pt>
                <c:pt idx="2387">
                  <c:v>61.299000000000063</c:v>
                </c:pt>
                <c:pt idx="2388">
                  <c:v>61.309000000000005</c:v>
                </c:pt>
                <c:pt idx="2389">
                  <c:v>61.321000000000005</c:v>
                </c:pt>
                <c:pt idx="2390">
                  <c:v>61.333000000000006</c:v>
                </c:pt>
                <c:pt idx="2391">
                  <c:v>61.344999999999999</c:v>
                </c:pt>
                <c:pt idx="2392">
                  <c:v>61.356999999999999</c:v>
                </c:pt>
                <c:pt idx="2393">
                  <c:v>61.368000000000002</c:v>
                </c:pt>
                <c:pt idx="2394">
                  <c:v>61.380999999999993</c:v>
                </c:pt>
                <c:pt idx="2395">
                  <c:v>61.392000000000003</c:v>
                </c:pt>
                <c:pt idx="2396">
                  <c:v>61.403000000000006</c:v>
                </c:pt>
                <c:pt idx="2397">
                  <c:v>61.414999999999999</c:v>
                </c:pt>
                <c:pt idx="2398">
                  <c:v>61.427</c:v>
                </c:pt>
                <c:pt idx="2399">
                  <c:v>61.439</c:v>
                </c:pt>
                <c:pt idx="2400">
                  <c:v>61.449999999999996</c:v>
                </c:pt>
                <c:pt idx="2401">
                  <c:v>61.462000000000003</c:v>
                </c:pt>
                <c:pt idx="2402">
                  <c:v>61.474000000000004</c:v>
                </c:pt>
                <c:pt idx="2403">
                  <c:v>61.486000000000004</c:v>
                </c:pt>
                <c:pt idx="2404">
                  <c:v>61.496000000000002</c:v>
                </c:pt>
                <c:pt idx="2405">
                  <c:v>61.508000000000003</c:v>
                </c:pt>
                <c:pt idx="2406">
                  <c:v>61.519000000000005</c:v>
                </c:pt>
                <c:pt idx="2407">
                  <c:v>61.533000000000001</c:v>
                </c:pt>
                <c:pt idx="2408">
                  <c:v>61.545000000000002</c:v>
                </c:pt>
                <c:pt idx="2409">
                  <c:v>61.556999999999995</c:v>
                </c:pt>
                <c:pt idx="2410">
                  <c:v>61.567</c:v>
                </c:pt>
                <c:pt idx="2411">
                  <c:v>61.579000000000001</c:v>
                </c:pt>
                <c:pt idx="2412">
                  <c:v>61.591000000000001</c:v>
                </c:pt>
                <c:pt idx="2413">
                  <c:v>61.604000000000006</c:v>
                </c:pt>
                <c:pt idx="2414">
                  <c:v>61.615000000000002</c:v>
                </c:pt>
                <c:pt idx="2415">
                  <c:v>61.627000000000002</c:v>
                </c:pt>
                <c:pt idx="2416">
                  <c:v>61.638000000000012</c:v>
                </c:pt>
                <c:pt idx="2417">
                  <c:v>61.649000000000001</c:v>
                </c:pt>
                <c:pt idx="2418">
                  <c:v>61.660000000000011</c:v>
                </c:pt>
                <c:pt idx="2419">
                  <c:v>61.673000000000002</c:v>
                </c:pt>
                <c:pt idx="2420">
                  <c:v>61.687000000000005</c:v>
                </c:pt>
                <c:pt idx="2421">
                  <c:v>61.701000000000001</c:v>
                </c:pt>
                <c:pt idx="2422">
                  <c:v>61.713000000000001</c:v>
                </c:pt>
                <c:pt idx="2423">
                  <c:v>61.726000000000013</c:v>
                </c:pt>
                <c:pt idx="2424">
                  <c:v>61.738000000000063</c:v>
                </c:pt>
                <c:pt idx="2425">
                  <c:v>61.751000000000005</c:v>
                </c:pt>
                <c:pt idx="2426">
                  <c:v>61.762000000000064</c:v>
                </c:pt>
                <c:pt idx="2427">
                  <c:v>61.775000000000013</c:v>
                </c:pt>
                <c:pt idx="2428">
                  <c:v>61.787000000000006</c:v>
                </c:pt>
                <c:pt idx="2429">
                  <c:v>61.8</c:v>
                </c:pt>
                <c:pt idx="2430">
                  <c:v>61.812999999999995</c:v>
                </c:pt>
                <c:pt idx="2431">
                  <c:v>61.826000000000001</c:v>
                </c:pt>
                <c:pt idx="2432">
                  <c:v>61.839000000000006</c:v>
                </c:pt>
                <c:pt idx="2433">
                  <c:v>61.852999999999994</c:v>
                </c:pt>
                <c:pt idx="2434">
                  <c:v>61.867000000000004</c:v>
                </c:pt>
                <c:pt idx="2435">
                  <c:v>61.879999999999995</c:v>
                </c:pt>
                <c:pt idx="2436">
                  <c:v>61.895000000000003</c:v>
                </c:pt>
                <c:pt idx="2437">
                  <c:v>61.908000000000001</c:v>
                </c:pt>
                <c:pt idx="2438">
                  <c:v>61.922000000000011</c:v>
                </c:pt>
                <c:pt idx="2439">
                  <c:v>61.936</c:v>
                </c:pt>
                <c:pt idx="2440">
                  <c:v>61.949999999999996</c:v>
                </c:pt>
                <c:pt idx="2441">
                  <c:v>61.963000000000001</c:v>
                </c:pt>
                <c:pt idx="2442">
                  <c:v>61.978000000000002</c:v>
                </c:pt>
                <c:pt idx="2443">
                  <c:v>61.992000000000012</c:v>
                </c:pt>
                <c:pt idx="2444">
                  <c:v>62.006</c:v>
                </c:pt>
                <c:pt idx="2445">
                  <c:v>62.022000000000013</c:v>
                </c:pt>
                <c:pt idx="2446">
                  <c:v>62.036000000000001</c:v>
                </c:pt>
                <c:pt idx="2447">
                  <c:v>62.049000000000007</c:v>
                </c:pt>
                <c:pt idx="2448">
                  <c:v>62.061</c:v>
                </c:pt>
                <c:pt idx="2449">
                  <c:v>62.076000000000001</c:v>
                </c:pt>
                <c:pt idx="2450">
                  <c:v>62.089000000000006</c:v>
                </c:pt>
                <c:pt idx="2451">
                  <c:v>62.103000000000002</c:v>
                </c:pt>
                <c:pt idx="2452">
                  <c:v>62.117000000000004</c:v>
                </c:pt>
                <c:pt idx="2453">
                  <c:v>62.131</c:v>
                </c:pt>
                <c:pt idx="2454">
                  <c:v>62.145000000000003</c:v>
                </c:pt>
                <c:pt idx="2455">
                  <c:v>62.157000000000004</c:v>
                </c:pt>
                <c:pt idx="2456">
                  <c:v>62.172000000000011</c:v>
                </c:pt>
                <c:pt idx="2457">
                  <c:v>62.186</c:v>
                </c:pt>
                <c:pt idx="2458">
                  <c:v>62.199000000000012</c:v>
                </c:pt>
                <c:pt idx="2459">
                  <c:v>62.212000000000003</c:v>
                </c:pt>
                <c:pt idx="2460">
                  <c:v>62.226000000000013</c:v>
                </c:pt>
                <c:pt idx="2461">
                  <c:v>62.24</c:v>
                </c:pt>
                <c:pt idx="2462">
                  <c:v>62.253</c:v>
                </c:pt>
                <c:pt idx="2463">
                  <c:v>62.268000000000065</c:v>
                </c:pt>
                <c:pt idx="2464">
                  <c:v>62.284000000000006</c:v>
                </c:pt>
                <c:pt idx="2465">
                  <c:v>62.298000000000073</c:v>
                </c:pt>
                <c:pt idx="2466">
                  <c:v>62.311999999999998</c:v>
                </c:pt>
                <c:pt idx="2467">
                  <c:v>62.327000000000005</c:v>
                </c:pt>
                <c:pt idx="2468">
                  <c:v>62.339000000000006</c:v>
                </c:pt>
                <c:pt idx="2469">
                  <c:v>62.352999999999994</c:v>
                </c:pt>
                <c:pt idx="2470">
                  <c:v>62.367000000000004</c:v>
                </c:pt>
                <c:pt idx="2471">
                  <c:v>62.379000000000005</c:v>
                </c:pt>
                <c:pt idx="2472">
                  <c:v>62.395000000000003</c:v>
                </c:pt>
                <c:pt idx="2473">
                  <c:v>62.409000000000006</c:v>
                </c:pt>
                <c:pt idx="2474">
                  <c:v>62.422000000000011</c:v>
                </c:pt>
                <c:pt idx="2475">
                  <c:v>62.435000000000002</c:v>
                </c:pt>
                <c:pt idx="2476">
                  <c:v>62.451999999999998</c:v>
                </c:pt>
                <c:pt idx="2477">
                  <c:v>62.465000000000003</c:v>
                </c:pt>
                <c:pt idx="2478">
                  <c:v>62.478000000000002</c:v>
                </c:pt>
                <c:pt idx="2479">
                  <c:v>62.494</c:v>
                </c:pt>
                <c:pt idx="2480">
                  <c:v>62.507000000000005</c:v>
                </c:pt>
                <c:pt idx="2481">
                  <c:v>62.52</c:v>
                </c:pt>
                <c:pt idx="2482">
                  <c:v>62.533000000000001</c:v>
                </c:pt>
                <c:pt idx="2483">
                  <c:v>62.546000000000006</c:v>
                </c:pt>
                <c:pt idx="2484">
                  <c:v>62.561</c:v>
                </c:pt>
                <c:pt idx="2485">
                  <c:v>62.576000000000001</c:v>
                </c:pt>
                <c:pt idx="2486">
                  <c:v>62.589000000000006</c:v>
                </c:pt>
                <c:pt idx="2487">
                  <c:v>62.603000000000002</c:v>
                </c:pt>
                <c:pt idx="2488">
                  <c:v>62.617000000000004</c:v>
                </c:pt>
                <c:pt idx="2489">
                  <c:v>62.63</c:v>
                </c:pt>
                <c:pt idx="2490">
                  <c:v>62.644000000000005</c:v>
                </c:pt>
                <c:pt idx="2491">
                  <c:v>62.658000000000001</c:v>
                </c:pt>
                <c:pt idx="2492">
                  <c:v>62.673000000000002</c:v>
                </c:pt>
                <c:pt idx="2493">
                  <c:v>62.687000000000005</c:v>
                </c:pt>
                <c:pt idx="2494">
                  <c:v>62.7</c:v>
                </c:pt>
                <c:pt idx="2495">
                  <c:v>62.716000000000001</c:v>
                </c:pt>
                <c:pt idx="2496">
                  <c:v>62.728000000000073</c:v>
                </c:pt>
                <c:pt idx="2497">
                  <c:v>62.742000000000012</c:v>
                </c:pt>
                <c:pt idx="2498">
                  <c:v>62.756</c:v>
                </c:pt>
                <c:pt idx="2499">
                  <c:v>62.77</c:v>
                </c:pt>
                <c:pt idx="2500">
                  <c:v>62.784000000000006</c:v>
                </c:pt>
                <c:pt idx="2501">
                  <c:v>62.802</c:v>
                </c:pt>
                <c:pt idx="2502">
                  <c:v>62.814999999999998</c:v>
                </c:pt>
                <c:pt idx="2503">
                  <c:v>62.829000000000001</c:v>
                </c:pt>
                <c:pt idx="2504">
                  <c:v>62.841999999999999</c:v>
                </c:pt>
                <c:pt idx="2505">
                  <c:v>62.854999999999997</c:v>
                </c:pt>
                <c:pt idx="2506">
                  <c:v>62.870999999999995</c:v>
                </c:pt>
                <c:pt idx="2507">
                  <c:v>62.883999999999993</c:v>
                </c:pt>
                <c:pt idx="2508">
                  <c:v>62.898000000000003</c:v>
                </c:pt>
                <c:pt idx="2509">
                  <c:v>62.910999999999994</c:v>
                </c:pt>
                <c:pt idx="2510">
                  <c:v>62.926000000000002</c:v>
                </c:pt>
                <c:pt idx="2511">
                  <c:v>62.94</c:v>
                </c:pt>
                <c:pt idx="2512">
                  <c:v>62.953999999999994</c:v>
                </c:pt>
                <c:pt idx="2513">
                  <c:v>62.968000000000011</c:v>
                </c:pt>
                <c:pt idx="2514">
                  <c:v>62.981999999999999</c:v>
                </c:pt>
                <c:pt idx="2515">
                  <c:v>62.995000000000012</c:v>
                </c:pt>
                <c:pt idx="2516">
                  <c:v>63.009</c:v>
                </c:pt>
                <c:pt idx="2517">
                  <c:v>63.022000000000013</c:v>
                </c:pt>
                <c:pt idx="2518">
                  <c:v>63.036000000000001</c:v>
                </c:pt>
                <c:pt idx="2519">
                  <c:v>63.05</c:v>
                </c:pt>
                <c:pt idx="2520">
                  <c:v>63.064</c:v>
                </c:pt>
                <c:pt idx="2521">
                  <c:v>63.079000000000001</c:v>
                </c:pt>
                <c:pt idx="2522">
                  <c:v>63.093000000000011</c:v>
                </c:pt>
                <c:pt idx="2523">
                  <c:v>63.105000000000011</c:v>
                </c:pt>
                <c:pt idx="2524">
                  <c:v>63.117000000000004</c:v>
                </c:pt>
                <c:pt idx="2525">
                  <c:v>63.132000000000012</c:v>
                </c:pt>
                <c:pt idx="2526">
                  <c:v>63.145000000000003</c:v>
                </c:pt>
                <c:pt idx="2527">
                  <c:v>63.161000000000001</c:v>
                </c:pt>
                <c:pt idx="2528">
                  <c:v>63.175000000000011</c:v>
                </c:pt>
                <c:pt idx="2529">
                  <c:v>63.188000000000002</c:v>
                </c:pt>
                <c:pt idx="2530">
                  <c:v>63.201000000000001</c:v>
                </c:pt>
                <c:pt idx="2531">
                  <c:v>63.216000000000001</c:v>
                </c:pt>
                <c:pt idx="2532">
                  <c:v>63.229000000000013</c:v>
                </c:pt>
                <c:pt idx="2533">
                  <c:v>63.243000000000002</c:v>
                </c:pt>
                <c:pt idx="2534">
                  <c:v>63.257000000000005</c:v>
                </c:pt>
                <c:pt idx="2535">
                  <c:v>63.272000000000013</c:v>
                </c:pt>
                <c:pt idx="2536">
                  <c:v>63.285000000000011</c:v>
                </c:pt>
                <c:pt idx="2537">
                  <c:v>63.298000000000073</c:v>
                </c:pt>
                <c:pt idx="2538">
                  <c:v>63.311999999999998</c:v>
                </c:pt>
                <c:pt idx="2539">
                  <c:v>63.325000000000003</c:v>
                </c:pt>
                <c:pt idx="2540">
                  <c:v>63.339999999999996</c:v>
                </c:pt>
                <c:pt idx="2541">
                  <c:v>63.354999999999997</c:v>
                </c:pt>
                <c:pt idx="2542">
                  <c:v>63.368000000000002</c:v>
                </c:pt>
                <c:pt idx="2543">
                  <c:v>63.380999999999993</c:v>
                </c:pt>
                <c:pt idx="2544">
                  <c:v>63.394000000000005</c:v>
                </c:pt>
                <c:pt idx="2545">
                  <c:v>63.408000000000001</c:v>
                </c:pt>
                <c:pt idx="2546">
                  <c:v>63.422000000000011</c:v>
                </c:pt>
                <c:pt idx="2547">
                  <c:v>63.436</c:v>
                </c:pt>
                <c:pt idx="2548">
                  <c:v>63.450999999999993</c:v>
                </c:pt>
                <c:pt idx="2549">
                  <c:v>63.464000000000006</c:v>
                </c:pt>
                <c:pt idx="2550">
                  <c:v>63.477000000000004</c:v>
                </c:pt>
                <c:pt idx="2551">
                  <c:v>63.489000000000004</c:v>
                </c:pt>
                <c:pt idx="2552">
                  <c:v>63.502000000000002</c:v>
                </c:pt>
                <c:pt idx="2553">
                  <c:v>63.518000000000001</c:v>
                </c:pt>
                <c:pt idx="2554">
                  <c:v>63.53</c:v>
                </c:pt>
                <c:pt idx="2555">
                  <c:v>63.544000000000004</c:v>
                </c:pt>
                <c:pt idx="2556">
                  <c:v>63.558</c:v>
                </c:pt>
                <c:pt idx="2557">
                  <c:v>63.572000000000003</c:v>
                </c:pt>
                <c:pt idx="2558">
                  <c:v>63.586000000000006</c:v>
                </c:pt>
                <c:pt idx="2559">
                  <c:v>63.601000000000006</c:v>
                </c:pt>
                <c:pt idx="2560">
                  <c:v>63.616</c:v>
                </c:pt>
                <c:pt idx="2561">
                  <c:v>63.629000000000012</c:v>
                </c:pt>
                <c:pt idx="2562">
                  <c:v>63.644000000000005</c:v>
                </c:pt>
                <c:pt idx="2563">
                  <c:v>63.657000000000004</c:v>
                </c:pt>
                <c:pt idx="2564">
                  <c:v>63.671000000000006</c:v>
                </c:pt>
                <c:pt idx="2565">
                  <c:v>63.684000000000005</c:v>
                </c:pt>
                <c:pt idx="2566">
                  <c:v>63.698000000000064</c:v>
                </c:pt>
                <c:pt idx="2567">
                  <c:v>63.712000000000003</c:v>
                </c:pt>
                <c:pt idx="2568">
                  <c:v>63.724000000000011</c:v>
                </c:pt>
                <c:pt idx="2569">
                  <c:v>63.74</c:v>
                </c:pt>
                <c:pt idx="2570">
                  <c:v>63.754000000000005</c:v>
                </c:pt>
                <c:pt idx="2571">
                  <c:v>63.767000000000003</c:v>
                </c:pt>
                <c:pt idx="2572">
                  <c:v>63.78</c:v>
                </c:pt>
                <c:pt idx="2573">
                  <c:v>63.794000000000011</c:v>
                </c:pt>
                <c:pt idx="2574">
                  <c:v>63.806999999999995</c:v>
                </c:pt>
                <c:pt idx="2575">
                  <c:v>63.82</c:v>
                </c:pt>
                <c:pt idx="2576">
                  <c:v>63.835000000000001</c:v>
                </c:pt>
                <c:pt idx="2577">
                  <c:v>63.846999999999994</c:v>
                </c:pt>
                <c:pt idx="2578">
                  <c:v>63.86</c:v>
                </c:pt>
                <c:pt idx="2579">
                  <c:v>63.873999999999995</c:v>
                </c:pt>
                <c:pt idx="2580">
                  <c:v>63.886999999999993</c:v>
                </c:pt>
                <c:pt idx="2581">
                  <c:v>63.903000000000006</c:v>
                </c:pt>
                <c:pt idx="2582">
                  <c:v>63.917999999999999</c:v>
                </c:pt>
                <c:pt idx="2583">
                  <c:v>63.931000000000004</c:v>
                </c:pt>
                <c:pt idx="2584">
                  <c:v>63.945</c:v>
                </c:pt>
                <c:pt idx="2585">
                  <c:v>63.958999999999996</c:v>
                </c:pt>
                <c:pt idx="2586">
                  <c:v>63.971000000000004</c:v>
                </c:pt>
                <c:pt idx="2587">
                  <c:v>63.986000000000004</c:v>
                </c:pt>
                <c:pt idx="2588">
                  <c:v>64.001000000000005</c:v>
                </c:pt>
                <c:pt idx="2589">
                  <c:v>64.013999999999996</c:v>
                </c:pt>
                <c:pt idx="2590">
                  <c:v>64.027999999999992</c:v>
                </c:pt>
                <c:pt idx="2591">
                  <c:v>64.040999999999997</c:v>
                </c:pt>
                <c:pt idx="2592">
                  <c:v>64.054000000000002</c:v>
                </c:pt>
                <c:pt idx="2593">
                  <c:v>64.066000000000003</c:v>
                </c:pt>
                <c:pt idx="2594">
                  <c:v>64.08</c:v>
                </c:pt>
                <c:pt idx="2595">
                  <c:v>64.095000000000013</c:v>
                </c:pt>
                <c:pt idx="2596">
                  <c:v>64.10899999999998</c:v>
                </c:pt>
                <c:pt idx="2597">
                  <c:v>64.122999999999948</c:v>
                </c:pt>
                <c:pt idx="2598">
                  <c:v>64.137</c:v>
                </c:pt>
                <c:pt idx="2599">
                  <c:v>64.149999999999991</c:v>
                </c:pt>
                <c:pt idx="2600">
                  <c:v>64.164000000000001</c:v>
                </c:pt>
                <c:pt idx="2601">
                  <c:v>64.177999999999983</c:v>
                </c:pt>
                <c:pt idx="2602">
                  <c:v>64.192999999999998</c:v>
                </c:pt>
                <c:pt idx="2603">
                  <c:v>64.206999999999994</c:v>
                </c:pt>
                <c:pt idx="2604">
                  <c:v>64.221000000000004</c:v>
                </c:pt>
                <c:pt idx="2605">
                  <c:v>64.233000000000004</c:v>
                </c:pt>
                <c:pt idx="2606">
                  <c:v>64.245000000000005</c:v>
                </c:pt>
                <c:pt idx="2607">
                  <c:v>64.259</c:v>
                </c:pt>
                <c:pt idx="2608">
                  <c:v>64.271999999999991</c:v>
                </c:pt>
                <c:pt idx="2609">
                  <c:v>64.287999999999997</c:v>
                </c:pt>
                <c:pt idx="2610">
                  <c:v>64.3</c:v>
                </c:pt>
                <c:pt idx="2611">
                  <c:v>64.313999999999993</c:v>
                </c:pt>
                <c:pt idx="2612">
                  <c:v>64.325999999999979</c:v>
                </c:pt>
                <c:pt idx="2613">
                  <c:v>64.338999999999999</c:v>
                </c:pt>
                <c:pt idx="2614">
                  <c:v>64.35199999999999</c:v>
                </c:pt>
                <c:pt idx="2615">
                  <c:v>64.367000000000004</c:v>
                </c:pt>
                <c:pt idx="2616">
                  <c:v>64.381</c:v>
                </c:pt>
                <c:pt idx="2617">
                  <c:v>64.394999999999996</c:v>
                </c:pt>
                <c:pt idx="2618">
                  <c:v>64.409000000000006</c:v>
                </c:pt>
                <c:pt idx="2619">
                  <c:v>64.421999999999997</c:v>
                </c:pt>
                <c:pt idx="2620">
                  <c:v>64.435000000000002</c:v>
                </c:pt>
                <c:pt idx="2621">
                  <c:v>64.45</c:v>
                </c:pt>
                <c:pt idx="2622">
                  <c:v>64.462999999999994</c:v>
                </c:pt>
                <c:pt idx="2623">
                  <c:v>64.477999999999994</c:v>
                </c:pt>
                <c:pt idx="2624">
                  <c:v>64.492000000000004</c:v>
                </c:pt>
                <c:pt idx="2625">
                  <c:v>64.504999999999995</c:v>
                </c:pt>
                <c:pt idx="2626">
                  <c:v>64.518000000000001</c:v>
                </c:pt>
                <c:pt idx="2627">
                  <c:v>64.531999999999996</c:v>
                </c:pt>
                <c:pt idx="2628">
                  <c:v>64.546000000000006</c:v>
                </c:pt>
                <c:pt idx="2629">
                  <c:v>64.557999999999993</c:v>
                </c:pt>
                <c:pt idx="2630">
                  <c:v>64.570999999999998</c:v>
                </c:pt>
                <c:pt idx="2631">
                  <c:v>64.585999999999999</c:v>
                </c:pt>
                <c:pt idx="2632">
                  <c:v>64.600999999999999</c:v>
                </c:pt>
                <c:pt idx="2633">
                  <c:v>64.614000000000004</c:v>
                </c:pt>
                <c:pt idx="2634">
                  <c:v>64.627999999999986</c:v>
                </c:pt>
                <c:pt idx="2635">
                  <c:v>64.641000000000005</c:v>
                </c:pt>
                <c:pt idx="2636">
                  <c:v>64.653999999999982</c:v>
                </c:pt>
                <c:pt idx="2637">
                  <c:v>64.668999999999983</c:v>
                </c:pt>
                <c:pt idx="2638">
                  <c:v>64.69</c:v>
                </c:pt>
                <c:pt idx="2639">
                  <c:v>64.703999999999994</c:v>
                </c:pt>
                <c:pt idx="2640">
                  <c:v>64.718000000000004</c:v>
                </c:pt>
                <c:pt idx="2641">
                  <c:v>64.730999999999995</c:v>
                </c:pt>
                <c:pt idx="2642">
                  <c:v>64.744000000000128</c:v>
                </c:pt>
                <c:pt idx="2643">
                  <c:v>64.759</c:v>
                </c:pt>
                <c:pt idx="2644">
                  <c:v>64.771999999999991</c:v>
                </c:pt>
                <c:pt idx="2645">
                  <c:v>64.787000000000006</c:v>
                </c:pt>
                <c:pt idx="2646">
                  <c:v>64.801000000000002</c:v>
                </c:pt>
                <c:pt idx="2647">
                  <c:v>64.815000000000012</c:v>
                </c:pt>
                <c:pt idx="2648">
                  <c:v>64.827999999999989</c:v>
                </c:pt>
                <c:pt idx="2649">
                  <c:v>64.843000000000004</c:v>
                </c:pt>
                <c:pt idx="2650">
                  <c:v>64.85799999999999</c:v>
                </c:pt>
                <c:pt idx="2651">
                  <c:v>64.871999999999986</c:v>
                </c:pt>
                <c:pt idx="2652">
                  <c:v>64.884999999999991</c:v>
                </c:pt>
                <c:pt idx="2653">
                  <c:v>64.899000000000001</c:v>
                </c:pt>
                <c:pt idx="2654">
                  <c:v>64.912000000000006</c:v>
                </c:pt>
                <c:pt idx="2655">
                  <c:v>64.926000000000002</c:v>
                </c:pt>
                <c:pt idx="2656">
                  <c:v>64.940000000000026</c:v>
                </c:pt>
                <c:pt idx="2657">
                  <c:v>64.953999999999994</c:v>
                </c:pt>
                <c:pt idx="2658">
                  <c:v>64.97</c:v>
                </c:pt>
                <c:pt idx="2659">
                  <c:v>64.983000000000004</c:v>
                </c:pt>
                <c:pt idx="2660">
                  <c:v>64.997000000000128</c:v>
                </c:pt>
                <c:pt idx="2661">
                  <c:v>65.010000000000005</c:v>
                </c:pt>
                <c:pt idx="2662">
                  <c:v>65.024000000000001</c:v>
                </c:pt>
                <c:pt idx="2663">
                  <c:v>65.037999999999997</c:v>
                </c:pt>
                <c:pt idx="2664">
                  <c:v>65.052999999999983</c:v>
                </c:pt>
                <c:pt idx="2665">
                  <c:v>65.066000000000003</c:v>
                </c:pt>
                <c:pt idx="2666">
                  <c:v>65.078999999999979</c:v>
                </c:pt>
                <c:pt idx="2667">
                  <c:v>65.093000000000004</c:v>
                </c:pt>
                <c:pt idx="2668">
                  <c:v>65.10599999999998</c:v>
                </c:pt>
                <c:pt idx="2669">
                  <c:v>65.11999999999999</c:v>
                </c:pt>
                <c:pt idx="2670">
                  <c:v>65.134</c:v>
                </c:pt>
                <c:pt idx="2671">
                  <c:v>65.149000000000001</c:v>
                </c:pt>
                <c:pt idx="2672">
                  <c:v>65.162999999999982</c:v>
                </c:pt>
                <c:pt idx="2673">
                  <c:v>65.176999999999978</c:v>
                </c:pt>
                <c:pt idx="2674">
                  <c:v>65.191000000000003</c:v>
                </c:pt>
                <c:pt idx="2675">
                  <c:v>65.205000000000013</c:v>
                </c:pt>
                <c:pt idx="2676">
                  <c:v>65.218999999999994</c:v>
                </c:pt>
                <c:pt idx="2677">
                  <c:v>65.233999999999995</c:v>
                </c:pt>
                <c:pt idx="2678">
                  <c:v>65.248999999999995</c:v>
                </c:pt>
                <c:pt idx="2679">
                  <c:v>65.263000000000005</c:v>
                </c:pt>
                <c:pt idx="2680">
                  <c:v>65.275999999999982</c:v>
                </c:pt>
                <c:pt idx="2681">
                  <c:v>65.289000000000001</c:v>
                </c:pt>
                <c:pt idx="2682">
                  <c:v>65.302999999999983</c:v>
                </c:pt>
                <c:pt idx="2683">
                  <c:v>65.316999999999993</c:v>
                </c:pt>
                <c:pt idx="2684">
                  <c:v>65.331999999999994</c:v>
                </c:pt>
                <c:pt idx="2685">
                  <c:v>65.345000000000013</c:v>
                </c:pt>
                <c:pt idx="2686">
                  <c:v>65.35899999999998</c:v>
                </c:pt>
                <c:pt idx="2687">
                  <c:v>65.372999999999948</c:v>
                </c:pt>
                <c:pt idx="2688">
                  <c:v>65.387</c:v>
                </c:pt>
                <c:pt idx="2689">
                  <c:v>65.400000000000006</c:v>
                </c:pt>
                <c:pt idx="2690">
                  <c:v>65.414000000000144</c:v>
                </c:pt>
                <c:pt idx="2691">
                  <c:v>65.427000000000007</c:v>
                </c:pt>
                <c:pt idx="2692">
                  <c:v>65.440000000000026</c:v>
                </c:pt>
                <c:pt idx="2693">
                  <c:v>65.453999999999994</c:v>
                </c:pt>
                <c:pt idx="2694">
                  <c:v>65.467000000000027</c:v>
                </c:pt>
                <c:pt idx="2695">
                  <c:v>65.48</c:v>
                </c:pt>
                <c:pt idx="2696">
                  <c:v>65.494000000000128</c:v>
                </c:pt>
                <c:pt idx="2697">
                  <c:v>65.507000000000005</c:v>
                </c:pt>
                <c:pt idx="2698">
                  <c:v>65.521999999999991</c:v>
                </c:pt>
                <c:pt idx="2699">
                  <c:v>65.537000000000006</c:v>
                </c:pt>
                <c:pt idx="2700">
                  <c:v>65.55</c:v>
                </c:pt>
                <c:pt idx="2701">
                  <c:v>65.563000000000002</c:v>
                </c:pt>
                <c:pt idx="2702">
                  <c:v>65.575999999999979</c:v>
                </c:pt>
                <c:pt idx="2703">
                  <c:v>65.59</c:v>
                </c:pt>
                <c:pt idx="2704">
                  <c:v>65.60499999999999</c:v>
                </c:pt>
                <c:pt idx="2705">
                  <c:v>65.61999999999999</c:v>
                </c:pt>
                <c:pt idx="2706">
                  <c:v>65.634</c:v>
                </c:pt>
                <c:pt idx="2707">
                  <c:v>65.647000000000006</c:v>
                </c:pt>
                <c:pt idx="2708">
                  <c:v>65.661000000000001</c:v>
                </c:pt>
                <c:pt idx="2709">
                  <c:v>65.672999999999988</c:v>
                </c:pt>
                <c:pt idx="2710">
                  <c:v>65.684999999999988</c:v>
                </c:pt>
                <c:pt idx="2711">
                  <c:v>65.7</c:v>
                </c:pt>
                <c:pt idx="2712">
                  <c:v>65.712999999999994</c:v>
                </c:pt>
                <c:pt idx="2713">
                  <c:v>65.725999999999999</c:v>
                </c:pt>
                <c:pt idx="2714">
                  <c:v>65.739000000000004</c:v>
                </c:pt>
                <c:pt idx="2715">
                  <c:v>65.753</c:v>
                </c:pt>
                <c:pt idx="2716">
                  <c:v>65.766000000000005</c:v>
                </c:pt>
                <c:pt idx="2717">
                  <c:v>65.78</c:v>
                </c:pt>
                <c:pt idx="2718">
                  <c:v>65.792000000000002</c:v>
                </c:pt>
                <c:pt idx="2719">
                  <c:v>65.804000000000002</c:v>
                </c:pt>
                <c:pt idx="2720">
                  <c:v>65.819999999999993</c:v>
                </c:pt>
                <c:pt idx="2721">
                  <c:v>65.832999999999998</c:v>
                </c:pt>
                <c:pt idx="2722">
                  <c:v>65.846000000000004</c:v>
                </c:pt>
                <c:pt idx="2723">
                  <c:v>65.85899999999998</c:v>
                </c:pt>
                <c:pt idx="2724">
                  <c:v>65.871999999999986</c:v>
                </c:pt>
                <c:pt idx="2725">
                  <c:v>65.885999999999981</c:v>
                </c:pt>
                <c:pt idx="2726">
                  <c:v>65.900000000000006</c:v>
                </c:pt>
                <c:pt idx="2727">
                  <c:v>65.915000000000006</c:v>
                </c:pt>
                <c:pt idx="2728">
                  <c:v>65.927999999999997</c:v>
                </c:pt>
                <c:pt idx="2729">
                  <c:v>65.942000000000007</c:v>
                </c:pt>
                <c:pt idx="2730">
                  <c:v>65.955000000000013</c:v>
                </c:pt>
                <c:pt idx="2731">
                  <c:v>65.97</c:v>
                </c:pt>
                <c:pt idx="2732">
                  <c:v>65.983000000000004</c:v>
                </c:pt>
                <c:pt idx="2733">
                  <c:v>65.998000000000005</c:v>
                </c:pt>
                <c:pt idx="2734">
                  <c:v>66.012</c:v>
                </c:pt>
                <c:pt idx="2735">
                  <c:v>66.025999999999982</c:v>
                </c:pt>
                <c:pt idx="2736">
                  <c:v>66.039000000000001</c:v>
                </c:pt>
                <c:pt idx="2737">
                  <c:v>66.051999999999992</c:v>
                </c:pt>
                <c:pt idx="2738">
                  <c:v>66.065000000000012</c:v>
                </c:pt>
                <c:pt idx="2739">
                  <c:v>66.077999999999989</c:v>
                </c:pt>
                <c:pt idx="2740">
                  <c:v>66.093000000000004</c:v>
                </c:pt>
                <c:pt idx="2741">
                  <c:v>66.106999999999999</c:v>
                </c:pt>
                <c:pt idx="2742">
                  <c:v>66.121999999999986</c:v>
                </c:pt>
                <c:pt idx="2743">
                  <c:v>66.134</c:v>
                </c:pt>
                <c:pt idx="2744">
                  <c:v>66.147000000000006</c:v>
                </c:pt>
                <c:pt idx="2745">
                  <c:v>66.16</c:v>
                </c:pt>
                <c:pt idx="2746">
                  <c:v>66.174999999999983</c:v>
                </c:pt>
                <c:pt idx="2747">
                  <c:v>66.187999999999988</c:v>
                </c:pt>
                <c:pt idx="2748">
                  <c:v>66.202000000000012</c:v>
                </c:pt>
                <c:pt idx="2749">
                  <c:v>66.217000000000027</c:v>
                </c:pt>
                <c:pt idx="2750">
                  <c:v>66.228999999999999</c:v>
                </c:pt>
                <c:pt idx="2751">
                  <c:v>66.241000000000128</c:v>
                </c:pt>
                <c:pt idx="2752">
                  <c:v>66.256</c:v>
                </c:pt>
                <c:pt idx="2753">
                  <c:v>66.269000000000005</c:v>
                </c:pt>
                <c:pt idx="2754">
                  <c:v>66.284000000000006</c:v>
                </c:pt>
                <c:pt idx="2755">
                  <c:v>66.296999999999997</c:v>
                </c:pt>
                <c:pt idx="2756">
                  <c:v>66.312000000000012</c:v>
                </c:pt>
                <c:pt idx="2757">
                  <c:v>66.323999999999998</c:v>
                </c:pt>
                <c:pt idx="2758">
                  <c:v>66.337000000000003</c:v>
                </c:pt>
                <c:pt idx="2759">
                  <c:v>66.35199999999999</c:v>
                </c:pt>
                <c:pt idx="2760">
                  <c:v>66.364000000000004</c:v>
                </c:pt>
                <c:pt idx="2761">
                  <c:v>66.38</c:v>
                </c:pt>
                <c:pt idx="2762">
                  <c:v>66.391999999999996</c:v>
                </c:pt>
                <c:pt idx="2763">
                  <c:v>66.406000000000006</c:v>
                </c:pt>
                <c:pt idx="2764">
                  <c:v>66.42</c:v>
                </c:pt>
                <c:pt idx="2765">
                  <c:v>66.430999999999997</c:v>
                </c:pt>
                <c:pt idx="2766">
                  <c:v>66.444000000000159</c:v>
                </c:pt>
                <c:pt idx="2767">
                  <c:v>66.459000000000003</c:v>
                </c:pt>
                <c:pt idx="2768">
                  <c:v>66.472999999999999</c:v>
                </c:pt>
                <c:pt idx="2769">
                  <c:v>66.486999999999995</c:v>
                </c:pt>
                <c:pt idx="2770">
                  <c:v>66.501999999999995</c:v>
                </c:pt>
                <c:pt idx="2771">
                  <c:v>66.513000000000005</c:v>
                </c:pt>
                <c:pt idx="2772">
                  <c:v>66.527000000000001</c:v>
                </c:pt>
                <c:pt idx="2773">
                  <c:v>66.540000000000006</c:v>
                </c:pt>
                <c:pt idx="2774">
                  <c:v>66.552999999999983</c:v>
                </c:pt>
                <c:pt idx="2775">
                  <c:v>66.568000000000012</c:v>
                </c:pt>
                <c:pt idx="2776">
                  <c:v>66.585999999999999</c:v>
                </c:pt>
                <c:pt idx="2777">
                  <c:v>66.600999999999999</c:v>
                </c:pt>
                <c:pt idx="2778">
                  <c:v>66.614000000000004</c:v>
                </c:pt>
                <c:pt idx="2779">
                  <c:v>66.625999999999948</c:v>
                </c:pt>
                <c:pt idx="2780">
                  <c:v>66.641000000000005</c:v>
                </c:pt>
                <c:pt idx="2781">
                  <c:v>66.653999999999982</c:v>
                </c:pt>
                <c:pt idx="2782">
                  <c:v>66.668999999999983</c:v>
                </c:pt>
                <c:pt idx="2783">
                  <c:v>66.681999999999988</c:v>
                </c:pt>
                <c:pt idx="2784">
                  <c:v>66.698999999999998</c:v>
                </c:pt>
                <c:pt idx="2785">
                  <c:v>66.712999999999994</c:v>
                </c:pt>
                <c:pt idx="2786">
                  <c:v>66.728999999999999</c:v>
                </c:pt>
                <c:pt idx="2787">
                  <c:v>66.745000000000005</c:v>
                </c:pt>
                <c:pt idx="2788">
                  <c:v>66.762</c:v>
                </c:pt>
                <c:pt idx="2789">
                  <c:v>66.777000000000001</c:v>
                </c:pt>
                <c:pt idx="2790">
                  <c:v>66.793000000000006</c:v>
                </c:pt>
                <c:pt idx="2791">
                  <c:v>66.808999999999983</c:v>
                </c:pt>
                <c:pt idx="2792">
                  <c:v>66.820999999999998</c:v>
                </c:pt>
                <c:pt idx="2793">
                  <c:v>66.835999999999999</c:v>
                </c:pt>
                <c:pt idx="2794">
                  <c:v>66.85199999999999</c:v>
                </c:pt>
                <c:pt idx="2795">
                  <c:v>66.869</c:v>
                </c:pt>
                <c:pt idx="2796">
                  <c:v>66.884999999999991</c:v>
                </c:pt>
                <c:pt idx="2797">
                  <c:v>66.902000000000001</c:v>
                </c:pt>
                <c:pt idx="2798">
                  <c:v>66.915999999999997</c:v>
                </c:pt>
                <c:pt idx="2799">
                  <c:v>66.932000000000002</c:v>
                </c:pt>
                <c:pt idx="2800">
                  <c:v>66.946000000000026</c:v>
                </c:pt>
                <c:pt idx="2801">
                  <c:v>66.962000000000003</c:v>
                </c:pt>
                <c:pt idx="2802">
                  <c:v>66.977999999999994</c:v>
                </c:pt>
                <c:pt idx="2803">
                  <c:v>66.994000000000128</c:v>
                </c:pt>
                <c:pt idx="2804">
                  <c:v>67.010000000000005</c:v>
                </c:pt>
                <c:pt idx="2805">
                  <c:v>67.027000000000001</c:v>
                </c:pt>
                <c:pt idx="2806">
                  <c:v>67.043000000000006</c:v>
                </c:pt>
                <c:pt idx="2807">
                  <c:v>67.058999999999983</c:v>
                </c:pt>
                <c:pt idx="2808">
                  <c:v>67.073999999999998</c:v>
                </c:pt>
                <c:pt idx="2809">
                  <c:v>67.088999999999999</c:v>
                </c:pt>
                <c:pt idx="2810">
                  <c:v>67.103999999999999</c:v>
                </c:pt>
                <c:pt idx="2811">
                  <c:v>67.119</c:v>
                </c:pt>
                <c:pt idx="2812">
                  <c:v>67.135999999999981</c:v>
                </c:pt>
                <c:pt idx="2813">
                  <c:v>67.150999999999982</c:v>
                </c:pt>
                <c:pt idx="2814">
                  <c:v>67.167000000000002</c:v>
                </c:pt>
                <c:pt idx="2815">
                  <c:v>67.181999999999988</c:v>
                </c:pt>
                <c:pt idx="2816">
                  <c:v>67.197999999999993</c:v>
                </c:pt>
                <c:pt idx="2817">
                  <c:v>67.212999999999994</c:v>
                </c:pt>
                <c:pt idx="2818">
                  <c:v>67.228999999999999</c:v>
                </c:pt>
                <c:pt idx="2819">
                  <c:v>67.245000000000005</c:v>
                </c:pt>
                <c:pt idx="2820">
                  <c:v>67.260999999999996</c:v>
                </c:pt>
                <c:pt idx="2821">
                  <c:v>67.275999999999982</c:v>
                </c:pt>
                <c:pt idx="2822">
                  <c:v>67.290999999999997</c:v>
                </c:pt>
                <c:pt idx="2823">
                  <c:v>67.307000000000002</c:v>
                </c:pt>
                <c:pt idx="2824">
                  <c:v>67.320999999999998</c:v>
                </c:pt>
                <c:pt idx="2825">
                  <c:v>67.335999999999999</c:v>
                </c:pt>
                <c:pt idx="2826">
                  <c:v>67.35199999999999</c:v>
                </c:pt>
                <c:pt idx="2827">
                  <c:v>67.367000000000004</c:v>
                </c:pt>
                <c:pt idx="2828">
                  <c:v>67.381</c:v>
                </c:pt>
                <c:pt idx="2829">
                  <c:v>67.397000000000006</c:v>
                </c:pt>
                <c:pt idx="2830">
                  <c:v>67.412000000000006</c:v>
                </c:pt>
                <c:pt idx="2831">
                  <c:v>67.427000000000007</c:v>
                </c:pt>
                <c:pt idx="2832">
                  <c:v>67.444000000000159</c:v>
                </c:pt>
                <c:pt idx="2833">
                  <c:v>67.459000000000003</c:v>
                </c:pt>
                <c:pt idx="2834">
                  <c:v>67.475999999999999</c:v>
                </c:pt>
                <c:pt idx="2835">
                  <c:v>67.491000000000128</c:v>
                </c:pt>
                <c:pt idx="2836">
                  <c:v>67.507000000000005</c:v>
                </c:pt>
                <c:pt idx="2837">
                  <c:v>67.522999999999982</c:v>
                </c:pt>
                <c:pt idx="2838">
                  <c:v>67.537999999999997</c:v>
                </c:pt>
                <c:pt idx="2839">
                  <c:v>67.554000000000002</c:v>
                </c:pt>
                <c:pt idx="2840">
                  <c:v>67.569999999999993</c:v>
                </c:pt>
                <c:pt idx="2841">
                  <c:v>67.587000000000003</c:v>
                </c:pt>
                <c:pt idx="2842">
                  <c:v>67.60199999999999</c:v>
                </c:pt>
                <c:pt idx="2843">
                  <c:v>67.617000000000004</c:v>
                </c:pt>
                <c:pt idx="2844">
                  <c:v>67.631999999999991</c:v>
                </c:pt>
                <c:pt idx="2845">
                  <c:v>67.647999999999996</c:v>
                </c:pt>
                <c:pt idx="2846">
                  <c:v>67.661999999999992</c:v>
                </c:pt>
                <c:pt idx="2847">
                  <c:v>67.678999999999988</c:v>
                </c:pt>
                <c:pt idx="2848">
                  <c:v>67.694000000000003</c:v>
                </c:pt>
                <c:pt idx="2849">
                  <c:v>67.709999999999994</c:v>
                </c:pt>
                <c:pt idx="2850">
                  <c:v>67.725999999999999</c:v>
                </c:pt>
                <c:pt idx="2851">
                  <c:v>67.741000000000128</c:v>
                </c:pt>
                <c:pt idx="2852">
                  <c:v>67.757000000000005</c:v>
                </c:pt>
                <c:pt idx="2853">
                  <c:v>67.771999999999991</c:v>
                </c:pt>
                <c:pt idx="2854">
                  <c:v>67.787999999999997</c:v>
                </c:pt>
                <c:pt idx="2855">
                  <c:v>67.804999999999993</c:v>
                </c:pt>
                <c:pt idx="2856">
                  <c:v>67.820999999999998</c:v>
                </c:pt>
                <c:pt idx="2857">
                  <c:v>67.835999999999999</c:v>
                </c:pt>
                <c:pt idx="2858">
                  <c:v>67.85199999999999</c:v>
                </c:pt>
                <c:pt idx="2859">
                  <c:v>67.867999999999995</c:v>
                </c:pt>
                <c:pt idx="2860">
                  <c:v>67.884</c:v>
                </c:pt>
                <c:pt idx="2861">
                  <c:v>67.902000000000001</c:v>
                </c:pt>
                <c:pt idx="2862">
                  <c:v>67.918000000000006</c:v>
                </c:pt>
                <c:pt idx="2863">
                  <c:v>67.933000000000007</c:v>
                </c:pt>
                <c:pt idx="2864">
                  <c:v>67.948000000000022</c:v>
                </c:pt>
                <c:pt idx="2865">
                  <c:v>67.964000000000027</c:v>
                </c:pt>
                <c:pt idx="2866">
                  <c:v>67.978999999999999</c:v>
                </c:pt>
                <c:pt idx="2867">
                  <c:v>67.995000000000005</c:v>
                </c:pt>
                <c:pt idx="2868">
                  <c:v>68.010999999999996</c:v>
                </c:pt>
                <c:pt idx="2869">
                  <c:v>68.025999999999982</c:v>
                </c:pt>
                <c:pt idx="2870">
                  <c:v>68.040000000000006</c:v>
                </c:pt>
                <c:pt idx="2871">
                  <c:v>68.054999999999993</c:v>
                </c:pt>
                <c:pt idx="2872">
                  <c:v>68.070999999999998</c:v>
                </c:pt>
                <c:pt idx="2873">
                  <c:v>68.088999999999999</c:v>
                </c:pt>
                <c:pt idx="2874">
                  <c:v>68.10599999999998</c:v>
                </c:pt>
                <c:pt idx="2875">
                  <c:v>68.121999999999986</c:v>
                </c:pt>
                <c:pt idx="2876">
                  <c:v>68.137999999999991</c:v>
                </c:pt>
                <c:pt idx="2877">
                  <c:v>68.150999999999982</c:v>
                </c:pt>
                <c:pt idx="2878">
                  <c:v>68.167000000000002</c:v>
                </c:pt>
                <c:pt idx="2879">
                  <c:v>68.183999999999983</c:v>
                </c:pt>
                <c:pt idx="2880">
                  <c:v>68.202000000000012</c:v>
                </c:pt>
                <c:pt idx="2881">
                  <c:v>68.217000000000027</c:v>
                </c:pt>
                <c:pt idx="2882">
                  <c:v>68.23</c:v>
                </c:pt>
                <c:pt idx="2883">
                  <c:v>68.245999999999995</c:v>
                </c:pt>
                <c:pt idx="2884">
                  <c:v>68.260999999999996</c:v>
                </c:pt>
                <c:pt idx="2885">
                  <c:v>68.277000000000001</c:v>
                </c:pt>
                <c:pt idx="2886">
                  <c:v>68.293999999999997</c:v>
                </c:pt>
                <c:pt idx="2887">
                  <c:v>68.31</c:v>
                </c:pt>
                <c:pt idx="2888">
                  <c:v>68.324999999999989</c:v>
                </c:pt>
                <c:pt idx="2889">
                  <c:v>68.340999999999994</c:v>
                </c:pt>
                <c:pt idx="2890">
                  <c:v>68.356999999999999</c:v>
                </c:pt>
                <c:pt idx="2891">
                  <c:v>68.372999999999948</c:v>
                </c:pt>
                <c:pt idx="2892">
                  <c:v>68.388999999999982</c:v>
                </c:pt>
                <c:pt idx="2893">
                  <c:v>68.406000000000006</c:v>
                </c:pt>
                <c:pt idx="2894">
                  <c:v>68.421999999999997</c:v>
                </c:pt>
                <c:pt idx="2895">
                  <c:v>68.437000000000026</c:v>
                </c:pt>
                <c:pt idx="2896">
                  <c:v>68.453999999999994</c:v>
                </c:pt>
                <c:pt idx="2897">
                  <c:v>68.471000000000004</c:v>
                </c:pt>
                <c:pt idx="2898">
                  <c:v>68.488</c:v>
                </c:pt>
                <c:pt idx="2899">
                  <c:v>68.504000000000005</c:v>
                </c:pt>
                <c:pt idx="2900">
                  <c:v>68.52</c:v>
                </c:pt>
                <c:pt idx="2901">
                  <c:v>68.534999999999997</c:v>
                </c:pt>
                <c:pt idx="2902">
                  <c:v>68.551999999999992</c:v>
                </c:pt>
                <c:pt idx="2903">
                  <c:v>68.568000000000012</c:v>
                </c:pt>
                <c:pt idx="2904">
                  <c:v>68.584999999999994</c:v>
                </c:pt>
                <c:pt idx="2905">
                  <c:v>68.600999999999999</c:v>
                </c:pt>
                <c:pt idx="2906">
                  <c:v>68.617000000000004</c:v>
                </c:pt>
                <c:pt idx="2907">
                  <c:v>68.632999999999981</c:v>
                </c:pt>
                <c:pt idx="2908">
                  <c:v>68.649999999999991</c:v>
                </c:pt>
                <c:pt idx="2909">
                  <c:v>68.664999999999992</c:v>
                </c:pt>
                <c:pt idx="2910">
                  <c:v>68.680999999999983</c:v>
                </c:pt>
                <c:pt idx="2911">
                  <c:v>68.697999999999993</c:v>
                </c:pt>
                <c:pt idx="2912">
                  <c:v>68.714000000000027</c:v>
                </c:pt>
                <c:pt idx="2913">
                  <c:v>68.735000000000014</c:v>
                </c:pt>
                <c:pt idx="2914">
                  <c:v>68.751000000000005</c:v>
                </c:pt>
                <c:pt idx="2915">
                  <c:v>68.768000000000001</c:v>
                </c:pt>
                <c:pt idx="2916">
                  <c:v>68.783000000000001</c:v>
                </c:pt>
                <c:pt idx="2917">
                  <c:v>68.798000000000002</c:v>
                </c:pt>
                <c:pt idx="2918">
                  <c:v>68.813000000000002</c:v>
                </c:pt>
                <c:pt idx="2919">
                  <c:v>68.83</c:v>
                </c:pt>
                <c:pt idx="2920">
                  <c:v>68.848000000000013</c:v>
                </c:pt>
                <c:pt idx="2921">
                  <c:v>68.864999999999995</c:v>
                </c:pt>
                <c:pt idx="2922">
                  <c:v>68.88</c:v>
                </c:pt>
                <c:pt idx="2923">
                  <c:v>68.896000000000001</c:v>
                </c:pt>
                <c:pt idx="2924">
                  <c:v>68.911000000000143</c:v>
                </c:pt>
                <c:pt idx="2925">
                  <c:v>68.927000000000007</c:v>
                </c:pt>
                <c:pt idx="2926">
                  <c:v>68.943000000000026</c:v>
                </c:pt>
                <c:pt idx="2927">
                  <c:v>68.959999999999994</c:v>
                </c:pt>
                <c:pt idx="2928">
                  <c:v>68.975999999999999</c:v>
                </c:pt>
                <c:pt idx="2929">
                  <c:v>68.989999999999995</c:v>
                </c:pt>
                <c:pt idx="2930">
                  <c:v>69.004000000000005</c:v>
                </c:pt>
                <c:pt idx="2931">
                  <c:v>69.021000000000001</c:v>
                </c:pt>
                <c:pt idx="2932">
                  <c:v>69.037999999999997</c:v>
                </c:pt>
                <c:pt idx="2933">
                  <c:v>69.054999999999993</c:v>
                </c:pt>
                <c:pt idx="2934">
                  <c:v>69.070999999999998</c:v>
                </c:pt>
                <c:pt idx="2935">
                  <c:v>69.087000000000003</c:v>
                </c:pt>
                <c:pt idx="2936">
                  <c:v>69.10299999999998</c:v>
                </c:pt>
                <c:pt idx="2937">
                  <c:v>69.117000000000004</c:v>
                </c:pt>
                <c:pt idx="2938">
                  <c:v>69.134</c:v>
                </c:pt>
                <c:pt idx="2939">
                  <c:v>69.150999999999982</c:v>
                </c:pt>
                <c:pt idx="2940">
                  <c:v>69.165999999999983</c:v>
                </c:pt>
                <c:pt idx="2941">
                  <c:v>69.181999999999988</c:v>
                </c:pt>
                <c:pt idx="2942">
                  <c:v>69.197000000000003</c:v>
                </c:pt>
                <c:pt idx="2943">
                  <c:v>69.214000000000027</c:v>
                </c:pt>
                <c:pt idx="2944">
                  <c:v>69.23</c:v>
                </c:pt>
                <c:pt idx="2945">
                  <c:v>69.245999999999995</c:v>
                </c:pt>
                <c:pt idx="2946">
                  <c:v>69.263000000000005</c:v>
                </c:pt>
                <c:pt idx="2947">
                  <c:v>69.277000000000001</c:v>
                </c:pt>
                <c:pt idx="2948">
                  <c:v>69.290999999999997</c:v>
                </c:pt>
                <c:pt idx="2949">
                  <c:v>69.307000000000002</c:v>
                </c:pt>
                <c:pt idx="2950">
                  <c:v>69.322999999999979</c:v>
                </c:pt>
                <c:pt idx="2951">
                  <c:v>69.34</c:v>
                </c:pt>
                <c:pt idx="2952">
                  <c:v>69.35599999999998</c:v>
                </c:pt>
                <c:pt idx="2953">
                  <c:v>69.372999999999948</c:v>
                </c:pt>
                <c:pt idx="2954">
                  <c:v>69.387999999999991</c:v>
                </c:pt>
                <c:pt idx="2955">
                  <c:v>69.403999999999996</c:v>
                </c:pt>
                <c:pt idx="2956">
                  <c:v>69.42</c:v>
                </c:pt>
                <c:pt idx="2957">
                  <c:v>69.437000000000026</c:v>
                </c:pt>
                <c:pt idx="2958">
                  <c:v>69.452000000000012</c:v>
                </c:pt>
                <c:pt idx="2959">
                  <c:v>69.468000000000004</c:v>
                </c:pt>
                <c:pt idx="2960">
                  <c:v>69.483999999999995</c:v>
                </c:pt>
                <c:pt idx="2961">
                  <c:v>69.501000000000005</c:v>
                </c:pt>
                <c:pt idx="2962">
                  <c:v>69.519000000000005</c:v>
                </c:pt>
                <c:pt idx="2963">
                  <c:v>69.536000000000001</c:v>
                </c:pt>
                <c:pt idx="2964">
                  <c:v>69.551000000000002</c:v>
                </c:pt>
                <c:pt idx="2965">
                  <c:v>69.565000000000012</c:v>
                </c:pt>
                <c:pt idx="2966">
                  <c:v>69.581000000000003</c:v>
                </c:pt>
                <c:pt idx="2967">
                  <c:v>69.596000000000004</c:v>
                </c:pt>
                <c:pt idx="2968">
                  <c:v>69.613</c:v>
                </c:pt>
                <c:pt idx="2969">
                  <c:v>69.631</c:v>
                </c:pt>
                <c:pt idx="2970">
                  <c:v>69.646000000000001</c:v>
                </c:pt>
                <c:pt idx="2971">
                  <c:v>69.66</c:v>
                </c:pt>
                <c:pt idx="2972">
                  <c:v>69.674999999999983</c:v>
                </c:pt>
                <c:pt idx="2973">
                  <c:v>69.691999999999993</c:v>
                </c:pt>
                <c:pt idx="2974">
                  <c:v>69.706000000000003</c:v>
                </c:pt>
                <c:pt idx="2975">
                  <c:v>69.721999999999994</c:v>
                </c:pt>
                <c:pt idx="2976">
                  <c:v>69.738</c:v>
                </c:pt>
                <c:pt idx="2977">
                  <c:v>69.754000000000005</c:v>
                </c:pt>
                <c:pt idx="2978">
                  <c:v>69.769000000000005</c:v>
                </c:pt>
                <c:pt idx="2979">
                  <c:v>69.786000000000001</c:v>
                </c:pt>
                <c:pt idx="2980">
                  <c:v>69.801999999999992</c:v>
                </c:pt>
                <c:pt idx="2981">
                  <c:v>69.818000000000012</c:v>
                </c:pt>
                <c:pt idx="2982">
                  <c:v>69.834000000000003</c:v>
                </c:pt>
                <c:pt idx="2983">
                  <c:v>69.850999999999999</c:v>
                </c:pt>
                <c:pt idx="2984">
                  <c:v>69.864999999999995</c:v>
                </c:pt>
                <c:pt idx="2985">
                  <c:v>69.881</c:v>
                </c:pt>
                <c:pt idx="2986">
                  <c:v>69.897000000000006</c:v>
                </c:pt>
                <c:pt idx="2987">
                  <c:v>69.912999999999997</c:v>
                </c:pt>
                <c:pt idx="2988">
                  <c:v>69.930000000000007</c:v>
                </c:pt>
                <c:pt idx="2989">
                  <c:v>69.946000000000026</c:v>
                </c:pt>
                <c:pt idx="2990">
                  <c:v>69.961000000000027</c:v>
                </c:pt>
                <c:pt idx="2991">
                  <c:v>69.977000000000004</c:v>
                </c:pt>
                <c:pt idx="2992">
                  <c:v>69.994000000000128</c:v>
                </c:pt>
                <c:pt idx="2993">
                  <c:v>70.010000000000005</c:v>
                </c:pt>
                <c:pt idx="2994">
                  <c:v>70.025999999999982</c:v>
                </c:pt>
                <c:pt idx="2995">
                  <c:v>70.043000000000006</c:v>
                </c:pt>
                <c:pt idx="2996">
                  <c:v>70.051999999999992</c:v>
                </c:pt>
                <c:pt idx="2997">
                  <c:v>70.073999999999998</c:v>
                </c:pt>
                <c:pt idx="2998">
                  <c:v>70.090999999999994</c:v>
                </c:pt>
                <c:pt idx="2999">
                  <c:v>70.10799999999999</c:v>
                </c:pt>
                <c:pt idx="3000">
                  <c:v>70.122999999999948</c:v>
                </c:pt>
                <c:pt idx="3001">
                  <c:v>70.138999999999982</c:v>
                </c:pt>
                <c:pt idx="3002">
                  <c:v>70.152999999999949</c:v>
                </c:pt>
                <c:pt idx="3003">
                  <c:v>70.169999999999987</c:v>
                </c:pt>
                <c:pt idx="3004">
                  <c:v>70.185999999999979</c:v>
                </c:pt>
                <c:pt idx="3005">
                  <c:v>70.202000000000012</c:v>
                </c:pt>
                <c:pt idx="3006">
                  <c:v>70.217000000000027</c:v>
                </c:pt>
                <c:pt idx="3007">
                  <c:v>70.232000000000014</c:v>
                </c:pt>
                <c:pt idx="3008">
                  <c:v>70.247000000000128</c:v>
                </c:pt>
                <c:pt idx="3009">
                  <c:v>70.262</c:v>
                </c:pt>
                <c:pt idx="3010">
                  <c:v>70.281999999999996</c:v>
                </c:pt>
                <c:pt idx="3011">
                  <c:v>70.299000000000007</c:v>
                </c:pt>
                <c:pt idx="3012">
                  <c:v>70.313999999999993</c:v>
                </c:pt>
                <c:pt idx="3013">
                  <c:v>70.328999999999979</c:v>
                </c:pt>
                <c:pt idx="3014">
                  <c:v>70.346000000000004</c:v>
                </c:pt>
                <c:pt idx="3015">
                  <c:v>70.361999999999995</c:v>
                </c:pt>
                <c:pt idx="3016">
                  <c:v>70.378999999999948</c:v>
                </c:pt>
                <c:pt idx="3017">
                  <c:v>70.394999999999996</c:v>
                </c:pt>
                <c:pt idx="3018">
                  <c:v>70.411000000000143</c:v>
                </c:pt>
                <c:pt idx="3019">
                  <c:v>70.426000000000002</c:v>
                </c:pt>
                <c:pt idx="3020">
                  <c:v>70.440000000000026</c:v>
                </c:pt>
                <c:pt idx="3021">
                  <c:v>70.458000000000013</c:v>
                </c:pt>
                <c:pt idx="3022">
                  <c:v>70.472999999999999</c:v>
                </c:pt>
                <c:pt idx="3023">
                  <c:v>70.489000000000004</c:v>
                </c:pt>
                <c:pt idx="3024">
                  <c:v>70.504000000000005</c:v>
                </c:pt>
                <c:pt idx="3025">
                  <c:v>70.52</c:v>
                </c:pt>
                <c:pt idx="3026">
                  <c:v>70.536000000000001</c:v>
                </c:pt>
                <c:pt idx="3027">
                  <c:v>70.551999999999992</c:v>
                </c:pt>
                <c:pt idx="3028">
                  <c:v>70.568000000000012</c:v>
                </c:pt>
                <c:pt idx="3029">
                  <c:v>70.584999999999994</c:v>
                </c:pt>
                <c:pt idx="3030">
                  <c:v>70.599999999999994</c:v>
                </c:pt>
                <c:pt idx="3031">
                  <c:v>70.614999999999995</c:v>
                </c:pt>
                <c:pt idx="3032">
                  <c:v>70.631999999999991</c:v>
                </c:pt>
                <c:pt idx="3033">
                  <c:v>70.647999999999996</c:v>
                </c:pt>
                <c:pt idx="3034">
                  <c:v>70.662999999999982</c:v>
                </c:pt>
                <c:pt idx="3035">
                  <c:v>70.679999999999978</c:v>
                </c:pt>
                <c:pt idx="3036">
                  <c:v>70.695999999999998</c:v>
                </c:pt>
                <c:pt idx="3037">
                  <c:v>70.709999999999994</c:v>
                </c:pt>
                <c:pt idx="3038">
                  <c:v>70.725999999999999</c:v>
                </c:pt>
                <c:pt idx="3039">
                  <c:v>70.742000000000004</c:v>
                </c:pt>
                <c:pt idx="3040">
                  <c:v>70.760000000000005</c:v>
                </c:pt>
                <c:pt idx="3041">
                  <c:v>70.777000000000001</c:v>
                </c:pt>
                <c:pt idx="3042">
                  <c:v>70.792000000000002</c:v>
                </c:pt>
                <c:pt idx="3043">
                  <c:v>70.808999999999983</c:v>
                </c:pt>
                <c:pt idx="3044">
                  <c:v>70.822999999999979</c:v>
                </c:pt>
                <c:pt idx="3045">
                  <c:v>70.840999999999994</c:v>
                </c:pt>
                <c:pt idx="3046">
                  <c:v>70.856999999999999</c:v>
                </c:pt>
                <c:pt idx="3047">
                  <c:v>70.872999999999948</c:v>
                </c:pt>
                <c:pt idx="3048">
                  <c:v>70.887</c:v>
                </c:pt>
                <c:pt idx="3049">
                  <c:v>70.902000000000001</c:v>
                </c:pt>
                <c:pt idx="3050">
                  <c:v>70.923000000000002</c:v>
                </c:pt>
                <c:pt idx="3051">
                  <c:v>70.945000000000007</c:v>
                </c:pt>
                <c:pt idx="3052">
                  <c:v>70.962999999999994</c:v>
                </c:pt>
                <c:pt idx="3053">
                  <c:v>70.978999999999999</c:v>
                </c:pt>
                <c:pt idx="3054">
                  <c:v>70.992999999999995</c:v>
                </c:pt>
                <c:pt idx="3055">
                  <c:v>71.007999999999996</c:v>
                </c:pt>
                <c:pt idx="3056">
                  <c:v>71.024999999999991</c:v>
                </c:pt>
                <c:pt idx="3057">
                  <c:v>71.042000000000002</c:v>
                </c:pt>
                <c:pt idx="3058">
                  <c:v>71.058999999999983</c:v>
                </c:pt>
                <c:pt idx="3059">
                  <c:v>71.074999999999989</c:v>
                </c:pt>
                <c:pt idx="3060">
                  <c:v>71.09</c:v>
                </c:pt>
                <c:pt idx="3061">
                  <c:v>71.106999999999999</c:v>
                </c:pt>
                <c:pt idx="3062">
                  <c:v>71.120999999999981</c:v>
                </c:pt>
                <c:pt idx="3063">
                  <c:v>71.137999999999991</c:v>
                </c:pt>
                <c:pt idx="3064">
                  <c:v>71.154999999999987</c:v>
                </c:pt>
                <c:pt idx="3065">
                  <c:v>71.170999999999978</c:v>
                </c:pt>
                <c:pt idx="3066">
                  <c:v>71.185999999999979</c:v>
                </c:pt>
                <c:pt idx="3067">
                  <c:v>71.202000000000012</c:v>
                </c:pt>
                <c:pt idx="3068">
                  <c:v>71.218000000000004</c:v>
                </c:pt>
                <c:pt idx="3069">
                  <c:v>71.233999999999995</c:v>
                </c:pt>
                <c:pt idx="3070">
                  <c:v>71.248999999999995</c:v>
                </c:pt>
                <c:pt idx="3071">
                  <c:v>71.265000000000001</c:v>
                </c:pt>
                <c:pt idx="3072">
                  <c:v>71.28</c:v>
                </c:pt>
                <c:pt idx="3073">
                  <c:v>71.296000000000006</c:v>
                </c:pt>
                <c:pt idx="3074">
                  <c:v>71.31</c:v>
                </c:pt>
                <c:pt idx="3075">
                  <c:v>71.325999999999979</c:v>
                </c:pt>
                <c:pt idx="3076">
                  <c:v>71.343000000000004</c:v>
                </c:pt>
                <c:pt idx="3077">
                  <c:v>71.35799999999999</c:v>
                </c:pt>
                <c:pt idx="3078">
                  <c:v>71.372999999999948</c:v>
                </c:pt>
                <c:pt idx="3079">
                  <c:v>71.39</c:v>
                </c:pt>
                <c:pt idx="3080">
                  <c:v>71.408000000000001</c:v>
                </c:pt>
                <c:pt idx="3081">
                  <c:v>71.423000000000002</c:v>
                </c:pt>
                <c:pt idx="3082">
                  <c:v>71.438000000000002</c:v>
                </c:pt>
                <c:pt idx="3083">
                  <c:v>71.453000000000003</c:v>
                </c:pt>
                <c:pt idx="3084">
                  <c:v>71.47</c:v>
                </c:pt>
                <c:pt idx="3085">
                  <c:v>71.483999999999995</c:v>
                </c:pt>
                <c:pt idx="3086">
                  <c:v>71.501000000000005</c:v>
                </c:pt>
                <c:pt idx="3087">
                  <c:v>71.516000000000005</c:v>
                </c:pt>
                <c:pt idx="3088">
                  <c:v>71.534000000000006</c:v>
                </c:pt>
                <c:pt idx="3089">
                  <c:v>71.551999999999992</c:v>
                </c:pt>
                <c:pt idx="3090">
                  <c:v>71.566999999999993</c:v>
                </c:pt>
                <c:pt idx="3091">
                  <c:v>71.582999999999998</c:v>
                </c:pt>
                <c:pt idx="3092">
                  <c:v>71.599999999999994</c:v>
                </c:pt>
                <c:pt idx="3093">
                  <c:v>71.614999999999995</c:v>
                </c:pt>
                <c:pt idx="3094">
                  <c:v>71.631</c:v>
                </c:pt>
                <c:pt idx="3095">
                  <c:v>71.647000000000006</c:v>
                </c:pt>
                <c:pt idx="3096">
                  <c:v>71.66</c:v>
                </c:pt>
                <c:pt idx="3097">
                  <c:v>71.677999999999983</c:v>
                </c:pt>
                <c:pt idx="3098">
                  <c:v>71.694000000000003</c:v>
                </c:pt>
                <c:pt idx="3099">
                  <c:v>71.709999999999994</c:v>
                </c:pt>
                <c:pt idx="3100">
                  <c:v>71.727000000000004</c:v>
                </c:pt>
                <c:pt idx="3101">
                  <c:v>71.742000000000004</c:v>
                </c:pt>
                <c:pt idx="3102">
                  <c:v>71.757999999999996</c:v>
                </c:pt>
                <c:pt idx="3103">
                  <c:v>71.772999999999982</c:v>
                </c:pt>
                <c:pt idx="3104">
                  <c:v>71.789000000000001</c:v>
                </c:pt>
                <c:pt idx="3105">
                  <c:v>71.805999999999983</c:v>
                </c:pt>
                <c:pt idx="3106">
                  <c:v>71.820999999999998</c:v>
                </c:pt>
                <c:pt idx="3107">
                  <c:v>71.837999999999994</c:v>
                </c:pt>
                <c:pt idx="3108">
                  <c:v>71.85299999999998</c:v>
                </c:pt>
                <c:pt idx="3109">
                  <c:v>71.869</c:v>
                </c:pt>
                <c:pt idx="3110">
                  <c:v>71.884999999999991</c:v>
                </c:pt>
                <c:pt idx="3111">
                  <c:v>71.902000000000001</c:v>
                </c:pt>
                <c:pt idx="3112">
                  <c:v>71.918999999999997</c:v>
                </c:pt>
                <c:pt idx="3113">
                  <c:v>71.935000000000002</c:v>
                </c:pt>
                <c:pt idx="3114">
                  <c:v>71.95</c:v>
                </c:pt>
                <c:pt idx="3115">
                  <c:v>71.965000000000003</c:v>
                </c:pt>
                <c:pt idx="3116">
                  <c:v>71.98</c:v>
                </c:pt>
                <c:pt idx="3117">
                  <c:v>71.998000000000005</c:v>
                </c:pt>
                <c:pt idx="3118">
                  <c:v>72.015000000000001</c:v>
                </c:pt>
                <c:pt idx="3119">
                  <c:v>72.031999999999996</c:v>
                </c:pt>
                <c:pt idx="3120">
                  <c:v>72.048000000000002</c:v>
                </c:pt>
                <c:pt idx="3121">
                  <c:v>72.063999999999993</c:v>
                </c:pt>
                <c:pt idx="3122">
                  <c:v>72.08</c:v>
                </c:pt>
                <c:pt idx="3123">
                  <c:v>72.096000000000004</c:v>
                </c:pt>
                <c:pt idx="3124">
                  <c:v>72.111999999999995</c:v>
                </c:pt>
                <c:pt idx="3125">
                  <c:v>72.128999999999948</c:v>
                </c:pt>
                <c:pt idx="3126">
                  <c:v>72.146000000000001</c:v>
                </c:pt>
                <c:pt idx="3127">
                  <c:v>72.162999999999982</c:v>
                </c:pt>
                <c:pt idx="3128">
                  <c:v>72.179999999999978</c:v>
                </c:pt>
                <c:pt idx="3129">
                  <c:v>72.195999999999998</c:v>
                </c:pt>
                <c:pt idx="3130">
                  <c:v>72.212999999999994</c:v>
                </c:pt>
                <c:pt idx="3131">
                  <c:v>72.227000000000004</c:v>
                </c:pt>
                <c:pt idx="3132">
                  <c:v>72.242999999999995</c:v>
                </c:pt>
                <c:pt idx="3133">
                  <c:v>72.257999999999996</c:v>
                </c:pt>
                <c:pt idx="3134">
                  <c:v>72.277000000000001</c:v>
                </c:pt>
                <c:pt idx="3135">
                  <c:v>72.293999999999997</c:v>
                </c:pt>
                <c:pt idx="3136">
                  <c:v>72.307999999999993</c:v>
                </c:pt>
                <c:pt idx="3137">
                  <c:v>72.322999999999979</c:v>
                </c:pt>
                <c:pt idx="3138">
                  <c:v>72.337999999999994</c:v>
                </c:pt>
                <c:pt idx="3139">
                  <c:v>72.35499999999999</c:v>
                </c:pt>
                <c:pt idx="3140">
                  <c:v>72.370999999999981</c:v>
                </c:pt>
                <c:pt idx="3141">
                  <c:v>72.385999999999981</c:v>
                </c:pt>
                <c:pt idx="3142">
                  <c:v>72.403000000000006</c:v>
                </c:pt>
                <c:pt idx="3143">
                  <c:v>72.418000000000006</c:v>
                </c:pt>
                <c:pt idx="3144">
                  <c:v>72.433000000000007</c:v>
                </c:pt>
                <c:pt idx="3145">
                  <c:v>72.450999999999993</c:v>
                </c:pt>
                <c:pt idx="3146">
                  <c:v>72.468000000000004</c:v>
                </c:pt>
                <c:pt idx="3147">
                  <c:v>72.482000000000014</c:v>
                </c:pt>
                <c:pt idx="3148">
                  <c:v>72.497000000000128</c:v>
                </c:pt>
                <c:pt idx="3149">
                  <c:v>72.512</c:v>
                </c:pt>
                <c:pt idx="3150">
                  <c:v>72.527999999999992</c:v>
                </c:pt>
                <c:pt idx="3151">
                  <c:v>72.543999999999997</c:v>
                </c:pt>
                <c:pt idx="3152">
                  <c:v>72.56</c:v>
                </c:pt>
                <c:pt idx="3153">
                  <c:v>72.577999999999989</c:v>
                </c:pt>
                <c:pt idx="3154">
                  <c:v>72.593000000000004</c:v>
                </c:pt>
                <c:pt idx="3155">
                  <c:v>72.606999999999999</c:v>
                </c:pt>
                <c:pt idx="3156">
                  <c:v>72.621999999999986</c:v>
                </c:pt>
                <c:pt idx="3157">
                  <c:v>72.637999999999991</c:v>
                </c:pt>
                <c:pt idx="3158">
                  <c:v>72.655999999999949</c:v>
                </c:pt>
                <c:pt idx="3159">
                  <c:v>72.671999999999983</c:v>
                </c:pt>
                <c:pt idx="3160">
                  <c:v>72.686999999999998</c:v>
                </c:pt>
                <c:pt idx="3161">
                  <c:v>72.703000000000003</c:v>
                </c:pt>
                <c:pt idx="3162">
                  <c:v>72.717000000000027</c:v>
                </c:pt>
                <c:pt idx="3163">
                  <c:v>72.733000000000004</c:v>
                </c:pt>
                <c:pt idx="3164">
                  <c:v>72.75</c:v>
                </c:pt>
                <c:pt idx="3165">
                  <c:v>72.766000000000005</c:v>
                </c:pt>
                <c:pt idx="3166">
                  <c:v>72.78</c:v>
                </c:pt>
                <c:pt idx="3167">
                  <c:v>72.795000000000002</c:v>
                </c:pt>
                <c:pt idx="3168">
                  <c:v>72.81</c:v>
                </c:pt>
                <c:pt idx="3169">
                  <c:v>72.826999999999998</c:v>
                </c:pt>
                <c:pt idx="3170">
                  <c:v>72.845000000000013</c:v>
                </c:pt>
                <c:pt idx="3171">
                  <c:v>72.85899999999998</c:v>
                </c:pt>
                <c:pt idx="3172">
                  <c:v>72.874999999999986</c:v>
                </c:pt>
                <c:pt idx="3173">
                  <c:v>72.89</c:v>
                </c:pt>
                <c:pt idx="3174">
                  <c:v>72.906000000000006</c:v>
                </c:pt>
                <c:pt idx="3175">
                  <c:v>72.921000000000006</c:v>
                </c:pt>
                <c:pt idx="3176">
                  <c:v>72.938999999999993</c:v>
                </c:pt>
                <c:pt idx="3177">
                  <c:v>72.953999999999994</c:v>
                </c:pt>
                <c:pt idx="3178">
                  <c:v>72.968999999999994</c:v>
                </c:pt>
                <c:pt idx="3179">
                  <c:v>72.985000000000014</c:v>
                </c:pt>
                <c:pt idx="3180">
                  <c:v>73.001000000000005</c:v>
                </c:pt>
                <c:pt idx="3181">
                  <c:v>73.015000000000001</c:v>
                </c:pt>
                <c:pt idx="3182">
                  <c:v>73.031999999999996</c:v>
                </c:pt>
                <c:pt idx="3183">
                  <c:v>73.048000000000002</c:v>
                </c:pt>
                <c:pt idx="3184">
                  <c:v>73.063999999999993</c:v>
                </c:pt>
                <c:pt idx="3185">
                  <c:v>73.08</c:v>
                </c:pt>
                <c:pt idx="3186">
                  <c:v>73.095000000000013</c:v>
                </c:pt>
                <c:pt idx="3187">
                  <c:v>73.111999999999995</c:v>
                </c:pt>
                <c:pt idx="3188">
                  <c:v>73.135999999999981</c:v>
                </c:pt>
                <c:pt idx="3189">
                  <c:v>73.153999999999982</c:v>
                </c:pt>
                <c:pt idx="3190">
                  <c:v>73.167000000000002</c:v>
                </c:pt>
                <c:pt idx="3191">
                  <c:v>73.182999999999979</c:v>
                </c:pt>
                <c:pt idx="3192">
                  <c:v>73.198999999999998</c:v>
                </c:pt>
                <c:pt idx="3193">
                  <c:v>73.215999999999994</c:v>
                </c:pt>
                <c:pt idx="3194">
                  <c:v>73.232000000000014</c:v>
                </c:pt>
                <c:pt idx="3195">
                  <c:v>73.248000000000005</c:v>
                </c:pt>
                <c:pt idx="3196">
                  <c:v>73.263000000000005</c:v>
                </c:pt>
                <c:pt idx="3197">
                  <c:v>73.278999999999982</c:v>
                </c:pt>
                <c:pt idx="3198">
                  <c:v>73.295000000000002</c:v>
                </c:pt>
                <c:pt idx="3199">
                  <c:v>73.312000000000012</c:v>
                </c:pt>
                <c:pt idx="3200">
                  <c:v>73.328999999999979</c:v>
                </c:pt>
                <c:pt idx="3201">
                  <c:v>73.343999999999994</c:v>
                </c:pt>
                <c:pt idx="3202">
                  <c:v>73.35799999999999</c:v>
                </c:pt>
                <c:pt idx="3203">
                  <c:v>73.373999999999981</c:v>
                </c:pt>
                <c:pt idx="3204">
                  <c:v>73.394000000000005</c:v>
                </c:pt>
                <c:pt idx="3205">
                  <c:v>73.415999999999997</c:v>
                </c:pt>
                <c:pt idx="3206">
                  <c:v>73.433000000000007</c:v>
                </c:pt>
                <c:pt idx="3207">
                  <c:v>73.448000000000022</c:v>
                </c:pt>
                <c:pt idx="3208">
                  <c:v>73.464000000000027</c:v>
                </c:pt>
                <c:pt idx="3209">
                  <c:v>73.480999999999995</c:v>
                </c:pt>
                <c:pt idx="3210">
                  <c:v>73.498000000000005</c:v>
                </c:pt>
                <c:pt idx="3211">
                  <c:v>73.515000000000001</c:v>
                </c:pt>
                <c:pt idx="3212">
                  <c:v>73.53</c:v>
                </c:pt>
                <c:pt idx="3213">
                  <c:v>73.546999999999997</c:v>
                </c:pt>
                <c:pt idx="3214">
                  <c:v>73.563999999999993</c:v>
                </c:pt>
                <c:pt idx="3215">
                  <c:v>73.58</c:v>
                </c:pt>
                <c:pt idx="3216">
                  <c:v>73.596000000000004</c:v>
                </c:pt>
                <c:pt idx="3217">
                  <c:v>73.611999999999995</c:v>
                </c:pt>
                <c:pt idx="3218">
                  <c:v>73.627999999999986</c:v>
                </c:pt>
                <c:pt idx="3219">
                  <c:v>73.644000000000005</c:v>
                </c:pt>
                <c:pt idx="3220">
                  <c:v>73.66</c:v>
                </c:pt>
                <c:pt idx="3221">
                  <c:v>73.675999999999988</c:v>
                </c:pt>
                <c:pt idx="3222">
                  <c:v>73.691000000000003</c:v>
                </c:pt>
                <c:pt idx="3223">
                  <c:v>73.709000000000003</c:v>
                </c:pt>
                <c:pt idx="3224">
                  <c:v>73.724000000000004</c:v>
                </c:pt>
                <c:pt idx="3225">
                  <c:v>73.739000000000004</c:v>
                </c:pt>
                <c:pt idx="3226">
                  <c:v>73.753</c:v>
                </c:pt>
                <c:pt idx="3227">
                  <c:v>73.77</c:v>
                </c:pt>
                <c:pt idx="3228">
                  <c:v>73.787000000000006</c:v>
                </c:pt>
                <c:pt idx="3229">
                  <c:v>73.801999999999992</c:v>
                </c:pt>
                <c:pt idx="3230">
                  <c:v>73.819000000000003</c:v>
                </c:pt>
                <c:pt idx="3231">
                  <c:v>73.834000000000003</c:v>
                </c:pt>
                <c:pt idx="3232">
                  <c:v>73.849999999999994</c:v>
                </c:pt>
                <c:pt idx="3233">
                  <c:v>73.867000000000004</c:v>
                </c:pt>
                <c:pt idx="3234">
                  <c:v>73.884</c:v>
                </c:pt>
                <c:pt idx="3235">
                  <c:v>73.902000000000001</c:v>
                </c:pt>
                <c:pt idx="3236">
                  <c:v>73.918000000000006</c:v>
                </c:pt>
                <c:pt idx="3237">
                  <c:v>73.933000000000007</c:v>
                </c:pt>
                <c:pt idx="3238">
                  <c:v>73.947000000000145</c:v>
                </c:pt>
                <c:pt idx="3239">
                  <c:v>73.965000000000003</c:v>
                </c:pt>
                <c:pt idx="3240">
                  <c:v>73.978999999999999</c:v>
                </c:pt>
                <c:pt idx="3241">
                  <c:v>73.995999999999995</c:v>
                </c:pt>
                <c:pt idx="3242">
                  <c:v>74.012</c:v>
                </c:pt>
                <c:pt idx="3243">
                  <c:v>74.025999999999982</c:v>
                </c:pt>
                <c:pt idx="3244">
                  <c:v>74.043000000000006</c:v>
                </c:pt>
                <c:pt idx="3245">
                  <c:v>74.058999999999983</c:v>
                </c:pt>
                <c:pt idx="3246">
                  <c:v>74.075999999999979</c:v>
                </c:pt>
                <c:pt idx="3247">
                  <c:v>74.092000000000013</c:v>
                </c:pt>
                <c:pt idx="3248">
                  <c:v>74.10799999999999</c:v>
                </c:pt>
                <c:pt idx="3249">
                  <c:v>74.123999999999981</c:v>
                </c:pt>
                <c:pt idx="3250">
                  <c:v>74.138999999999982</c:v>
                </c:pt>
                <c:pt idx="3251">
                  <c:v>74.155999999999949</c:v>
                </c:pt>
                <c:pt idx="3252">
                  <c:v>74.171999999999983</c:v>
                </c:pt>
                <c:pt idx="3253">
                  <c:v>74.19</c:v>
                </c:pt>
                <c:pt idx="3254">
                  <c:v>74.206000000000003</c:v>
                </c:pt>
                <c:pt idx="3255">
                  <c:v>74.221999999999994</c:v>
                </c:pt>
                <c:pt idx="3256">
                  <c:v>74.236999999999995</c:v>
                </c:pt>
                <c:pt idx="3257">
                  <c:v>74.254000000000005</c:v>
                </c:pt>
                <c:pt idx="3258">
                  <c:v>74.27</c:v>
                </c:pt>
                <c:pt idx="3259">
                  <c:v>74.287000000000006</c:v>
                </c:pt>
                <c:pt idx="3260">
                  <c:v>74.301999999999992</c:v>
                </c:pt>
                <c:pt idx="3261">
                  <c:v>74.318000000000012</c:v>
                </c:pt>
                <c:pt idx="3262">
                  <c:v>74.334000000000003</c:v>
                </c:pt>
                <c:pt idx="3263">
                  <c:v>74.349999999999994</c:v>
                </c:pt>
                <c:pt idx="3264">
                  <c:v>74.366</c:v>
                </c:pt>
                <c:pt idx="3265">
                  <c:v>74.381999999999991</c:v>
                </c:pt>
                <c:pt idx="3266">
                  <c:v>74.397999999999996</c:v>
                </c:pt>
                <c:pt idx="3267">
                  <c:v>74.414000000000144</c:v>
                </c:pt>
                <c:pt idx="3268">
                  <c:v>74.430000000000007</c:v>
                </c:pt>
                <c:pt idx="3269">
                  <c:v>74.446000000000026</c:v>
                </c:pt>
                <c:pt idx="3270">
                  <c:v>74.461000000000027</c:v>
                </c:pt>
                <c:pt idx="3271">
                  <c:v>74.477000000000004</c:v>
                </c:pt>
                <c:pt idx="3272">
                  <c:v>74.492000000000004</c:v>
                </c:pt>
                <c:pt idx="3273">
                  <c:v>74.507999999999996</c:v>
                </c:pt>
                <c:pt idx="3274">
                  <c:v>74.524999999999991</c:v>
                </c:pt>
                <c:pt idx="3275">
                  <c:v>74.540999999999997</c:v>
                </c:pt>
                <c:pt idx="3276">
                  <c:v>74.557999999999993</c:v>
                </c:pt>
                <c:pt idx="3277">
                  <c:v>74.574999999999989</c:v>
                </c:pt>
                <c:pt idx="3278">
                  <c:v>74.59</c:v>
                </c:pt>
                <c:pt idx="3279">
                  <c:v>74.606999999999999</c:v>
                </c:pt>
                <c:pt idx="3280">
                  <c:v>74.621999999999986</c:v>
                </c:pt>
                <c:pt idx="3281">
                  <c:v>74.637999999999991</c:v>
                </c:pt>
                <c:pt idx="3282">
                  <c:v>74.654999999999987</c:v>
                </c:pt>
                <c:pt idx="3283">
                  <c:v>74.669999999999987</c:v>
                </c:pt>
                <c:pt idx="3284">
                  <c:v>74.686999999999998</c:v>
                </c:pt>
                <c:pt idx="3285">
                  <c:v>74.702000000000012</c:v>
                </c:pt>
                <c:pt idx="3286">
                  <c:v>74.718999999999994</c:v>
                </c:pt>
                <c:pt idx="3287">
                  <c:v>74.736000000000004</c:v>
                </c:pt>
                <c:pt idx="3288">
                  <c:v>74.754000000000005</c:v>
                </c:pt>
                <c:pt idx="3289">
                  <c:v>74.769000000000005</c:v>
                </c:pt>
                <c:pt idx="3290">
                  <c:v>74.786000000000001</c:v>
                </c:pt>
                <c:pt idx="3291">
                  <c:v>74.801999999999992</c:v>
                </c:pt>
                <c:pt idx="3292">
                  <c:v>74.818000000000012</c:v>
                </c:pt>
                <c:pt idx="3293">
                  <c:v>74.834000000000003</c:v>
                </c:pt>
                <c:pt idx="3294">
                  <c:v>74.850999999999999</c:v>
                </c:pt>
                <c:pt idx="3295">
                  <c:v>74.866</c:v>
                </c:pt>
                <c:pt idx="3296">
                  <c:v>74.881</c:v>
                </c:pt>
                <c:pt idx="3297">
                  <c:v>74.896000000000001</c:v>
                </c:pt>
                <c:pt idx="3298">
                  <c:v>74.911000000000143</c:v>
                </c:pt>
                <c:pt idx="3299">
                  <c:v>74.929000000000002</c:v>
                </c:pt>
                <c:pt idx="3300">
                  <c:v>74.948000000000022</c:v>
                </c:pt>
                <c:pt idx="3301">
                  <c:v>74.964000000000027</c:v>
                </c:pt>
                <c:pt idx="3302">
                  <c:v>74.980999999999995</c:v>
                </c:pt>
                <c:pt idx="3303">
                  <c:v>74.994000000000128</c:v>
                </c:pt>
                <c:pt idx="3304">
                  <c:v>75.012</c:v>
                </c:pt>
                <c:pt idx="3305">
                  <c:v>75.027000000000001</c:v>
                </c:pt>
                <c:pt idx="3306">
                  <c:v>75.045000000000002</c:v>
                </c:pt>
                <c:pt idx="3307">
                  <c:v>75.06</c:v>
                </c:pt>
                <c:pt idx="3308">
                  <c:v>75.075999999999979</c:v>
                </c:pt>
                <c:pt idx="3309">
                  <c:v>75.092000000000013</c:v>
                </c:pt>
                <c:pt idx="3310">
                  <c:v>75.106999999999999</c:v>
                </c:pt>
                <c:pt idx="3311">
                  <c:v>75.123999999999981</c:v>
                </c:pt>
                <c:pt idx="3312">
                  <c:v>75.141000000000005</c:v>
                </c:pt>
                <c:pt idx="3313">
                  <c:v>75.157999999999987</c:v>
                </c:pt>
                <c:pt idx="3314">
                  <c:v>75.171999999999983</c:v>
                </c:pt>
                <c:pt idx="3315">
                  <c:v>75.188999999999979</c:v>
                </c:pt>
                <c:pt idx="3316">
                  <c:v>75.203999999999994</c:v>
                </c:pt>
                <c:pt idx="3317">
                  <c:v>75.221000000000004</c:v>
                </c:pt>
                <c:pt idx="3318">
                  <c:v>75.236999999999995</c:v>
                </c:pt>
                <c:pt idx="3319">
                  <c:v>75.251999999999995</c:v>
                </c:pt>
                <c:pt idx="3320">
                  <c:v>75.266999999999996</c:v>
                </c:pt>
                <c:pt idx="3321">
                  <c:v>75.283000000000001</c:v>
                </c:pt>
                <c:pt idx="3322">
                  <c:v>75.299000000000007</c:v>
                </c:pt>
                <c:pt idx="3323">
                  <c:v>75.319000000000003</c:v>
                </c:pt>
                <c:pt idx="3324">
                  <c:v>75.342000000000013</c:v>
                </c:pt>
                <c:pt idx="3325">
                  <c:v>75.35499999999999</c:v>
                </c:pt>
                <c:pt idx="3326">
                  <c:v>75.36999999999999</c:v>
                </c:pt>
                <c:pt idx="3327">
                  <c:v>75.387</c:v>
                </c:pt>
                <c:pt idx="3328">
                  <c:v>75.402000000000001</c:v>
                </c:pt>
                <c:pt idx="3329">
                  <c:v>75.418000000000006</c:v>
                </c:pt>
                <c:pt idx="3330">
                  <c:v>75.435000000000002</c:v>
                </c:pt>
                <c:pt idx="3331">
                  <c:v>75.45</c:v>
                </c:pt>
                <c:pt idx="3332">
                  <c:v>75.465000000000003</c:v>
                </c:pt>
                <c:pt idx="3333">
                  <c:v>75.482000000000014</c:v>
                </c:pt>
                <c:pt idx="3334">
                  <c:v>75.498000000000005</c:v>
                </c:pt>
                <c:pt idx="3335">
                  <c:v>75.516999999999996</c:v>
                </c:pt>
                <c:pt idx="3336">
                  <c:v>75.531999999999996</c:v>
                </c:pt>
                <c:pt idx="3337">
                  <c:v>75.549000000000007</c:v>
                </c:pt>
                <c:pt idx="3338">
                  <c:v>75.563999999999993</c:v>
                </c:pt>
                <c:pt idx="3339">
                  <c:v>75.581000000000003</c:v>
                </c:pt>
                <c:pt idx="3340">
                  <c:v>75.596000000000004</c:v>
                </c:pt>
                <c:pt idx="3341">
                  <c:v>75.611999999999995</c:v>
                </c:pt>
                <c:pt idx="3342">
                  <c:v>75.627999999999986</c:v>
                </c:pt>
                <c:pt idx="3343">
                  <c:v>75.644000000000005</c:v>
                </c:pt>
                <c:pt idx="3344">
                  <c:v>75.658999999999978</c:v>
                </c:pt>
                <c:pt idx="3345">
                  <c:v>75.675999999999988</c:v>
                </c:pt>
                <c:pt idx="3346">
                  <c:v>75.691999999999993</c:v>
                </c:pt>
                <c:pt idx="3347">
                  <c:v>75.709999999999994</c:v>
                </c:pt>
                <c:pt idx="3348">
                  <c:v>75.724999999999994</c:v>
                </c:pt>
                <c:pt idx="3349">
                  <c:v>75.739999999999995</c:v>
                </c:pt>
                <c:pt idx="3350">
                  <c:v>75.754999999999995</c:v>
                </c:pt>
                <c:pt idx="3351">
                  <c:v>75.771000000000001</c:v>
                </c:pt>
                <c:pt idx="3352">
                  <c:v>75.789000000000001</c:v>
                </c:pt>
                <c:pt idx="3353">
                  <c:v>75.804000000000002</c:v>
                </c:pt>
                <c:pt idx="3354">
                  <c:v>75.819999999999993</c:v>
                </c:pt>
                <c:pt idx="3355">
                  <c:v>75.837000000000003</c:v>
                </c:pt>
                <c:pt idx="3356">
                  <c:v>75.85199999999999</c:v>
                </c:pt>
                <c:pt idx="3357">
                  <c:v>75.86999999999999</c:v>
                </c:pt>
                <c:pt idx="3358">
                  <c:v>75.885999999999981</c:v>
                </c:pt>
                <c:pt idx="3359">
                  <c:v>75.902000000000001</c:v>
                </c:pt>
                <c:pt idx="3360">
                  <c:v>75.918000000000006</c:v>
                </c:pt>
                <c:pt idx="3361">
                  <c:v>75.933999999999997</c:v>
                </c:pt>
                <c:pt idx="3362">
                  <c:v>75.949000000000026</c:v>
                </c:pt>
                <c:pt idx="3363">
                  <c:v>75.965000000000003</c:v>
                </c:pt>
                <c:pt idx="3364">
                  <c:v>75.980999999999995</c:v>
                </c:pt>
                <c:pt idx="3365">
                  <c:v>75.998000000000005</c:v>
                </c:pt>
                <c:pt idx="3366">
                  <c:v>76.013000000000005</c:v>
                </c:pt>
                <c:pt idx="3367">
                  <c:v>76.028999999999982</c:v>
                </c:pt>
                <c:pt idx="3368">
                  <c:v>76.043999999999997</c:v>
                </c:pt>
                <c:pt idx="3369">
                  <c:v>76.06</c:v>
                </c:pt>
                <c:pt idx="3370">
                  <c:v>76.075999999999979</c:v>
                </c:pt>
                <c:pt idx="3371">
                  <c:v>76.092000000000013</c:v>
                </c:pt>
                <c:pt idx="3372">
                  <c:v>76.106999999999999</c:v>
                </c:pt>
                <c:pt idx="3373">
                  <c:v>76.123999999999981</c:v>
                </c:pt>
                <c:pt idx="3374">
                  <c:v>76.138999999999982</c:v>
                </c:pt>
                <c:pt idx="3375">
                  <c:v>76.156999999999982</c:v>
                </c:pt>
                <c:pt idx="3376">
                  <c:v>76.171999999999983</c:v>
                </c:pt>
                <c:pt idx="3377">
                  <c:v>76.187999999999988</c:v>
                </c:pt>
                <c:pt idx="3378">
                  <c:v>76.202000000000012</c:v>
                </c:pt>
                <c:pt idx="3379">
                  <c:v>76.218999999999994</c:v>
                </c:pt>
                <c:pt idx="3380">
                  <c:v>76.236000000000004</c:v>
                </c:pt>
                <c:pt idx="3381">
                  <c:v>76.251999999999995</c:v>
                </c:pt>
                <c:pt idx="3382">
                  <c:v>76.271000000000001</c:v>
                </c:pt>
                <c:pt idx="3383">
                  <c:v>76.287999999999997</c:v>
                </c:pt>
                <c:pt idx="3384">
                  <c:v>76.304000000000002</c:v>
                </c:pt>
                <c:pt idx="3385">
                  <c:v>76.319000000000003</c:v>
                </c:pt>
                <c:pt idx="3386">
                  <c:v>76.334999999999994</c:v>
                </c:pt>
                <c:pt idx="3387">
                  <c:v>76.350999999999999</c:v>
                </c:pt>
                <c:pt idx="3388">
                  <c:v>76.367999999999995</c:v>
                </c:pt>
                <c:pt idx="3389">
                  <c:v>76.382999999999981</c:v>
                </c:pt>
                <c:pt idx="3390">
                  <c:v>76.400000000000006</c:v>
                </c:pt>
                <c:pt idx="3391">
                  <c:v>76.415000000000006</c:v>
                </c:pt>
                <c:pt idx="3392">
                  <c:v>76.430999999999997</c:v>
                </c:pt>
                <c:pt idx="3393">
                  <c:v>76.447000000000145</c:v>
                </c:pt>
                <c:pt idx="3394">
                  <c:v>76.465000000000003</c:v>
                </c:pt>
                <c:pt idx="3395">
                  <c:v>76.478999999999999</c:v>
                </c:pt>
                <c:pt idx="3396">
                  <c:v>76.495000000000005</c:v>
                </c:pt>
                <c:pt idx="3397">
                  <c:v>76.509</c:v>
                </c:pt>
                <c:pt idx="3398">
                  <c:v>76.525999999999982</c:v>
                </c:pt>
                <c:pt idx="3399">
                  <c:v>76.540999999999997</c:v>
                </c:pt>
                <c:pt idx="3400">
                  <c:v>76.557000000000002</c:v>
                </c:pt>
                <c:pt idx="3401">
                  <c:v>76.573999999999998</c:v>
                </c:pt>
                <c:pt idx="3402">
                  <c:v>76.588999999999999</c:v>
                </c:pt>
                <c:pt idx="3403">
                  <c:v>76.60499999999999</c:v>
                </c:pt>
                <c:pt idx="3404">
                  <c:v>76.621999999999986</c:v>
                </c:pt>
                <c:pt idx="3405">
                  <c:v>76.637999999999991</c:v>
                </c:pt>
                <c:pt idx="3406">
                  <c:v>76.651999999999987</c:v>
                </c:pt>
                <c:pt idx="3407">
                  <c:v>76.668999999999983</c:v>
                </c:pt>
                <c:pt idx="3408">
                  <c:v>76.684999999999988</c:v>
                </c:pt>
                <c:pt idx="3409">
                  <c:v>76.700999999999993</c:v>
                </c:pt>
                <c:pt idx="3410">
                  <c:v>76.717000000000027</c:v>
                </c:pt>
                <c:pt idx="3411">
                  <c:v>76.733999999999995</c:v>
                </c:pt>
                <c:pt idx="3412">
                  <c:v>76.751000000000005</c:v>
                </c:pt>
                <c:pt idx="3413">
                  <c:v>76.766999999999996</c:v>
                </c:pt>
                <c:pt idx="3414">
                  <c:v>76.783000000000001</c:v>
                </c:pt>
                <c:pt idx="3415">
                  <c:v>76.796000000000006</c:v>
                </c:pt>
                <c:pt idx="3416">
                  <c:v>76.811000000000007</c:v>
                </c:pt>
                <c:pt idx="3417">
                  <c:v>76.826999999999998</c:v>
                </c:pt>
                <c:pt idx="3418">
                  <c:v>76.843000000000004</c:v>
                </c:pt>
                <c:pt idx="3419">
                  <c:v>76.86</c:v>
                </c:pt>
                <c:pt idx="3420">
                  <c:v>76.875999999999948</c:v>
                </c:pt>
                <c:pt idx="3421">
                  <c:v>76.893000000000001</c:v>
                </c:pt>
                <c:pt idx="3422">
                  <c:v>76.909000000000006</c:v>
                </c:pt>
                <c:pt idx="3423">
                  <c:v>76.926000000000002</c:v>
                </c:pt>
                <c:pt idx="3424">
                  <c:v>76.942000000000007</c:v>
                </c:pt>
                <c:pt idx="3425">
                  <c:v>76.959000000000003</c:v>
                </c:pt>
                <c:pt idx="3426">
                  <c:v>76.974999999999994</c:v>
                </c:pt>
                <c:pt idx="3427">
                  <c:v>76.992000000000004</c:v>
                </c:pt>
                <c:pt idx="3428">
                  <c:v>77.006</c:v>
                </c:pt>
                <c:pt idx="3429">
                  <c:v>77.024000000000001</c:v>
                </c:pt>
                <c:pt idx="3430">
                  <c:v>77.040999999999997</c:v>
                </c:pt>
                <c:pt idx="3431">
                  <c:v>77.057000000000002</c:v>
                </c:pt>
                <c:pt idx="3432">
                  <c:v>77.071999999999989</c:v>
                </c:pt>
                <c:pt idx="3433">
                  <c:v>77.085999999999999</c:v>
                </c:pt>
                <c:pt idx="3434">
                  <c:v>77.10299999999998</c:v>
                </c:pt>
                <c:pt idx="3435">
                  <c:v>77.119</c:v>
                </c:pt>
                <c:pt idx="3436">
                  <c:v>77.137</c:v>
                </c:pt>
                <c:pt idx="3437">
                  <c:v>77.152999999999949</c:v>
                </c:pt>
                <c:pt idx="3438">
                  <c:v>77.167000000000002</c:v>
                </c:pt>
                <c:pt idx="3439">
                  <c:v>77.183999999999983</c:v>
                </c:pt>
                <c:pt idx="3440">
                  <c:v>77.200999999999993</c:v>
                </c:pt>
                <c:pt idx="3441">
                  <c:v>77.215999999999994</c:v>
                </c:pt>
                <c:pt idx="3442">
                  <c:v>77.233000000000004</c:v>
                </c:pt>
                <c:pt idx="3443">
                  <c:v>77.248000000000005</c:v>
                </c:pt>
                <c:pt idx="3444">
                  <c:v>77.263999999999996</c:v>
                </c:pt>
                <c:pt idx="3445">
                  <c:v>77.278999999999982</c:v>
                </c:pt>
                <c:pt idx="3446">
                  <c:v>77.293000000000006</c:v>
                </c:pt>
                <c:pt idx="3447">
                  <c:v>77.312000000000012</c:v>
                </c:pt>
                <c:pt idx="3448">
                  <c:v>77.327999999999989</c:v>
                </c:pt>
                <c:pt idx="3449">
                  <c:v>77.343000000000004</c:v>
                </c:pt>
                <c:pt idx="3450">
                  <c:v>77.35899999999998</c:v>
                </c:pt>
                <c:pt idx="3451">
                  <c:v>77.374999999999986</c:v>
                </c:pt>
                <c:pt idx="3452">
                  <c:v>77.391000000000005</c:v>
                </c:pt>
                <c:pt idx="3453">
                  <c:v>77.409000000000006</c:v>
                </c:pt>
                <c:pt idx="3454">
                  <c:v>77.424999999999997</c:v>
                </c:pt>
                <c:pt idx="3455">
                  <c:v>77.440000000000026</c:v>
                </c:pt>
                <c:pt idx="3456">
                  <c:v>77.456999999999994</c:v>
                </c:pt>
                <c:pt idx="3457">
                  <c:v>77.474000000000004</c:v>
                </c:pt>
                <c:pt idx="3458">
                  <c:v>77.488</c:v>
                </c:pt>
                <c:pt idx="3459">
                  <c:v>77.504999999999995</c:v>
                </c:pt>
                <c:pt idx="3460">
                  <c:v>77.524000000000001</c:v>
                </c:pt>
                <c:pt idx="3461">
                  <c:v>77.543999999999997</c:v>
                </c:pt>
                <c:pt idx="3462">
                  <c:v>77.558999999999983</c:v>
                </c:pt>
                <c:pt idx="3463">
                  <c:v>77.575999999999979</c:v>
                </c:pt>
                <c:pt idx="3464">
                  <c:v>77.592000000000013</c:v>
                </c:pt>
                <c:pt idx="3465">
                  <c:v>77.60899999999998</c:v>
                </c:pt>
                <c:pt idx="3466">
                  <c:v>77.624999999999986</c:v>
                </c:pt>
                <c:pt idx="3467">
                  <c:v>77.64</c:v>
                </c:pt>
                <c:pt idx="3468">
                  <c:v>77.656999999999982</c:v>
                </c:pt>
                <c:pt idx="3469">
                  <c:v>77.673999999999978</c:v>
                </c:pt>
                <c:pt idx="3470">
                  <c:v>77.687999999999988</c:v>
                </c:pt>
                <c:pt idx="3471">
                  <c:v>77.703999999999994</c:v>
                </c:pt>
                <c:pt idx="3472">
                  <c:v>77.721000000000004</c:v>
                </c:pt>
                <c:pt idx="3473">
                  <c:v>77.736000000000004</c:v>
                </c:pt>
                <c:pt idx="3474">
                  <c:v>77.753</c:v>
                </c:pt>
                <c:pt idx="3475">
                  <c:v>77.769000000000005</c:v>
                </c:pt>
                <c:pt idx="3476">
                  <c:v>77.784999999999997</c:v>
                </c:pt>
                <c:pt idx="3477">
                  <c:v>77.801000000000002</c:v>
                </c:pt>
                <c:pt idx="3478">
                  <c:v>77.816999999999993</c:v>
                </c:pt>
                <c:pt idx="3479">
                  <c:v>77.832999999999998</c:v>
                </c:pt>
                <c:pt idx="3480">
                  <c:v>77.849999999999994</c:v>
                </c:pt>
                <c:pt idx="3481">
                  <c:v>77.867000000000004</c:v>
                </c:pt>
                <c:pt idx="3482">
                  <c:v>77.884</c:v>
                </c:pt>
                <c:pt idx="3483">
                  <c:v>77.900000000000006</c:v>
                </c:pt>
                <c:pt idx="3484">
                  <c:v>77.917000000000144</c:v>
                </c:pt>
                <c:pt idx="3485">
                  <c:v>77.932000000000002</c:v>
                </c:pt>
                <c:pt idx="3486">
                  <c:v>77.947000000000145</c:v>
                </c:pt>
                <c:pt idx="3487">
                  <c:v>77.964000000000027</c:v>
                </c:pt>
                <c:pt idx="3488">
                  <c:v>77.98</c:v>
                </c:pt>
                <c:pt idx="3489">
                  <c:v>77.995999999999995</c:v>
                </c:pt>
                <c:pt idx="3490">
                  <c:v>78.010999999999996</c:v>
                </c:pt>
                <c:pt idx="3491">
                  <c:v>78.025999999999982</c:v>
                </c:pt>
                <c:pt idx="3492">
                  <c:v>78.042000000000002</c:v>
                </c:pt>
                <c:pt idx="3493">
                  <c:v>78.057000000000002</c:v>
                </c:pt>
                <c:pt idx="3494">
                  <c:v>78.075999999999979</c:v>
                </c:pt>
                <c:pt idx="3495">
                  <c:v>78.090999999999994</c:v>
                </c:pt>
                <c:pt idx="3496">
                  <c:v>78.10599999999998</c:v>
                </c:pt>
                <c:pt idx="3497">
                  <c:v>78.120999999999981</c:v>
                </c:pt>
                <c:pt idx="3498">
                  <c:v>78.138999999999982</c:v>
                </c:pt>
                <c:pt idx="3499">
                  <c:v>78.155999999999949</c:v>
                </c:pt>
                <c:pt idx="3500">
                  <c:v>78.171999999999983</c:v>
                </c:pt>
                <c:pt idx="3501">
                  <c:v>78.187999999999988</c:v>
                </c:pt>
                <c:pt idx="3502">
                  <c:v>78.205000000000013</c:v>
                </c:pt>
                <c:pt idx="3503">
                  <c:v>78.22</c:v>
                </c:pt>
                <c:pt idx="3504">
                  <c:v>78.236999999999995</c:v>
                </c:pt>
                <c:pt idx="3505">
                  <c:v>78.251999999999995</c:v>
                </c:pt>
                <c:pt idx="3506">
                  <c:v>78.266999999999996</c:v>
                </c:pt>
                <c:pt idx="3507">
                  <c:v>78.284000000000006</c:v>
                </c:pt>
                <c:pt idx="3508">
                  <c:v>78.3</c:v>
                </c:pt>
                <c:pt idx="3509">
                  <c:v>78.316000000000003</c:v>
                </c:pt>
                <c:pt idx="3510">
                  <c:v>78.331999999999994</c:v>
                </c:pt>
                <c:pt idx="3511">
                  <c:v>78.348000000000013</c:v>
                </c:pt>
                <c:pt idx="3512">
                  <c:v>78.367000000000004</c:v>
                </c:pt>
                <c:pt idx="3513">
                  <c:v>78.382999999999981</c:v>
                </c:pt>
                <c:pt idx="3514">
                  <c:v>78.397999999999996</c:v>
                </c:pt>
                <c:pt idx="3515">
                  <c:v>78.414000000000144</c:v>
                </c:pt>
                <c:pt idx="3516">
                  <c:v>78.430999999999997</c:v>
                </c:pt>
                <c:pt idx="3517">
                  <c:v>78.448000000000022</c:v>
                </c:pt>
                <c:pt idx="3518">
                  <c:v>78.464000000000027</c:v>
                </c:pt>
                <c:pt idx="3519">
                  <c:v>78.478999999999999</c:v>
                </c:pt>
                <c:pt idx="3520">
                  <c:v>78.494000000000128</c:v>
                </c:pt>
                <c:pt idx="3521">
                  <c:v>78.510000000000005</c:v>
                </c:pt>
                <c:pt idx="3522">
                  <c:v>78.524000000000001</c:v>
                </c:pt>
                <c:pt idx="3523">
                  <c:v>78.540999999999997</c:v>
                </c:pt>
                <c:pt idx="3524">
                  <c:v>78.557000000000002</c:v>
                </c:pt>
                <c:pt idx="3525">
                  <c:v>78.572999999999979</c:v>
                </c:pt>
                <c:pt idx="3526">
                  <c:v>78.59</c:v>
                </c:pt>
                <c:pt idx="3527">
                  <c:v>78.60599999999998</c:v>
                </c:pt>
                <c:pt idx="3528">
                  <c:v>78.622999999999948</c:v>
                </c:pt>
                <c:pt idx="3529">
                  <c:v>78.638999999999982</c:v>
                </c:pt>
                <c:pt idx="3530">
                  <c:v>78.655999999999949</c:v>
                </c:pt>
                <c:pt idx="3531">
                  <c:v>78.670999999999978</c:v>
                </c:pt>
                <c:pt idx="3532">
                  <c:v>78.685999999999979</c:v>
                </c:pt>
                <c:pt idx="3533">
                  <c:v>78.700999999999993</c:v>
                </c:pt>
                <c:pt idx="3534">
                  <c:v>78.717000000000027</c:v>
                </c:pt>
                <c:pt idx="3535">
                  <c:v>78.733999999999995</c:v>
                </c:pt>
                <c:pt idx="3536">
                  <c:v>78.751000000000005</c:v>
                </c:pt>
                <c:pt idx="3537">
                  <c:v>78.766999999999996</c:v>
                </c:pt>
                <c:pt idx="3538">
                  <c:v>78.781000000000006</c:v>
                </c:pt>
                <c:pt idx="3539">
                  <c:v>78.798000000000002</c:v>
                </c:pt>
                <c:pt idx="3540">
                  <c:v>78.813999999999993</c:v>
                </c:pt>
                <c:pt idx="3541">
                  <c:v>78.83</c:v>
                </c:pt>
                <c:pt idx="3542">
                  <c:v>78.846999999999994</c:v>
                </c:pt>
                <c:pt idx="3543">
                  <c:v>78.864000000000004</c:v>
                </c:pt>
                <c:pt idx="3544">
                  <c:v>78.878999999999948</c:v>
                </c:pt>
                <c:pt idx="3545">
                  <c:v>78.896000000000001</c:v>
                </c:pt>
                <c:pt idx="3546">
                  <c:v>78.911000000000143</c:v>
                </c:pt>
                <c:pt idx="3547">
                  <c:v>78.929000000000002</c:v>
                </c:pt>
                <c:pt idx="3548">
                  <c:v>78.945000000000007</c:v>
                </c:pt>
                <c:pt idx="3549">
                  <c:v>78.959999999999994</c:v>
                </c:pt>
                <c:pt idx="3550">
                  <c:v>78.974999999999994</c:v>
                </c:pt>
                <c:pt idx="3551">
                  <c:v>78.991000000000128</c:v>
                </c:pt>
                <c:pt idx="3552">
                  <c:v>79.007999999999996</c:v>
                </c:pt>
                <c:pt idx="3553">
                  <c:v>79.024999999999991</c:v>
                </c:pt>
                <c:pt idx="3554">
                  <c:v>79.042000000000002</c:v>
                </c:pt>
                <c:pt idx="3555">
                  <c:v>79.057000000000002</c:v>
                </c:pt>
                <c:pt idx="3556">
                  <c:v>79.071999999999989</c:v>
                </c:pt>
                <c:pt idx="3557">
                  <c:v>79.087000000000003</c:v>
                </c:pt>
                <c:pt idx="3558">
                  <c:v>79.10299999999998</c:v>
                </c:pt>
                <c:pt idx="3559">
                  <c:v>79.117999999999995</c:v>
                </c:pt>
                <c:pt idx="3560">
                  <c:v>79.134</c:v>
                </c:pt>
                <c:pt idx="3561">
                  <c:v>79.149000000000001</c:v>
                </c:pt>
                <c:pt idx="3562">
                  <c:v>79.165999999999983</c:v>
                </c:pt>
                <c:pt idx="3563">
                  <c:v>79.180999999999983</c:v>
                </c:pt>
                <c:pt idx="3564">
                  <c:v>79.197000000000003</c:v>
                </c:pt>
                <c:pt idx="3565">
                  <c:v>79.212000000000003</c:v>
                </c:pt>
                <c:pt idx="3566">
                  <c:v>79.227999999999994</c:v>
                </c:pt>
                <c:pt idx="3567">
                  <c:v>79.244000000000128</c:v>
                </c:pt>
                <c:pt idx="3568">
                  <c:v>79.259</c:v>
                </c:pt>
                <c:pt idx="3569">
                  <c:v>79.274000000000001</c:v>
                </c:pt>
                <c:pt idx="3570">
                  <c:v>79.292000000000002</c:v>
                </c:pt>
                <c:pt idx="3571">
                  <c:v>79.307999999999993</c:v>
                </c:pt>
                <c:pt idx="3572">
                  <c:v>79.323999999999998</c:v>
                </c:pt>
                <c:pt idx="3573">
                  <c:v>79.338999999999999</c:v>
                </c:pt>
                <c:pt idx="3574">
                  <c:v>79.35499999999999</c:v>
                </c:pt>
                <c:pt idx="3575">
                  <c:v>79.370999999999981</c:v>
                </c:pt>
                <c:pt idx="3576">
                  <c:v>79.387</c:v>
                </c:pt>
                <c:pt idx="3577">
                  <c:v>79.403999999999996</c:v>
                </c:pt>
                <c:pt idx="3578">
                  <c:v>79.42</c:v>
                </c:pt>
                <c:pt idx="3579">
                  <c:v>79.435000000000002</c:v>
                </c:pt>
                <c:pt idx="3580">
                  <c:v>79.450999999999993</c:v>
                </c:pt>
                <c:pt idx="3581">
                  <c:v>79.465000000000003</c:v>
                </c:pt>
                <c:pt idx="3582">
                  <c:v>79.480999999999995</c:v>
                </c:pt>
                <c:pt idx="3583">
                  <c:v>79.498000000000005</c:v>
                </c:pt>
                <c:pt idx="3584">
                  <c:v>79.513999999999996</c:v>
                </c:pt>
                <c:pt idx="3585">
                  <c:v>79.53</c:v>
                </c:pt>
                <c:pt idx="3586">
                  <c:v>79.546999999999997</c:v>
                </c:pt>
                <c:pt idx="3587">
                  <c:v>79.562000000000012</c:v>
                </c:pt>
                <c:pt idx="3588">
                  <c:v>79.58</c:v>
                </c:pt>
                <c:pt idx="3589">
                  <c:v>79.596000000000004</c:v>
                </c:pt>
                <c:pt idx="3590">
                  <c:v>79.611999999999995</c:v>
                </c:pt>
                <c:pt idx="3591">
                  <c:v>79.628999999999948</c:v>
                </c:pt>
                <c:pt idx="3592">
                  <c:v>79.644000000000005</c:v>
                </c:pt>
                <c:pt idx="3593">
                  <c:v>79.661000000000001</c:v>
                </c:pt>
                <c:pt idx="3594">
                  <c:v>79.676999999999978</c:v>
                </c:pt>
                <c:pt idx="3595">
                  <c:v>79.692999999999998</c:v>
                </c:pt>
                <c:pt idx="3596">
                  <c:v>79.709000000000003</c:v>
                </c:pt>
                <c:pt idx="3597">
                  <c:v>79.727999999999994</c:v>
                </c:pt>
                <c:pt idx="3598">
                  <c:v>79.75</c:v>
                </c:pt>
                <c:pt idx="3599">
                  <c:v>79.763999999999996</c:v>
                </c:pt>
                <c:pt idx="3600">
                  <c:v>79.781000000000006</c:v>
                </c:pt>
                <c:pt idx="3601">
                  <c:v>79.8</c:v>
                </c:pt>
                <c:pt idx="3602">
                  <c:v>79.815000000000012</c:v>
                </c:pt>
                <c:pt idx="3603">
                  <c:v>79.831000000000003</c:v>
                </c:pt>
                <c:pt idx="3604">
                  <c:v>79.845000000000013</c:v>
                </c:pt>
                <c:pt idx="3605">
                  <c:v>79.861000000000004</c:v>
                </c:pt>
                <c:pt idx="3606">
                  <c:v>79.877999999999986</c:v>
                </c:pt>
                <c:pt idx="3607">
                  <c:v>79.894000000000005</c:v>
                </c:pt>
                <c:pt idx="3608">
                  <c:v>79.909000000000006</c:v>
                </c:pt>
                <c:pt idx="3609">
                  <c:v>79.923000000000002</c:v>
                </c:pt>
                <c:pt idx="3610">
                  <c:v>79.940000000000026</c:v>
                </c:pt>
                <c:pt idx="3611">
                  <c:v>79.955000000000013</c:v>
                </c:pt>
                <c:pt idx="3612">
                  <c:v>79.971999999999994</c:v>
                </c:pt>
                <c:pt idx="3613">
                  <c:v>79.986000000000004</c:v>
                </c:pt>
                <c:pt idx="3614">
                  <c:v>80.004000000000005</c:v>
                </c:pt>
                <c:pt idx="3615">
                  <c:v>80.019000000000005</c:v>
                </c:pt>
                <c:pt idx="3616">
                  <c:v>80.036000000000001</c:v>
                </c:pt>
                <c:pt idx="3617">
                  <c:v>80.054000000000002</c:v>
                </c:pt>
                <c:pt idx="3618">
                  <c:v>80.069000000000003</c:v>
                </c:pt>
                <c:pt idx="3619">
                  <c:v>80.084999999999994</c:v>
                </c:pt>
                <c:pt idx="3620">
                  <c:v>80.10199999999999</c:v>
                </c:pt>
                <c:pt idx="3621">
                  <c:v>80.117000000000004</c:v>
                </c:pt>
                <c:pt idx="3622">
                  <c:v>80.13</c:v>
                </c:pt>
                <c:pt idx="3623">
                  <c:v>80.147999999999996</c:v>
                </c:pt>
                <c:pt idx="3624">
                  <c:v>80.16</c:v>
                </c:pt>
                <c:pt idx="3625">
                  <c:v>80.179999999999978</c:v>
                </c:pt>
                <c:pt idx="3626">
                  <c:v>80.195999999999998</c:v>
                </c:pt>
                <c:pt idx="3627">
                  <c:v>80.209999999999994</c:v>
                </c:pt>
                <c:pt idx="3628">
                  <c:v>80.227000000000004</c:v>
                </c:pt>
                <c:pt idx="3629">
                  <c:v>80.241000000000128</c:v>
                </c:pt>
                <c:pt idx="3630">
                  <c:v>80.257999999999996</c:v>
                </c:pt>
                <c:pt idx="3631">
                  <c:v>80.275999999999982</c:v>
                </c:pt>
                <c:pt idx="3632">
                  <c:v>80.290000000000006</c:v>
                </c:pt>
                <c:pt idx="3633">
                  <c:v>80.307000000000002</c:v>
                </c:pt>
                <c:pt idx="3634">
                  <c:v>80.321999999999989</c:v>
                </c:pt>
                <c:pt idx="3635">
                  <c:v>80.34</c:v>
                </c:pt>
                <c:pt idx="3636">
                  <c:v>80.356999999999999</c:v>
                </c:pt>
                <c:pt idx="3637">
                  <c:v>80.371999999999986</c:v>
                </c:pt>
                <c:pt idx="3638">
                  <c:v>80.388999999999982</c:v>
                </c:pt>
                <c:pt idx="3639">
                  <c:v>80.403999999999996</c:v>
                </c:pt>
                <c:pt idx="3640">
                  <c:v>80.42</c:v>
                </c:pt>
                <c:pt idx="3641">
                  <c:v>80.435000000000002</c:v>
                </c:pt>
                <c:pt idx="3642">
                  <c:v>80.450999999999993</c:v>
                </c:pt>
                <c:pt idx="3643">
                  <c:v>80.467000000000027</c:v>
                </c:pt>
                <c:pt idx="3644">
                  <c:v>80.483000000000004</c:v>
                </c:pt>
                <c:pt idx="3645">
                  <c:v>80.498999999999995</c:v>
                </c:pt>
                <c:pt idx="3646">
                  <c:v>80.513999999999996</c:v>
                </c:pt>
                <c:pt idx="3647">
                  <c:v>80.531000000000006</c:v>
                </c:pt>
                <c:pt idx="3648">
                  <c:v>80.546999999999997</c:v>
                </c:pt>
                <c:pt idx="3649">
                  <c:v>80.563999999999993</c:v>
                </c:pt>
                <c:pt idx="3650">
                  <c:v>80.577999999999989</c:v>
                </c:pt>
                <c:pt idx="3651">
                  <c:v>80.595000000000013</c:v>
                </c:pt>
                <c:pt idx="3652">
                  <c:v>80.61</c:v>
                </c:pt>
                <c:pt idx="3653">
                  <c:v>80.625999999999948</c:v>
                </c:pt>
                <c:pt idx="3654">
                  <c:v>80.641000000000005</c:v>
                </c:pt>
                <c:pt idx="3655">
                  <c:v>80.656999999999982</c:v>
                </c:pt>
                <c:pt idx="3656">
                  <c:v>80.672999999999988</c:v>
                </c:pt>
                <c:pt idx="3657">
                  <c:v>80.69</c:v>
                </c:pt>
                <c:pt idx="3658">
                  <c:v>80.706000000000003</c:v>
                </c:pt>
                <c:pt idx="3659">
                  <c:v>80.724000000000004</c:v>
                </c:pt>
                <c:pt idx="3660">
                  <c:v>80.739999999999995</c:v>
                </c:pt>
                <c:pt idx="3661">
                  <c:v>80.754999999999995</c:v>
                </c:pt>
                <c:pt idx="3662">
                  <c:v>80.769000000000005</c:v>
                </c:pt>
                <c:pt idx="3663">
                  <c:v>80.784000000000006</c:v>
                </c:pt>
                <c:pt idx="3664">
                  <c:v>80.8</c:v>
                </c:pt>
                <c:pt idx="3665">
                  <c:v>80.816000000000003</c:v>
                </c:pt>
                <c:pt idx="3666">
                  <c:v>80.831999999999994</c:v>
                </c:pt>
                <c:pt idx="3667">
                  <c:v>80.849000000000004</c:v>
                </c:pt>
                <c:pt idx="3668">
                  <c:v>80.866</c:v>
                </c:pt>
                <c:pt idx="3669">
                  <c:v>80.881</c:v>
                </c:pt>
                <c:pt idx="3670">
                  <c:v>80.896000000000001</c:v>
                </c:pt>
                <c:pt idx="3671">
                  <c:v>80.912999999999997</c:v>
                </c:pt>
                <c:pt idx="3672">
                  <c:v>80.930000000000007</c:v>
                </c:pt>
                <c:pt idx="3673">
                  <c:v>80.946000000000026</c:v>
                </c:pt>
                <c:pt idx="3674">
                  <c:v>80.961000000000027</c:v>
                </c:pt>
                <c:pt idx="3675">
                  <c:v>80.977000000000004</c:v>
                </c:pt>
                <c:pt idx="3676">
                  <c:v>80.992999999999995</c:v>
                </c:pt>
                <c:pt idx="3677">
                  <c:v>81.009</c:v>
                </c:pt>
                <c:pt idx="3678">
                  <c:v>81.025999999999982</c:v>
                </c:pt>
                <c:pt idx="3679">
                  <c:v>81.042000000000002</c:v>
                </c:pt>
                <c:pt idx="3680">
                  <c:v>81.057999999999993</c:v>
                </c:pt>
                <c:pt idx="3681">
                  <c:v>81.073999999999998</c:v>
                </c:pt>
                <c:pt idx="3682">
                  <c:v>81.092000000000013</c:v>
                </c:pt>
                <c:pt idx="3683">
                  <c:v>81.10799999999999</c:v>
                </c:pt>
                <c:pt idx="3684">
                  <c:v>81.125999999999948</c:v>
                </c:pt>
                <c:pt idx="3685">
                  <c:v>81.141000000000005</c:v>
                </c:pt>
                <c:pt idx="3686">
                  <c:v>81.155999999999949</c:v>
                </c:pt>
                <c:pt idx="3687">
                  <c:v>81.171999999999983</c:v>
                </c:pt>
                <c:pt idx="3688">
                  <c:v>81.185999999999979</c:v>
                </c:pt>
                <c:pt idx="3689">
                  <c:v>81.203999999999994</c:v>
                </c:pt>
                <c:pt idx="3690">
                  <c:v>81.218999999999994</c:v>
                </c:pt>
                <c:pt idx="3691">
                  <c:v>81.236999999999995</c:v>
                </c:pt>
                <c:pt idx="3692">
                  <c:v>81.251999999999995</c:v>
                </c:pt>
                <c:pt idx="3693">
                  <c:v>81.266999999999996</c:v>
                </c:pt>
                <c:pt idx="3694">
                  <c:v>81.284000000000006</c:v>
                </c:pt>
                <c:pt idx="3695">
                  <c:v>81.3</c:v>
                </c:pt>
                <c:pt idx="3696">
                  <c:v>81.315000000000012</c:v>
                </c:pt>
                <c:pt idx="3697">
                  <c:v>81.331000000000003</c:v>
                </c:pt>
                <c:pt idx="3698">
                  <c:v>81.346999999999994</c:v>
                </c:pt>
                <c:pt idx="3699">
                  <c:v>81.361999999999995</c:v>
                </c:pt>
                <c:pt idx="3700">
                  <c:v>81.377999999999986</c:v>
                </c:pt>
                <c:pt idx="3701">
                  <c:v>81.394000000000005</c:v>
                </c:pt>
                <c:pt idx="3702">
                  <c:v>81.411000000000143</c:v>
                </c:pt>
                <c:pt idx="3703">
                  <c:v>81.427000000000007</c:v>
                </c:pt>
                <c:pt idx="3704">
                  <c:v>81.441000000000159</c:v>
                </c:pt>
                <c:pt idx="3705">
                  <c:v>81.456000000000003</c:v>
                </c:pt>
                <c:pt idx="3706">
                  <c:v>81.471999999999994</c:v>
                </c:pt>
                <c:pt idx="3707">
                  <c:v>81.488</c:v>
                </c:pt>
                <c:pt idx="3708">
                  <c:v>81.504999999999995</c:v>
                </c:pt>
                <c:pt idx="3709">
                  <c:v>81.521000000000001</c:v>
                </c:pt>
                <c:pt idx="3710">
                  <c:v>81.537000000000006</c:v>
                </c:pt>
                <c:pt idx="3711">
                  <c:v>81.552999999999983</c:v>
                </c:pt>
                <c:pt idx="3712">
                  <c:v>81.569999999999993</c:v>
                </c:pt>
                <c:pt idx="3713">
                  <c:v>81.585999999999999</c:v>
                </c:pt>
                <c:pt idx="3714">
                  <c:v>81.60299999999998</c:v>
                </c:pt>
                <c:pt idx="3715">
                  <c:v>81.61999999999999</c:v>
                </c:pt>
                <c:pt idx="3716">
                  <c:v>81.634999999999991</c:v>
                </c:pt>
                <c:pt idx="3717">
                  <c:v>81.649999999999991</c:v>
                </c:pt>
                <c:pt idx="3718">
                  <c:v>81.665999999999983</c:v>
                </c:pt>
                <c:pt idx="3719">
                  <c:v>81.680999999999983</c:v>
                </c:pt>
                <c:pt idx="3720">
                  <c:v>81.7</c:v>
                </c:pt>
                <c:pt idx="3721">
                  <c:v>81.714000000000027</c:v>
                </c:pt>
                <c:pt idx="3722">
                  <c:v>81.728999999999999</c:v>
                </c:pt>
                <c:pt idx="3723">
                  <c:v>81.745000000000005</c:v>
                </c:pt>
                <c:pt idx="3724">
                  <c:v>81.762</c:v>
                </c:pt>
                <c:pt idx="3725">
                  <c:v>81.777999999999992</c:v>
                </c:pt>
                <c:pt idx="3726">
                  <c:v>81.796000000000006</c:v>
                </c:pt>
                <c:pt idx="3727">
                  <c:v>81.811000000000007</c:v>
                </c:pt>
                <c:pt idx="3728">
                  <c:v>81.826999999999998</c:v>
                </c:pt>
                <c:pt idx="3729">
                  <c:v>81.842000000000013</c:v>
                </c:pt>
                <c:pt idx="3730">
                  <c:v>81.85799999999999</c:v>
                </c:pt>
                <c:pt idx="3731">
                  <c:v>81.875999999999948</c:v>
                </c:pt>
                <c:pt idx="3732">
                  <c:v>81.891999999999996</c:v>
                </c:pt>
                <c:pt idx="3733">
                  <c:v>81.906000000000006</c:v>
                </c:pt>
                <c:pt idx="3734">
                  <c:v>81.924000000000007</c:v>
                </c:pt>
                <c:pt idx="3735">
                  <c:v>81.947000000000145</c:v>
                </c:pt>
                <c:pt idx="3736">
                  <c:v>81.965000000000003</c:v>
                </c:pt>
                <c:pt idx="3737">
                  <c:v>81.980999999999995</c:v>
                </c:pt>
                <c:pt idx="3738">
                  <c:v>81.995999999999995</c:v>
                </c:pt>
                <c:pt idx="3739">
                  <c:v>82.013000000000005</c:v>
                </c:pt>
                <c:pt idx="3740">
                  <c:v>82.027999999999992</c:v>
                </c:pt>
                <c:pt idx="3741">
                  <c:v>82.045000000000002</c:v>
                </c:pt>
                <c:pt idx="3742">
                  <c:v>82.063000000000002</c:v>
                </c:pt>
                <c:pt idx="3743">
                  <c:v>82.078999999999979</c:v>
                </c:pt>
                <c:pt idx="3744">
                  <c:v>82.095000000000013</c:v>
                </c:pt>
                <c:pt idx="3745">
                  <c:v>82.11</c:v>
                </c:pt>
                <c:pt idx="3746">
                  <c:v>82.125999999999948</c:v>
                </c:pt>
                <c:pt idx="3747">
                  <c:v>82.141999999999996</c:v>
                </c:pt>
                <c:pt idx="3748">
                  <c:v>82.157999999999987</c:v>
                </c:pt>
                <c:pt idx="3749">
                  <c:v>82.176999999999978</c:v>
                </c:pt>
                <c:pt idx="3750">
                  <c:v>82.192999999999998</c:v>
                </c:pt>
                <c:pt idx="3751">
                  <c:v>82.209000000000003</c:v>
                </c:pt>
                <c:pt idx="3752">
                  <c:v>82.224999999999994</c:v>
                </c:pt>
                <c:pt idx="3753">
                  <c:v>82.241000000000128</c:v>
                </c:pt>
                <c:pt idx="3754">
                  <c:v>82.257999999999996</c:v>
                </c:pt>
                <c:pt idx="3755">
                  <c:v>82.274999999999991</c:v>
                </c:pt>
                <c:pt idx="3756">
                  <c:v>82.292000000000002</c:v>
                </c:pt>
                <c:pt idx="3757">
                  <c:v>82.307000000000002</c:v>
                </c:pt>
                <c:pt idx="3758">
                  <c:v>82.320999999999998</c:v>
                </c:pt>
                <c:pt idx="3759">
                  <c:v>82.338999999999999</c:v>
                </c:pt>
                <c:pt idx="3760">
                  <c:v>82.35499999999999</c:v>
                </c:pt>
                <c:pt idx="3761">
                  <c:v>82.370999999999981</c:v>
                </c:pt>
                <c:pt idx="3762">
                  <c:v>82.387999999999991</c:v>
                </c:pt>
                <c:pt idx="3763">
                  <c:v>82.403000000000006</c:v>
                </c:pt>
                <c:pt idx="3764">
                  <c:v>82.417000000000144</c:v>
                </c:pt>
                <c:pt idx="3765">
                  <c:v>82.432000000000002</c:v>
                </c:pt>
                <c:pt idx="3766">
                  <c:v>82.449000000000026</c:v>
                </c:pt>
                <c:pt idx="3767">
                  <c:v>82.464000000000027</c:v>
                </c:pt>
                <c:pt idx="3768">
                  <c:v>82.48</c:v>
                </c:pt>
                <c:pt idx="3769">
                  <c:v>82.495000000000005</c:v>
                </c:pt>
                <c:pt idx="3770">
                  <c:v>82.51</c:v>
                </c:pt>
                <c:pt idx="3771">
                  <c:v>82.527000000000001</c:v>
                </c:pt>
                <c:pt idx="3772">
                  <c:v>82.543000000000006</c:v>
                </c:pt>
                <c:pt idx="3773">
                  <c:v>82.56</c:v>
                </c:pt>
                <c:pt idx="3774">
                  <c:v>82.574999999999989</c:v>
                </c:pt>
                <c:pt idx="3775">
                  <c:v>82.590999999999994</c:v>
                </c:pt>
                <c:pt idx="3776">
                  <c:v>82.60599999999998</c:v>
                </c:pt>
                <c:pt idx="3777">
                  <c:v>82.622999999999948</c:v>
                </c:pt>
                <c:pt idx="3778">
                  <c:v>82.641000000000005</c:v>
                </c:pt>
                <c:pt idx="3779">
                  <c:v>82.656999999999982</c:v>
                </c:pt>
                <c:pt idx="3780">
                  <c:v>82.671999999999983</c:v>
                </c:pt>
                <c:pt idx="3781">
                  <c:v>82.686999999999998</c:v>
                </c:pt>
                <c:pt idx="3782">
                  <c:v>82.703000000000003</c:v>
                </c:pt>
                <c:pt idx="3783">
                  <c:v>82.717000000000027</c:v>
                </c:pt>
                <c:pt idx="3784">
                  <c:v>82.735000000000014</c:v>
                </c:pt>
                <c:pt idx="3785">
                  <c:v>82.75</c:v>
                </c:pt>
                <c:pt idx="3786">
                  <c:v>82.766000000000005</c:v>
                </c:pt>
                <c:pt idx="3787">
                  <c:v>82.781000000000006</c:v>
                </c:pt>
                <c:pt idx="3788">
                  <c:v>82.796999999999997</c:v>
                </c:pt>
                <c:pt idx="3789">
                  <c:v>82.813999999999993</c:v>
                </c:pt>
                <c:pt idx="3790">
                  <c:v>82.828999999999979</c:v>
                </c:pt>
                <c:pt idx="3791">
                  <c:v>82.845000000000013</c:v>
                </c:pt>
                <c:pt idx="3792">
                  <c:v>82.861000000000004</c:v>
                </c:pt>
                <c:pt idx="3793">
                  <c:v>82.876999999999981</c:v>
                </c:pt>
                <c:pt idx="3794">
                  <c:v>82.894000000000005</c:v>
                </c:pt>
                <c:pt idx="3795">
                  <c:v>82.909000000000006</c:v>
                </c:pt>
                <c:pt idx="3796">
                  <c:v>82.926000000000002</c:v>
                </c:pt>
                <c:pt idx="3797">
                  <c:v>82.943000000000026</c:v>
                </c:pt>
                <c:pt idx="3798">
                  <c:v>82.959000000000003</c:v>
                </c:pt>
                <c:pt idx="3799">
                  <c:v>82.974999999999994</c:v>
                </c:pt>
                <c:pt idx="3800">
                  <c:v>82.991000000000128</c:v>
                </c:pt>
                <c:pt idx="3801">
                  <c:v>83.007000000000005</c:v>
                </c:pt>
                <c:pt idx="3802">
                  <c:v>83.022999999999982</c:v>
                </c:pt>
                <c:pt idx="3803">
                  <c:v>83.037999999999997</c:v>
                </c:pt>
                <c:pt idx="3804">
                  <c:v>83.052999999999983</c:v>
                </c:pt>
                <c:pt idx="3805">
                  <c:v>83.068000000000012</c:v>
                </c:pt>
                <c:pt idx="3806">
                  <c:v>83.084000000000003</c:v>
                </c:pt>
                <c:pt idx="3807">
                  <c:v>83.1</c:v>
                </c:pt>
                <c:pt idx="3808">
                  <c:v>83.114999999999995</c:v>
                </c:pt>
                <c:pt idx="3809">
                  <c:v>83.132999999999981</c:v>
                </c:pt>
                <c:pt idx="3810">
                  <c:v>83.149000000000001</c:v>
                </c:pt>
                <c:pt idx="3811">
                  <c:v>83.164000000000001</c:v>
                </c:pt>
                <c:pt idx="3812">
                  <c:v>83.177999999999983</c:v>
                </c:pt>
                <c:pt idx="3813">
                  <c:v>83.194999999999993</c:v>
                </c:pt>
                <c:pt idx="3814">
                  <c:v>83.210000000000022</c:v>
                </c:pt>
                <c:pt idx="3815">
                  <c:v>83.227999999999994</c:v>
                </c:pt>
                <c:pt idx="3816">
                  <c:v>83.244000000000128</c:v>
                </c:pt>
                <c:pt idx="3817">
                  <c:v>83.26</c:v>
                </c:pt>
                <c:pt idx="3818">
                  <c:v>83.275999999999982</c:v>
                </c:pt>
                <c:pt idx="3819">
                  <c:v>83.293000000000006</c:v>
                </c:pt>
                <c:pt idx="3820">
                  <c:v>83.308999999999983</c:v>
                </c:pt>
                <c:pt idx="3821">
                  <c:v>83.325999999999979</c:v>
                </c:pt>
                <c:pt idx="3822">
                  <c:v>83.342000000000013</c:v>
                </c:pt>
                <c:pt idx="3823">
                  <c:v>83.35899999999998</c:v>
                </c:pt>
                <c:pt idx="3824">
                  <c:v>83.374999999999986</c:v>
                </c:pt>
                <c:pt idx="3825">
                  <c:v>83.391999999999996</c:v>
                </c:pt>
                <c:pt idx="3826">
                  <c:v>83.408000000000001</c:v>
                </c:pt>
                <c:pt idx="3827">
                  <c:v>83.423000000000002</c:v>
                </c:pt>
                <c:pt idx="3828">
                  <c:v>83.438000000000002</c:v>
                </c:pt>
                <c:pt idx="3829">
                  <c:v>83.453000000000003</c:v>
                </c:pt>
                <c:pt idx="3830">
                  <c:v>83.468999999999994</c:v>
                </c:pt>
                <c:pt idx="3831">
                  <c:v>83.485000000000014</c:v>
                </c:pt>
                <c:pt idx="3832">
                  <c:v>83.503</c:v>
                </c:pt>
                <c:pt idx="3833">
                  <c:v>83.519000000000005</c:v>
                </c:pt>
                <c:pt idx="3834">
                  <c:v>83.534000000000006</c:v>
                </c:pt>
                <c:pt idx="3835">
                  <c:v>83.55</c:v>
                </c:pt>
                <c:pt idx="3836">
                  <c:v>83.566000000000003</c:v>
                </c:pt>
                <c:pt idx="3837">
                  <c:v>83.581999999999994</c:v>
                </c:pt>
                <c:pt idx="3838">
                  <c:v>83.599000000000004</c:v>
                </c:pt>
                <c:pt idx="3839">
                  <c:v>83.614000000000004</c:v>
                </c:pt>
                <c:pt idx="3840">
                  <c:v>83.628999999999948</c:v>
                </c:pt>
                <c:pt idx="3841">
                  <c:v>83.644999999999996</c:v>
                </c:pt>
                <c:pt idx="3842">
                  <c:v>83.661999999999992</c:v>
                </c:pt>
                <c:pt idx="3843">
                  <c:v>83.677999999999983</c:v>
                </c:pt>
                <c:pt idx="3844">
                  <c:v>83.695999999999998</c:v>
                </c:pt>
                <c:pt idx="3845">
                  <c:v>83.711000000000027</c:v>
                </c:pt>
                <c:pt idx="3846">
                  <c:v>83.725999999999999</c:v>
                </c:pt>
                <c:pt idx="3847">
                  <c:v>83.742999999999995</c:v>
                </c:pt>
                <c:pt idx="3848">
                  <c:v>83.759</c:v>
                </c:pt>
                <c:pt idx="3849">
                  <c:v>83.775999999999982</c:v>
                </c:pt>
                <c:pt idx="3850">
                  <c:v>83.790999999999997</c:v>
                </c:pt>
                <c:pt idx="3851">
                  <c:v>83.807999999999993</c:v>
                </c:pt>
                <c:pt idx="3852">
                  <c:v>83.822999999999979</c:v>
                </c:pt>
                <c:pt idx="3853">
                  <c:v>83.84</c:v>
                </c:pt>
                <c:pt idx="3854">
                  <c:v>83.85599999999998</c:v>
                </c:pt>
                <c:pt idx="3855">
                  <c:v>83.872999999999948</c:v>
                </c:pt>
                <c:pt idx="3856">
                  <c:v>83.888999999999982</c:v>
                </c:pt>
                <c:pt idx="3857">
                  <c:v>83.906000000000006</c:v>
                </c:pt>
                <c:pt idx="3858">
                  <c:v>83.92</c:v>
                </c:pt>
                <c:pt idx="3859">
                  <c:v>83.937000000000026</c:v>
                </c:pt>
                <c:pt idx="3860">
                  <c:v>83.955000000000013</c:v>
                </c:pt>
                <c:pt idx="3861">
                  <c:v>83.971999999999994</c:v>
                </c:pt>
                <c:pt idx="3862">
                  <c:v>83.988</c:v>
                </c:pt>
                <c:pt idx="3863">
                  <c:v>84.003</c:v>
                </c:pt>
                <c:pt idx="3864">
                  <c:v>84.019000000000005</c:v>
                </c:pt>
                <c:pt idx="3865">
                  <c:v>84.036000000000001</c:v>
                </c:pt>
                <c:pt idx="3866">
                  <c:v>84.052999999999983</c:v>
                </c:pt>
                <c:pt idx="3867">
                  <c:v>84.069000000000003</c:v>
                </c:pt>
                <c:pt idx="3868">
                  <c:v>84.084000000000003</c:v>
                </c:pt>
                <c:pt idx="3869">
                  <c:v>84.099000000000004</c:v>
                </c:pt>
                <c:pt idx="3870">
                  <c:v>84.117999999999995</c:v>
                </c:pt>
                <c:pt idx="3871">
                  <c:v>84.143000000000001</c:v>
                </c:pt>
                <c:pt idx="3872">
                  <c:v>84.16</c:v>
                </c:pt>
                <c:pt idx="3873">
                  <c:v>84.177999999999983</c:v>
                </c:pt>
                <c:pt idx="3874">
                  <c:v>84.192999999999998</c:v>
                </c:pt>
                <c:pt idx="3875">
                  <c:v>84.208000000000013</c:v>
                </c:pt>
                <c:pt idx="3876">
                  <c:v>84.222999999999999</c:v>
                </c:pt>
                <c:pt idx="3877">
                  <c:v>84.239000000000004</c:v>
                </c:pt>
                <c:pt idx="3878">
                  <c:v>84.254999999999995</c:v>
                </c:pt>
                <c:pt idx="3879">
                  <c:v>84.269000000000005</c:v>
                </c:pt>
                <c:pt idx="3880">
                  <c:v>84.284000000000006</c:v>
                </c:pt>
                <c:pt idx="3881">
                  <c:v>84.299000000000007</c:v>
                </c:pt>
                <c:pt idx="3882">
                  <c:v>84.315000000000012</c:v>
                </c:pt>
                <c:pt idx="3883">
                  <c:v>84.331000000000003</c:v>
                </c:pt>
                <c:pt idx="3884">
                  <c:v>84.346999999999994</c:v>
                </c:pt>
                <c:pt idx="3885">
                  <c:v>84.364999999999995</c:v>
                </c:pt>
                <c:pt idx="3886">
                  <c:v>84.38</c:v>
                </c:pt>
                <c:pt idx="3887">
                  <c:v>84.394000000000005</c:v>
                </c:pt>
                <c:pt idx="3888">
                  <c:v>84.411000000000143</c:v>
                </c:pt>
                <c:pt idx="3889">
                  <c:v>84.424999999999997</c:v>
                </c:pt>
                <c:pt idx="3890">
                  <c:v>84.443000000000026</c:v>
                </c:pt>
                <c:pt idx="3891">
                  <c:v>84.459000000000003</c:v>
                </c:pt>
                <c:pt idx="3892">
                  <c:v>84.475999999999999</c:v>
                </c:pt>
                <c:pt idx="3893">
                  <c:v>84.491000000000128</c:v>
                </c:pt>
                <c:pt idx="3894">
                  <c:v>84.507000000000005</c:v>
                </c:pt>
                <c:pt idx="3895">
                  <c:v>84.522999999999982</c:v>
                </c:pt>
                <c:pt idx="3896">
                  <c:v>84.54</c:v>
                </c:pt>
                <c:pt idx="3897">
                  <c:v>84.554999999999993</c:v>
                </c:pt>
                <c:pt idx="3898">
                  <c:v>84.570999999999998</c:v>
                </c:pt>
                <c:pt idx="3899">
                  <c:v>84.587000000000003</c:v>
                </c:pt>
                <c:pt idx="3900">
                  <c:v>84.60299999999998</c:v>
                </c:pt>
                <c:pt idx="3901">
                  <c:v>84.619</c:v>
                </c:pt>
                <c:pt idx="3902">
                  <c:v>84.634999999999991</c:v>
                </c:pt>
                <c:pt idx="3903">
                  <c:v>84.649999999999991</c:v>
                </c:pt>
                <c:pt idx="3904">
                  <c:v>84.667000000000002</c:v>
                </c:pt>
                <c:pt idx="3905">
                  <c:v>84.681999999999988</c:v>
                </c:pt>
                <c:pt idx="3906">
                  <c:v>84.698999999999998</c:v>
                </c:pt>
                <c:pt idx="3907">
                  <c:v>84.715000000000003</c:v>
                </c:pt>
                <c:pt idx="3908">
                  <c:v>84.733000000000004</c:v>
                </c:pt>
                <c:pt idx="3909">
                  <c:v>84.747000000000128</c:v>
                </c:pt>
                <c:pt idx="3910">
                  <c:v>84.763000000000005</c:v>
                </c:pt>
                <c:pt idx="3911">
                  <c:v>84.777000000000001</c:v>
                </c:pt>
                <c:pt idx="3912">
                  <c:v>84.795000000000002</c:v>
                </c:pt>
                <c:pt idx="3913">
                  <c:v>84.811000000000007</c:v>
                </c:pt>
                <c:pt idx="3914">
                  <c:v>84.828999999999979</c:v>
                </c:pt>
                <c:pt idx="3915">
                  <c:v>84.843000000000004</c:v>
                </c:pt>
                <c:pt idx="3916">
                  <c:v>84.85899999999998</c:v>
                </c:pt>
                <c:pt idx="3917">
                  <c:v>84.873999999999981</c:v>
                </c:pt>
                <c:pt idx="3918">
                  <c:v>84.891000000000005</c:v>
                </c:pt>
                <c:pt idx="3919">
                  <c:v>84.906000000000006</c:v>
                </c:pt>
                <c:pt idx="3920">
                  <c:v>84.921999999999997</c:v>
                </c:pt>
                <c:pt idx="3921">
                  <c:v>84.938000000000002</c:v>
                </c:pt>
                <c:pt idx="3922">
                  <c:v>84.953000000000003</c:v>
                </c:pt>
                <c:pt idx="3923">
                  <c:v>84.968000000000004</c:v>
                </c:pt>
                <c:pt idx="3924">
                  <c:v>84.983999999999995</c:v>
                </c:pt>
                <c:pt idx="3925">
                  <c:v>85.001000000000005</c:v>
                </c:pt>
                <c:pt idx="3926">
                  <c:v>85.016999999999996</c:v>
                </c:pt>
                <c:pt idx="3927">
                  <c:v>85.033000000000001</c:v>
                </c:pt>
                <c:pt idx="3928">
                  <c:v>85.049000000000007</c:v>
                </c:pt>
                <c:pt idx="3929">
                  <c:v>85.063999999999993</c:v>
                </c:pt>
                <c:pt idx="3930">
                  <c:v>85.081999999999994</c:v>
                </c:pt>
                <c:pt idx="3931">
                  <c:v>85.098000000000013</c:v>
                </c:pt>
                <c:pt idx="3932">
                  <c:v>85.113</c:v>
                </c:pt>
                <c:pt idx="3933">
                  <c:v>85.13</c:v>
                </c:pt>
                <c:pt idx="3934">
                  <c:v>85.144999999999996</c:v>
                </c:pt>
                <c:pt idx="3935">
                  <c:v>85.16</c:v>
                </c:pt>
                <c:pt idx="3936">
                  <c:v>85.176999999999978</c:v>
                </c:pt>
                <c:pt idx="3937">
                  <c:v>85.192999999999998</c:v>
                </c:pt>
                <c:pt idx="3938">
                  <c:v>85.210000000000022</c:v>
                </c:pt>
                <c:pt idx="3939">
                  <c:v>85.224999999999994</c:v>
                </c:pt>
                <c:pt idx="3940">
                  <c:v>85.242000000000004</c:v>
                </c:pt>
                <c:pt idx="3941">
                  <c:v>85.257999999999996</c:v>
                </c:pt>
                <c:pt idx="3942">
                  <c:v>85.272999999999982</c:v>
                </c:pt>
                <c:pt idx="3943">
                  <c:v>85.290999999999997</c:v>
                </c:pt>
                <c:pt idx="3944">
                  <c:v>85.308999999999983</c:v>
                </c:pt>
                <c:pt idx="3945">
                  <c:v>85.322999999999979</c:v>
                </c:pt>
                <c:pt idx="3946">
                  <c:v>85.34</c:v>
                </c:pt>
                <c:pt idx="3947">
                  <c:v>85.356999999999999</c:v>
                </c:pt>
                <c:pt idx="3948">
                  <c:v>85.372999999999948</c:v>
                </c:pt>
                <c:pt idx="3949">
                  <c:v>85.39</c:v>
                </c:pt>
                <c:pt idx="3950">
                  <c:v>85.406000000000006</c:v>
                </c:pt>
                <c:pt idx="3951">
                  <c:v>85.421000000000006</c:v>
                </c:pt>
                <c:pt idx="3952">
                  <c:v>85.436000000000007</c:v>
                </c:pt>
                <c:pt idx="3953">
                  <c:v>85.452000000000012</c:v>
                </c:pt>
                <c:pt idx="3954">
                  <c:v>85.468000000000004</c:v>
                </c:pt>
                <c:pt idx="3955">
                  <c:v>85.483999999999995</c:v>
                </c:pt>
                <c:pt idx="3956">
                  <c:v>85.5</c:v>
                </c:pt>
                <c:pt idx="3957">
                  <c:v>85.513999999999996</c:v>
                </c:pt>
                <c:pt idx="3958">
                  <c:v>85.531000000000006</c:v>
                </c:pt>
                <c:pt idx="3959">
                  <c:v>85.546000000000006</c:v>
                </c:pt>
                <c:pt idx="3960">
                  <c:v>85.563000000000002</c:v>
                </c:pt>
                <c:pt idx="3961">
                  <c:v>85.578999999999979</c:v>
                </c:pt>
                <c:pt idx="3962">
                  <c:v>85.595000000000013</c:v>
                </c:pt>
                <c:pt idx="3963">
                  <c:v>85.611999999999995</c:v>
                </c:pt>
                <c:pt idx="3964">
                  <c:v>85.626999999999981</c:v>
                </c:pt>
                <c:pt idx="3965">
                  <c:v>85.641000000000005</c:v>
                </c:pt>
                <c:pt idx="3966">
                  <c:v>85.66</c:v>
                </c:pt>
                <c:pt idx="3967">
                  <c:v>85.675999999999988</c:v>
                </c:pt>
                <c:pt idx="3968">
                  <c:v>85.691999999999993</c:v>
                </c:pt>
                <c:pt idx="3969">
                  <c:v>85.706999999999994</c:v>
                </c:pt>
                <c:pt idx="3970">
                  <c:v>85.722999999999999</c:v>
                </c:pt>
                <c:pt idx="3971">
                  <c:v>85.740000000000023</c:v>
                </c:pt>
                <c:pt idx="3972">
                  <c:v>85.757000000000005</c:v>
                </c:pt>
                <c:pt idx="3973">
                  <c:v>85.774000000000001</c:v>
                </c:pt>
                <c:pt idx="3974">
                  <c:v>85.787999999999997</c:v>
                </c:pt>
                <c:pt idx="3975">
                  <c:v>85.805999999999983</c:v>
                </c:pt>
                <c:pt idx="3976">
                  <c:v>85.821999999999989</c:v>
                </c:pt>
                <c:pt idx="3977">
                  <c:v>85.837999999999994</c:v>
                </c:pt>
                <c:pt idx="3978">
                  <c:v>85.853999999999999</c:v>
                </c:pt>
                <c:pt idx="3979">
                  <c:v>85.86999999999999</c:v>
                </c:pt>
                <c:pt idx="3980">
                  <c:v>85.885999999999981</c:v>
                </c:pt>
                <c:pt idx="3981">
                  <c:v>85.900999999999996</c:v>
                </c:pt>
                <c:pt idx="3982">
                  <c:v>85.915000000000006</c:v>
                </c:pt>
                <c:pt idx="3983">
                  <c:v>85.932000000000002</c:v>
                </c:pt>
                <c:pt idx="3984">
                  <c:v>85.948000000000022</c:v>
                </c:pt>
                <c:pt idx="3985">
                  <c:v>85.965999999999994</c:v>
                </c:pt>
                <c:pt idx="3986">
                  <c:v>85.982000000000014</c:v>
                </c:pt>
                <c:pt idx="3987">
                  <c:v>85.995999999999995</c:v>
                </c:pt>
                <c:pt idx="3988">
                  <c:v>86.010999999999996</c:v>
                </c:pt>
                <c:pt idx="3989">
                  <c:v>86.027000000000001</c:v>
                </c:pt>
                <c:pt idx="3990">
                  <c:v>86.043999999999997</c:v>
                </c:pt>
                <c:pt idx="3991">
                  <c:v>86.058999999999983</c:v>
                </c:pt>
                <c:pt idx="3992">
                  <c:v>86.074999999999989</c:v>
                </c:pt>
                <c:pt idx="3993">
                  <c:v>86.09</c:v>
                </c:pt>
                <c:pt idx="3994">
                  <c:v>86.10599999999998</c:v>
                </c:pt>
                <c:pt idx="3995">
                  <c:v>86.121999999999986</c:v>
                </c:pt>
                <c:pt idx="3996">
                  <c:v>86.137999999999991</c:v>
                </c:pt>
                <c:pt idx="3997">
                  <c:v>86.154999999999987</c:v>
                </c:pt>
                <c:pt idx="3998">
                  <c:v>86.170999999999978</c:v>
                </c:pt>
                <c:pt idx="3999">
                  <c:v>86.186999999999998</c:v>
                </c:pt>
                <c:pt idx="4000">
                  <c:v>86.203000000000003</c:v>
                </c:pt>
                <c:pt idx="4001">
                  <c:v>86.218999999999994</c:v>
                </c:pt>
                <c:pt idx="4002">
                  <c:v>86.235000000000014</c:v>
                </c:pt>
                <c:pt idx="4003">
                  <c:v>86.251999999999995</c:v>
                </c:pt>
                <c:pt idx="4004">
                  <c:v>86.269000000000005</c:v>
                </c:pt>
                <c:pt idx="4005">
                  <c:v>86.284000000000006</c:v>
                </c:pt>
                <c:pt idx="4006">
                  <c:v>86.299000000000007</c:v>
                </c:pt>
                <c:pt idx="4007">
                  <c:v>86.316000000000003</c:v>
                </c:pt>
                <c:pt idx="4008">
                  <c:v>86.337000000000003</c:v>
                </c:pt>
                <c:pt idx="4009">
                  <c:v>86.36</c:v>
                </c:pt>
                <c:pt idx="4010">
                  <c:v>86.374999999999986</c:v>
                </c:pt>
                <c:pt idx="4011">
                  <c:v>86.391000000000005</c:v>
                </c:pt>
                <c:pt idx="4012">
                  <c:v>86.408000000000001</c:v>
                </c:pt>
                <c:pt idx="4013">
                  <c:v>86.424999999999997</c:v>
                </c:pt>
                <c:pt idx="4014">
                  <c:v>86.441000000000159</c:v>
                </c:pt>
                <c:pt idx="4015">
                  <c:v>86.456999999999994</c:v>
                </c:pt>
                <c:pt idx="4016">
                  <c:v>86.471999999999994</c:v>
                </c:pt>
                <c:pt idx="4017">
                  <c:v>86.486999999999995</c:v>
                </c:pt>
                <c:pt idx="4018">
                  <c:v>86.501999999999995</c:v>
                </c:pt>
                <c:pt idx="4019">
                  <c:v>86.518000000000001</c:v>
                </c:pt>
                <c:pt idx="4020">
                  <c:v>86.534000000000006</c:v>
                </c:pt>
                <c:pt idx="4021">
                  <c:v>86.55</c:v>
                </c:pt>
                <c:pt idx="4022">
                  <c:v>86.566999999999993</c:v>
                </c:pt>
                <c:pt idx="4023">
                  <c:v>86.58</c:v>
                </c:pt>
                <c:pt idx="4024">
                  <c:v>86.596000000000004</c:v>
                </c:pt>
                <c:pt idx="4025">
                  <c:v>86.611999999999995</c:v>
                </c:pt>
                <c:pt idx="4026">
                  <c:v>86.63</c:v>
                </c:pt>
                <c:pt idx="4027">
                  <c:v>86.646000000000001</c:v>
                </c:pt>
                <c:pt idx="4028">
                  <c:v>86.658999999999978</c:v>
                </c:pt>
                <c:pt idx="4029">
                  <c:v>86.675999999999988</c:v>
                </c:pt>
                <c:pt idx="4030">
                  <c:v>86.691000000000003</c:v>
                </c:pt>
                <c:pt idx="4031">
                  <c:v>86.706999999999994</c:v>
                </c:pt>
                <c:pt idx="4032">
                  <c:v>86.724000000000004</c:v>
                </c:pt>
                <c:pt idx="4033">
                  <c:v>86.739000000000004</c:v>
                </c:pt>
                <c:pt idx="4034">
                  <c:v>86.754000000000005</c:v>
                </c:pt>
                <c:pt idx="4035">
                  <c:v>86.77</c:v>
                </c:pt>
                <c:pt idx="4036">
                  <c:v>86.786000000000001</c:v>
                </c:pt>
                <c:pt idx="4037">
                  <c:v>86.804000000000002</c:v>
                </c:pt>
                <c:pt idx="4038">
                  <c:v>86.821999999999989</c:v>
                </c:pt>
                <c:pt idx="4039">
                  <c:v>86.837000000000003</c:v>
                </c:pt>
                <c:pt idx="4040">
                  <c:v>86.85299999999998</c:v>
                </c:pt>
                <c:pt idx="4041">
                  <c:v>86.869</c:v>
                </c:pt>
                <c:pt idx="4042">
                  <c:v>86.884999999999991</c:v>
                </c:pt>
                <c:pt idx="4043">
                  <c:v>86.900999999999996</c:v>
                </c:pt>
                <c:pt idx="4044">
                  <c:v>86.918000000000006</c:v>
                </c:pt>
                <c:pt idx="4045">
                  <c:v>86.933000000000007</c:v>
                </c:pt>
                <c:pt idx="4046">
                  <c:v>86.949000000000026</c:v>
                </c:pt>
                <c:pt idx="4047">
                  <c:v>86.965000000000003</c:v>
                </c:pt>
                <c:pt idx="4048">
                  <c:v>86.980999999999995</c:v>
                </c:pt>
                <c:pt idx="4049">
                  <c:v>86.995999999999995</c:v>
                </c:pt>
                <c:pt idx="4050">
                  <c:v>87.013999999999996</c:v>
                </c:pt>
                <c:pt idx="4051">
                  <c:v>87.03</c:v>
                </c:pt>
                <c:pt idx="4052">
                  <c:v>87.046999999999997</c:v>
                </c:pt>
                <c:pt idx="4053">
                  <c:v>87.063999999999993</c:v>
                </c:pt>
                <c:pt idx="4054">
                  <c:v>87.078999999999979</c:v>
                </c:pt>
                <c:pt idx="4055">
                  <c:v>87.098000000000013</c:v>
                </c:pt>
                <c:pt idx="4056">
                  <c:v>87.114999999999995</c:v>
                </c:pt>
                <c:pt idx="4057">
                  <c:v>87.13</c:v>
                </c:pt>
                <c:pt idx="4058">
                  <c:v>87.144999999999996</c:v>
                </c:pt>
                <c:pt idx="4059">
                  <c:v>87.16</c:v>
                </c:pt>
                <c:pt idx="4060">
                  <c:v>87.176999999999978</c:v>
                </c:pt>
                <c:pt idx="4061">
                  <c:v>87.192999999999998</c:v>
                </c:pt>
                <c:pt idx="4062">
                  <c:v>87.210000000000022</c:v>
                </c:pt>
                <c:pt idx="4063">
                  <c:v>87.224999999999994</c:v>
                </c:pt>
                <c:pt idx="4064">
                  <c:v>87.241000000000128</c:v>
                </c:pt>
                <c:pt idx="4065">
                  <c:v>87.257000000000005</c:v>
                </c:pt>
                <c:pt idx="4066">
                  <c:v>87.272999999999982</c:v>
                </c:pt>
                <c:pt idx="4067">
                  <c:v>87.29</c:v>
                </c:pt>
                <c:pt idx="4068">
                  <c:v>87.305999999999983</c:v>
                </c:pt>
                <c:pt idx="4069">
                  <c:v>87.321999999999989</c:v>
                </c:pt>
                <c:pt idx="4070">
                  <c:v>87.338999999999999</c:v>
                </c:pt>
                <c:pt idx="4071">
                  <c:v>87.35499999999999</c:v>
                </c:pt>
                <c:pt idx="4072">
                  <c:v>87.371999999999986</c:v>
                </c:pt>
                <c:pt idx="4073">
                  <c:v>87.387</c:v>
                </c:pt>
                <c:pt idx="4074">
                  <c:v>87.403999999999996</c:v>
                </c:pt>
                <c:pt idx="4075">
                  <c:v>87.418000000000006</c:v>
                </c:pt>
                <c:pt idx="4076">
                  <c:v>87.433000000000007</c:v>
                </c:pt>
                <c:pt idx="4077">
                  <c:v>87.449000000000026</c:v>
                </c:pt>
                <c:pt idx="4078">
                  <c:v>87.465000000000003</c:v>
                </c:pt>
                <c:pt idx="4079">
                  <c:v>87.482000000000014</c:v>
                </c:pt>
                <c:pt idx="4080">
                  <c:v>87.495999999999995</c:v>
                </c:pt>
                <c:pt idx="4081">
                  <c:v>87.512</c:v>
                </c:pt>
                <c:pt idx="4082">
                  <c:v>87.527999999999992</c:v>
                </c:pt>
                <c:pt idx="4083">
                  <c:v>87.543999999999997</c:v>
                </c:pt>
                <c:pt idx="4084">
                  <c:v>87.562000000000012</c:v>
                </c:pt>
                <c:pt idx="4085">
                  <c:v>87.578999999999979</c:v>
                </c:pt>
                <c:pt idx="4086">
                  <c:v>87.596000000000004</c:v>
                </c:pt>
                <c:pt idx="4087">
                  <c:v>87.611999999999995</c:v>
                </c:pt>
                <c:pt idx="4088">
                  <c:v>87.626999999999981</c:v>
                </c:pt>
                <c:pt idx="4089">
                  <c:v>87.643000000000001</c:v>
                </c:pt>
                <c:pt idx="4090">
                  <c:v>87.662999999999982</c:v>
                </c:pt>
                <c:pt idx="4091">
                  <c:v>87.678999999999988</c:v>
                </c:pt>
                <c:pt idx="4092">
                  <c:v>87.694999999999993</c:v>
                </c:pt>
                <c:pt idx="4093">
                  <c:v>87.712000000000003</c:v>
                </c:pt>
                <c:pt idx="4094">
                  <c:v>87.727000000000004</c:v>
                </c:pt>
                <c:pt idx="4095">
                  <c:v>87.742000000000004</c:v>
                </c:pt>
                <c:pt idx="4096">
                  <c:v>87.759</c:v>
                </c:pt>
                <c:pt idx="4097">
                  <c:v>87.774999999999991</c:v>
                </c:pt>
                <c:pt idx="4098">
                  <c:v>87.79</c:v>
                </c:pt>
                <c:pt idx="4099">
                  <c:v>87.807999999999993</c:v>
                </c:pt>
                <c:pt idx="4100">
                  <c:v>87.821999999999989</c:v>
                </c:pt>
                <c:pt idx="4101">
                  <c:v>87.840999999999994</c:v>
                </c:pt>
                <c:pt idx="4102">
                  <c:v>87.85599999999998</c:v>
                </c:pt>
                <c:pt idx="4103">
                  <c:v>87.871999999999986</c:v>
                </c:pt>
                <c:pt idx="4104">
                  <c:v>87.888999999999982</c:v>
                </c:pt>
                <c:pt idx="4105">
                  <c:v>87.905000000000001</c:v>
                </c:pt>
                <c:pt idx="4106">
                  <c:v>87.921000000000006</c:v>
                </c:pt>
                <c:pt idx="4107">
                  <c:v>87.937000000000026</c:v>
                </c:pt>
                <c:pt idx="4108">
                  <c:v>87.953000000000003</c:v>
                </c:pt>
                <c:pt idx="4109">
                  <c:v>87.968999999999994</c:v>
                </c:pt>
                <c:pt idx="4110">
                  <c:v>87.983999999999995</c:v>
                </c:pt>
                <c:pt idx="4111">
                  <c:v>87.998000000000005</c:v>
                </c:pt>
                <c:pt idx="4112">
                  <c:v>88.013999999999996</c:v>
                </c:pt>
                <c:pt idx="4113">
                  <c:v>88.031999999999996</c:v>
                </c:pt>
                <c:pt idx="4114">
                  <c:v>88.048000000000002</c:v>
                </c:pt>
                <c:pt idx="4115">
                  <c:v>88.063999999999993</c:v>
                </c:pt>
                <c:pt idx="4116">
                  <c:v>88.08</c:v>
                </c:pt>
                <c:pt idx="4117">
                  <c:v>88.096000000000004</c:v>
                </c:pt>
                <c:pt idx="4118">
                  <c:v>88.111999999999995</c:v>
                </c:pt>
                <c:pt idx="4119">
                  <c:v>88.128999999999948</c:v>
                </c:pt>
                <c:pt idx="4120">
                  <c:v>88.144999999999996</c:v>
                </c:pt>
                <c:pt idx="4121">
                  <c:v>88.161000000000001</c:v>
                </c:pt>
                <c:pt idx="4122">
                  <c:v>88.177999999999983</c:v>
                </c:pt>
                <c:pt idx="4123">
                  <c:v>88.191999999999993</c:v>
                </c:pt>
                <c:pt idx="4124">
                  <c:v>88.208000000000013</c:v>
                </c:pt>
                <c:pt idx="4125">
                  <c:v>88.224000000000004</c:v>
                </c:pt>
                <c:pt idx="4126">
                  <c:v>88.242000000000004</c:v>
                </c:pt>
                <c:pt idx="4127">
                  <c:v>88.259</c:v>
                </c:pt>
                <c:pt idx="4128">
                  <c:v>88.274999999999991</c:v>
                </c:pt>
                <c:pt idx="4129">
                  <c:v>88.29</c:v>
                </c:pt>
                <c:pt idx="4130">
                  <c:v>88.305999999999983</c:v>
                </c:pt>
                <c:pt idx="4131">
                  <c:v>88.321999999999989</c:v>
                </c:pt>
                <c:pt idx="4132">
                  <c:v>88.337999999999994</c:v>
                </c:pt>
                <c:pt idx="4133">
                  <c:v>88.353999999999999</c:v>
                </c:pt>
                <c:pt idx="4134">
                  <c:v>88.36999999999999</c:v>
                </c:pt>
                <c:pt idx="4135">
                  <c:v>88.384999999999991</c:v>
                </c:pt>
                <c:pt idx="4136">
                  <c:v>88.400999999999996</c:v>
                </c:pt>
                <c:pt idx="4137">
                  <c:v>88.417000000000144</c:v>
                </c:pt>
                <c:pt idx="4138">
                  <c:v>88.435000000000002</c:v>
                </c:pt>
                <c:pt idx="4139">
                  <c:v>88.450999999999993</c:v>
                </c:pt>
                <c:pt idx="4140">
                  <c:v>88.468000000000004</c:v>
                </c:pt>
                <c:pt idx="4141">
                  <c:v>88.482000000000014</c:v>
                </c:pt>
                <c:pt idx="4142">
                  <c:v>88.498000000000005</c:v>
                </c:pt>
                <c:pt idx="4143">
                  <c:v>88.516000000000005</c:v>
                </c:pt>
                <c:pt idx="4144">
                  <c:v>88.534000000000006</c:v>
                </c:pt>
                <c:pt idx="4145">
                  <c:v>88.555999999999983</c:v>
                </c:pt>
                <c:pt idx="4146">
                  <c:v>88.570999999999998</c:v>
                </c:pt>
                <c:pt idx="4147">
                  <c:v>88.587999999999994</c:v>
                </c:pt>
                <c:pt idx="4148">
                  <c:v>88.60599999999998</c:v>
                </c:pt>
                <c:pt idx="4149">
                  <c:v>88.621999999999986</c:v>
                </c:pt>
                <c:pt idx="4150">
                  <c:v>88.637999999999991</c:v>
                </c:pt>
                <c:pt idx="4151">
                  <c:v>88.653999999999982</c:v>
                </c:pt>
                <c:pt idx="4152">
                  <c:v>88.670999999999978</c:v>
                </c:pt>
                <c:pt idx="4153">
                  <c:v>88.684999999999988</c:v>
                </c:pt>
                <c:pt idx="4154">
                  <c:v>88.700999999999993</c:v>
                </c:pt>
                <c:pt idx="4155">
                  <c:v>88.718000000000004</c:v>
                </c:pt>
                <c:pt idx="4156">
                  <c:v>88.733999999999995</c:v>
                </c:pt>
                <c:pt idx="4157">
                  <c:v>88.748999999999995</c:v>
                </c:pt>
                <c:pt idx="4158">
                  <c:v>88.763999999999996</c:v>
                </c:pt>
                <c:pt idx="4159">
                  <c:v>88.778999999999982</c:v>
                </c:pt>
                <c:pt idx="4160">
                  <c:v>88.795000000000002</c:v>
                </c:pt>
                <c:pt idx="4161">
                  <c:v>88.811000000000007</c:v>
                </c:pt>
                <c:pt idx="4162">
                  <c:v>88.827999999999989</c:v>
                </c:pt>
                <c:pt idx="4163">
                  <c:v>88.843999999999994</c:v>
                </c:pt>
                <c:pt idx="4164">
                  <c:v>88.86</c:v>
                </c:pt>
                <c:pt idx="4165">
                  <c:v>88.875999999999948</c:v>
                </c:pt>
                <c:pt idx="4166">
                  <c:v>88.893000000000001</c:v>
                </c:pt>
                <c:pt idx="4167">
                  <c:v>88.910000000000025</c:v>
                </c:pt>
                <c:pt idx="4168">
                  <c:v>88.926000000000002</c:v>
                </c:pt>
                <c:pt idx="4169">
                  <c:v>88.940000000000026</c:v>
                </c:pt>
                <c:pt idx="4170">
                  <c:v>88.955000000000013</c:v>
                </c:pt>
                <c:pt idx="4171">
                  <c:v>88.971999999999994</c:v>
                </c:pt>
                <c:pt idx="4172">
                  <c:v>88.988</c:v>
                </c:pt>
                <c:pt idx="4173">
                  <c:v>89.004999999999995</c:v>
                </c:pt>
                <c:pt idx="4174">
                  <c:v>89.02</c:v>
                </c:pt>
                <c:pt idx="4175">
                  <c:v>89.036000000000001</c:v>
                </c:pt>
                <c:pt idx="4176">
                  <c:v>89.051999999999992</c:v>
                </c:pt>
                <c:pt idx="4177">
                  <c:v>89.068000000000012</c:v>
                </c:pt>
                <c:pt idx="4178">
                  <c:v>89.084000000000003</c:v>
                </c:pt>
                <c:pt idx="4179">
                  <c:v>89.099000000000004</c:v>
                </c:pt>
                <c:pt idx="4180">
                  <c:v>89.114000000000004</c:v>
                </c:pt>
                <c:pt idx="4181">
                  <c:v>89.128999999999948</c:v>
                </c:pt>
                <c:pt idx="4182">
                  <c:v>89.144000000000005</c:v>
                </c:pt>
                <c:pt idx="4183">
                  <c:v>89.162999999999982</c:v>
                </c:pt>
                <c:pt idx="4184">
                  <c:v>89.179999999999978</c:v>
                </c:pt>
                <c:pt idx="4185">
                  <c:v>89.197999999999993</c:v>
                </c:pt>
                <c:pt idx="4186">
                  <c:v>89.214000000000027</c:v>
                </c:pt>
                <c:pt idx="4187">
                  <c:v>89.23</c:v>
                </c:pt>
                <c:pt idx="4188">
                  <c:v>89.242999999999995</c:v>
                </c:pt>
                <c:pt idx="4189">
                  <c:v>89.259</c:v>
                </c:pt>
                <c:pt idx="4190">
                  <c:v>89.275999999999982</c:v>
                </c:pt>
                <c:pt idx="4191">
                  <c:v>89.293000000000006</c:v>
                </c:pt>
                <c:pt idx="4192">
                  <c:v>89.307999999999993</c:v>
                </c:pt>
                <c:pt idx="4193">
                  <c:v>89.324999999999989</c:v>
                </c:pt>
                <c:pt idx="4194">
                  <c:v>89.337999999999994</c:v>
                </c:pt>
                <c:pt idx="4195">
                  <c:v>89.353999999999999</c:v>
                </c:pt>
                <c:pt idx="4196">
                  <c:v>89.371999999999986</c:v>
                </c:pt>
                <c:pt idx="4197">
                  <c:v>89.387999999999991</c:v>
                </c:pt>
                <c:pt idx="4198">
                  <c:v>89.403999999999996</c:v>
                </c:pt>
                <c:pt idx="4199">
                  <c:v>89.418000000000006</c:v>
                </c:pt>
                <c:pt idx="4200">
                  <c:v>89.435000000000002</c:v>
                </c:pt>
                <c:pt idx="4201">
                  <c:v>89.452000000000012</c:v>
                </c:pt>
                <c:pt idx="4202">
                  <c:v>89.468999999999994</c:v>
                </c:pt>
                <c:pt idx="4203">
                  <c:v>89.485000000000014</c:v>
                </c:pt>
                <c:pt idx="4204">
                  <c:v>89.501000000000005</c:v>
                </c:pt>
                <c:pt idx="4205">
                  <c:v>89.516999999999996</c:v>
                </c:pt>
                <c:pt idx="4206">
                  <c:v>89.531999999999996</c:v>
                </c:pt>
                <c:pt idx="4207">
                  <c:v>89.546000000000006</c:v>
                </c:pt>
                <c:pt idx="4208">
                  <c:v>89.563000000000002</c:v>
                </c:pt>
                <c:pt idx="4209">
                  <c:v>89.578999999999979</c:v>
                </c:pt>
                <c:pt idx="4210">
                  <c:v>89.595000000000013</c:v>
                </c:pt>
                <c:pt idx="4211">
                  <c:v>89.611999999999995</c:v>
                </c:pt>
                <c:pt idx="4212">
                  <c:v>89.627999999999986</c:v>
                </c:pt>
                <c:pt idx="4213">
                  <c:v>89.643000000000001</c:v>
                </c:pt>
                <c:pt idx="4214">
                  <c:v>89.66</c:v>
                </c:pt>
                <c:pt idx="4215">
                  <c:v>89.676999999999978</c:v>
                </c:pt>
                <c:pt idx="4216">
                  <c:v>89.691999999999993</c:v>
                </c:pt>
                <c:pt idx="4217">
                  <c:v>89.708000000000013</c:v>
                </c:pt>
                <c:pt idx="4218">
                  <c:v>89.722999999999999</c:v>
                </c:pt>
                <c:pt idx="4219">
                  <c:v>89.739000000000004</c:v>
                </c:pt>
                <c:pt idx="4220">
                  <c:v>89.754999999999995</c:v>
                </c:pt>
                <c:pt idx="4221">
                  <c:v>89.771999999999991</c:v>
                </c:pt>
                <c:pt idx="4222">
                  <c:v>89.787999999999997</c:v>
                </c:pt>
                <c:pt idx="4223">
                  <c:v>89.802999999999983</c:v>
                </c:pt>
                <c:pt idx="4224">
                  <c:v>89.819000000000003</c:v>
                </c:pt>
                <c:pt idx="4225">
                  <c:v>89.835999999999999</c:v>
                </c:pt>
                <c:pt idx="4226">
                  <c:v>89.85199999999999</c:v>
                </c:pt>
                <c:pt idx="4227">
                  <c:v>89.867999999999995</c:v>
                </c:pt>
                <c:pt idx="4228">
                  <c:v>89.882999999999981</c:v>
                </c:pt>
                <c:pt idx="4229">
                  <c:v>89.897999999999996</c:v>
                </c:pt>
                <c:pt idx="4230">
                  <c:v>89.914000000000144</c:v>
                </c:pt>
                <c:pt idx="4231">
                  <c:v>89.93</c:v>
                </c:pt>
                <c:pt idx="4232">
                  <c:v>89.948000000000022</c:v>
                </c:pt>
                <c:pt idx="4233">
                  <c:v>89.965000000000003</c:v>
                </c:pt>
                <c:pt idx="4234">
                  <c:v>89.980999999999995</c:v>
                </c:pt>
                <c:pt idx="4235">
                  <c:v>89.995999999999995</c:v>
                </c:pt>
                <c:pt idx="4236">
                  <c:v>90.010999999999996</c:v>
                </c:pt>
                <c:pt idx="4237">
                  <c:v>90.025999999999982</c:v>
                </c:pt>
                <c:pt idx="4238">
                  <c:v>90.043000000000006</c:v>
                </c:pt>
                <c:pt idx="4239">
                  <c:v>90.058999999999983</c:v>
                </c:pt>
                <c:pt idx="4240">
                  <c:v>90.071999999999989</c:v>
                </c:pt>
                <c:pt idx="4241">
                  <c:v>90.090999999999994</c:v>
                </c:pt>
                <c:pt idx="4242">
                  <c:v>90.10799999999999</c:v>
                </c:pt>
                <c:pt idx="4243">
                  <c:v>90.123999999999981</c:v>
                </c:pt>
                <c:pt idx="4244">
                  <c:v>90.141000000000005</c:v>
                </c:pt>
                <c:pt idx="4245">
                  <c:v>90.155999999999949</c:v>
                </c:pt>
                <c:pt idx="4246">
                  <c:v>90.171999999999983</c:v>
                </c:pt>
                <c:pt idx="4247">
                  <c:v>90.187999999999988</c:v>
                </c:pt>
                <c:pt idx="4248">
                  <c:v>90.203000000000003</c:v>
                </c:pt>
                <c:pt idx="4249">
                  <c:v>90.218999999999994</c:v>
                </c:pt>
                <c:pt idx="4250">
                  <c:v>90.236000000000004</c:v>
                </c:pt>
                <c:pt idx="4251">
                  <c:v>90.253</c:v>
                </c:pt>
                <c:pt idx="4252">
                  <c:v>90.266999999999996</c:v>
                </c:pt>
                <c:pt idx="4253">
                  <c:v>90.283000000000001</c:v>
                </c:pt>
                <c:pt idx="4254">
                  <c:v>90.299000000000007</c:v>
                </c:pt>
                <c:pt idx="4255">
                  <c:v>90.313999999999993</c:v>
                </c:pt>
                <c:pt idx="4256">
                  <c:v>90.331000000000003</c:v>
                </c:pt>
                <c:pt idx="4257">
                  <c:v>90.346999999999994</c:v>
                </c:pt>
                <c:pt idx="4258">
                  <c:v>90.363</c:v>
                </c:pt>
                <c:pt idx="4259">
                  <c:v>90.38</c:v>
                </c:pt>
                <c:pt idx="4260">
                  <c:v>90.394000000000005</c:v>
                </c:pt>
                <c:pt idx="4261">
                  <c:v>90.410000000000025</c:v>
                </c:pt>
                <c:pt idx="4262">
                  <c:v>90.426000000000002</c:v>
                </c:pt>
                <c:pt idx="4263">
                  <c:v>90.444000000000159</c:v>
                </c:pt>
                <c:pt idx="4264">
                  <c:v>90.459000000000003</c:v>
                </c:pt>
                <c:pt idx="4265">
                  <c:v>90.474000000000004</c:v>
                </c:pt>
                <c:pt idx="4266">
                  <c:v>90.489000000000004</c:v>
                </c:pt>
                <c:pt idx="4267">
                  <c:v>90.504999999999995</c:v>
                </c:pt>
                <c:pt idx="4268">
                  <c:v>90.522999999999982</c:v>
                </c:pt>
                <c:pt idx="4269">
                  <c:v>90.539000000000001</c:v>
                </c:pt>
                <c:pt idx="4270">
                  <c:v>90.554000000000002</c:v>
                </c:pt>
                <c:pt idx="4271">
                  <c:v>90.569000000000003</c:v>
                </c:pt>
                <c:pt idx="4272">
                  <c:v>90.585999999999999</c:v>
                </c:pt>
                <c:pt idx="4273">
                  <c:v>90.60199999999999</c:v>
                </c:pt>
                <c:pt idx="4274">
                  <c:v>90.61999999999999</c:v>
                </c:pt>
                <c:pt idx="4275">
                  <c:v>90.635999999999981</c:v>
                </c:pt>
                <c:pt idx="4276">
                  <c:v>90.653999999999982</c:v>
                </c:pt>
                <c:pt idx="4277">
                  <c:v>90.668999999999983</c:v>
                </c:pt>
                <c:pt idx="4278">
                  <c:v>90.683999999999983</c:v>
                </c:pt>
                <c:pt idx="4279">
                  <c:v>90.700999999999993</c:v>
                </c:pt>
                <c:pt idx="4280">
                  <c:v>90.717000000000027</c:v>
                </c:pt>
                <c:pt idx="4281">
                  <c:v>90.733999999999995</c:v>
                </c:pt>
                <c:pt idx="4282">
                  <c:v>90.756</c:v>
                </c:pt>
                <c:pt idx="4283">
                  <c:v>90.771000000000001</c:v>
                </c:pt>
                <c:pt idx="4284">
                  <c:v>90.786000000000001</c:v>
                </c:pt>
                <c:pt idx="4285">
                  <c:v>90.802999999999983</c:v>
                </c:pt>
                <c:pt idx="4286">
                  <c:v>90.819000000000003</c:v>
                </c:pt>
                <c:pt idx="4287">
                  <c:v>90.834999999999994</c:v>
                </c:pt>
                <c:pt idx="4288">
                  <c:v>90.85</c:v>
                </c:pt>
                <c:pt idx="4289">
                  <c:v>90.866</c:v>
                </c:pt>
                <c:pt idx="4290">
                  <c:v>90.882999999999981</c:v>
                </c:pt>
                <c:pt idx="4291">
                  <c:v>90.900999999999996</c:v>
                </c:pt>
                <c:pt idx="4292">
                  <c:v>90.915999999999997</c:v>
                </c:pt>
                <c:pt idx="4293">
                  <c:v>90.933000000000007</c:v>
                </c:pt>
                <c:pt idx="4294">
                  <c:v>90.946000000000026</c:v>
                </c:pt>
                <c:pt idx="4295">
                  <c:v>90.962000000000003</c:v>
                </c:pt>
                <c:pt idx="4296">
                  <c:v>90.977000000000004</c:v>
                </c:pt>
                <c:pt idx="4297">
                  <c:v>90.994000000000128</c:v>
                </c:pt>
                <c:pt idx="4298">
                  <c:v>91.01</c:v>
                </c:pt>
                <c:pt idx="4299">
                  <c:v>91.024999999999991</c:v>
                </c:pt>
                <c:pt idx="4300">
                  <c:v>91.040999999999997</c:v>
                </c:pt>
                <c:pt idx="4301">
                  <c:v>91.057000000000002</c:v>
                </c:pt>
                <c:pt idx="4302">
                  <c:v>91.072999999999979</c:v>
                </c:pt>
                <c:pt idx="4303">
                  <c:v>91.088999999999999</c:v>
                </c:pt>
                <c:pt idx="4304">
                  <c:v>91.10499999999999</c:v>
                </c:pt>
                <c:pt idx="4305">
                  <c:v>91.121999999999986</c:v>
                </c:pt>
                <c:pt idx="4306">
                  <c:v>91.137</c:v>
                </c:pt>
                <c:pt idx="4307">
                  <c:v>91.151999999999987</c:v>
                </c:pt>
                <c:pt idx="4308">
                  <c:v>91.167999999999992</c:v>
                </c:pt>
                <c:pt idx="4309">
                  <c:v>91.184999999999988</c:v>
                </c:pt>
                <c:pt idx="4310">
                  <c:v>91.200999999999993</c:v>
                </c:pt>
                <c:pt idx="4311">
                  <c:v>91.215999999999994</c:v>
                </c:pt>
                <c:pt idx="4312">
                  <c:v>91.232000000000014</c:v>
                </c:pt>
                <c:pt idx="4313">
                  <c:v>91.248999999999995</c:v>
                </c:pt>
                <c:pt idx="4314">
                  <c:v>91.265000000000001</c:v>
                </c:pt>
                <c:pt idx="4315">
                  <c:v>91.281000000000006</c:v>
                </c:pt>
                <c:pt idx="4316">
                  <c:v>91.296999999999997</c:v>
                </c:pt>
                <c:pt idx="4317">
                  <c:v>91.312000000000012</c:v>
                </c:pt>
                <c:pt idx="4318">
                  <c:v>91.328999999999979</c:v>
                </c:pt>
                <c:pt idx="4319">
                  <c:v>91.346000000000004</c:v>
                </c:pt>
                <c:pt idx="4320">
                  <c:v>91.361999999999995</c:v>
                </c:pt>
                <c:pt idx="4321">
                  <c:v>91.376999999999981</c:v>
                </c:pt>
                <c:pt idx="4322">
                  <c:v>91.394000000000005</c:v>
                </c:pt>
                <c:pt idx="4323">
                  <c:v>91.406999999999996</c:v>
                </c:pt>
                <c:pt idx="4324">
                  <c:v>91.421999999999997</c:v>
                </c:pt>
                <c:pt idx="4325">
                  <c:v>91.438000000000002</c:v>
                </c:pt>
                <c:pt idx="4326">
                  <c:v>91.455000000000013</c:v>
                </c:pt>
                <c:pt idx="4327">
                  <c:v>91.472999999999999</c:v>
                </c:pt>
                <c:pt idx="4328">
                  <c:v>91.489000000000004</c:v>
                </c:pt>
                <c:pt idx="4329">
                  <c:v>91.504999999999995</c:v>
                </c:pt>
                <c:pt idx="4330">
                  <c:v>91.519000000000005</c:v>
                </c:pt>
                <c:pt idx="4331">
                  <c:v>91.536000000000001</c:v>
                </c:pt>
                <c:pt idx="4332">
                  <c:v>91.551999999999992</c:v>
                </c:pt>
                <c:pt idx="4333">
                  <c:v>91.569000000000003</c:v>
                </c:pt>
                <c:pt idx="4334">
                  <c:v>91.585999999999999</c:v>
                </c:pt>
                <c:pt idx="4335">
                  <c:v>91.60299999999998</c:v>
                </c:pt>
                <c:pt idx="4336">
                  <c:v>91.617999999999995</c:v>
                </c:pt>
                <c:pt idx="4337">
                  <c:v>91.634999999999991</c:v>
                </c:pt>
                <c:pt idx="4338">
                  <c:v>91.650999999999982</c:v>
                </c:pt>
                <c:pt idx="4339">
                  <c:v>91.667999999999992</c:v>
                </c:pt>
                <c:pt idx="4340">
                  <c:v>91.684999999999988</c:v>
                </c:pt>
                <c:pt idx="4341">
                  <c:v>91.700999999999993</c:v>
                </c:pt>
                <c:pt idx="4342">
                  <c:v>91.718000000000004</c:v>
                </c:pt>
                <c:pt idx="4343">
                  <c:v>91.733999999999995</c:v>
                </c:pt>
                <c:pt idx="4344">
                  <c:v>91.751999999999995</c:v>
                </c:pt>
                <c:pt idx="4345">
                  <c:v>91.769000000000005</c:v>
                </c:pt>
                <c:pt idx="4346">
                  <c:v>91.786000000000001</c:v>
                </c:pt>
                <c:pt idx="4347">
                  <c:v>91.801000000000002</c:v>
                </c:pt>
                <c:pt idx="4348">
                  <c:v>91.816999999999993</c:v>
                </c:pt>
                <c:pt idx="4349">
                  <c:v>91.832999999999998</c:v>
                </c:pt>
                <c:pt idx="4350">
                  <c:v>91.849000000000004</c:v>
                </c:pt>
                <c:pt idx="4351">
                  <c:v>91.864999999999995</c:v>
                </c:pt>
                <c:pt idx="4352">
                  <c:v>91.88</c:v>
                </c:pt>
                <c:pt idx="4353">
                  <c:v>91.897000000000006</c:v>
                </c:pt>
                <c:pt idx="4354">
                  <c:v>91.914000000000144</c:v>
                </c:pt>
                <c:pt idx="4355">
                  <c:v>91.93</c:v>
                </c:pt>
                <c:pt idx="4356">
                  <c:v>91.945000000000007</c:v>
                </c:pt>
                <c:pt idx="4357">
                  <c:v>91.962000000000003</c:v>
                </c:pt>
                <c:pt idx="4358">
                  <c:v>91.977999999999994</c:v>
                </c:pt>
                <c:pt idx="4359">
                  <c:v>91.992999999999995</c:v>
                </c:pt>
                <c:pt idx="4360">
                  <c:v>92.009</c:v>
                </c:pt>
                <c:pt idx="4361">
                  <c:v>92.024999999999991</c:v>
                </c:pt>
                <c:pt idx="4362">
                  <c:v>92.042000000000002</c:v>
                </c:pt>
                <c:pt idx="4363">
                  <c:v>92.057999999999993</c:v>
                </c:pt>
                <c:pt idx="4364">
                  <c:v>92.072999999999979</c:v>
                </c:pt>
                <c:pt idx="4365">
                  <c:v>92.088999999999999</c:v>
                </c:pt>
                <c:pt idx="4366">
                  <c:v>92.10499999999999</c:v>
                </c:pt>
                <c:pt idx="4367">
                  <c:v>92.120999999999981</c:v>
                </c:pt>
                <c:pt idx="4368">
                  <c:v>92.137</c:v>
                </c:pt>
                <c:pt idx="4369">
                  <c:v>92.153999999999982</c:v>
                </c:pt>
                <c:pt idx="4370">
                  <c:v>92.167999999999992</c:v>
                </c:pt>
                <c:pt idx="4371">
                  <c:v>92.184999999999988</c:v>
                </c:pt>
                <c:pt idx="4372">
                  <c:v>92.2</c:v>
                </c:pt>
                <c:pt idx="4373">
                  <c:v>92.217000000000027</c:v>
                </c:pt>
                <c:pt idx="4374">
                  <c:v>92.233000000000004</c:v>
                </c:pt>
                <c:pt idx="4375">
                  <c:v>92.248999999999995</c:v>
                </c:pt>
                <c:pt idx="4376">
                  <c:v>92.263999999999996</c:v>
                </c:pt>
                <c:pt idx="4377">
                  <c:v>92.277999999999992</c:v>
                </c:pt>
                <c:pt idx="4378">
                  <c:v>92.292000000000002</c:v>
                </c:pt>
                <c:pt idx="4379">
                  <c:v>92.307999999999993</c:v>
                </c:pt>
                <c:pt idx="4380">
                  <c:v>92.323999999999998</c:v>
                </c:pt>
                <c:pt idx="4381">
                  <c:v>92.338999999999999</c:v>
                </c:pt>
                <c:pt idx="4382">
                  <c:v>92.35599999999998</c:v>
                </c:pt>
                <c:pt idx="4383">
                  <c:v>92.36999999999999</c:v>
                </c:pt>
                <c:pt idx="4384">
                  <c:v>92.384999999999991</c:v>
                </c:pt>
                <c:pt idx="4385">
                  <c:v>92.400999999999996</c:v>
                </c:pt>
                <c:pt idx="4386">
                  <c:v>92.418000000000006</c:v>
                </c:pt>
                <c:pt idx="4387">
                  <c:v>92.433999999999997</c:v>
                </c:pt>
                <c:pt idx="4388">
                  <c:v>92.45</c:v>
                </c:pt>
                <c:pt idx="4389">
                  <c:v>92.465000000000003</c:v>
                </c:pt>
                <c:pt idx="4390">
                  <c:v>92.482000000000014</c:v>
                </c:pt>
                <c:pt idx="4391">
                  <c:v>92.498000000000005</c:v>
                </c:pt>
                <c:pt idx="4392">
                  <c:v>92.515000000000001</c:v>
                </c:pt>
                <c:pt idx="4393">
                  <c:v>92.531999999999996</c:v>
                </c:pt>
                <c:pt idx="4394">
                  <c:v>92.549000000000007</c:v>
                </c:pt>
                <c:pt idx="4395">
                  <c:v>92.565000000000012</c:v>
                </c:pt>
                <c:pt idx="4396">
                  <c:v>92.58</c:v>
                </c:pt>
                <c:pt idx="4397">
                  <c:v>92.596000000000004</c:v>
                </c:pt>
                <c:pt idx="4398">
                  <c:v>92.613</c:v>
                </c:pt>
                <c:pt idx="4399">
                  <c:v>92.63</c:v>
                </c:pt>
                <c:pt idx="4400">
                  <c:v>92.644999999999996</c:v>
                </c:pt>
                <c:pt idx="4401">
                  <c:v>92.66</c:v>
                </c:pt>
                <c:pt idx="4402">
                  <c:v>92.676999999999978</c:v>
                </c:pt>
                <c:pt idx="4403">
                  <c:v>92.691999999999993</c:v>
                </c:pt>
                <c:pt idx="4404">
                  <c:v>92.710000000000022</c:v>
                </c:pt>
                <c:pt idx="4405">
                  <c:v>92.725999999999999</c:v>
                </c:pt>
                <c:pt idx="4406">
                  <c:v>92.742000000000004</c:v>
                </c:pt>
                <c:pt idx="4407">
                  <c:v>92.757000000000005</c:v>
                </c:pt>
                <c:pt idx="4408">
                  <c:v>92.774000000000001</c:v>
                </c:pt>
                <c:pt idx="4409">
                  <c:v>92.790999999999997</c:v>
                </c:pt>
                <c:pt idx="4410">
                  <c:v>92.807000000000002</c:v>
                </c:pt>
                <c:pt idx="4411">
                  <c:v>92.822999999999979</c:v>
                </c:pt>
                <c:pt idx="4412">
                  <c:v>92.838999999999999</c:v>
                </c:pt>
                <c:pt idx="4413">
                  <c:v>92.85499999999999</c:v>
                </c:pt>
                <c:pt idx="4414">
                  <c:v>92.870999999999981</c:v>
                </c:pt>
                <c:pt idx="4415">
                  <c:v>92.887</c:v>
                </c:pt>
                <c:pt idx="4416">
                  <c:v>92.905000000000001</c:v>
                </c:pt>
                <c:pt idx="4417">
                  <c:v>92.92</c:v>
                </c:pt>
                <c:pt idx="4418">
                  <c:v>92.937000000000026</c:v>
                </c:pt>
                <c:pt idx="4419">
                  <c:v>92.959000000000003</c:v>
                </c:pt>
                <c:pt idx="4420">
                  <c:v>92.974999999999994</c:v>
                </c:pt>
                <c:pt idx="4421">
                  <c:v>92.992999999999995</c:v>
                </c:pt>
                <c:pt idx="4422">
                  <c:v>93.01</c:v>
                </c:pt>
                <c:pt idx="4423">
                  <c:v>93.025999999999982</c:v>
                </c:pt>
                <c:pt idx="4424">
                  <c:v>93.042000000000002</c:v>
                </c:pt>
                <c:pt idx="4425">
                  <c:v>93.058999999999983</c:v>
                </c:pt>
                <c:pt idx="4426">
                  <c:v>93.074999999999989</c:v>
                </c:pt>
                <c:pt idx="4427">
                  <c:v>93.090999999999994</c:v>
                </c:pt>
                <c:pt idx="4428">
                  <c:v>93.10899999999998</c:v>
                </c:pt>
                <c:pt idx="4429">
                  <c:v>93.125999999999948</c:v>
                </c:pt>
                <c:pt idx="4430">
                  <c:v>93.141000000000005</c:v>
                </c:pt>
                <c:pt idx="4431">
                  <c:v>93.155999999999949</c:v>
                </c:pt>
                <c:pt idx="4432">
                  <c:v>93.175999999999988</c:v>
                </c:pt>
                <c:pt idx="4433">
                  <c:v>93.191999999999993</c:v>
                </c:pt>
                <c:pt idx="4434">
                  <c:v>93.208000000000013</c:v>
                </c:pt>
                <c:pt idx="4435">
                  <c:v>93.224000000000004</c:v>
                </c:pt>
                <c:pt idx="4436">
                  <c:v>93.239000000000004</c:v>
                </c:pt>
                <c:pt idx="4437">
                  <c:v>93.257000000000005</c:v>
                </c:pt>
                <c:pt idx="4438">
                  <c:v>93.272999999999982</c:v>
                </c:pt>
                <c:pt idx="4439">
                  <c:v>93.29</c:v>
                </c:pt>
                <c:pt idx="4440">
                  <c:v>93.302999999999983</c:v>
                </c:pt>
                <c:pt idx="4441">
                  <c:v>93.316999999999993</c:v>
                </c:pt>
                <c:pt idx="4442">
                  <c:v>93.334000000000003</c:v>
                </c:pt>
                <c:pt idx="4443">
                  <c:v>93.350999999999999</c:v>
                </c:pt>
                <c:pt idx="4444">
                  <c:v>93.367000000000004</c:v>
                </c:pt>
                <c:pt idx="4445">
                  <c:v>93.384</c:v>
                </c:pt>
                <c:pt idx="4446">
                  <c:v>93.399000000000001</c:v>
                </c:pt>
                <c:pt idx="4447">
                  <c:v>93.414000000000144</c:v>
                </c:pt>
                <c:pt idx="4448">
                  <c:v>93.43</c:v>
                </c:pt>
                <c:pt idx="4449">
                  <c:v>93.447000000000145</c:v>
                </c:pt>
                <c:pt idx="4450">
                  <c:v>93.465000000000003</c:v>
                </c:pt>
                <c:pt idx="4451">
                  <c:v>93.478999999999999</c:v>
                </c:pt>
                <c:pt idx="4452">
                  <c:v>93.495000000000005</c:v>
                </c:pt>
                <c:pt idx="4453">
                  <c:v>93.51</c:v>
                </c:pt>
                <c:pt idx="4454">
                  <c:v>93.527000000000001</c:v>
                </c:pt>
                <c:pt idx="4455">
                  <c:v>93.543000000000006</c:v>
                </c:pt>
                <c:pt idx="4456">
                  <c:v>93.558999999999983</c:v>
                </c:pt>
                <c:pt idx="4457">
                  <c:v>93.575999999999979</c:v>
                </c:pt>
                <c:pt idx="4458">
                  <c:v>93.590999999999994</c:v>
                </c:pt>
                <c:pt idx="4459">
                  <c:v>93.606999999999999</c:v>
                </c:pt>
                <c:pt idx="4460">
                  <c:v>93.622999999999948</c:v>
                </c:pt>
                <c:pt idx="4461">
                  <c:v>93.638999999999982</c:v>
                </c:pt>
                <c:pt idx="4462">
                  <c:v>93.656999999999982</c:v>
                </c:pt>
                <c:pt idx="4463">
                  <c:v>93.671999999999983</c:v>
                </c:pt>
                <c:pt idx="4464">
                  <c:v>93.686999999999998</c:v>
                </c:pt>
                <c:pt idx="4465">
                  <c:v>93.702000000000012</c:v>
                </c:pt>
                <c:pt idx="4466">
                  <c:v>93.718000000000004</c:v>
                </c:pt>
                <c:pt idx="4467">
                  <c:v>93.736000000000004</c:v>
                </c:pt>
                <c:pt idx="4468">
                  <c:v>93.751999999999995</c:v>
                </c:pt>
                <c:pt idx="4469">
                  <c:v>93.768000000000001</c:v>
                </c:pt>
                <c:pt idx="4470">
                  <c:v>93.784000000000006</c:v>
                </c:pt>
                <c:pt idx="4471">
                  <c:v>93.799000000000007</c:v>
                </c:pt>
                <c:pt idx="4472">
                  <c:v>93.815000000000012</c:v>
                </c:pt>
                <c:pt idx="4473">
                  <c:v>93.831999999999994</c:v>
                </c:pt>
                <c:pt idx="4474">
                  <c:v>93.849000000000004</c:v>
                </c:pt>
                <c:pt idx="4475">
                  <c:v>93.867000000000004</c:v>
                </c:pt>
                <c:pt idx="4476">
                  <c:v>93.882999999999981</c:v>
                </c:pt>
                <c:pt idx="4477">
                  <c:v>93.897999999999996</c:v>
                </c:pt>
                <c:pt idx="4478">
                  <c:v>93.915000000000006</c:v>
                </c:pt>
                <c:pt idx="4479">
                  <c:v>93.929000000000002</c:v>
                </c:pt>
                <c:pt idx="4480">
                  <c:v>93.946000000000026</c:v>
                </c:pt>
                <c:pt idx="4481">
                  <c:v>93.962000000000003</c:v>
                </c:pt>
                <c:pt idx="4482">
                  <c:v>93.977999999999994</c:v>
                </c:pt>
                <c:pt idx="4483">
                  <c:v>93.995000000000005</c:v>
                </c:pt>
                <c:pt idx="4484">
                  <c:v>94.012</c:v>
                </c:pt>
                <c:pt idx="4485">
                  <c:v>94.027999999999992</c:v>
                </c:pt>
                <c:pt idx="4486">
                  <c:v>94.045000000000002</c:v>
                </c:pt>
                <c:pt idx="4487">
                  <c:v>94.058999999999983</c:v>
                </c:pt>
                <c:pt idx="4488">
                  <c:v>94.073999999999998</c:v>
                </c:pt>
                <c:pt idx="4489">
                  <c:v>94.088999999999999</c:v>
                </c:pt>
                <c:pt idx="4490">
                  <c:v>94.10499999999999</c:v>
                </c:pt>
                <c:pt idx="4491">
                  <c:v>94.120999999999981</c:v>
                </c:pt>
                <c:pt idx="4492">
                  <c:v>94.138999999999982</c:v>
                </c:pt>
                <c:pt idx="4493">
                  <c:v>94.153999999999982</c:v>
                </c:pt>
                <c:pt idx="4494">
                  <c:v>94.169999999999987</c:v>
                </c:pt>
                <c:pt idx="4495">
                  <c:v>94.186999999999998</c:v>
                </c:pt>
                <c:pt idx="4496">
                  <c:v>94.203000000000003</c:v>
                </c:pt>
                <c:pt idx="4497">
                  <c:v>94.218999999999994</c:v>
                </c:pt>
                <c:pt idx="4498">
                  <c:v>94.236000000000004</c:v>
                </c:pt>
                <c:pt idx="4499">
                  <c:v>94.251000000000005</c:v>
                </c:pt>
                <c:pt idx="4500">
                  <c:v>94.266000000000005</c:v>
                </c:pt>
                <c:pt idx="4501">
                  <c:v>94.28</c:v>
                </c:pt>
                <c:pt idx="4502">
                  <c:v>94.296000000000006</c:v>
                </c:pt>
                <c:pt idx="4503">
                  <c:v>94.312000000000012</c:v>
                </c:pt>
                <c:pt idx="4504">
                  <c:v>94.327999999999989</c:v>
                </c:pt>
                <c:pt idx="4505">
                  <c:v>94.343000000000004</c:v>
                </c:pt>
                <c:pt idx="4506">
                  <c:v>94.35899999999998</c:v>
                </c:pt>
                <c:pt idx="4507">
                  <c:v>94.374999999999986</c:v>
                </c:pt>
                <c:pt idx="4508">
                  <c:v>94.391000000000005</c:v>
                </c:pt>
                <c:pt idx="4509">
                  <c:v>94.408000000000001</c:v>
                </c:pt>
                <c:pt idx="4510">
                  <c:v>94.423000000000002</c:v>
                </c:pt>
                <c:pt idx="4511">
                  <c:v>94.438999999999993</c:v>
                </c:pt>
                <c:pt idx="4512">
                  <c:v>94.453000000000003</c:v>
                </c:pt>
                <c:pt idx="4513">
                  <c:v>94.468000000000004</c:v>
                </c:pt>
                <c:pt idx="4514">
                  <c:v>94.485000000000014</c:v>
                </c:pt>
                <c:pt idx="4515">
                  <c:v>94.501000000000005</c:v>
                </c:pt>
                <c:pt idx="4516">
                  <c:v>94.518000000000001</c:v>
                </c:pt>
                <c:pt idx="4517">
                  <c:v>94.534000000000006</c:v>
                </c:pt>
                <c:pt idx="4518">
                  <c:v>94.548000000000002</c:v>
                </c:pt>
                <c:pt idx="4519">
                  <c:v>94.565000000000012</c:v>
                </c:pt>
                <c:pt idx="4520">
                  <c:v>94.578999999999979</c:v>
                </c:pt>
                <c:pt idx="4521">
                  <c:v>94.596000000000004</c:v>
                </c:pt>
                <c:pt idx="4522">
                  <c:v>94.613</c:v>
                </c:pt>
                <c:pt idx="4523">
                  <c:v>94.628999999999948</c:v>
                </c:pt>
                <c:pt idx="4524">
                  <c:v>94.644000000000005</c:v>
                </c:pt>
                <c:pt idx="4525">
                  <c:v>94.657999999999987</c:v>
                </c:pt>
                <c:pt idx="4526">
                  <c:v>94.673999999999978</c:v>
                </c:pt>
                <c:pt idx="4527">
                  <c:v>94.691999999999993</c:v>
                </c:pt>
                <c:pt idx="4528">
                  <c:v>94.708000000000013</c:v>
                </c:pt>
                <c:pt idx="4529">
                  <c:v>94.724000000000004</c:v>
                </c:pt>
                <c:pt idx="4530">
                  <c:v>94.740000000000023</c:v>
                </c:pt>
                <c:pt idx="4531">
                  <c:v>94.756</c:v>
                </c:pt>
                <c:pt idx="4532">
                  <c:v>94.771999999999991</c:v>
                </c:pt>
                <c:pt idx="4533">
                  <c:v>94.787999999999997</c:v>
                </c:pt>
                <c:pt idx="4534">
                  <c:v>94.804000000000002</c:v>
                </c:pt>
                <c:pt idx="4535">
                  <c:v>94.82</c:v>
                </c:pt>
                <c:pt idx="4536">
                  <c:v>94.835999999999999</c:v>
                </c:pt>
                <c:pt idx="4537">
                  <c:v>94.850999999999999</c:v>
                </c:pt>
                <c:pt idx="4538">
                  <c:v>94.867000000000004</c:v>
                </c:pt>
                <c:pt idx="4539">
                  <c:v>94.882999999999981</c:v>
                </c:pt>
                <c:pt idx="4540">
                  <c:v>94.900999999999996</c:v>
                </c:pt>
                <c:pt idx="4541">
                  <c:v>94.915999999999997</c:v>
                </c:pt>
                <c:pt idx="4542">
                  <c:v>94.930999999999997</c:v>
                </c:pt>
                <c:pt idx="4543">
                  <c:v>94.946000000000026</c:v>
                </c:pt>
                <c:pt idx="4544">
                  <c:v>94.962000000000003</c:v>
                </c:pt>
                <c:pt idx="4545">
                  <c:v>94.977999999999994</c:v>
                </c:pt>
                <c:pt idx="4546">
                  <c:v>94.992000000000004</c:v>
                </c:pt>
                <c:pt idx="4547">
                  <c:v>95.01</c:v>
                </c:pt>
                <c:pt idx="4548">
                  <c:v>95.024999999999991</c:v>
                </c:pt>
                <c:pt idx="4549">
                  <c:v>95.039000000000001</c:v>
                </c:pt>
                <c:pt idx="4550">
                  <c:v>95.057000000000002</c:v>
                </c:pt>
                <c:pt idx="4551">
                  <c:v>95.071999999999989</c:v>
                </c:pt>
                <c:pt idx="4552">
                  <c:v>95.087999999999994</c:v>
                </c:pt>
                <c:pt idx="4553">
                  <c:v>95.10499999999999</c:v>
                </c:pt>
                <c:pt idx="4554">
                  <c:v>95.11999999999999</c:v>
                </c:pt>
                <c:pt idx="4555">
                  <c:v>95.137</c:v>
                </c:pt>
                <c:pt idx="4556">
                  <c:v>95.161000000000001</c:v>
                </c:pt>
                <c:pt idx="4557">
                  <c:v>95.176999999999978</c:v>
                </c:pt>
                <c:pt idx="4558">
                  <c:v>95.192999999999998</c:v>
                </c:pt>
                <c:pt idx="4559">
                  <c:v>95.209000000000003</c:v>
                </c:pt>
                <c:pt idx="4560">
                  <c:v>95.224000000000004</c:v>
                </c:pt>
                <c:pt idx="4561">
                  <c:v>95.240000000000023</c:v>
                </c:pt>
                <c:pt idx="4562">
                  <c:v>95.256</c:v>
                </c:pt>
                <c:pt idx="4563">
                  <c:v>95.272999999999982</c:v>
                </c:pt>
                <c:pt idx="4564">
                  <c:v>95.289000000000001</c:v>
                </c:pt>
                <c:pt idx="4565">
                  <c:v>95.304000000000002</c:v>
                </c:pt>
                <c:pt idx="4566">
                  <c:v>95.320999999999998</c:v>
                </c:pt>
                <c:pt idx="4567">
                  <c:v>95.337999999999994</c:v>
                </c:pt>
                <c:pt idx="4568">
                  <c:v>95.353999999999999</c:v>
                </c:pt>
                <c:pt idx="4569">
                  <c:v>95.370999999999981</c:v>
                </c:pt>
                <c:pt idx="4570">
                  <c:v>95.387999999999991</c:v>
                </c:pt>
                <c:pt idx="4571">
                  <c:v>95.403000000000006</c:v>
                </c:pt>
                <c:pt idx="4572">
                  <c:v>95.42</c:v>
                </c:pt>
                <c:pt idx="4573">
                  <c:v>95.435000000000002</c:v>
                </c:pt>
                <c:pt idx="4574">
                  <c:v>95.453000000000003</c:v>
                </c:pt>
                <c:pt idx="4575">
                  <c:v>95.47</c:v>
                </c:pt>
                <c:pt idx="4576">
                  <c:v>95.486000000000004</c:v>
                </c:pt>
                <c:pt idx="4577">
                  <c:v>95.501000000000005</c:v>
                </c:pt>
                <c:pt idx="4578">
                  <c:v>95.518000000000001</c:v>
                </c:pt>
                <c:pt idx="4579">
                  <c:v>95.534000000000006</c:v>
                </c:pt>
                <c:pt idx="4580">
                  <c:v>95.55</c:v>
                </c:pt>
                <c:pt idx="4581">
                  <c:v>95.568000000000012</c:v>
                </c:pt>
                <c:pt idx="4582">
                  <c:v>95.584999999999994</c:v>
                </c:pt>
                <c:pt idx="4583">
                  <c:v>95.6</c:v>
                </c:pt>
                <c:pt idx="4584">
                  <c:v>95.617000000000004</c:v>
                </c:pt>
                <c:pt idx="4585">
                  <c:v>95.631999999999991</c:v>
                </c:pt>
                <c:pt idx="4586">
                  <c:v>95.647999999999996</c:v>
                </c:pt>
                <c:pt idx="4587">
                  <c:v>95.664000000000001</c:v>
                </c:pt>
                <c:pt idx="4588">
                  <c:v>95.679999999999978</c:v>
                </c:pt>
                <c:pt idx="4589">
                  <c:v>95.697000000000003</c:v>
                </c:pt>
                <c:pt idx="4590">
                  <c:v>95.712999999999994</c:v>
                </c:pt>
                <c:pt idx="4591">
                  <c:v>95.728999999999999</c:v>
                </c:pt>
                <c:pt idx="4592">
                  <c:v>95.745999999999995</c:v>
                </c:pt>
                <c:pt idx="4593">
                  <c:v>95.762</c:v>
                </c:pt>
                <c:pt idx="4594">
                  <c:v>95.777000000000001</c:v>
                </c:pt>
                <c:pt idx="4595">
                  <c:v>95.793999999999997</c:v>
                </c:pt>
                <c:pt idx="4596">
                  <c:v>95.807999999999993</c:v>
                </c:pt>
                <c:pt idx="4597">
                  <c:v>95.824999999999989</c:v>
                </c:pt>
                <c:pt idx="4598">
                  <c:v>95.843000000000004</c:v>
                </c:pt>
                <c:pt idx="4599">
                  <c:v>95.85899999999998</c:v>
                </c:pt>
                <c:pt idx="4600">
                  <c:v>95.874999999999986</c:v>
                </c:pt>
                <c:pt idx="4601">
                  <c:v>95.891000000000005</c:v>
                </c:pt>
                <c:pt idx="4602">
                  <c:v>95.906000000000006</c:v>
                </c:pt>
                <c:pt idx="4603">
                  <c:v>95.921999999999997</c:v>
                </c:pt>
                <c:pt idx="4604">
                  <c:v>95.938999999999993</c:v>
                </c:pt>
                <c:pt idx="4605">
                  <c:v>95.956000000000003</c:v>
                </c:pt>
                <c:pt idx="4606">
                  <c:v>95.971000000000004</c:v>
                </c:pt>
                <c:pt idx="4607">
                  <c:v>95.986999999999995</c:v>
                </c:pt>
                <c:pt idx="4608">
                  <c:v>96.004999999999995</c:v>
                </c:pt>
                <c:pt idx="4609">
                  <c:v>96.021999999999991</c:v>
                </c:pt>
                <c:pt idx="4610">
                  <c:v>96.037999999999997</c:v>
                </c:pt>
                <c:pt idx="4611">
                  <c:v>96.054999999999993</c:v>
                </c:pt>
                <c:pt idx="4612">
                  <c:v>96.07</c:v>
                </c:pt>
                <c:pt idx="4613">
                  <c:v>96.085999999999999</c:v>
                </c:pt>
                <c:pt idx="4614">
                  <c:v>96.10199999999999</c:v>
                </c:pt>
                <c:pt idx="4615">
                  <c:v>96.117000000000004</c:v>
                </c:pt>
                <c:pt idx="4616">
                  <c:v>96.132999999999981</c:v>
                </c:pt>
                <c:pt idx="4617">
                  <c:v>96.149000000000001</c:v>
                </c:pt>
                <c:pt idx="4618">
                  <c:v>96.164999999999992</c:v>
                </c:pt>
                <c:pt idx="4619">
                  <c:v>96.181999999999988</c:v>
                </c:pt>
                <c:pt idx="4620">
                  <c:v>96.197000000000003</c:v>
                </c:pt>
                <c:pt idx="4621">
                  <c:v>96.212999999999994</c:v>
                </c:pt>
                <c:pt idx="4622">
                  <c:v>96.23</c:v>
                </c:pt>
                <c:pt idx="4623">
                  <c:v>96.245000000000005</c:v>
                </c:pt>
                <c:pt idx="4624">
                  <c:v>96.26</c:v>
                </c:pt>
                <c:pt idx="4625">
                  <c:v>96.275999999999982</c:v>
                </c:pt>
                <c:pt idx="4626">
                  <c:v>96.292000000000002</c:v>
                </c:pt>
                <c:pt idx="4627">
                  <c:v>96.307999999999993</c:v>
                </c:pt>
                <c:pt idx="4628">
                  <c:v>96.323999999999998</c:v>
                </c:pt>
                <c:pt idx="4629">
                  <c:v>96.34</c:v>
                </c:pt>
                <c:pt idx="4630">
                  <c:v>96.35599999999998</c:v>
                </c:pt>
                <c:pt idx="4631">
                  <c:v>96.371999999999986</c:v>
                </c:pt>
                <c:pt idx="4632">
                  <c:v>96.388999999999982</c:v>
                </c:pt>
                <c:pt idx="4633">
                  <c:v>96.406999999999996</c:v>
                </c:pt>
                <c:pt idx="4634">
                  <c:v>96.421999999999997</c:v>
                </c:pt>
                <c:pt idx="4635">
                  <c:v>96.438000000000002</c:v>
                </c:pt>
                <c:pt idx="4636">
                  <c:v>96.453000000000003</c:v>
                </c:pt>
                <c:pt idx="4637">
                  <c:v>96.47</c:v>
                </c:pt>
                <c:pt idx="4638">
                  <c:v>96.486999999999995</c:v>
                </c:pt>
                <c:pt idx="4639">
                  <c:v>96.501999999999995</c:v>
                </c:pt>
                <c:pt idx="4640">
                  <c:v>96.521000000000001</c:v>
                </c:pt>
                <c:pt idx="4641">
                  <c:v>96.537000000000006</c:v>
                </c:pt>
                <c:pt idx="4642">
                  <c:v>96.552999999999983</c:v>
                </c:pt>
                <c:pt idx="4643">
                  <c:v>96.566999999999993</c:v>
                </c:pt>
                <c:pt idx="4644">
                  <c:v>96.584000000000003</c:v>
                </c:pt>
                <c:pt idx="4645">
                  <c:v>96.600999999999999</c:v>
                </c:pt>
                <c:pt idx="4646">
                  <c:v>96.619</c:v>
                </c:pt>
                <c:pt idx="4647">
                  <c:v>96.632999999999981</c:v>
                </c:pt>
                <c:pt idx="4648">
                  <c:v>96.649000000000001</c:v>
                </c:pt>
                <c:pt idx="4649">
                  <c:v>96.665999999999983</c:v>
                </c:pt>
                <c:pt idx="4650">
                  <c:v>96.683999999999983</c:v>
                </c:pt>
                <c:pt idx="4651">
                  <c:v>96.7</c:v>
                </c:pt>
                <c:pt idx="4652">
                  <c:v>96.717000000000027</c:v>
                </c:pt>
                <c:pt idx="4653">
                  <c:v>96.733000000000004</c:v>
                </c:pt>
                <c:pt idx="4654">
                  <c:v>96.748999999999995</c:v>
                </c:pt>
                <c:pt idx="4655">
                  <c:v>96.765000000000001</c:v>
                </c:pt>
                <c:pt idx="4656">
                  <c:v>96.781000000000006</c:v>
                </c:pt>
                <c:pt idx="4657">
                  <c:v>96.799000000000007</c:v>
                </c:pt>
                <c:pt idx="4658">
                  <c:v>96.813999999999993</c:v>
                </c:pt>
                <c:pt idx="4659">
                  <c:v>96.827999999999989</c:v>
                </c:pt>
                <c:pt idx="4660">
                  <c:v>96.843999999999994</c:v>
                </c:pt>
                <c:pt idx="4661">
                  <c:v>96.86</c:v>
                </c:pt>
                <c:pt idx="4662">
                  <c:v>96.877999999999986</c:v>
                </c:pt>
                <c:pt idx="4663">
                  <c:v>96.894999999999996</c:v>
                </c:pt>
                <c:pt idx="4664">
                  <c:v>96.912000000000006</c:v>
                </c:pt>
                <c:pt idx="4665">
                  <c:v>96.927000000000007</c:v>
                </c:pt>
                <c:pt idx="4666">
                  <c:v>96.943000000000026</c:v>
                </c:pt>
                <c:pt idx="4667">
                  <c:v>96.960000000000022</c:v>
                </c:pt>
                <c:pt idx="4668">
                  <c:v>96.977000000000004</c:v>
                </c:pt>
                <c:pt idx="4669">
                  <c:v>96.995000000000005</c:v>
                </c:pt>
                <c:pt idx="4670">
                  <c:v>97.01</c:v>
                </c:pt>
                <c:pt idx="4671">
                  <c:v>97.024999999999991</c:v>
                </c:pt>
                <c:pt idx="4672">
                  <c:v>97.04</c:v>
                </c:pt>
                <c:pt idx="4673">
                  <c:v>97.057000000000002</c:v>
                </c:pt>
                <c:pt idx="4674">
                  <c:v>97.073999999999998</c:v>
                </c:pt>
                <c:pt idx="4675">
                  <c:v>97.09</c:v>
                </c:pt>
                <c:pt idx="4676">
                  <c:v>97.106999999999999</c:v>
                </c:pt>
                <c:pt idx="4677">
                  <c:v>97.121999999999986</c:v>
                </c:pt>
                <c:pt idx="4678">
                  <c:v>97.138999999999982</c:v>
                </c:pt>
                <c:pt idx="4679">
                  <c:v>97.152999999999949</c:v>
                </c:pt>
                <c:pt idx="4680">
                  <c:v>97.170999999999978</c:v>
                </c:pt>
                <c:pt idx="4681">
                  <c:v>97.186999999999998</c:v>
                </c:pt>
                <c:pt idx="4682">
                  <c:v>97.203999999999994</c:v>
                </c:pt>
                <c:pt idx="4683">
                  <c:v>97.218999999999994</c:v>
                </c:pt>
                <c:pt idx="4684">
                  <c:v>97.236000000000004</c:v>
                </c:pt>
                <c:pt idx="4685">
                  <c:v>97.251000000000005</c:v>
                </c:pt>
                <c:pt idx="4686">
                  <c:v>97.268000000000001</c:v>
                </c:pt>
                <c:pt idx="4687">
                  <c:v>97.284000000000006</c:v>
                </c:pt>
                <c:pt idx="4688">
                  <c:v>97.3</c:v>
                </c:pt>
                <c:pt idx="4689">
                  <c:v>97.313999999999993</c:v>
                </c:pt>
                <c:pt idx="4690">
                  <c:v>97.328999999999979</c:v>
                </c:pt>
                <c:pt idx="4691">
                  <c:v>97.353999999999999</c:v>
                </c:pt>
                <c:pt idx="4692">
                  <c:v>97.371999999999986</c:v>
                </c:pt>
                <c:pt idx="4693">
                  <c:v>97.385999999999981</c:v>
                </c:pt>
                <c:pt idx="4694">
                  <c:v>97.402000000000001</c:v>
                </c:pt>
                <c:pt idx="4695">
                  <c:v>97.418000000000006</c:v>
                </c:pt>
                <c:pt idx="4696">
                  <c:v>97.435000000000002</c:v>
                </c:pt>
                <c:pt idx="4697">
                  <c:v>97.450999999999993</c:v>
                </c:pt>
                <c:pt idx="4698">
                  <c:v>97.468999999999994</c:v>
                </c:pt>
                <c:pt idx="4699">
                  <c:v>97.483999999999995</c:v>
                </c:pt>
                <c:pt idx="4700">
                  <c:v>97.498999999999995</c:v>
                </c:pt>
                <c:pt idx="4701">
                  <c:v>97.513999999999996</c:v>
                </c:pt>
                <c:pt idx="4702">
                  <c:v>97.53</c:v>
                </c:pt>
                <c:pt idx="4703">
                  <c:v>97.546000000000006</c:v>
                </c:pt>
                <c:pt idx="4704">
                  <c:v>97.562000000000012</c:v>
                </c:pt>
                <c:pt idx="4705">
                  <c:v>97.577999999999989</c:v>
                </c:pt>
                <c:pt idx="4706">
                  <c:v>97.595000000000013</c:v>
                </c:pt>
                <c:pt idx="4707">
                  <c:v>97.61</c:v>
                </c:pt>
                <c:pt idx="4708">
                  <c:v>97.626999999999981</c:v>
                </c:pt>
                <c:pt idx="4709">
                  <c:v>97.643000000000001</c:v>
                </c:pt>
                <c:pt idx="4710">
                  <c:v>97.661999999999992</c:v>
                </c:pt>
                <c:pt idx="4711">
                  <c:v>97.675999999999988</c:v>
                </c:pt>
                <c:pt idx="4712">
                  <c:v>97.691000000000003</c:v>
                </c:pt>
                <c:pt idx="4713">
                  <c:v>97.708000000000013</c:v>
                </c:pt>
                <c:pt idx="4714">
                  <c:v>97.722999999999999</c:v>
                </c:pt>
                <c:pt idx="4715">
                  <c:v>97.741000000000128</c:v>
                </c:pt>
                <c:pt idx="4716">
                  <c:v>97.757000000000005</c:v>
                </c:pt>
                <c:pt idx="4717">
                  <c:v>97.772999999999982</c:v>
                </c:pt>
                <c:pt idx="4718">
                  <c:v>97.787000000000006</c:v>
                </c:pt>
                <c:pt idx="4719">
                  <c:v>97.801000000000002</c:v>
                </c:pt>
                <c:pt idx="4720">
                  <c:v>97.816999999999993</c:v>
                </c:pt>
                <c:pt idx="4721">
                  <c:v>97.834000000000003</c:v>
                </c:pt>
                <c:pt idx="4722">
                  <c:v>97.85</c:v>
                </c:pt>
                <c:pt idx="4723">
                  <c:v>97.867000000000004</c:v>
                </c:pt>
                <c:pt idx="4724">
                  <c:v>97.881999999999991</c:v>
                </c:pt>
                <c:pt idx="4725">
                  <c:v>97.897000000000006</c:v>
                </c:pt>
                <c:pt idx="4726">
                  <c:v>97.912999999999997</c:v>
                </c:pt>
                <c:pt idx="4727">
                  <c:v>97.930999999999997</c:v>
                </c:pt>
                <c:pt idx="4728">
                  <c:v>97.947000000000145</c:v>
                </c:pt>
                <c:pt idx="4729">
                  <c:v>97.964000000000027</c:v>
                </c:pt>
                <c:pt idx="4730">
                  <c:v>97.98</c:v>
                </c:pt>
                <c:pt idx="4731">
                  <c:v>97.995000000000005</c:v>
                </c:pt>
                <c:pt idx="4732">
                  <c:v>98.013000000000005</c:v>
                </c:pt>
                <c:pt idx="4733">
                  <c:v>98.03</c:v>
                </c:pt>
                <c:pt idx="4734">
                  <c:v>98.043999999999997</c:v>
                </c:pt>
                <c:pt idx="4735">
                  <c:v>98.061000000000007</c:v>
                </c:pt>
                <c:pt idx="4736">
                  <c:v>98.076999999999998</c:v>
                </c:pt>
                <c:pt idx="4737">
                  <c:v>98.093999999999994</c:v>
                </c:pt>
                <c:pt idx="4738">
                  <c:v>98.10899999999998</c:v>
                </c:pt>
                <c:pt idx="4739">
                  <c:v>98.125999999999948</c:v>
                </c:pt>
                <c:pt idx="4740">
                  <c:v>98.141999999999996</c:v>
                </c:pt>
                <c:pt idx="4741">
                  <c:v>98.157999999999987</c:v>
                </c:pt>
                <c:pt idx="4742">
                  <c:v>98.173999999999978</c:v>
                </c:pt>
                <c:pt idx="4743">
                  <c:v>98.19</c:v>
                </c:pt>
                <c:pt idx="4744">
                  <c:v>98.208000000000013</c:v>
                </c:pt>
                <c:pt idx="4745">
                  <c:v>98.224999999999994</c:v>
                </c:pt>
                <c:pt idx="4746">
                  <c:v>98.239000000000004</c:v>
                </c:pt>
                <c:pt idx="4747">
                  <c:v>98.257000000000005</c:v>
                </c:pt>
                <c:pt idx="4748">
                  <c:v>98.272999999999982</c:v>
                </c:pt>
                <c:pt idx="4749">
                  <c:v>98.289000000000001</c:v>
                </c:pt>
                <c:pt idx="4750">
                  <c:v>98.304999999999993</c:v>
                </c:pt>
                <c:pt idx="4751">
                  <c:v>98.320999999999998</c:v>
                </c:pt>
                <c:pt idx="4752">
                  <c:v>98.337000000000003</c:v>
                </c:pt>
                <c:pt idx="4753">
                  <c:v>98.35299999999998</c:v>
                </c:pt>
                <c:pt idx="4754">
                  <c:v>98.36999999999999</c:v>
                </c:pt>
                <c:pt idx="4755">
                  <c:v>98.384999999999991</c:v>
                </c:pt>
                <c:pt idx="4756">
                  <c:v>98.403000000000006</c:v>
                </c:pt>
                <c:pt idx="4757">
                  <c:v>98.42</c:v>
                </c:pt>
                <c:pt idx="4758">
                  <c:v>98.436000000000007</c:v>
                </c:pt>
                <c:pt idx="4759">
                  <c:v>98.450999999999993</c:v>
                </c:pt>
                <c:pt idx="4760">
                  <c:v>98.465999999999994</c:v>
                </c:pt>
                <c:pt idx="4761">
                  <c:v>98.483000000000004</c:v>
                </c:pt>
                <c:pt idx="4762">
                  <c:v>98.498999999999995</c:v>
                </c:pt>
                <c:pt idx="4763">
                  <c:v>98.515000000000001</c:v>
                </c:pt>
                <c:pt idx="4764">
                  <c:v>98.531999999999996</c:v>
                </c:pt>
                <c:pt idx="4765">
                  <c:v>98.548000000000002</c:v>
                </c:pt>
                <c:pt idx="4766">
                  <c:v>98.565000000000012</c:v>
                </c:pt>
                <c:pt idx="4767">
                  <c:v>98.581000000000003</c:v>
                </c:pt>
                <c:pt idx="4768">
                  <c:v>98.596999999999994</c:v>
                </c:pt>
                <c:pt idx="4769">
                  <c:v>98.611999999999995</c:v>
                </c:pt>
                <c:pt idx="4770">
                  <c:v>98.628999999999948</c:v>
                </c:pt>
                <c:pt idx="4771">
                  <c:v>98.644999999999996</c:v>
                </c:pt>
                <c:pt idx="4772">
                  <c:v>98.66</c:v>
                </c:pt>
                <c:pt idx="4773">
                  <c:v>98.675999999999988</c:v>
                </c:pt>
                <c:pt idx="4774">
                  <c:v>98.691000000000003</c:v>
                </c:pt>
                <c:pt idx="4775">
                  <c:v>98.709000000000003</c:v>
                </c:pt>
                <c:pt idx="4776">
                  <c:v>98.721999999999994</c:v>
                </c:pt>
                <c:pt idx="4777">
                  <c:v>98.739000000000004</c:v>
                </c:pt>
                <c:pt idx="4778">
                  <c:v>98.754000000000005</c:v>
                </c:pt>
                <c:pt idx="4779">
                  <c:v>98.77</c:v>
                </c:pt>
                <c:pt idx="4780">
                  <c:v>98.786000000000001</c:v>
                </c:pt>
                <c:pt idx="4781">
                  <c:v>98.804000000000002</c:v>
                </c:pt>
                <c:pt idx="4782">
                  <c:v>98.820999999999998</c:v>
                </c:pt>
                <c:pt idx="4783">
                  <c:v>98.834999999999994</c:v>
                </c:pt>
                <c:pt idx="4784">
                  <c:v>98.850999999999999</c:v>
                </c:pt>
                <c:pt idx="4785">
                  <c:v>98.867000000000004</c:v>
                </c:pt>
                <c:pt idx="4786">
                  <c:v>98.882999999999981</c:v>
                </c:pt>
                <c:pt idx="4787">
                  <c:v>98.899000000000001</c:v>
                </c:pt>
                <c:pt idx="4788">
                  <c:v>98.915000000000006</c:v>
                </c:pt>
                <c:pt idx="4789">
                  <c:v>98.93</c:v>
                </c:pt>
                <c:pt idx="4790">
                  <c:v>98.947000000000145</c:v>
                </c:pt>
                <c:pt idx="4791">
                  <c:v>98.962999999999994</c:v>
                </c:pt>
                <c:pt idx="4792">
                  <c:v>98.98</c:v>
                </c:pt>
                <c:pt idx="4793">
                  <c:v>98.995999999999995</c:v>
                </c:pt>
                <c:pt idx="4794">
                  <c:v>99.010999999999996</c:v>
                </c:pt>
                <c:pt idx="4795">
                  <c:v>99.024999999999991</c:v>
                </c:pt>
                <c:pt idx="4796">
                  <c:v>99.040999999999997</c:v>
                </c:pt>
                <c:pt idx="4797">
                  <c:v>99.058999999999983</c:v>
                </c:pt>
                <c:pt idx="4798">
                  <c:v>99.074999999999989</c:v>
                </c:pt>
                <c:pt idx="4799">
                  <c:v>99.092000000000013</c:v>
                </c:pt>
                <c:pt idx="4800">
                  <c:v>99.10799999999999</c:v>
                </c:pt>
                <c:pt idx="4801">
                  <c:v>99.121999999999986</c:v>
                </c:pt>
                <c:pt idx="4802">
                  <c:v>99.137999999999991</c:v>
                </c:pt>
                <c:pt idx="4803">
                  <c:v>99.151999999999987</c:v>
                </c:pt>
                <c:pt idx="4804">
                  <c:v>99.167999999999992</c:v>
                </c:pt>
                <c:pt idx="4805">
                  <c:v>99.185999999999979</c:v>
                </c:pt>
                <c:pt idx="4806">
                  <c:v>99.200999999999993</c:v>
                </c:pt>
                <c:pt idx="4807">
                  <c:v>99.217000000000027</c:v>
                </c:pt>
                <c:pt idx="4808">
                  <c:v>99.233999999999995</c:v>
                </c:pt>
                <c:pt idx="4809">
                  <c:v>99.251000000000005</c:v>
                </c:pt>
                <c:pt idx="4810">
                  <c:v>99.268000000000001</c:v>
                </c:pt>
                <c:pt idx="4811">
                  <c:v>99.284999999999997</c:v>
                </c:pt>
                <c:pt idx="4812">
                  <c:v>99.299000000000007</c:v>
                </c:pt>
                <c:pt idx="4813">
                  <c:v>99.316000000000003</c:v>
                </c:pt>
                <c:pt idx="4814">
                  <c:v>99.331999999999994</c:v>
                </c:pt>
                <c:pt idx="4815">
                  <c:v>99.348000000000013</c:v>
                </c:pt>
                <c:pt idx="4816">
                  <c:v>99.364999999999995</c:v>
                </c:pt>
                <c:pt idx="4817">
                  <c:v>99.381999999999991</c:v>
                </c:pt>
                <c:pt idx="4818">
                  <c:v>99.397999999999996</c:v>
                </c:pt>
                <c:pt idx="4819">
                  <c:v>99.415000000000006</c:v>
                </c:pt>
                <c:pt idx="4820">
                  <c:v>99.429000000000002</c:v>
                </c:pt>
                <c:pt idx="4821">
                  <c:v>99.447000000000145</c:v>
                </c:pt>
                <c:pt idx="4822">
                  <c:v>99.464000000000027</c:v>
                </c:pt>
                <c:pt idx="4823">
                  <c:v>99.478999999999999</c:v>
                </c:pt>
                <c:pt idx="4824">
                  <c:v>99.495000000000005</c:v>
                </c:pt>
                <c:pt idx="4825">
                  <c:v>99.509</c:v>
                </c:pt>
                <c:pt idx="4826">
                  <c:v>99.524000000000001</c:v>
                </c:pt>
                <c:pt idx="4827">
                  <c:v>99.543999999999997</c:v>
                </c:pt>
                <c:pt idx="4828">
                  <c:v>99.566999999999993</c:v>
                </c:pt>
                <c:pt idx="4829">
                  <c:v>99.581999999999994</c:v>
                </c:pt>
                <c:pt idx="4830">
                  <c:v>99.596999999999994</c:v>
                </c:pt>
                <c:pt idx="4831">
                  <c:v>99.614000000000004</c:v>
                </c:pt>
                <c:pt idx="4832">
                  <c:v>99.63</c:v>
                </c:pt>
                <c:pt idx="4833">
                  <c:v>99.647000000000006</c:v>
                </c:pt>
                <c:pt idx="4834">
                  <c:v>99.664000000000001</c:v>
                </c:pt>
                <c:pt idx="4835">
                  <c:v>99.678999999999988</c:v>
                </c:pt>
                <c:pt idx="4836">
                  <c:v>99.694999999999993</c:v>
                </c:pt>
                <c:pt idx="4837">
                  <c:v>99.710000000000022</c:v>
                </c:pt>
                <c:pt idx="4838">
                  <c:v>99.727000000000004</c:v>
                </c:pt>
                <c:pt idx="4839">
                  <c:v>99.745000000000005</c:v>
                </c:pt>
                <c:pt idx="4840">
                  <c:v>99.760999999999996</c:v>
                </c:pt>
                <c:pt idx="4841">
                  <c:v>99.777000000000001</c:v>
                </c:pt>
                <c:pt idx="4842">
                  <c:v>99.793999999999997</c:v>
                </c:pt>
                <c:pt idx="4843">
                  <c:v>99.808999999999983</c:v>
                </c:pt>
                <c:pt idx="4844">
                  <c:v>99.825999999999979</c:v>
                </c:pt>
                <c:pt idx="4845">
                  <c:v>99.842000000000013</c:v>
                </c:pt>
                <c:pt idx="4846">
                  <c:v>99.85899999999998</c:v>
                </c:pt>
                <c:pt idx="4847">
                  <c:v>99.873999999999981</c:v>
                </c:pt>
                <c:pt idx="4848">
                  <c:v>99.888999999999982</c:v>
                </c:pt>
                <c:pt idx="4849">
                  <c:v>99.905000000000001</c:v>
                </c:pt>
                <c:pt idx="4850">
                  <c:v>99.921000000000006</c:v>
                </c:pt>
                <c:pt idx="4851">
                  <c:v>99.937000000000026</c:v>
                </c:pt>
                <c:pt idx="4852">
                  <c:v>99.953000000000003</c:v>
                </c:pt>
                <c:pt idx="4853">
                  <c:v>99.968000000000004</c:v>
                </c:pt>
                <c:pt idx="4854">
                  <c:v>99.983999999999995</c:v>
                </c:pt>
                <c:pt idx="4855">
                  <c:v>100.002</c:v>
                </c:pt>
                <c:pt idx="4856">
                  <c:v>100.018</c:v>
                </c:pt>
                <c:pt idx="4857">
                  <c:v>100.035</c:v>
                </c:pt>
                <c:pt idx="4858">
                  <c:v>100.05</c:v>
                </c:pt>
                <c:pt idx="4859">
                  <c:v>100.071</c:v>
                </c:pt>
                <c:pt idx="4860">
                  <c:v>100.084</c:v>
                </c:pt>
                <c:pt idx="4861">
                  <c:v>100.1</c:v>
                </c:pt>
                <c:pt idx="4862">
                  <c:v>100.11499999999999</c:v>
                </c:pt>
                <c:pt idx="4863">
                  <c:v>100.133</c:v>
                </c:pt>
                <c:pt idx="4864">
                  <c:v>100.148</c:v>
                </c:pt>
                <c:pt idx="4865">
                  <c:v>100.16500000000001</c:v>
                </c:pt>
                <c:pt idx="4866">
                  <c:v>100.18199999999999</c:v>
                </c:pt>
                <c:pt idx="4867">
                  <c:v>100.196</c:v>
                </c:pt>
                <c:pt idx="4868">
                  <c:v>100.21299999999999</c:v>
                </c:pt>
                <c:pt idx="4869">
                  <c:v>100.23</c:v>
                </c:pt>
                <c:pt idx="4870">
                  <c:v>100.24299999999999</c:v>
                </c:pt>
                <c:pt idx="4871">
                  <c:v>100.258</c:v>
                </c:pt>
                <c:pt idx="4872">
                  <c:v>100.273</c:v>
                </c:pt>
                <c:pt idx="4873">
                  <c:v>100.289</c:v>
                </c:pt>
                <c:pt idx="4874">
                  <c:v>100.306</c:v>
                </c:pt>
                <c:pt idx="4875">
                  <c:v>100.32199999999999</c:v>
                </c:pt>
                <c:pt idx="4876">
                  <c:v>100.337</c:v>
                </c:pt>
                <c:pt idx="4877">
                  <c:v>100.35299999999998</c:v>
                </c:pt>
                <c:pt idx="4878">
                  <c:v>100.369</c:v>
                </c:pt>
                <c:pt idx="4879">
                  <c:v>100.384</c:v>
                </c:pt>
                <c:pt idx="4880">
                  <c:v>100.40100000000002</c:v>
                </c:pt>
                <c:pt idx="4881">
                  <c:v>100.41700000000013</c:v>
                </c:pt>
                <c:pt idx="4882">
                  <c:v>100.43400000000013</c:v>
                </c:pt>
                <c:pt idx="4883">
                  <c:v>100.45</c:v>
                </c:pt>
                <c:pt idx="4884">
                  <c:v>100.46400000000013</c:v>
                </c:pt>
                <c:pt idx="4885">
                  <c:v>100.482</c:v>
                </c:pt>
                <c:pt idx="4886">
                  <c:v>100.498</c:v>
                </c:pt>
                <c:pt idx="4887">
                  <c:v>100.51400000000002</c:v>
                </c:pt>
                <c:pt idx="4888">
                  <c:v>100.53</c:v>
                </c:pt>
                <c:pt idx="4889">
                  <c:v>100.545</c:v>
                </c:pt>
                <c:pt idx="4890">
                  <c:v>100.563</c:v>
                </c:pt>
                <c:pt idx="4891">
                  <c:v>100.57899999999998</c:v>
                </c:pt>
                <c:pt idx="4892">
                  <c:v>100.596</c:v>
                </c:pt>
                <c:pt idx="4893">
                  <c:v>100.611</c:v>
                </c:pt>
                <c:pt idx="4894">
                  <c:v>100.627</c:v>
                </c:pt>
                <c:pt idx="4895">
                  <c:v>100.642</c:v>
                </c:pt>
                <c:pt idx="4896">
                  <c:v>100.65900000000001</c:v>
                </c:pt>
                <c:pt idx="4897">
                  <c:v>100.67599999999995</c:v>
                </c:pt>
                <c:pt idx="4898">
                  <c:v>100.69199999999999</c:v>
                </c:pt>
                <c:pt idx="4899">
                  <c:v>100.708</c:v>
                </c:pt>
                <c:pt idx="4900">
                  <c:v>100.72199999999999</c:v>
                </c:pt>
                <c:pt idx="4901">
                  <c:v>100.738</c:v>
                </c:pt>
                <c:pt idx="4902">
                  <c:v>100.754</c:v>
                </c:pt>
                <c:pt idx="4903">
                  <c:v>100.76900000000002</c:v>
                </c:pt>
                <c:pt idx="4904">
                  <c:v>100.785</c:v>
                </c:pt>
                <c:pt idx="4905">
                  <c:v>100.80200000000001</c:v>
                </c:pt>
                <c:pt idx="4906">
                  <c:v>100.818</c:v>
                </c:pt>
                <c:pt idx="4907">
                  <c:v>100.834</c:v>
                </c:pt>
                <c:pt idx="4908">
                  <c:v>100.85299999999998</c:v>
                </c:pt>
                <c:pt idx="4909">
                  <c:v>100.86799999999999</c:v>
                </c:pt>
                <c:pt idx="4910">
                  <c:v>100.88500000000001</c:v>
                </c:pt>
                <c:pt idx="4911">
                  <c:v>100.9</c:v>
                </c:pt>
                <c:pt idx="4912">
                  <c:v>100.91600000000012</c:v>
                </c:pt>
                <c:pt idx="4913">
                  <c:v>100.93100000000013</c:v>
                </c:pt>
                <c:pt idx="4914">
                  <c:v>100.94800000000002</c:v>
                </c:pt>
                <c:pt idx="4915">
                  <c:v>100.96400000000013</c:v>
                </c:pt>
                <c:pt idx="4916">
                  <c:v>100.98099999999999</c:v>
                </c:pt>
                <c:pt idx="4917">
                  <c:v>100.998</c:v>
                </c:pt>
                <c:pt idx="4918">
                  <c:v>101.015</c:v>
                </c:pt>
                <c:pt idx="4919">
                  <c:v>101.03</c:v>
                </c:pt>
                <c:pt idx="4920">
                  <c:v>101.04700000000012</c:v>
                </c:pt>
                <c:pt idx="4921">
                  <c:v>101.063</c:v>
                </c:pt>
                <c:pt idx="4922">
                  <c:v>101.08</c:v>
                </c:pt>
                <c:pt idx="4923">
                  <c:v>101.096</c:v>
                </c:pt>
                <c:pt idx="4924">
                  <c:v>101.11199999999999</c:v>
                </c:pt>
                <c:pt idx="4925">
                  <c:v>101.12799999999999</c:v>
                </c:pt>
                <c:pt idx="4926">
                  <c:v>101.14400000000002</c:v>
                </c:pt>
                <c:pt idx="4927">
                  <c:v>101.161</c:v>
                </c:pt>
                <c:pt idx="4928">
                  <c:v>101.17700000000001</c:v>
                </c:pt>
                <c:pt idx="4929">
                  <c:v>101.194</c:v>
                </c:pt>
                <c:pt idx="4930">
                  <c:v>101.21000000000002</c:v>
                </c:pt>
                <c:pt idx="4931">
                  <c:v>101.226</c:v>
                </c:pt>
                <c:pt idx="4932">
                  <c:v>101.242</c:v>
                </c:pt>
                <c:pt idx="4933">
                  <c:v>101.258</c:v>
                </c:pt>
                <c:pt idx="4934">
                  <c:v>101.276</c:v>
                </c:pt>
                <c:pt idx="4935">
                  <c:v>101.29100000000012</c:v>
                </c:pt>
                <c:pt idx="4936">
                  <c:v>101.307</c:v>
                </c:pt>
                <c:pt idx="4937">
                  <c:v>101.32299999999998</c:v>
                </c:pt>
                <c:pt idx="4938">
                  <c:v>101.339</c:v>
                </c:pt>
                <c:pt idx="4939">
                  <c:v>101.357</c:v>
                </c:pt>
                <c:pt idx="4940">
                  <c:v>101.37199999999999</c:v>
                </c:pt>
                <c:pt idx="4941">
                  <c:v>101.389</c:v>
                </c:pt>
                <c:pt idx="4942">
                  <c:v>101.405</c:v>
                </c:pt>
                <c:pt idx="4943">
                  <c:v>101.422</c:v>
                </c:pt>
                <c:pt idx="4944">
                  <c:v>101.43700000000013</c:v>
                </c:pt>
                <c:pt idx="4945">
                  <c:v>101.452</c:v>
                </c:pt>
                <c:pt idx="4946">
                  <c:v>101.468</c:v>
                </c:pt>
                <c:pt idx="4947">
                  <c:v>101.485</c:v>
                </c:pt>
                <c:pt idx="4948">
                  <c:v>101.501</c:v>
                </c:pt>
                <c:pt idx="4949">
                  <c:v>101.51700000000002</c:v>
                </c:pt>
                <c:pt idx="4950">
                  <c:v>101.532</c:v>
                </c:pt>
                <c:pt idx="4951">
                  <c:v>101.54900000000002</c:v>
                </c:pt>
                <c:pt idx="4952">
                  <c:v>101.566</c:v>
                </c:pt>
                <c:pt idx="4953">
                  <c:v>101.581</c:v>
                </c:pt>
                <c:pt idx="4954">
                  <c:v>101.598</c:v>
                </c:pt>
                <c:pt idx="4955">
                  <c:v>101.61199999999999</c:v>
                </c:pt>
                <c:pt idx="4956">
                  <c:v>101.62799999999999</c:v>
                </c:pt>
                <c:pt idx="4957">
                  <c:v>101.646</c:v>
                </c:pt>
                <c:pt idx="4958">
                  <c:v>101.663</c:v>
                </c:pt>
                <c:pt idx="4959">
                  <c:v>101.67799999999998</c:v>
                </c:pt>
                <c:pt idx="4960">
                  <c:v>101.694</c:v>
                </c:pt>
                <c:pt idx="4961">
                  <c:v>101.71000000000002</c:v>
                </c:pt>
                <c:pt idx="4962">
                  <c:v>101.727</c:v>
                </c:pt>
                <c:pt idx="4963">
                  <c:v>101.748</c:v>
                </c:pt>
                <c:pt idx="4964">
                  <c:v>101.768</c:v>
                </c:pt>
                <c:pt idx="4965">
                  <c:v>101.783</c:v>
                </c:pt>
                <c:pt idx="4966">
                  <c:v>101.798</c:v>
                </c:pt>
                <c:pt idx="4967">
                  <c:v>101.81399999999999</c:v>
                </c:pt>
                <c:pt idx="4968">
                  <c:v>101.82899999999998</c:v>
                </c:pt>
                <c:pt idx="4969">
                  <c:v>101.84699999999999</c:v>
                </c:pt>
                <c:pt idx="4970">
                  <c:v>101.863</c:v>
                </c:pt>
                <c:pt idx="4971">
                  <c:v>101.87799999999999</c:v>
                </c:pt>
                <c:pt idx="4972">
                  <c:v>101.89400000000002</c:v>
                </c:pt>
                <c:pt idx="4973">
                  <c:v>101.91000000000012</c:v>
                </c:pt>
                <c:pt idx="4974">
                  <c:v>101.92700000000002</c:v>
                </c:pt>
                <c:pt idx="4975">
                  <c:v>101.94400000000014</c:v>
                </c:pt>
                <c:pt idx="4976">
                  <c:v>101.96000000000002</c:v>
                </c:pt>
                <c:pt idx="4977">
                  <c:v>101.976</c:v>
                </c:pt>
                <c:pt idx="4978">
                  <c:v>101.992</c:v>
                </c:pt>
                <c:pt idx="4979">
                  <c:v>102.008</c:v>
                </c:pt>
                <c:pt idx="4980">
                  <c:v>102.024</c:v>
                </c:pt>
                <c:pt idx="4981">
                  <c:v>102.039</c:v>
                </c:pt>
                <c:pt idx="4982">
                  <c:v>102.05500000000001</c:v>
                </c:pt>
                <c:pt idx="4983">
                  <c:v>102.07</c:v>
                </c:pt>
                <c:pt idx="4984">
                  <c:v>102.086</c:v>
                </c:pt>
                <c:pt idx="4985">
                  <c:v>102.10199999999999</c:v>
                </c:pt>
                <c:pt idx="4986">
                  <c:v>102.119</c:v>
                </c:pt>
                <c:pt idx="4987">
                  <c:v>102.136</c:v>
                </c:pt>
                <c:pt idx="4988">
                  <c:v>102.151</c:v>
                </c:pt>
                <c:pt idx="4989">
                  <c:v>102.166</c:v>
                </c:pt>
                <c:pt idx="4990">
                  <c:v>102.181</c:v>
                </c:pt>
                <c:pt idx="4991">
                  <c:v>102.19799999999999</c:v>
                </c:pt>
                <c:pt idx="4992">
                  <c:v>102.21400000000013</c:v>
                </c:pt>
                <c:pt idx="4993">
                  <c:v>102.23</c:v>
                </c:pt>
                <c:pt idx="4994">
                  <c:v>102.24600000000002</c:v>
                </c:pt>
                <c:pt idx="4995">
                  <c:v>102.262</c:v>
                </c:pt>
                <c:pt idx="4996">
                  <c:v>102.279</c:v>
                </c:pt>
                <c:pt idx="4997">
                  <c:v>102.29700000000012</c:v>
                </c:pt>
                <c:pt idx="4998">
                  <c:v>102.313</c:v>
                </c:pt>
                <c:pt idx="4999">
                  <c:v>102.32899999999998</c:v>
                </c:pt>
                <c:pt idx="5000">
                  <c:v>102.34399999999999</c:v>
                </c:pt>
                <c:pt idx="5001">
                  <c:v>102.35899999999998</c:v>
                </c:pt>
                <c:pt idx="5002">
                  <c:v>102.37499999999999</c:v>
                </c:pt>
                <c:pt idx="5003">
                  <c:v>102.39100000000002</c:v>
                </c:pt>
                <c:pt idx="5004">
                  <c:v>102.408</c:v>
                </c:pt>
                <c:pt idx="5005">
                  <c:v>102.425</c:v>
                </c:pt>
                <c:pt idx="5006">
                  <c:v>102.44000000000013</c:v>
                </c:pt>
                <c:pt idx="5007">
                  <c:v>102.45699999999999</c:v>
                </c:pt>
                <c:pt idx="5008">
                  <c:v>102.474</c:v>
                </c:pt>
                <c:pt idx="5009">
                  <c:v>102.492</c:v>
                </c:pt>
                <c:pt idx="5010">
                  <c:v>102.509</c:v>
                </c:pt>
                <c:pt idx="5011">
                  <c:v>102.52500000000001</c:v>
                </c:pt>
                <c:pt idx="5012">
                  <c:v>102.542</c:v>
                </c:pt>
                <c:pt idx="5013">
                  <c:v>102.559</c:v>
                </c:pt>
                <c:pt idx="5014">
                  <c:v>102.57499999999999</c:v>
                </c:pt>
                <c:pt idx="5015">
                  <c:v>102.592</c:v>
                </c:pt>
                <c:pt idx="5016">
                  <c:v>102.60899999999998</c:v>
                </c:pt>
                <c:pt idx="5017">
                  <c:v>102.624</c:v>
                </c:pt>
                <c:pt idx="5018">
                  <c:v>102.63800000000001</c:v>
                </c:pt>
                <c:pt idx="5019">
                  <c:v>102.65499999999999</c:v>
                </c:pt>
                <c:pt idx="5020">
                  <c:v>102.67199999999998</c:v>
                </c:pt>
                <c:pt idx="5021">
                  <c:v>102.69</c:v>
                </c:pt>
                <c:pt idx="5022">
                  <c:v>102.706</c:v>
                </c:pt>
                <c:pt idx="5023">
                  <c:v>102.72199999999999</c:v>
                </c:pt>
                <c:pt idx="5024">
                  <c:v>102.738</c:v>
                </c:pt>
                <c:pt idx="5025">
                  <c:v>102.753</c:v>
                </c:pt>
                <c:pt idx="5026">
                  <c:v>102.76900000000002</c:v>
                </c:pt>
                <c:pt idx="5027">
                  <c:v>102.785</c:v>
                </c:pt>
                <c:pt idx="5028">
                  <c:v>102.80200000000001</c:v>
                </c:pt>
                <c:pt idx="5029">
                  <c:v>102.816</c:v>
                </c:pt>
                <c:pt idx="5030">
                  <c:v>102.83199999999999</c:v>
                </c:pt>
                <c:pt idx="5031">
                  <c:v>102.85</c:v>
                </c:pt>
                <c:pt idx="5032">
                  <c:v>102.866</c:v>
                </c:pt>
                <c:pt idx="5033">
                  <c:v>102.884</c:v>
                </c:pt>
                <c:pt idx="5034">
                  <c:v>102.9</c:v>
                </c:pt>
                <c:pt idx="5035">
                  <c:v>102.91300000000012</c:v>
                </c:pt>
                <c:pt idx="5036">
                  <c:v>102.93</c:v>
                </c:pt>
                <c:pt idx="5037">
                  <c:v>102.94700000000014</c:v>
                </c:pt>
                <c:pt idx="5038">
                  <c:v>102.96299999999999</c:v>
                </c:pt>
                <c:pt idx="5039">
                  <c:v>102.979</c:v>
                </c:pt>
                <c:pt idx="5040">
                  <c:v>102.99600000000002</c:v>
                </c:pt>
                <c:pt idx="5041">
                  <c:v>103.01100000000002</c:v>
                </c:pt>
                <c:pt idx="5042">
                  <c:v>103.027</c:v>
                </c:pt>
                <c:pt idx="5043">
                  <c:v>103.04400000000012</c:v>
                </c:pt>
                <c:pt idx="5044">
                  <c:v>103.06100000000002</c:v>
                </c:pt>
                <c:pt idx="5045">
                  <c:v>103.077</c:v>
                </c:pt>
                <c:pt idx="5046">
                  <c:v>103.092</c:v>
                </c:pt>
                <c:pt idx="5047">
                  <c:v>103.107</c:v>
                </c:pt>
                <c:pt idx="5048">
                  <c:v>103.12299999999998</c:v>
                </c:pt>
                <c:pt idx="5049">
                  <c:v>103.14</c:v>
                </c:pt>
                <c:pt idx="5050">
                  <c:v>103.15799999999999</c:v>
                </c:pt>
                <c:pt idx="5051">
                  <c:v>103.17400000000001</c:v>
                </c:pt>
                <c:pt idx="5052">
                  <c:v>103.18899999999998</c:v>
                </c:pt>
                <c:pt idx="5053">
                  <c:v>103.20399999999999</c:v>
                </c:pt>
                <c:pt idx="5054">
                  <c:v>103.21899999999999</c:v>
                </c:pt>
                <c:pt idx="5055">
                  <c:v>103.23399999999999</c:v>
                </c:pt>
                <c:pt idx="5056">
                  <c:v>103.251</c:v>
                </c:pt>
                <c:pt idx="5057">
                  <c:v>103.26700000000002</c:v>
                </c:pt>
                <c:pt idx="5058">
                  <c:v>103.282</c:v>
                </c:pt>
                <c:pt idx="5059">
                  <c:v>103.298</c:v>
                </c:pt>
                <c:pt idx="5060">
                  <c:v>103.31399999999999</c:v>
                </c:pt>
                <c:pt idx="5061">
                  <c:v>103.33</c:v>
                </c:pt>
                <c:pt idx="5062">
                  <c:v>103.346</c:v>
                </c:pt>
                <c:pt idx="5063">
                  <c:v>103.361</c:v>
                </c:pt>
                <c:pt idx="5064">
                  <c:v>103.37799999999999</c:v>
                </c:pt>
                <c:pt idx="5065">
                  <c:v>103.39400000000002</c:v>
                </c:pt>
                <c:pt idx="5066">
                  <c:v>103.40900000000002</c:v>
                </c:pt>
                <c:pt idx="5067">
                  <c:v>103.42700000000002</c:v>
                </c:pt>
                <c:pt idx="5068">
                  <c:v>103.44500000000002</c:v>
                </c:pt>
                <c:pt idx="5069">
                  <c:v>103.46100000000013</c:v>
                </c:pt>
                <c:pt idx="5070">
                  <c:v>103.477</c:v>
                </c:pt>
                <c:pt idx="5071">
                  <c:v>103.49299999999999</c:v>
                </c:pt>
                <c:pt idx="5072">
                  <c:v>103.51</c:v>
                </c:pt>
                <c:pt idx="5073">
                  <c:v>103.52800000000001</c:v>
                </c:pt>
                <c:pt idx="5074">
                  <c:v>103.54400000000012</c:v>
                </c:pt>
                <c:pt idx="5075">
                  <c:v>103.56100000000002</c:v>
                </c:pt>
                <c:pt idx="5076">
                  <c:v>103.57599999999998</c:v>
                </c:pt>
                <c:pt idx="5077">
                  <c:v>103.595</c:v>
                </c:pt>
                <c:pt idx="5078">
                  <c:v>103.61</c:v>
                </c:pt>
                <c:pt idx="5079">
                  <c:v>103.627</c:v>
                </c:pt>
                <c:pt idx="5080">
                  <c:v>103.645</c:v>
                </c:pt>
                <c:pt idx="5081">
                  <c:v>103.66200000000001</c:v>
                </c:pt>
                <c:pt idx="5082">
                  <c:v>103.67700000000001</c:v>
                </c:pt>
                <c:pt idx="5083">
                  <c:v>103.69199999999999</c:v>
                </c:pt>
                <c:pt idx="5084">
                  <c:v>103.70699999999999</c:v>
                </c:pt>
                <c:pt idx="5085">
                  <c:v>103.724</c:v>
                </c:pt>
                <c:pt idx="5086">
                  <c:v>103.74000000000002</c:v>
                </c:pt>
                <c:pt idx="5087">
                  <c:v>103.75700000000002</c:v>
                </c:pt>
                <c:pt idx="5088">
                  <c:v>103.77200000000001</c:v>
                </c:pt>
                <c:pt idx="5089">
                  <c:v>103.78700000000002</c:v>
                </c:pt>
                <c:pt idx="5090">
                  <c:v>103.804</c:v>
                </c:pt>
                <c:pt idx="5091">
                  <c:v>103.821</c:v>
                </c:pt>
                <c:pt idx="5092">
                  <c:v>103.83799999999999</c:v>
                </c:pt>
                <c:pt idx="5093">
                  <c:v>103.85299999999998</c:v>
                </c:pt>
                <c:pt idx="5094">
                  <c:v>103.86799999999999</c:v>
                </c:pt>
                <c:pt idx="5095">
                  <c:v>103.88500000000001</c:v>
                </c:pt>
                <c:pt idx="5096">
                  <c:v>103.90100000000002</c:v>
                </c:pt>
                <c:pt idx="5097">
                  <c:v>103.91800000000002</c:v>
                </c:pt>
                <c:pt idx="5098">
                  <c:v>103.93700000000013</c:v>
                </c:pt>
                <c:pt idx="5099">
                  <c:v>103.959</c:v>
                </c:pt>
                <c:pt idx="5100">
                  <c:v>103.974</c:v>
                </c:pt>
                <c:pt idx="5101">
                  <c:v>103.99000000000002</c:v>
                </c:pt>
                <c:pt idx="5102">
                  <c:v>104.006</c:v>
                </c:pt>
                <c:pt idx="5103">
                  <c:v>104.02200000000001</c:v>
                </c:pt>
                <c:pt idx="5104">
                  <c:v>104.039</c:v>
                </c:pt>
                <c:pt idx="5105">
                  <c:v>104.056</c:v>
                </c:pt>
                <c:pt idx="5106">
                  <c:v>104.07199999999999</c:v>
                </c:pt>
                <c:pt idx="5107">
                  <c:v>104.08799999999999</c:v>
                </c:pt>
                <c:pt idx="5108">
                  <c:v>104.10499999999999</c:v>
                </c:pt>
                <c:pt idx="5109">
                  <c:v>104.121</c:v>
                </c:pt>
                <c:pt idx="5110">
                  <c:v>104.13800000000001</c:v>
                </c:pt>
                <c:pt idx="5111">
                  <c:v>104.15199999999999</c:v>
                </c:pt>
                <c:pt idx="5112">
                  <c:v>104.167</c:v>
                </c:pt>
                <c:pt idx="5113">
                  <c:v>104.18499999999999</c:v>
                </c:pt>
                <c:pt idx="5114">
                  <c:v>104.20099999999999</c:v>
                </c:pt>
                <c:pt idx="5115">
                  <c:v>104.218</c:v>
                </c:pt>
                <c:pt idx="5116">
                  <c:v>104.23399999999999</c:v>
                </c:pt>
                <c:pt idx="5117">
                  <c:v>104.24900000000002</c:v>
                </c:pt>
                <c:pt idx="5118">
                  <c:v>104.26600000000002</c:v>
                </c:pt>
                <c:pt idx="5119">
                  <c:v>104.282</c:v>
                </c:pt>
                <c:pt idx="5120">
                  <c:v>104.298</c:v>
                </c:pt>
                <c:pt idx="5121">
                  <c:v>104.315</c:v>
                </c:pt>
                <c:pt idx="5122">
                  <c:v>104.33</c:v>
                </c:pt>
                <c:pt idx="5123">
                  <c:v>104.346</c:v>
                </c:pt>
                <c:pt idx="5124">
                  <c:v>104.36199999999999</c:v>
                </c:pt>
                <c:pt idx="5125">
                  <c:v>104.37899999999998</c:v>
                </c:pt>
                <c:pt idx="5126">
                  <c:v>104.396</c:v>
                </c:pt>
                <c:pt idx="5127">
                  <c:v>104.41000000000012</c:v>
                </c:pt>
                <c:pt idx="5128">
                  <c:v>104.42700000000002</c:v>
                </c:pt>
                <c:pt idx="5129">
                  <c:v>104.44300000000013</c:v>
                </c:pt>
                <c:pt idx="5130">
                  <c:v>104.46000000000002</c:v>
                </c:pt>
                <c:pt idx="5131">
                  <c:v>104.477</c:v>
                </c:pt>
                <c:pt idx="5132">
                  <c:v>104.49299999999999</c:v>
                </c:pt>
                <c:pt idx="5133">
                  <c:v>104.51100000000002</c:v>
                </c:pt>
                <c:pt idx="5134">
                  <c:v>104.526</c:v>
                </c:pt>
                <c:pt idx="5135">
                  <c:v>104.542</c:v>
                </c:pt>
                <c:pt idx="5136">
                  <c:v>104.559</c:v>
                </c:pt>
                <c:pt idx="5137">
                  <c:v>104.57599999999998</c:v>
                </c:pt>
                <c:pt idx="5138">
                  <c:v>104.59399999999999</c:v>
                </c:pt>
                <c:pt idx="5139">
                  <c:v>104.61</c:v>
                </c:pt>
                <c:pt idx="5140">
                  <c:v>104.62599999999998</c:v>
                </c:pt>
                <c:pt idx="5141">
                  <c:v>104.64100000000002</c:v>
                </c:pt>
                <c:pt idx="5142">
                  <c:v>104.65799999999999</c:v>
                </c:pt>
                <c:pt idx="5143">
                  <c:v>104.67499999999998</c:v>
                </c:pt>
                <c:pt idx="5144">
                  <c:v>104.691</c:v>
                </c:pt>
                <c:pt idx="5145">
                  <c:v>104.70699999999999</c:v>
                </c:pt>
                <c:pt idx="5146">
                  <c:v>104.723</c:v>
                </c:pt>
                <c:pt idx="5147">
                  <c:v>104.738</c:v>
                </c:pt>
                <c:pt idx="5148">
                  <c:v>104.754</c:v>
                </c:pt>
                <c:pt idx="5149">
                  <c:v>104.77</c:v>
                </c:pt>
                <c:pt idx="5150">
                  <c:v>104.788</c:v>
                </c:pt>
                <c:pt idx="5151">
                  <c:v>104.804</c:v>
                </c:pt>
                <c:pt idx="5152">
                  <c:v>104.819</c:v>
                </c:pt>
                <c:pt idx="5153">
                  <c:v>104.83499999999999</c:v>
                </c:pt>
                <c:pt idx="5154">
                  <c:v>104.85</c:v>
                </c:pt>
                <c:pt idx="5155">
                  <c:v>104.867</c:v>
                </c:pt>
                <c:pt idx="5156">
                  <c:v>104.88500000000001</c:v>
                </c:pt>
                <c:pt idx="5157">
                  <c:v>104.9</c:v>
                </c:pt>
                <c:pt idx="5158">
                  <c:v>104.91500000000002</c:v>
                </c:pt>
                <c:pt idx="5159">
                  <c:v>104.93</c:v>
                </c:pt>
                <c:pt idx="5160">
                  <c:v>104.94700000000014</c:v>
                </c:pt>
                <c:pt idx="5161">
                  <c:v>104.965</c:v>
                </c:pt>
                <c:pt idx="5162">
                  <c:v>104.98099999999999</c:v>
                </c:pt>
                <c:pt idx="5163">
                  <c:v>104.99700000000013</c:v>
                </c:pt>
                <c:pt idx="5164">
                  <c:v>105.01300000000002</c:v>
                </c:pt>
                <c:pt idx="5165">
                  <c:v>105.03</c:v>
                </c:pt>
                <c:pt idx="5166">
                  <c:v>105.04600000000002</c:v>
                </c:pt>
                <c:pt idx="5167">
                  <c:v>105.062</c:v>
                </c:pt>
                <c:pt idx="5168">
                  <c:v>105.07899999999998</c:v>
                </c:pt>
                <c:pt idx="5169">
                  <c:v>105.095</c:v>
                </c:pt>
                <c:pt idx="5170">
                  <c:v>105.11</c:v>
                </c:pt>
                <c:pt idx="5171">
                  <c:v>105.12499999999999</c:v>
                </c:pt>
                <c:pt idx="5172">
                  <c:v>105.143</c:v>
                </c:pt>
                <c:pt idx="5173">
                  <c:v>105.15900000000001</c:v>
                </c:pt>
                <c:pt idx="5174">
                  <c:v>105.17499999999998</c:v>
                </c:pt>
                <c:pt idx="5175">
                  <c:v>105.191</c:v>
                </c:pt>
                <c:pt idx="5176">
                  <c:v>105.20699999999999</c:v>
                </c:pt>
                <c:pt idx="5177">
                  <c:v>105.223</c:v>
                </c:pt>
                <c:pt idx="5178">
                  <c:v>105.24000000000002</c:v>
                </c:pt>
                <c:pt idx="5179">
                  <c:v>105.256</c:v>
                </c:pt>
                <c:pt idx="5180">
                  <c:v>105.27200000000001</c:v>
                </c:pt>
                <c:pt idx="5181">
                  <c:v>105.286</c:v>
                </c:pt>
                <c:pt idx="5182">
                  <c:v>105.30200000000001</c:v>
                </c:pt>
                <c:pt idx="5183">
                  <c:v>105.318</c:v>
                </c:pt>
                <c:pt idx="5184">
                  <c:v>105.334</c:v>
                </c:pt>
                <c:pt idx="5185">
                  <c:v>105.35</c:v>
                </c:pt>
                <c:pt idx="5186">
                  <c:v>105.366</c:v>
                </c:pt>
                <c:pt idx="5187">
                  <c:v>105.38200000000001</c:v>
                </c:pt>
                <c:pt idx="5188">
                  <c:v>105.399</c:v>
                </c:pt>
                <c:pt idx="5189">
                  <c:v>105.426</c:v>
                </c:pt>
                <c:pt idx="5190">
                  <c:v>105.44400000000014</c:v>
                </c:pt>
                <c:pt idx="5191">
                  <c:v>105.46100000000013</c:v>
                </c:pt>
                <c:pt idx="5192">
                  <c:v>105.47799999999999</c:v>
                </c:pt>
                <c:pt idx="5193">
                  <c:v>105.495</c:v>
                </c:pt>
                <c:pt idx="5194">
                  <c:v>105.51300000000002</c:v>
                </c:pt>
                <c:pt idx="5195">
                  <c:v>105.532</c:v>
                </c:pt>
                <c:pt idx="5196">
                  <c:v>105.55</c:v>
                </c:pt>
                <c:pt idx="5197">
                  <c:v>105.56699999999999</c:v>
                </c:pt>
                <c:pt idx="5198">
                  <c:v>105.584</c:v>
                </c:pt>
                <c:pt idx="5199">
                  <c:v>105.60199999999999</c:v>
                </c:pt>
                <c:pt idx="5200">
                  <c:v>105.61999999999999</c:v>
                </c:pt>
                <c:pt idx="5201">
                  <c:v>105.63800000000001</c:v>
                </c:pt>
                <c:pt idx="5202">
                  <c:v>105.65600000000001</c:v>
                </c:pt>
                <c:pt idx="5203">
                  <c:v>105.67199999999998</c:v>
                </c:pt>
                <c:pt idx="5204">
                  <c:v>105.69</c:v>
                </c:pt>
                <c:pt idx="5205">
                  <c:v>105.708</c:v>
                </c:pt>
                <c:pt idx="5206">
                  <c:v>105.726</c:v>
                </c:pt>
                <c:pt idx="5207">
                  <c:v>105.74400000000013</c:v>
                </c:pt>
                <c:pt idx="5208">
                  <c:v>105.76</c:v>
                </c:pt>
                <c:pt idx="5209">
                  <c:v>105.77800000000001</c:v>
                </c:pt>
                <c:pt idx="5210">
                  <c:v>105.79600000000002</c:v>
                </c:pt>
                <c:pt idx="5211">
                  <c:v>105.81399999999999</c:v>
                </c:pt>
                <c:pt idx="5212">
                  <c:v>105.83199999999999</c:v>
                </c:pt>
                <c:pt idx="5213">
                  <c:v>105.85</c:v>
                </c:pt>
                <c:pt idx="5214">
                  <c:v>105.867</c:v>
                </c:pt>
                <c:pt idx="5215">
                  <c:v>105.886</c:v>
                </c:pt>
                <c:pt idx="5216">
                  <c:v>105.90300000000002</c:v>
                </c:pt>
                <c:pt idx="5217">
                  <c:v>105.922</c:v>
                </c:pt>
                <c:pt idx="5218">
                  <c:v>105.94100000000014</c:v>
                </c:pt>
                <c:pt idx="5219">
                  <c:v>105.95699999999999</c:v>
                </c:pt>
                <c:pt idx="5220">
                  <c:v>105.974</c:v>
                </c:pt>
                <c:pt idx="5221">
                  <c:v>105.99299999999999</c:v>
                </c:pt>
                <c:pt idx="5222">
                  <c:v>106.009</c:v>
                </c:pt>
                <c:pt idx="5223">
                  <c:v>106.029</c:v>
                </c:pt>
                <c:pt idx="5224">
                  <c:v>106.045</c:v>
                </c:pt>
                <c:pt idx="5225">
                  <c:v>106.062</c:v>
                </c:pt>
                <c:pt idx="5226">
                  <c:v>106.08</c:v>
                </c:pt>
                <c:pt idx="5227">
                  <c:v>106.1</c:v>
                </c:pt>
                <c:pt idx="5228">
                  <c:v>106.11799999999999</c:v>
                </c:pt>
                <c:pt idx="5229">
                  <c:v>106.136</c:v>
                </c:pt>
                <c:pt idx="5230">
                  <c:v>106.164</c:v>
                </c:pt>
                <c:pt idx="5231">
                  <c:v>106.181</c:v>
                </c:pt>
                <c:pt idx="5232">
                  <c:v>106.199</c:v>
                </c:pt>
                <c:pt idx="5233">
                  <c:v>106.21700000000013</c:v>
                </c:pt>
                <c:pt idx="5234">
                  <c:v>106.235</c:v>
                </c:pt>
                <c:pt idx="5235">
                  <c:v>106.251</c:v>
                </c:pt>
                <c:pt idx="5236">
                  <c:v>106.26900000000002</c:v>
                </c:pt>
                <c:pt idx="5237">
                  <c:v>106.28700000000002</c:v>
                </c:pt>
                <c:pt idx="5238">
                  <c:v>106.306</c:v>
                </c:pt>
                <c:pt idx="5239">
                  <c:v>106.324</c:v>
                </c:pt>
                <c:pt idx="5240">
                  <c:v>106.34</c:v>
                </c:pt>
                <c:pt idx="5241">
                  <c:v>106.35799999999999</c:v>
                </c:pt>
                <c:pt idx="5242">
                  <c:v>106.37599999999998</c:v>
                </c:pt>
                <c:pt idx="5243">
                  <c:v>106.39400000000002</c:v>
                </c:pt>
                <c:pt idx="5244">
                  <c:v>106.41300000000012</c:v>
                </c:pt>
                <c:pt idx="5245">
                  <c:v>106.429</c:v>
                </c:pt>
                <c:pt idx="5246">
                  <c:v>106.44600000000013</c:v>
                </c:pt>
                <c:pt idx="5247">
                  <c:v>106.46299999999999</c:v>
                </c:pt>
                <c:pt idx="5248">
                  <c:v>106.482</c:v>
                </c:pt>
                <c:pt idx="5249">
                  <c:v>106.5</c:v>
                </c:pt>
                <c:pt idx="5250">
                  <c:v>106.51700000000002</c:v>
                </c:pt>
                <c:pt idx="5251">
                  <c:v>106.535</c:v>
                </c:pt>
                <c:pt idx="5252">
                  <c:v>106.55200000000001</c:v>
                </c:pt>
                <c:pt idx="5253">
                  <c:v>106.57</c:v>
                </c:pt>
                <c:pt idx="5254">
                  <c:v>106.589</c:v>
                </c:pt>
                <c:pt idx="5255">
                  <c:v>106.60499999999999</c:v>
                </c:pt>
                <c:pt idx="5256">
                  <c:v>106.62299999999998</c:v>
                </c:pt>
                <c:pt idx="5257">
                  <c:v>106.64</c:v>
                </c:pt>
                <c:pt idx="5258">
                  <c:v>106.65799999999999</c:v>
                </c:pt>
                <c:pt idx="5259">
                  <c:v>106.67700000000001</c:v>
                </c:pt>
                <c:pt idx="5260">
                  <c:v>106.694</c:v>
                </c:pt>
                <c:pt idx="5261">
                  <c:v>106.71100000000013</c:v>
                </c:pt>
                <c:pt idx="5262">
                  <c:v>106.727</c:v>
                </c:pt>
                <c:pt idx="5263">
                  <c:v>106.74600000000002</c:v>
                </c:pt>
                <c:pt idx="5264">
                  <c:v>106.76300000000002</c:v>
                </c:pt>
                <c:pt idx="5265">
                  <c:v>106.782</c:v>
                </c:pt>
                <c:pt idx="5266">
                  <c:v>106.79900000000002</c:v>
                </c:pt>
                <c:pt idx="5267">
                  <c:v>106.816</c:v>
                </c:pt>
                <c:pt idx="5268">
                  <c:v>106.834</c:v>
                </c:pt>
                <c:pt idx="5269">
                  <c:v>106.85199999999999</c:v>
                </c:pt>
                <c:pt idx="5270">
                  <c:v>106.871</c:v>
                </c:pt>
                <c:pt idx="5271">
                  <c:v>106.88800000000001</c:v>
                </c:pt>
                <c:pt idx="5272">
                  <c:v>106.90400000000002</c:v>
                </c:pt>
                <c:pt idx="5273">
                  <c:v>106.922</c:v>
                </c:pt>
                <c:pt idx="5274">
                  <c:v>106.94000000000013</c:v>
                </c:pt>
                <c:pt idx="5275">
                  <c:v>106.958</c:v>
                </c:pt>
                <c:pt idx="5276">
                  <c:v>106.97499999999999</c:v>
                </c:pt>
                <c:pt idx="5277">
                  <c:v>106.99000000000002</c:v>
                </c:pt>
                <c:pt idx="5278">
                  <c:v>107.006</c:v>
                </c:pt>
                <c:pt idx="5279">
                  <c:v>107.02200000000001</c:v>
                </c:pt>
                <c:pt idx="5280">
                  <c:v>107.038</c:v>
                </c:pt>
                <c:pt idx="5281">
                  <c:v>107.05500000000001</c:v>
                </c:pt>
                <c:pt idx="5282">
                  <c:v>107.071</c:v>
                </c:pt>
                <c:pt idx="5283">
                  <c:v>107.08499999999999</c:v>
                </c:pt>
                <c:pt idx="5284">
                  <c:v>107.1</c:v>
                </c:pt>
                <c:pt idx="5285">
                  <c:v>107.116</c:v>
                </c:pt>
                <c:pt idx="5286">
                  <c:v>107.13200000000001</c:v>
                </c:pt>
                <c:pt idx="5287">
                  <c:v>107.148</c:v>
                </c:pt>
                <c:pt idx="5288">
                  <c:v>107.164</c:v>
                </c:pt>
                <c:pt idx="5289">
                  <c:v>107.181</c:v>
                </c:pt>
                <c:pt idx="5290">
                  <c:v>107.197</c:v>
                </c:pt>
                <c:pt idx="5291">
                  <c:v>107.21299999999999</c:v>
                </c:pt>
                <c:pt idx="5292">
                  <c:v>107.23099999999999</c:v>
                </c:pt>
                <c:pt idx="5293">
                  <c:v>107.24700000000013</c:v>
                </c:pt>
                <c:pt idx="5294">
                  <c:v>107.26300000000002</c:v>
                </c:pt>
                <c:pt idx="5295">
                  <c:v>107.27800000000001</c:v>
                </c:pt>
                <c:pt idx="5296">
                  <c:v>107.295</c:v>
                </c:pt>
                <c:pt idx="5297">
                  <c:v>107.31100000000002</c:v>
                </c:pt>
                <c:pt idx="5298">
                  <c:v>107.327</c:v>
                </c:pt>
                <c:pt idx="5299">
                  <c:v>107.343</c:v>
                </c:pt>
                <c:pt idx="5300">
                  <c:v>107.35899999999998</c:v>
                </c:pt>
                <c:pt idx="5301">
                  <c:v>107.374</c:v>
                </c:pt>
                <c:pt idx="5302">
                  <c:v>107.39</c:v>
                </c:pt>
                <c:pt idx="5303">
                  <c:v>107.40600000000002</c:v>
                </c:pt>
                <c:pt idx="5304">
                  <c:v>107.42100000000002</c:v>
                </c:pt>
                <c:pt idx="5305">
                  <c:v>107.438</c:v>
                </c:pt>
                <c:pt idx="5306">
                  <c:v>107.45399999999999</c:v>
                </c:pt>
                <c:pt idx="5307">
                  <c:v>107.471</c:v>
                </c:pt>
                <c:pt idx="5308">
                  <c:v>107.486</c:v>
                </c:pt>
                <c:pt idx="5309">
                  <c:v>107.501</c:v>
                </c:pt>
                <c:pt idx="5310">
                  <c:v>107.51900000000002</c:v>
                </c:pt>
                <c:pt idx="5311">
                  <c:v>107.535</c:v>
                </c:pt>
                <c:pt idx="5312">
                  <c:v>107.553</c:v>
                </c:pt>
                <c:pt idx="5313">
                  <c:v>107.568</c:v>
                </c:pt>
                <c:pt idx="5314">
                  <c:v>107.583</c:v>
                </c:pt>
                <c:pt idx="5315">
                  <c:v>107.598</c:v>
                </c:pt>
                <c:pt idx="5316">
                  <c:v>107.616</c:v>
                </c:pt>
                <c:pt idx="5317">
                  <c:v>107.633</c:v>
                </c:pt>
                <c:pt idx="5318">
                  <c:v>107.648</c:v>
                </c:pt>
                <c:pt idx="5319">
                  <c:v>107.663</c:v>
                </c:pt>
                <c:pt idx="5320">
                  <c:v>107.67799999999998</c:v>
                </c:pt>
                <c:pt idx="5321">
                  <c:v>107.69499999999999</c:v>
                </c:pt>
                <c:pt idx="5322">
                  <c:v>107.712</c:v>
                </c:pt>
                <c:pt idx="5323">
                  <c:v>107.727</c:v>
                </c:pt>
                <c:pt idx="5324">
                  <c:v>107.74299999999999</c:v>
                </c:pt>
                <c:pt idx="5325">
                  <c:v>107.758</c:v>
                </c:pt>
                <c:pt idx="5326">
                  <c:v>107.77500000000001</c:v>
                </c:pt>
                <c:pt idx="5327">
                  <c:v>107.79100000000012</c:v>
                </c:pt>
                <c:pt idx="5328">
                  <c:v>107.807</c:v>
                </c:pt>
                <c:pt idx="5329">
                  <c:v>107.82299999999998</c:v>
                </c:pt>
                <c:pt idx="5330">
                  <c:v>107.839</c:v>
                </c:pt>
                <c:pt idx="5331">
                  <c:v>107.85499999999999</c:v>
                </c:pt>
                <c:pt idx="5332">
                  <c:v>107.86999999999999</c:v>
                </c:pt>
                <c:pt idx="5333">
                  <c:v>107.887</c:v>
                </c:pt>
                <c:pt idx="5334">
                  <c:v>107.90400000000002</c:v>
                </c:pt>
                <c:pt idx="5335">
                  <c:v>107.92</c:v>
                </c:pt>
                <c:pt idx="5336">
                  <c:v>107.935</c:v>
                </c:pt>
                <c:pt idx="5337">
                  <c:v>107.952</c:v>
                </c:pt>
                <c:pt idx="5338">
                  <c:v>107.96700000000013</c:v>
                </c:pt>
                <c:pt idx="5339">
                  <c:v>107.982</c:v>
                </c:pt>
                <c:pt idx="5340">
                  <c:v>107.99900000000002</c:v>
                </c:pt>
                <c:pt idx="5341">
                  <c:v>108.015</c:v>
                </c:pt>
                <c:pt idx="5342">
                  <c:v>108.032</c:v>
                </c:pt>
                <c:pt idx="5343">
                  <c:v>108.04700000000012</c:v>
                </c:pt>
                <c:pt idx="5344">
                  <c:v>108.063</c:v>
                </c:pt>
                <c:pt idx="5345">
                  <c:v>108.081</c:v>
                </c:pt>
                <c:pt idx="5346">
                  <c:v>108.09699999999999</c:v>
                </c:pt>
                <c:pt idx="5347">
                  <c:v>108.114</c:v>
                </c:pt>
                <c:pt idx="5348">
                  <c:v>108.12899999999998</c:v>
                </c:pt>
                <c:pt idx="5349">
                  <c:v>108.14400000000002</c:v>
                </c:pt>
                <c:pt idx="5350">
                  <c:v>108.161</c:v>
                </c:pt>
                <c:pt idx="5351">
                  <c:v>108.17899999999995</c:v>
                </c:pt>
                <c:pt idx="5352">
                  <c:v>108.19499999999999</c:v>
                </c:pt>
                <c:pt idx="5353">
                  <c:v>108.21100000000013</c:v>
                </c:pt>
                <c:pt idx="5354">
                  <c:v>108.226</c:v>
                </c:pt>
                <c:pt idx="5355">
                  <c:v>108.24100000000013</c:v>
                </c:pt>
                <c:pt idx="5356">
                  <c:v>108.258</c:v>
                </c:pt>
                <c:pt idx="5357">
                  <c:v>108.27500000000001</c:v>
                </c:pt>
                <c:pt idx="5358">
                  <c:v>108.292</c:v>
                </c:pt>
                <c:pt idx="5359">
                  <c:v>108.307</c:v>
                </c:pt>
                <c:pt idx="5360">
                  <c:v>108.32299999999998</c:v>
                </c:pt>
                <c:pt idx="5361">
                  <c:v>108.33799999999999</c:v>
                </c:pt>
                <c:pt idx="5362">
                  <c:v>108.36199999999999</c:v>
                </c:pt>
                <c:pt idx="5363">
                  <c:v>108.38</c:v>
                </c:pt>
                <c:pt idx="5364">
                  <c:v>108.396</c:v>
                </c:pt>
                <c:pt idx="5365">
                  <c:v>108.41100000000013</c:v>
                </c:pt>
                <c:pt idx="5366">
                  <c:v>108.42700000000002</c:v>
                </c:pt>
                <c:pt idx="5367">
                  <c:v>108.44300000000013</c:v>
                </c:pt>
                <c:pt idx="5368">
                  <c:v>108.46000000000002</c:v>
                </c:pt>
                <c:pt idx="5369">
                  <c:v>108.477</c:v>
                </c:pt>
                <c:pt idx="5370">
                  <c:v>108.49400000000013</c:v>
                </c:pt>
                <c:pt idx="5371">
                  <c:v>108.51</c:v>
                </c:pt>
                <c:pt idx="5372">
                  <c:v>108.52500000000001</c:v>
                </c:pt>
                <c:pt idx="5373">
                  <c:v>108.54100000000012</c:v>
                </c:pt>
                <c:pt idx="5374">
                  <c:v>108.556</c:v>
                </c:pt>
                <c:pt idx="5375">
                  <c:v>108.57299999999998</c:v>
                </c:pt>
                <c:pt idx="5376">
                  <c:v>108.58799999999999</c:v>
                </c:pt>
                <c:pt idx="5377">
                  <c:v>108.60499999999999</c:v>
                </c:pt>
                <c:pt idx="5378">
                  <c:v>108.62199999999999</c:v>
                </c:pt>
                <c:pt idx="5379">
                  <c:v>108.63800000000001</c:v>
                </c:pt>
                <c:pt idx="5380">
                  <c:v>108.65499999999999</c:v>
                </c:pt>
                <c:pt idx="5381">
                  <c:v>108.66999999999999</c:v>
                </c:pt>
                <c:pt idx="5382">
                  <c:v>108.68600000000001</c:v>
                </c:pt>
                <c:pt idx="5383">
                  <c:v>108.703</c:v>
                </c:pt>
                <c:pt idx="5384">
                  <c:v>108.71899999999999</c:v>
                </c:pt>
                <c:pt idx="5385">
                  <c:v>108.73399999999999</c:v>
                </c:pt>
                <c:pt idx="5386">
                  <c:v>108.75</c:v>
                </c:pt>
                <c:pt idx="5387">
                  <c:v>108.76700000000002</c:v>
                </c:pt>
                <c:pt idx="5388">
                  <c:v>108.783</c:v>
                </c:pt>
                <c:pt idx="5389">
                  <c:v>108.79900000000002</c:v>
                </c:pt>
                <c:pt idx="5390">
                  <c:v>108.81399999999999</c:v>
                </c:pt>
                <c:pt idx="5391">
                  <c:v>108.83</c:v>
                </c:pt>
                <c:pt idx="5392">
                  <c:v>108.84699999999999</c:v>
                </c:pt>
                <c:pt idx="5393">
                  <c:v>108.86199999999999</c:v>
                </c:pt>
                <c:pt idx="5394">
                  <c:v>108.87799999999999</c:v>
                </c:pt>
                <c:pt idx="5395">
                  <c:v>108.89400000000002</c:v>
                </c:pt>
                <c:pt idx="5396">
                  <c:v>108.91000000000012</c:v>
                </c:pt>
                <c:pt idx="5397">
                  <c:v>108.928</c:v>
                </c:pt>
                <c:pt idx="5398">
                  <c:v>108.94400000000014</c:v>
                </c:pt>
                <c:pt idx="5399">
                  <c:v>108.96100000000013</c:v>
                </c:pt>
                <c:pt idx="5400">
                  <c:v>108.97799999999999</c:v>
                </c:pt>
                <c:pt idx="5401">
                  <c:v>108.99400000000013</c:v>
                </c:pt>
                <c:pt idx="5402">
                  <c:v>109.008</c:v>
                </c:pt>
                <c:pt idx="5403">
                  <c:v>109.02500000000001</c:v>
                </c:pt>
                <c:pt idx="5404">
                  <c:v>109.04100000000012</c:v>
                </c:pt>
                <c:pt idx="5405">
                  <c:v>109.059</c:v>
                </c:pt>
                <c:pt idx="5406">
                  <c:v>109.07599999999998</c:v>
                </c:pt>
                <c:pt idx="5407">
                  <c:v>109.093</c:v>
                </c:pt>
                <c:pt idx="5408">
                  <c:v>109.107</c:v>
                </c:pt>
                <c:pt idx="5409">
                  <c:v>109.12499999999999</c:v>
                </c:pt>
                <c:pt idx="5410">
                  <c:v>109.14100000000002</c:v>
                </c:pt>
                <c:pt idx="5411">
                  <c:v>109.15799999999999</c:v>
                </c:pt>
                <c:pt idx="5412">
                  <c:v>109.17299999999987</c:v>
                </c:pt>
                <c:pt idx="5413">
                  <c:v>109.18799999999999</c:v>
                </c:pt>
                <c:pt idx="5414">
                  <c:v>109.20399999999999</c:v>
                </c:pt>
                <c:pt idx="5415">
                  <c:v>109.221</c:v>
                </c:pt>
                <c:pt idx="5416">
                  <c:v>109.238</c:v>
                </c:pt>
                <c:pt idx="5417">
                  <c:v>109.25700000000002</c:v>
                </c:pt>
                <c:pt idx="5418">
                  <c:v>109.27200000000001</c:v>
                </c:pt>
                <c:pt idx="5419">
                  <c:v>109.28700000000002</c:v>
                </c:pt>
                <c:pt idx="5420">
                  <c:v>109.304</c:v>
                </c:pt>
                <c:pt idx="5421">
                  <c:v>109.32</c:v>
                </c:pt>
                <c:pt idx="5422">
                  <c:v>109.33499999999999</c:v>
                </c:pt>
                <c:pt idx="5423">
                  <c:v>109.35199999999999</c:v>
                </c:pt>
                <c:pt idx="5424">
                  <c:v>109.36799999999999</c:v>
                </c:pt>
                <c:pt idx="5425">
                  <c:v>109.383</c:v>
                </c:pt>
                <c:pt idx="5426">
                  <c:v>109.399</c:v>
                </c:pt>
                <c:pt idx="5427">
                  <c:v>109.41500000000002</c:v>
                </c:pt>
                <c:pt idx="5428">
                  <c:v>109.43400000000013</c:v>
                </c:pt>
                <c:pt idx="5429">
                  <c:v>109.45</c:v>
                </c:pt>
                <c:pt idx="5430">
                  <c:v>109.46599999999999</c:v>
                </c:pt>
                <c:pt idx="5431">
                  <c:v>109.48099999999999</c:v>
                </c:pt>
                <c:pt idx="5432">
                  <c:v>109.498</c:v>
                </c:pt>
                <c:pt idx="5433">
                  <c:v>109.512</c:v>
                </c:pt>
                <c:pt idx="5434">
                  <c:v>109.53</c:v>
                </c:pt>
                <c:pt idx="5435">
                  <c:v>109.54600000000002</c:v>
                </c:pt>
                <c:pt idx="5436">
                  <c:v>109.56100000000002</c:v>
                </c:pt>
                <c:pt idx="5437">
                  <c:v>109.577</c:v>
                </c:pt>
                <c:pt idx="5438">
                  <c:v>109.59399999999999</c:v>
                </c:pt>
                <c:pt idx="5439">
                  <c:v>109.61</c:v>
                </c:pt>
                <c:pt idx="5440">
                  <c:v>109.62499999999999</c:v>
                </c:pt>
                <c:pt idx="5441">
                  <c:v>109.642</c:v>
                </c:pt>
                <c:pt idx="5442">
                  <c:v>109.657</c:v>
                </c:pt>
                <c:pt idx="5443">
                  <c:v>109.67100000000001</c:v>
                </c:pt>
                <c:pt idx="5444">
                  <c:v>109.68799999999999</c:v>
                </c:pt>
                <c:pt idx="5445">
                  <c:v>109.70399999999999</c:v>
                </c:pt>
                <c:pt idx="5446">
                  <c:v>109.721</c:v>
                </c:pt>
                <c:pt idx="5447">
                  <c:v>109.73699999999999</c:v>
                </c:pt>
                <c:pt idx="5448">
                  <c:v>109.752</c:v>
                </c:pt>
                <c:pt idx="5449">
                  <c:v>109.768</c:v>
                </c:pt>
                <c:pt idx="5450">
                  <c:v>109.78400000000002</c:v>
                </c:pt>
                <c:pt idx="5451">
                  <c:v>109.80200000000001</c:v>
                </c:pt>
                <c:pt idx="5452">
                  <c:v>109.819</c:v>
                </c:pt>
                <c:pt idx="5453">
                  <c:v>109.83499999999999</c:v>
                </c:pt>
                <c:pt idx="5454">
                  <c:v>109.85</c:v>
                </c:pt>
                <c:pt idx="5455">
                  <c:v>109.867</c:v>
                </c:pt>
                <c:pt idx="5456">
                  <c:v>109.883</c:v>
                </c:pt>
                <c:pt idx="5457">
                  <c:v>109.899</c:v>
                </c:pt>
                <c:pt idx="5458">
                  <c:v>109.91600000000012</c:v>
                </c:pt>
                <c:pt idx="5459">
                  <c:v>109.93100000000013</c:v>
                </c:pt>
                <c:pt idx="5460">
                  <c:v>109.94700000000014</c:v>
                </c:pt>
                <c:pt idx="5461">
                  <c:v>109.962</c:v>
                </c:pt>
                <c:pt idx="5462">
                  <c:v>109.98</c:v>
                </c:pt>
                <c:pt idx="5463">
                  <c:v>109.99600000000002</c:v>
                </c:pt>
                <c:pt idx="5464">
                  <c:v>110.012</c:v>
                </c:pt>
                <c:pt idx="5465">
                  <c:v>110.029</c:v>
                </c:pt>
                <c:pt idx="5466">
                  <c:v>110.04</c:v>
                </c:pt>
                <c:pt idx="5467">
                  <c:v>110.06100000000002</c:v>
                </c:pt>
                <c:pt idx="5468">
                  <c:v>110.077</c:v>
                </c:pt>
                <c:pt idx="5469">
                  <c:v>110.09399999999999</c:v>
                </c:pt>
                <c:pt idx="5470">
                  <c:v>110.10899999999998</c:v>
                </c:pt>
                <c:pt idx="5471">
                  <c:v>110.12499999999999</c:v>
                </c:pt>
                <c:pt idx="5472">
                  <c:v>110.14100000000002</c:v>
                </c:pt>
                <c:pt idx="5473">
                  <c:v>110.15799999999999</c:v>
                </c:pt>
                <c:pt idx="5474">
                  <c:v>110.17299999999987</c:v>
                </c:pt>
                <c:pt idx="5475">
                  <c:v>110.19</c:v>
                </c:pt>
                <c:pt idx="5476">
                  <c:v>110.208</c:v>
                </c:pt>
                <c:pt idx="5477">
                  <c:v>110.224</c:v>
                </c:pt>
                <c:pt idx="5478">
                  <c:v>110.24000000000002</c:v>
                </c:pt>
                <c:pt idx="5479">
                  <c:v>110.256</c:v>
                </c:pt>
                <c:pt idx="5480">
                  <c:v>110.27200000000001</c:v>
                </c:pt>
                <c:pt idx="5481">
                  <c:v>110.288</c:v>
                </c:pt>
                <c:pt idx="5482">
                  <c:v>110.304</c:v>
                </c:pt>
                <c:pt idx="5483">
                  <c:v>110.32</c:v>
                </c:pt>
                <c:pt idx="5484">
                  <c:v>110.33499999999999</c:v>
                </c:pt>
                <c:pt idx="5485">
                  <c:v>110.351</c:v>
                </c:pt>
                <c:pt idx="5486">
                  <c:v>110.36799999999999</c:v>
                </c:pt>
                <c:pt idx="5487">
                  <c:v>110.384</c:v>
                </c:pt>
                <c:pt idx="5488">
                  <c:v>110.40100000000002</c:v>
                </c:pt>
                <c:pt idx="5489">
                  <c:v>110.41600000000012</c:v>
                </c:pt>
                <c:pt idx="5490">
                  <c:v>110.43100000000013</c:v>
                </c:pt>
                <c:pt idx="5491">
                  <c:v>110.44700000000014</c:v>
                </c:pt>
                <c:pt idx="5492">
                  <c:v>110.465</c:v>
                </c:pt>
                <c:pt idx="5493">
                  <c:v>110.482</c:v>
                </c:pt>
                <c:pt idx="5494">
                  <c:v>110.498</c:v>
                </c:pt>
                <c:pt idx="5495">
                  <c:v>110.51400000000002</c:v>
                </c:pt>
                <c:pt idx="5496">
                  <c:v>110.529</c:v>
                </c:pt>
                <c:pt idx="5497">
                  <c:v>110.54700000000012</c:v>
                </c:pt>
                <c:pt idx="5498">
                  <c:v>110.57</c:v>
                </c:pt>
                <c:pt idx="5499">
                  <c:v>110.587</c:v>
                </c:pt>
                <c:pt idx="5500">
                  <c:v>110.60299999999998</c:v>
                </c:pt>
                <c:pt idx="5501">
                  <c:v>110.61999999999999</c:v>
                </c:pt>
                <c:pt idx="5502">
                  <c:v>110.63500000000001</c:v>
                </c:pt>
                <c:pt idx="5503">
                  <c:v>110.65300000000001</c:v>
                </c:pt>
                <c:pt idx="5504">
                  <c:v>110.66999999999999</c:v>
                </c:pt>
                <c:pt idx="5505">
                  <c:v>110.68499999999999</c:v>
                </c:pt>
                <c:pt idx="5506">
                  <c:v>110.7</c:v>
                </c:pt>
                <c:pt idx="5507">
                  <c:v>110.715</c:v>
                </c:pt>
                <c:pt idx="5508">
                  <c:v>110.73</c:v>
                </c:pt>
                <c:pt idx="5509">
                  <c:v>110.748</c:v>
                </c:pt>
                <c:pt idx="5510">
                  <c:v>110.76400000000002</c:v>
                </c:pt>
                <c:pt idx="5511">
                  <c:v>110.78100000000002</c:v>
                </c:pt>
                <c:pt idx="5512">
                  <c:v>110.798</c:v>
                </c:pt>
                <c:pt idx="5513">
                  <c:v>110.812</c:v>
                </c:pt>
                <c:pt idx="5514">
                  <c:v>110.82799999999999</c:v>
                </c:pt>
                <c:pt idx="5515">
                  <c:v>110.84399999999999</c:v>
                </c:pt>
                <c:pt idx="5516">
                  <c:v>110.85799999999999</c:v>
                </c:pt>
                <c:pt idx="5517">
                  <c:v>110.87499999999999</c:v>
                </c:pt>
                <c:pt idx="5518">
                  <c:v>110.89100000000002</c:v>
                </c:pt>
                <c:pt idx="5519">
                  <c:v>110.90700000000002</c:v>
                </c:pt>
                <c:pt idx="5520">
                  <c:v>110.922</c:v>
                </c:pt>
                <c:pt idx="5521">
                  <c:v>110.93899999999999</c:v>
                </c:pt>
                <c:pt idx="5522">
                  <c:v>110.956</c:v>
                </c:pt>
                <c:pt idx="5523">
                  <c:v>110.97199999999999</c:v>
                </c:pt>
                <c:pt idx="5524">
                  <c:v>110.988</c:v>
                </c:pt>
                <c:pt idx="5525">
                  <c:v>111.003</c:v>
                </c:pt>
                <c:pt idx="5526">
                  <c:v>111.01900000000002</c:v>
                </c:pt>
                <c:pt idx="5527">
                  <c:v>111.035</c:v>
                </c:pt>
                <c:pt idx="5528">
                  <c:v>111.05</c:v>
                </c:pt>
                <c:pt idx="5529">
                  <c:v>111.066</c:v>
                </c:pt>
                <c:pt idx="5530">
                  <c:v>111.08199999999999</c:v>
                </c:pt>
                <c:pt idx="5531">
                  <c:v>111.098</c:v>
                </c:pt>
                <c:pt idx="5532">
                  <c:v>111.116</c:v>
                </c:pt>
                <c:pt idx="5533">
                  <c:v>111.133</c:v>
                </c:pt>
                <c:pt idx="5534">
                  <c:v>111.14999999999999</c:v>
                </c:pt>
                <c:pt idx="5535">
                  <c:v>111.16500000000001</c:v>
                </c:pt>
                <c:pt idx="5536">
                  <c:v>111.181</c:v>
                </c:pt>
                <c:pt idx="5537">
                  <c:v>111.197</c:v>
                </c:pt>
                <c:pt idx="5538">
                  <c:v>111.21400000000013</c:v>
                </c:pt>
                <c:pt idx="5539">
                  <c:v>111.23099999999999</c:v>
                </c:pt>
                <c:pt idx="5540">
                  <c:v>111.248</c:v>
                </c:pt>
                <c:pt idx="5541">
                  <c:v>111.26400000000002</c:v>
                </c:pt>
                <c:pt idx="5542">
                  <c:v>111.279</c:v>
                </c:pt>
                <c:pt idx="5543">
                  <c:v>111.29400000000012</c:v>
                </c:pt>
                <c:pt idx="5544">
                  <c:v>111.309</c:v>
                </c:pt>
                <c:pt idx="5545">
                  <c:v>111.32599999999998</c:v>
                </c:pt>
                <c:pt idx="5546">
                  <c:v>111.34399999999999</c:v>
                </c:pt>
                <c:pt idx="5547">
                  <c:v>111.35899999999998</c:v>
                </c:pt>
                <c:pt idx="5548">
                  <c:v>111.37499999999999</c:v>
                </c:pt>
                <c:pt idx="5549">
                  <c:v>111.39100000000002</c:v>
                </c:pt>
                <c:pt idx="5550">
                  <c:v>111.40900000000002</c:v>
                </c:pt>
                <c:pt idx="5551">
                  <c:v>111.425</c:v>
                </c:pt>
                <c:pt idx="5552">
                  <c:v>111.44300000000013</c:v>
                </c:pt>
                <c:pt idx="5553">
                  <c:v>111.458</c:v>
                </c:pt>
                <c:pt idx="5554">
                  <c:v>111.47199999999999</c:v>
                </c:pt>
                <c:pt idx="5555">
                  <c:v>111.489</c:v>
                </c:pt>
                <c:pt idx="5556">
                  <c:v>111.506</c:v>
                </c:pt>
                <c:pt idx="5557">
                  <c:v>111.524</c:v>
                </c:pt>
                <c:pt idx="5558">
                  <c:v>111.54100000000012</c:v>
                </c:pt>
                <c:pt idx="5559">
                  <c:v>111.55800000000001</c:v>
                </c:pt>
                <c:pt idx="5560">
                  <c:v>111.57299999999998</c:v>
                </c:pt>
                <c:pt idx="5561">
                  <c:v>111.58799999999999</c:v>
                </c:pt>
                <c:pt idx="5562">
                  <c:v>111.60599999999998</c:v>
                </c:pt>
                <c:pt idx="5563">
                  <c:v>111.621</c:v>
                </c:pt>
                <c:pt idx="5564">
                  <c:v>111.637</c:v>
                </c:pt>
                <c:pt idx="5565">
                  <c:v>111.65300000000001</c:v>
                </c:pt>
                <c:pt idx="5566">
                  <c:v>111.66800000000001</c:v>
                </c:pt>
                <c:pt idx="5567">
                  <c:v>111.68499999999999</c:v>
                </c:pt>
                <c:pt idx="5568">
                  <c:v>111.702</c:v>
                </c:pt>
                <c:pt idx="5569">
                  <c:v>111.72</c:v>
                </c:pt>
                <c:pt idx="5570">
                  <c:v>111.735</c:v>
                </c:pt>
                <c:pt idx="5571">
                  <c:v>111.752</c:v>
                </c:pt>
                <c:pt idx="5572">
                  <c:v>111.76700000000002</c:v>
                </c:pt>
                <c:pt idx="5573">
                  <c:v>111.78400000000002</c:v>
                </c:pt>
                <c:pt idx="5574">
                  <c:v>111.8</c:v>
                </c:pt>
                <c:pt idx="5575">
                  <c:v>111.816</c:v>
                </c:pt>
                <c:pt idx="5576">
                  <c:v>111.833</c:v>
                </c:pt>
                <c:pt idx="5577">
                  <c:v>111.848</c:v>
                </c:pt>
                <c:pt idx="5578">
                  <c:v>111.864</c:v>
                </c:pt>
                <c:pt idx="5579">
                  <c:v>111.87899999999998</c:v>
                </c:pt>
                <c:pt idx="5580">
                  <c:v>111.89700000000002</c:v>
                </c:pt>
                <c:pt idx="5581">
                  <c:v>111.91500000000002</c:v>
                </c:pt>
                <c:pt idx="5582">
                  <c:v>111.93100000000013</c:v>
                </c:pt>
                <c:pt idx="5583">
                  <c:v>111.94700000000014</c:v>
                </c:pt>
                <c:pt idx="5584">
                  <c:v>111.962</c:v>
                </c:pt>
                <c:pt idx="5585">
                  <c:v>111.97799999999999</c:v>
                </c:pt>
                <c:pt idx="5586">
                  <c:v>111.99400000000013</c:v>
                </c:pt>
                <c:pt idx="5587">
                  <c:v>112.01100000000002</c:v>
                </c:pt>
                <c:pt idx="5588">
                  <c:v>112.02800000000001</c:v>
                </c:pt>
                <c:pt idx="5589">
                  <c:v>112.04400000000012</c:v>
                </c:pt>
                <c:pt idx="5590">
                  <c:v>112.06100000000002</c:v>
                </c:pt>
                <c:pt idx="5591">
                  <c:v>112.07499999999999</c:v>
                </c:pt>
                <c:pt idx="5592">
                  <c:v>112.093</c:v>
                </c:pt>
                <c:pt idx="5593">
                  <c:v>112.11</c:v>
                </c:pt>
                <c:pt idx="5594">
                  <c:v>112.12499999999999</c:v>
                </c:pt>
                <c:pt idx="5595">
                  <c:v>112.142</c:v>
                </c:pt>
                <c:pt idx="5596">
                  <c:v>112.15900000000001</c:v>
                </c:pt>
                <c:pt idx="5597">
                  <c:v>112.17599999999995</c:v>
                </c:pt>
                <c:pt idx="5598">
                  <c:v>112.193</c:v>
                </c:pt>
                <c:pt idx="5599">
                  <c:v>112.209</c:v>
                </c:pt>
                <c:pt idx="5600">
                  <c:v>112.22499999999999</c:v>
                </c:pt>
                <c:pt idx="5601">
                  <c:v>112.24100000000013</c:v>
                </c:pt>
                <c:pt idx="5602">
                  <c:v>112.25700000000002</c:v>
                </c:pt>
                <c:pt idx="5603">
                  <c:v>112.27200000000001</c:v>
                </c:pt>
                <c:pt idx="5604">
                  <c:v>112.29</c:v>
                </c:pt>
                <c:pt idx="5605">
                  <c:v>112.307</c:v>
                </c:pt>
                <c:pt idx="5606">
                  <c:v>112.324</c:v>
                </c:pt>
                <c:pt idx="5607">
                  <c:v>112.34</c:v>
                </c:pt>
                <c:pt idx="5608">
                  <c:v>112.35599999999998</c:v>
                </c:pt>
                <c:pt idx="5609">
                  <c:v>112.37199999999999</c:v>
                </c:pt>
                <c:pt idx="5610">
                  <c:v>112.39</c:v>
                </c:pt>
                <c:pt idx="5611">
                  <c:v>112.40700000000002</c:v>
                </c:pt>
                <c:pt idx="5612">
                  <c:v>112.422</c:v>
                </c:pt>
                <c:pt idx="5613">
                  <c:v>112.43899999999999</c:v>
                </c:pt>
                <c:pt idx="5614">
                  <c:v>112.45399999999999</c:v>
                </c:pt>
                <c:pt idx="5615">
                  <c:v>112.46899999999999</c:v>
                </c:pt>
                <c:pt idx="5616">
                  <c:v>112.48699999999999</c:v>
                </c:pt>
                <c:pt idx="5617">
                  <c:v>112.503</c:v>
                </c:pt>
                <c:pt idx="5618">
                  <c:v>112.51700000000002</c:v>
                </c:pt>
                <c:pt idx="5619">
                  <c:v>112.533</c:v>
                </c:pt>
                <c:pt idx="5620">
                  <c:v>112.548</c:v>
                </c:pt>
                <c:pt idx="5621">
                  <c:v>112.566</c:v>
                </c:pt>
                <c:pt idx="5622">
                  <c:v>112.58199999999999</c:v>
                </c:pt>
                <c:pt idx="5623">
                  <c:v>112.598</c:v>
                </c:pt>
                <c:pt idx="5624">
                  <c:v>112.614</c:v>
                </c:pt>
                <c:pt idx="5625">
                  <c:v>112.63</c:v>
                </c:pt>
                <c:pt idx="5626">
                  <c:v>112.645</c:v>
                </c:pt>
                <c:pt idx="5627">
                  <c:v>112.66200000000001</c:v>
                </c:pt>
                <c:pt idx="5628">
                  <c:v>112.67999999999998</c:v>
                </c:pt>
                <c:pt idx="5629">
                  <c:v>112.696</c:v>
                </c:pt>
                <c:pt idx="5630">
                  <c:v>112.71100000000013</c:v>
                </c:pt>
                <c:pt idx="5631">
                  <c:v>112.727</c:v>
                </c:pt>
                <c:pt idx="5632">
                  <c:v>112.74400000000013</c:v>
                </c:pt>
                <c:pt idx="5633">
                  <c:v>112.76900000000002</c:v>
                </c:pt>
                <c:pt idx="5634">
                  <c:v>112.78700000000002</c:v>
                </c:pt>
                <c:pt idx="5635">
                  <c:v>112.803</c:v>
                </c:pt>
                <c:pt idx="5636">
                  <c:v>112.82</c:v>
                </c:pt>
                <c:pt idx="5637">
                  <c:v>112.837</c:v>
                </c:pt>
                <c:pt idx="5638">
                  <c:v>112.854</c:v>
                </c:pt>
                <c:pt idx="5639">
                  <c:v>112.86999999999999</c:v>
                </c:pt>
                <c:pt idx="5640">
                  <c:v>112.884</c:v>
                </c:pt>
                <c:pt idx="5641">
                  <c:v>112.9</c:v>
                </c:pt>
                <c:pt idx="5642">
                  <c:v>112.91600000000012</c:v>
                </c:pt>
                <c:pt idx="5643">
                  <c:v>112.93400000000013</c:v>
                </c:pt>
                <c:pt idx="5644">
                  <c:v>112.95</c:v>
                </c:pt>
                <c:pt idx="5645">
                  <c:v>112.96700000000013</c:v>
                </c:pt>
                <c:pt idx="5646">
                  <c:v>112.983</c:v>
                </c:pt>
                <c:pt idx="5647">
                  <c:v>112.998</c:v>
                </c:pt>
                <c:pt idx="5648">
                  <c:v>113.015</c:v>
                </c:pt>
                <c:pt idx="5649">
                  <c:v>113.03100000000002</c:v>
                </c:pt>
                <c:pt idx="5650">
                  <c:v>113.04600000000002</c:v>
                </c:pt>
                <c:pt idx="5651">
                  <c:v>113.062</c:v>
                </c:pt>
                <c:pt idx="5652">
                  <c:v>113.07799999999999</c:v>
                </c:pt>
                <c:pt idx="5653">
                  <c:v>113.096</c:v>
                </c:pt>
                <c:pt idx="5654">
                  <c:v>113.113</c:v>
                </c:pt>
                <c:pt idx="5655">
                  <c:v>113.12899999999998</c:v>
                </c:pt>
                <c:pt idx="5656">
                  <c:v>113.145</c:v>
                </c:pt>
                <c:pt idx="5657">
                  <c:v>113.16200000000001</c:v>
                </c:pt>
                <c:pt idx="5658">
                  <c:v>113.17899999999995</c:v>
                </c:pt>
                <c:pt idx="5659">
                  <c:v>113.193</c:v>
                </c:pt>
                <c:pt idx="5660">
                  <c:v>113.209</c:v>
                </c:pt>
                <c:pt idx="5661">
                  <c:v>113.226</c:v>
                </c:pt>
                <c:pt idx="5662">
                  <c:v>113.24400000000013</c:v>
                </c:pt>
                <c:pt idx="5663">
                  <c:v>113.259</c:v>
                </c:pt>
                <c:pt idx="5664">
                  <c:v>113.27500000000001</c:v>
                </c:pt>
                <c:pt idx="5665">
                  <c:v>113.29</c:v>
                </c:pt>
                <c:pt idx="5666">
                  <c:v>113.307</c:v>
                </c:pt>
                <c:pt idx="5667">
                  <c:v>113.324</c:v>
                </c:pt>
                <c:pt idx="5668">
                  <c:v>113.34099999999999</c:v>
                </c:pt>
                <c:pt idx="5669">
                  <c:v>113.35599999999998</c:v>
                </c:pt>
                <c:pt idx="5670">
                  <c:v>113.37199999999999</c:v>
                </c:pt>
                <c:pt idx="5671">
                  <c:v>113.38800000000001</c:v>
                </c:pt>
                <c:pt idx="5672">
                  <c:v>113.40300000000002</c:v>
                </c:pt>
                <c:pt idx="5673">
                  <c:v>113.41900000000012</c:v>
                </c:pt>
                <c:pt idx="5674">
                  <c:v>113.43600000000002</c:v>
                </c:pt>
                <c:pt idx="5675">
                  <c:v>113.45</c:v>
                </c:pt>
                <c:pt idx="5676">
                  <c:v>113.46700000000013</c:v>
                </c:pt>
                <c:pt idx="5677">
                  <c:v>113.482</c:v>
                </c:pt>
                <c:pt idx="5678">
                  <c:v>113.498</c:v>
                </c:pt>
                <c:pt idx="5679">
                  <c:v>113.51400000000002</c:v>
                </c:pt>
                <c:pt idx="5680">
                  <c:v>113.53</c:v>
                </c:pt>
                <c:pt idx="5681">
                  <c:v>113.54600000000002</c:v>
                </c:pt>
                <c:pt idx="5682">
                  <c:v>113.562</c:v>
                </c:pt>
                <c:pt idx="5683">
                  <c:v>113.57799999999999</c:v>
                </c:pt>
                <c:pt idx="5684">
                  <c:v>113.59399999999999</c:v>
                </c:pt>
                <c:pt idx="5685">
                  <c:v>113.61</c:v>
                </c:pt>
                <c:pt idx="5686">
                  <c:v>113.627</c:v>
                </c:pt>
                <c:pt idx="5687">
                  <c:v>113.643</c:v>
                </c:pt>
                <c:pt idx="5688">
                  <c:v>113.65799999999999</c:v>
                </c:pt>
                <c:pt idx="5689">
                  <c:v>113.67400000000001</c:v>
                </c:pt>
                <c:pt idx="5690">
                  <c:v>113.691</c:v>
                </c:pt>
                <c:pt idx="5691">
                  <c:v>113.706</c:v>
                </c:pt>
                <c:pt idx="5692">
                  <c:v>113.72199999999999</c:v>
                </c:pt>
                <c:pt idx="5693">
                  <c:v>113.738</c:v>
                </c:pt>
                <c:pt idx="5694">
                  <c:v>113.753</c:v>
                </c:pt>
                <c:pt idx="5695">
                  <c:v>113.76900000000002</c:v>
                </c:pt>
                <c:pt idx="5696">
                  <c:v>113.785</c:v>
                </c:pt>
                <c:pt idx="5697">
                  <c:v>113.801</c:v>
                </c:pt>
                <c:pt idx="5698">
                  <c:v>113.81699999999999</c:v>
                </c:pt>
                <c:pt idx="5699">
                  <c:v>113.834</c:v>
                </c:pt>
                <c:pt idx="5700">
                  <c:v>113.85</c:v>
                </c:pt>
                <c:pt idx="5701">
                  <c:v>113.866</c:v>
                </c:pt>
                <c:pt idx="5702">
                  <c:v>113.881</c:v>
                </c:pt>
                <c:pt idx="5703">
                  <c:v>113.899</c:v>
                </c:pt>
                <c:pt idx="5704">
                  <c:v>113.91600000000012</c:v>
                </c:pt>
                <c:pt idx="5705">
                  <c:v>113.93</c:v>
                </c:pt>
                <c:pt idx="5706">
                  <c:v>113.94700000000014</c:v>
                </c:pt>
                <c:pt idx="5707">
                  <c:v>113.96299999999999</c:v>
                </c:pt>
                <c:pt idx="5708">
                  <c:v>113.979</c:v>
                </c:pt>
                <c:pt idx="5709">
                  <c:v>113.995</c:v>
                </c:pt>
                <c:pt idx="5710">
                  <c:v>114.01100000000002</c:v>
                </c:pt>
                <c:pt idx="5711">
                  <c:v>114.027</c:v>
                </c:pt>
                <c:pt idx="5712">
                  <c:v>114.042</c:v>
                </c:pt>
                <c:pt idx="5713">
                  <c:v>114.059</c:v>
                </c:pt>
                <c:pt idx="5714">
                  <c:v>114.07599999999998</c:v>
                </c:pt>
                <c:pt idx="5715">
                  <c:v>114.09099999999999</c:v>
                </c:pt>
                <c:pt idx="5716">
                  <c:v>114.10599999999998</c:v>
                </c:pt>
                <c:pt idx="5717">
                  <c:v>114.121</c:v>
                </c:pt>
                <c:pt idx="5718">
                  <c:v>114.136</c:v>
                </c:pt>
                <c:pt idx="5719">
                  <c:v>114.15199999999999</c:v>
                </c:pt>
                <c:pt idx="5720">
                  <c:v>114.16800000000001</c:v>
                </c:pt>
                <c:pt idx="5721">
                  <c:v>114.184</c:v>
                </c:pt>
                <c:pt idx="5722">
                  <c:v>114.2</c:v>
                </c:pt>
                <c:pt idx="5723">
                  <c:v>114.21700000000013</c:v>
                </c:pt>
                <c:pt idx="5724">
                  <c:v>114.23099999999999</c:v>
                </c:pt>
                <c:pt idx="5725">
                  <c:v>114.24700000000013</c:v>
                </c:pt>
                <c:pt idx="5726">
                  <c:v>114.265</c:v>
                </c:pt>
                <c:pt idx="5727">
                  <c:v>114.28100000000002</c:v>
                </c:pt>
                <c:pt idx="5728">
                  <c:v>114.295</c:v>
                </c:pt>
                <c:pt idx="5729">
                  <c:v>114.312</c:v>
                </c:pt>
                <c:pt idx="5730">
                  <c:v>114.32799999999999</c:v>
                </c:pt>
                <c:pt idx="5731">
                  <c:v>114.34399999999999</c:v>
                </c:pt>
                <c:pt idx="5732">
                  <c:v>114.36</c:v>
                </c:pt>
                <c:pt idx="5733">
                  <c:v>114.37599999999998</c:v>
                </c:pt>
                <c:pt idx="5734">
                  <c:v>114.393</c:v>
                </c:pt>
                <c:pt idx="5735">
                  <c:v>114.408</c:v>
                </c:pt>
                <c:pt idx="5736">
                  <c:v>114.42400000000002</c:v>
                </c:pt>
                <c:pt idx="5737">
                  <c:v>114.438</c:v>
                </c:pt>
                <c:pt idx="5738">
                  <c:v>114.455</c:v>
                </c:pt>
                <c:pt idx="5739">
                  <c:v>114.471</c:v>
                </c:pt>
                <c:pt idx="5740">
                  <c:v>114.48699999999999</c:v>
                </c:pt>
                <c:pt idx="5741">
                  <c:v>114.503</c:v>
                </c:pt>
                <c:pt idx="5742">
                  <c:v>114.52</c:v>
                </c:pt>
                <c:pt idx="5743">
                  <c:v>114.535</c:v>
                </c:pt>
                <c:pt idx="5744">
                  <c:v>114.553</c:v>
                </c:pt>
                <c:pt idx="5745">
                  <c:v>114.57</c:v>
                </c:pt>
                <c:pt idx="5746">
                  <c:v>114.586</c:v>
                </c:pt>
                <c:pt idx="5747">
                  <c:v>114.60199999999999</c:v>
                </c:pt>
                <c:pt idx="5748">
                  <c:v>114.61799999999999</c:v>
                </c:pt>
                <c:pt idx="5749">
                  <c:v>114.634</c:v>
                </c:pt>
                <c:pt idx="5750">
                  <c:v>114.64999999999999</c:v>
                </c:pt>
                <c:pt idx="5751">
                  <c:v>114.666</c:v>
                </c:pt>
                <c:pt idx="5752">
                  <c:v>114.68199999999999</c:v>
                </c:pt>
                <c:pt idx="5753">
                  <c:v>114.69799999999999</c:v>
                </c:pt>
                <c:pt idx="5754">
                  <c:v>114.71400000000013</c:v>
                </c:pt>
                <c:pt idx="5755">
                  <c:v>114.73</c:v>
                </c:pt>
                <c:pt idx="5756">
                  <c:v>114.74600000000002</c:v>
                </c:pt>
                <c:pt idx="5757">
                  <c:v>114.76400000000002</c:v>
                </c:pt>
                <c:pt idx="5758">
                  <c:v>114.78100000000002</c:v>
                </c:pt>
                <c:pt idx="5759">
                  <c:v>114.79700000000012</c:v>
                </c:pt>
                <c:pt idx="5760">
                  <c:v>114.813</c:v>
                </c:pt>
                <c:pt idx="5761">
                  <c:v>114.83</c:v>
                </c:pt>
                <c:pt idx="5762">
                  <c:v>114.848</c:v>
                </c:pt>
                <c:pt idx="5763">
                  <c:v>114.86499999999999</c:v>
                </c:pt>
                <c:pt idx="5764">
                  <c:v>114.88</c:v>
                </c:pt>
                <c:pt idx="5765">
                  <c:v>114.896</c:v>
                </c:pt>
                <c:pt idx="5766">
                  <c:v>114.91000000000012</c:v>
                </c:pt>
                <c:pt idx="5767">
                  <c:v>114.928</c:v>
                </c:pt>
                <c:pt idx="5768">
                  <c:v>114.94400000000014</c:v>
                </c:pt>
                <c:pt idx="5769">
                  <c:v>114.96000000000002</c:v>
                </c:pt>
                <c:pt idx="5770">
                  <c:v>114.983</c:v>
                </c:pt>
                <c:pt idx="5771">
                  <c:v>114.99900000000002</c:v>
                </c:pt>
                <c:pt idx="5772">
                  <c:v>115.015</c:v>
                </c:pt>
                <c:pt idx="5773">
                  <c:v>115.03100000000002</c:v>
                </c:pt>
                <c:pt idx="5774">
                  <c:v>115.04700000000012</c:v>
                </c:pt>
                <c:pt idx="5775">
                  <c:v>115.063</c:v>
                </c:pt>
                <c:pt idx="5776">
                  <c:v>115.07799999999999</c:v>
                </c:pt>
                <c:pt idx="5777">
                  <c:v>115.095</c:v>
                </c:pt>
                <c:pt idx="5778">
                  <c:v>115.111</c:v>
                </c:pt>
                <c:pt idx="5779">
                  <c:v>115.12899999999998</c:v>
                </c:pt>
                <c:pt idx="5780">
                  <c:v>115.145</c:v>
                </c:pt>
                <c:pt idx="5781">
                  <c:v>115.161</c:v>
                </c:pt>
                <c:pt idx="5782">
                  <c:v>115.17599999999995</c:v>
                </c:pt>
                <c:pt idx="5783">
                  <c:v>115.19199999999999</c:v>
                </c:pt>
                <c:pt idx="5784">
                  <c:v>115.208</c:v>
                </c:pt>
                <c:pt idx="5785">
                  <c:v>115.226</c:v>
                </c:pt>
                <c:pt idx="5786">
                  <c:v>115.24100000000013</c:v>
                </c:pt>
                <c:pt idx="5787">
                  <c:v>115.258</c:v>
                </c:pt>
                <c:pt idx="5788">
                  <c:v>115.273</c:v>
                </c:pt>
                <c:pt idx="5789">
                  <c:v>115.289</c:v>
                </c:pt>
                <c:pt idx="5790">
                  <c:v>115.306</c:v>
                </c:pt>
                <c:pt idx="5791">
                  <c:v>115.32199999999999</c:v>
                </c:pt>
                <c:pt idx="5792">
                  <c:v>115.337</c:v>
                </c:pt>
                <c:pt idx="5793">
                  <c:v>115.35199999999999</c:v>
                </c:pt>
                <c:pt idx="5794">
                  <c:v>115.36799999999999</c:v>
                </c:pt>
                <c:pt idx="5795">
                  <c:v>115.384</c:v>
                </c:pt>
                <c:pt idx="5796">
                  <c:v>115.40100000000002</c:v>
                </c:pt>
                <c:pt idx="5797">
                  <c:v>115.41900000000012</c:v>
                </c:pt>
                <c:pt idx="5798">
                  <c:v>115.43400000000013</c:v>
                </c:pt>
                <c:pt idx="5799">
                  <c:v>115.45</c:v>
                </c:pt>
                <c:pt idx="5800">
                  <c:v>115.46599999999999</c:v>
                </c:pt>
                <c:pt idx="5801">
                  <c:v>115.48399999999999</c:v>
                </c:pt>
                <c:pt idx="5802">
                  <c:v>115.501</c:v>
                </c:pt>
                <c:pt idx="5803">
                  <c:v>115.518</c:v>
                </c:pt>
                <c:pt idx="5804">
                  <c:v>115.532</c:v>
                </c:pt>
                <c:pt idx="5805">
                  <c:v>115.54700000000012</c:v>
                </c:pt>
                <c:pt idx="5806">
                  <c:v>115.563</c:v>
                </c:pt>
                <c:pt idx="5807">
                  <c:v>115.57899999999998</c:v>
                </c:pt>
                <c:pt idx="5808">
                  <c:v>115.595</c:v>
                </c:pt>
                <c:pt idx="5809">
                  <c:v>115.611</c:v>
                </c:pt>
                <c:pt idx="5810">
                  <c:v>115.627</c:v>
                </c:pt>
                <c:pt idx="5811">
                  <c:v>115.642</c:v>
                </c:pt>
                <c:pt idx="5812">
                  <c:v>115.65799999999999</c:v>
                </c:pt>
                <c:pt idx="5813">
                  <c:v>115.67400000000001</c:v>
                </c:pt>
                <c:pt idx="5814">
                  <c:v>115.69199999999999</c:v>
                </c:pt>
                <c:pt idx="5815">
                  <c:v>115.708</c:v>
                </c:pt>
                <c:pt idx="5816">
                  <c:v>115.724</c:v>
                </c:pt>
                <c:pt idx="5817">
                  <c:v>115.739</c:v>
                </c:pt>
                <c:pt idx="5818">
                  <c:v>115.754</c:v>
                </c:pt>
                <c:pt idx="5819">
                  <c:v>115.77</c:v>
                </c:pt>
                <c:pt idx="5820">
                  <c:v>115.786</c:v>
                </c:pt>
                <c:pt idx="5821">
                  <c:v>115.80200000000001</c:v>
                </c:pt>
                <c:pt idx="5822">
                  <c:v>115.819</c:v>
                </c:pt>
                <c:pt idx="5823">
                  <c:v>115.833</c:v>
                </c:pt>
                <c:pt idx="5824">
                  <c:v>115.849</c:v>
                </c:pt>
                <c:pt idx="5825">
                  <c:v>115.86499999999999</c:v>
                </c:pt>
                <c:pt idx="5826">
                  <c:v>115.881</c:v>
                </c:pt>
                <c:pt idx="5827">
                  <c:v>115.89700000000002</c:v>
                </c:pt>
                <c:pt idx="5828">
                  <c:v>115.91500000000002</c:v>
                </c:pt>
                <c:pt idx="5829">
                  <c:v>115.93</c:v>
                </c:pt>
                <c:pt idx="5830">
                  <c:v>115.94400000000014</c:v>
                </c:pt>
                <c:pt idx="5831">
                  <c:v>115.96000000000002</c:v>
                </c:pt>
                <c:pt idx="5832">
                  <c:v>115.976</c:v>
                </c:pt>
                <c:pt idx="5833">
                  <c:v>115.992</c:v>
                </c:pt>
                <c:pt idx="5834">
                  <c:v>116.00700000000002</c:v>
                </c:pt>
                <c:pt idx="5835">
                  <c:v>116.023</c:v>
                </c:pt>
                <c:pt idx="5836">
                  <c:v>116.038</c:v>
                </c:pt>
                <c:pt idx="5837">
                  <c:v>116.053</c:v>
                </c:pt>
                <c:pt idx="5838">
                  <c:v>116.07</c:v>
                </c:pt>
                <c:pt idx="5839">
                  <c:v>116.087</c:v>
                </c:pt>
                <c:pt idx="5840">
                  <c:v>116.10299999999998</c:v>
                </c:pt>
                <c:pt idx="5841">
                  <c:v>116.119</c:v>
                </c:pt>
                <c:pt idx="5842">
                  <c:v>116.134</c:v>
                </c:pt>
                <c:pt idx="5843">
                  <c:v>116.151</c:v>
                </c:pt>
                <c:pt idx="5844">
                  <c:v>116.167</c:v>
                </c:pt>
                <c:pt idx="5845">
                  <c:v>116.18499999999999</c:v>
                </c:pt>
                <c:pt idx="5846">
                  <c:v>116.2</c:v>
                </c:pt>
                <c:pt idx="5847">
                  <c:v>116.21700000000013</c:v>
                </c:pt>
                <c:pt idx="5848">
                  <c:v>116.233</c:v>
                </c:pt>
                <c:pt idx="5849">
                  <c:v>116.25</c:v>
                </c:pt>
                <c:pt idx="5850">
                  <c:v>116.268</c:v>
                </c:pt>
                <c:pt idx="5851">
                  <c:v>116.285</c:v>
                </c:pt>
                <c:pt idx="5852">
                  <c:v>116.301</c:v>
                </c:pt>
                <c:pt idx="5853">
                  <c:v>116.315</c:v>
                </c:pt>
                <c:pt idx="5854">
                  <c:v>116.33</c:v>
                </c:pt>
                <c:pt idx="5855">
                  <c:v>116.34699999999999</c:v>
                </c:pt>
                <c:pt idx="5856">
                  <c:v>116.36499999999999</c:v>
                </c:pt>
                <c:pt idx="5857">
                  <c:v>116.38</c:v>
                </c:pt>
                <c:pt idx="5858">
                  <c:v>116.398</c:v>
                </c:pt>
                <c:pt idx="5859">
                  <c:v>116.41300000000012</c:v>
                </c:pt>
                <c:pt idx="5860">
                  <c:v>116.43</c:v>
                </c:pt>
                <c:pt idx="5861">
                  <c:v>116.44700000000014</c:v>
                </c:pt>
                <c:pt idx="5862">
                  <c:v>116.46400000000013</c:v>
                </c:pt>
                <c:pt idx="5863">
                  <c:v>116.48</c:v>
                </c:pt>
                <c:pt idx="5864">
                  <c:v>116.49600000000002</c:v>
                </c:pt>
                <c:pt idx="5865">
                  <c:v>116.512</c:v>
                </c:pt>
                <c:pt idx="5866">
                  <c:v>116.52800000000001</c:v>
                </c:pt>
                <c:pt idx="5867">
                  <c:v>116.54600000000002</c:v>
                </c:pt>
                <c:pt idx="5868">
                  <c:v>116.563</c:v>
                </c:pt>
                <c:pt idx="5869">
                  <c:v>116.58</c:v>
                </c:pt>
                <c:pt idx="5870">
                  <c:v>116.596</c:v>
                </c:pt>
                <c:pt idx="5871">
                  <c:v>116.611</c:v>
                </c:pt>
                <c:pt idx="5872">
                  <c:v>116.627</c:v>
                </c:pt>
                <c:pt idx="5873">
                  <c:v>116.643</c:v>
                </c:pt>
                <c:pt idx="5874">
                  <c:v>116.66</c:v>
                </c:pt>
                <c:pt idx="5875">
                  <c:v>116.67700000000001</c:v>
                </c:pt>
                <c:pt idx="5876">
                  <c:v>116.693</c:v>
                </c:pt>
                <c:pt idx="5877">
                  <c:v>116.706</c:v>
                </c:pt>
                <c:pt idx="5878">
                  <c:v>116.72199999999999</c:v>
                </c:pt>
                <c:pt idx="5879">
                  <c:v>116.738</c:v>
                </c:pt>
                <c:pt idx="5880">
                  <c:v>116.755</c:v>
                </c:pt>
                <c:pt idx="5881">
                  <c:v>116.773</c:v>
                </c:pt>
                <c:pt idx="5882">
                  <c:v>116.789</c:v>
                </c:pt>
                <c:pt idx="5883">
                  <c:v>116.804</c:v>
                </c:pt>
                <c:pt idx="5884">
                  <c:v>116.818</c:v>
                </c:pt>
                <c:pt idx="5885">
                  <c:v>116.83499999999999</c:v>
                </c:pt>
                <c:pt idx="5886">
                  <c:v>116.85299999999998</c:v>
                </c:pt>
                <c:pt idx="5887">
                  <c:v>116.869</c:v>
                </c:pt>
                <c:pt idx="5888">
                  <c:v>116.88500000000001</c:v>
                </c:pt>
                <c:pt idx="5889">
                  <c:v>116.9</c:v>
                </c:pt>
                <c:pt idx="5890">
                  <c:v>116.91600000000012</c:v>
                </c:pt>
                <c:pt idx="5891">
                  <c:v>116.932</c:v>
                </c:pt>
                <c:pt idx="5892">
                  <c:v>116.94800000000002</c:v>
                </c:pt>
                <c:pt idx="5893">
                  <c:v>116.965</c:v>
                </c:pt>
                <c:pt idx="5894">
                  <c:v>116.982</c:v>
                </c:pt>
                <c:pt idx="5895">
                  <c:v>116.99700000000013</c:v>
                </c:pt>
                <c:pt idx="5896">
                  <c:v>117.01300000000002</c:v>
                </c:pt>
                <c:pt idx="5897">
                  <c:v>117.03100000000002</c:v>
                </c:pt>
                <c:pt idx="5898">
                  <c:v>117.04700000000012</c:v>
                </c:pt>
                <c:pt idx="5899">
                  <c:v>117.063</c:v>
                </c:pt>
                <c:pt idx="5900">
                  <c:v>117.077</c:v>
                </c:pt>
                <c:pt idx="5901">
                  <c:v>117.09399999999999</c:v>
                </c:pt>
                <c:pt idx="5902">
                  <c:v>117.111</c:v>
                </c:pt>
                <c:pt idx="5903">
                  <c:v>117.12799999999999</c:v>
                </c:pt>
                <c:pt idx="5904">
                  <c:v>117.14400000000002</c:v>
                </c:pt>
                <c:pt idx="5905">
                  <c:v>117.16</c:v>
                </c:pt>
                <c:pt idx="5906">
                  <c:v>117.18199999999999</c:v>
                </c:pt>
                <c:pt idx="5907">
                  <c:v>117.19799999999999</c:v>
                </c:pt>
                <c:pt idx="5908">
                  <c:v>117.21599999999999</c:v>
                </c:pt>
                <c:pt idx="5909">
                  <c:v>117.232</c:v>
                </c:pt>
                <c:pt idx="5910">
                  <c:v>117.24700000000013</c:v>
                </c:pt>
                <c:pt idx="5911">
                  <c:v>117.262</c:v>
                </c:pt>
                <c:pt idx="5912">
                  <c:v>117.279</c:v>
                </c:pt>
                <c:pt idx="5913">
                  <c:v>117.295</c:v>
                </c:pt>
                <c:pt idx="5914">
                  <c:v>117.313</c:v>
                </c:pt>
                <c:pt idx="5915">
                  <c:v>117.32899999999998</c:v>
                </c:pt>
                <c:pt idx="5916">
                  <c:v>117.345</c:v>
                </c:pt>
                <c:pt idx="5917">
                  <c:v>117.36199999999999</c:v>
                </c:pt>
                <c:pt idx="5918">
                  <c:v>117.377</c:v>
                </c:pt>
                <c:pt idx="5919">
                  <c:v>117.393</c:v>
                </c:pt>
                <c:pt idx="5920">
                  <c:v>117.41000000000012</c:v>
                </c:pt>
                <c:pt idx="5921">
                  <c:v>117.426</c:v>
                </c:pt>
                <c:pt idx="5922">
                  <c:v>117.44200000000002</c:v>
                </c:pt>
                <c:pt idx="5923">
                  <c:v>117.458</c:v>
                </c:pt>
                <c:pt idx="5924">
                  <c:v>117.474</c:v>
                </c:pt>
                <c:pt idx="5925">
                  <c:v>117.49000000000002</c:v>
                </c:pt>
                <c:pt idx="5926">
                  <c:v>117.508</c:v>
                </c:pt>
                <c:pt idx="5927">
                  <c:v>117.52200000000001</c:v>
                </c:pt>
                <c:pt idx="5928">
                  <c:v>117.539</c:v>
                </c:pt>
                <c:pt idx="5929">
                  <c:v>117.55500000000001</c:v>
                </c:pt>
                <c:pt idx="5930">
                  <c:v>117.57199999999999</c:v>
                </c:pt>
                <c:pt idx="5931">
                  <c:v>117.587</c:v>
                </c:pt>
                <c:pt idx="5932">
                  <c:v>117.60499999999999</c:v>
                </c:pt>
                <c:pt idx="5933">
                  <c:v>117.62299999999998</c:v>
                </c:pt>
                <c:pt idx="5934">
                  <c:v>117.639</c:v>
                </c:pt>
                <c:pt idx="5935">
                  <c:v>117.654</c:v>
                </c:pt>
                <c:pt idx="5936">
                  <c:v>117.66999999999999</c:v>
                </c:pt>
                <c:pt idx="5937">
                  <c:v>117.687</c:v>
                </c:pt>
                <c:pt idx="5938">
                  <c:v>117.703</c:v>
                </c:pt>
                <c:pt idx="5939">
                  <c:v>117.72</c:v>
                </c:pt>
                <c:pt idx="5940">
                  <c:v>117.735</c:v>
                </c:pt>
                <c:pt idx="5941">
                  <c:v>117.75</c:v>
                </c:pt>
                <c:pt idx="5942">
                  <c:v>117.76700000000002</c:v>
                </c:pt>
                <c:pt idx="5943">
                  <c:v>117.785</c:v>
                </c:pt>
                <c:pt idx="5944">
                  <c:v>117.801</c:v>
                </c:pt>
                <c:pt idx="5945">
                  <c:v>117.815</c:v>
                </c:pt>
                <c:pt idx="5946">
                  <c:v>117.83</c:v>
                </c:pt>
                <c:pt idx="5947">
                  <c:v>117.845</c:v>
                </c:pt>
                <c:pt idx="5948">
                  <c:v>117.86199999999999</c:v>
                </c:pt>
                <c:pt idx="5949">
                  <c:v>117.87899999999998</c:v>
                </c:pt>
                <c:pt idx="5950">
                  <c:v>117.89700000000002</c:v>
                </c:pt>
                <c:pt idx="5951">
                  <c:v>117.91200000000002</c:v>
                </c:pt>
                <c:pt idx="5952">
                  <c:v>117.92700000000002</c:v>
                </c:pt>
                <c:pt idx="5953">
                  <c:v>117.94400000000014</c:v>
                </c:pt>
                <c:pt idx="5954">
                  <c:v>117.959</c:v>
                </c:pt>
                <c:pt idx="5955">
                  <c:v>117.976</c:v>
                </c:pt>
                <c:pt idx="5956">
                  <c:v>117.992</c:v>
                </c:pt>
                <c:pt idx="5957">
                  <c:v>118.008</c:v>
                </c:pt>
                <c:pt idx="5958">
                  <c:v>118.023</c:v>
                </c:pt>
                <c:pt idx="5959">
                  <c:v>118.04</c:v>
                </c:pt>
                <c:pt idx="5960">
                  <c:v>118.056</c:v>
                </c:pt>
                <c:pt idx="5961">
                  <c:v>118.07299999999998</c:v>
                </c:pt>
                <c:pt idx="5962">
                  <c:v>118.09099999999999</c:v>
                </c:pt>
                <c:pt idx="5963">
                  <c:v>118.10599999999998</c:v>
                </c:pt>
                <c:pt idx="5964">
                  <c:v>118.121</c:v>
                </c:pt>
                <c:pt idx="5965">
                  <c:v>118.13800000000001</c:v>
                </c:pt>
                <c:pt idx="5966">
                  <c:v>118.15499999999999</c:v>
                </c:pt>
                <c:pt idx="5967">
                  <c:v>118.17199999999998</c:v>
                </c:pt>
                <c:pt idx="5968">
                  <c:v>118.18899999999998</c:v>
                </c:pt>
                <c:pt idx="5969">
                  <c:v>118.205</c:v>
                </c:pt>
                <c:pt idx="5970">
                  <c:v>118.22</c:v>
                </c:pt>
                <c:pt idx="5971">
                  <c:v>118.235</c:v>
                </c:pt>
                <c:pt idx="5972">
                  <c:v>118.251</c:v>
                </c:pt>
                <c:pt idx="5973">
                  <c:v>118.268</c:v>
                </c:pt>
                <c:pt idx="5974">
                  <c:v>118.285</c:v>
                </c:pt>
                <c:pt idx="5975">
                  <c:v>118.3</c:v>
                </c:pt>
                <c:pt idx="5976">
                  <c:v>118.31699999999999</c:v>
                </c:pt>
                <c:pt idx="5977">
                  <c:v>118.33199999999999</c:v>
                </c:pt>
                <c:pt idx="5978">
                  <c:v>118.349</c:v>
                </c:pt>
                <c:pt idx="5979">
                  <c:v>118.367</c:v>
                </c:pt>
                <c:pt idx="5980">
                  <c:v>118.381</c:v>
                </c:pt>
                <c:pt idx="5981">
                  <c:v>118.39700000000002</c:v>
                </c:pt>
                <c:pt idx="5982">
                  <c:v>118.41200000000002</c:v>
                </c:pt>
                <c:pt idx="5983">
                  <c:v>118.429</c:v>
                </c:pt>
                <c:pt idx="5984">
                  <c:v>118.44500000000002</c:v>
                </c:pt>
                <c:pt idx="5985">
                  <c:v>118.46000000000002</c:v>
                </c:pt>
                <c:pt idx="5986">
                  <c:v>118.477</c:v>
                </c:pt>
                <c:pt idx="5987">
                  <c:v>118.49299999999999</c:v>
                </c:pt>
                <c:pt idx="5988">
                  <c:v>118.509</c:v>
                </c:pt>
                <c:pt idx="5989">
                  <c:v>118.52500000000001</c:v>
                </c:pt>
                <c:pt idx="5990">
                  <c:v>118.54100000000012</c:v>
                </c:pt>
                <c:pt idx="5991">
                  <c:v>118.557</c:v>
                </c:pt>
                <c:pt idx="5992">
                  <c:v>118.57299999999998</c:v>
                </c:pt>
                <c:pt idx="5993">
                  <c:v>118.58799999999999</c:v>
                </c:pt>
                <c:pt idx="5994">
                  <c:v>118.60299999999998</c:v>
                </c:pt>
                <c:pt idx="5995">
                  <c:v>118.61799999999999</c:v>
                </c:pt>
                <c:pt idx="5996">
                  <c:v>118.63200000000001</c:v>
                </c:pt>
                <c:pt idx="5997">
                  <c:v>118.651</c:v>
                </c:pt>
                <c:pt idx="5998">
                  <c:v>118.667</c:v>
                </c:pt>
                <c:pt idx="5999">
                  <c:v>118.68300000000001</c:v>
                </c:pt>
                <c:pt idx="6000">
                  <c:v>118.69799999999999</c:v>
                </c:pt>
                <c:pt idx="6001">
                  <c:v>118.71400000000013</c:v>
                </c:pt>
                <c:pt idx="6002">
                  <c:v>118.729</c:v>
                </c:pt>
                <c:pt idx="6003">
                  <c:v>118.74600000000002</c:v>
                </c:pt>
                <c:pt idx="6004">
                  <c:v>118.762</c:v>
                </c:pt>
                <c:pt idx="6005">
                  <c:v>118.77800000000001</c:v>
                </c:pt>
                <c:pt idx="6006">
                  <c:v>118.79400000000012</c:v>
                </c:pt>
                <c:pt idx="6007">
                  <c:v>118.81</c:v>
                </c:pt>
                <c:pt idx="6008">
                  <c:v>118.82599999999998</c:v>
                </c:pt>
                <c:pt idx="6009">
                  <c:v>118.843</c:v>
                </c:pt>
                <c:pt idx="6010">
                  <c:v>118.857</c:v>
                </c:pt>
                <c:pt idx="6011">
                  <c:v>118.874</c:v>
                </c:pt>
                <c:pt idx="6012">
                  <c:v>118.89100000000002</c:v>
                </c:pt>
                <c:pt idx="6013">
                  <c:v>118.90600000000002</c:v>
                </c:pt>
                <c:pt idx="6014">
                  <c:v>118.92400000000002</c:v>
                </c:pt>
                <c:pt idx="6015">
                  <c:v>118.93899999999999</c:v>
                </c:pt>
                <c:pt idx="6016">
                  <c:v>118.956</c:v>
                </c:pt>
                <c:pt idx="6017">
                  <c:v>118.971</c:v>
                </c:pt>
                <c:pt idx="6018">
                  <c:v>118.988</c:v>
                </c:pt>
                <c:pt idx="6019">
                  <c:v>119.002</c:v>
                </c:pt>
                <c:pt idx="6020">
                  <c:v>119.018</c:v>
                </c:pt>
                <c:pt idx="6021">
                  <c:v>119.036</c:v>
                </c:pt>
                <c:pt idx="6022">
                  <c:v>119.05200000000001</c:v>
                </c:pt>
                <c:pt idx="6023">
                  <c:v>119.068</c:v>
                </c:pt>
                <c:pt idx="6024">
                  <c:v>119.08499999999999</c:v>
                </c:pt>
                <c:pt idx="6025">
                  <c:v>119.101</c:v>
                </c:pt>
                <c:pt idx="6026">
                  <c:v>119.119</c:v>
                </c:pt>
                <c:pt idx="6027">
                  <c:v>119.13500000000001</c:v>
                </c:pt>
                <c:pt idx="6028">
                  <c:v>119.14999999999999</c:v>
                </c:pt>
                <c:pt idx="6029">
                  <c:v>119.167</c:v>
                </c:pt>
                <c:pt idx="6030">
                  <c:v>119.18300000000001</c:v>
                </c:pt>
                <c:pt idx="6031">
                  <c:v>119.2</c:v>
                </c:pt>
                <c:pt idx="6032">
                  <c:v>119.21599999999999</c:v>
                </c:pt>
                <c:pt idx="6033">
                  <c:v>119.232</c:v>
                </c:pt>
                <c:pt idx="6034">
                  <c:v>119.24700000000013</c:v>
                </c:pt>
                <c:pt idx="6035">
                  <c:v>119.262</c:v>
                </c:pt>
                <c:pt idx="6036">
                  <c:v>119.27800000000001</c:v>
                </c:pt>
                <c:pt idx="6037">
                  <c:v>119.292</c:v>
                </c:pt>
                <c:pt idx="6038">
                  <c:v>119.309</c:v>
                </c:pt>
                <c:pt idx="6039">
                  <c:v>119.32499999999999</c:v>
                </c:pt>
                <c:pt idx="6040">
                  <c:v>119.34099999999999</c:v>
                </c:pt>
                <c:pt idx="6041">
                  <c:v>119.357</c:v>
                </c:pt>
                <c:pt idx="6042">
                  <c:v>119.38</c:v>
                </c:pt>
                <c:pt idx="6043">
                  <c:v>119.39700000000002</c:v>
                </c:pt>
                <c:pt idx="6044">
                  <c:v>119.41400000000013</c:v>
                </c:pt>
                <c:pt idx="6045">
                  <c:v>119.429</c:v>
                </c:pt>
                <c:pt idx="6046">
                  <c:v>119.44500000000002</c:v>
                </c:pt>
                <c:pt idx="6047">
                  <c:v>119.46100000000013</c:v>
                </c:pt>
                <c:pt idx="6048">
                  <c:v>119.476</c:v>
                </c:pt>
                <c:pt idx="6049">
                  <c:v>119.49299999999999</c:v>
                </c:pt>
                <c:pt idx="6050">
                  <c:v>119.51100000000002</c:v>
                </c:pt>
                <c:pt idx="6051">
                  <c:v>119.52800000000001</c:v>
                </c:pt>
                <c:pt idx="6052">
                  <c:v>119.54300000000002</c:v>
                </c:pt>
                <c:pt idx="6053">
                  <c:v>119.55800000000001</c:v>
                </c:pt>
                <c:pt idx="6054">
                  <c:v>119.57499999999999</c:v>
                </c:pt>
                <c:pt idx="6055">
                  <c:v>119.59099999999999</c:v>
                </c:pt>
                <c:pt idx="6056">
                  <c:v>119.60799999999999</c:v>
                </c:pt>
                <c:pt idx="6057">
                  <c:v>119.62299999999998</c:v>
                </c:pt>
                <c:pt idx="6058">
                  <c:v>119.63800000000001</c:v>
                </c:pt>
                <c:pt idx="6059">
                  <c:v>119.65499999999999</c:v>
                </c:pt>
                <c:pt idx="6060">
                  <c:v>119.66999999999999</c:v>
                </c:pt>
                <c:pt idx="6061">
                  <c:v>119.68899999999998</c:v>
                </c:pt>
                <c:pt idx="6062">
                  <c:v>119.705</c:v>
                </c:pt>
                <c:pt idx="6063">
                  <c:v>119.72</c:v>
                </c:pt>
                <c:pt idx="6064">
                  <c:v>119.736</c:v>
                </c:pt>
                <c:pt idx="6065">
                  <c:v>119.751</c:v>
                </c:pt>
                <c:pt idx="6066">
                  <c:v>119.76600000000002</c:v>
                </c:pt>
                <c:pt idx="6067">
                  <c:v>119.785</c:v>
                </c:pt>
                <c:pt idx="6068">
                  <c:v>119.80200000000001</c:v>
                </c:pt>
                <c:pt idx="6069">
                  <c:v>119.81699999999999</c:v>
                </c:pt>
                <c:pt idx="6070">
                  <c:v>119.834</c:v>
                </c:pt>
                <c:pt idx="6071">
                  <c:v>119.85</c:v>
                </c:pt>
                <c:pt idx="6072">
                  <c:v>119.866</c:v>
                </c:pt>
                <c:pt idx="6073">
                  <c:v>119.884</c:v>
                </c:pt>
                <c:pt idx="6074">
                  <c:v>119.9</c:v>
                </c:pt>
                <c:pt idx="6075">
                  <c:v>119.91700000000013</c:v>
                </c:pt>
                <c:pt idx="6076">
                  <c:v>119.93300000000002</c:v>
                </c:pt>
                <c:pt idx="6077">
                  <c:v>119.95099999999999</c:v>
                </c:pt>
                <c:pt idx="6078">
                  <c:v>119.96599999999999</c:v>
                </c:pt>
                <c:pt idx="6079">
                  <c:v>119.985</c:v>
                </c:pt>
                <c:pt idx="6080">
                  <c:v>120.001</c:v>
                </c:pt>
                <c:pt idx="6081">
                  <c:v>120.01600000000002</c:v>
                </c:pt>
                <c:pt idx="6082">
                  <c:v>120.02800000000001</c:v>
                </c:pt>
                <c:pt idx="6083">
                  <c:v>120.048</c:v>
                </c:pt>
                <c:pt idx="6084">
                  <c:v>120.06399999999999</c:v>
                </c:pt>
                <c:pt idx="6085">
                  <c:v>120.08</c:v>
                </c:pt>
                <c:pt idx="6086">
                  <c:v>120.09699999999999</c:v>
                </c:pt>
                <c:pt idx="6087">
                  <c:v>120.11199999999999</c:v>
                </c:pt>
                <c:pt idx="6088">
                  <c:v>120.12799999999999</c:v>
                </c:pt>
                <c:pt idx="6089">
                  <c:v>120.143</c:v>
                </c:pt>
                <c:pt idx="6090">
                  <c:v>120.15900000000001</c:v>
                </c:pt>
                <c:pt idx="6091">
                  <c:v>120.17599999999995</c:v>
                </c:pt>
                <c:pt idx="6092">
                  <c:v>120.194</c:v>
                </c:pt>
                <c:pt idx="6093">
                  <c:v>120.21000000000002</c:v>
                </c:pt>
                <c:pt idx="6094">
                  <c:v>120.226</c:v>
                </c:pt>
                <c:pt idx="6095">
                  <c:v>120.24299999999999</c:v>
                </c:pt>
                <c:pt idx="6096">
                  <c:v>120.258</c:v>
                </c:pt>
                <c:pt idx="6097">
                  <c:v>120.276</c:v>
                </c:pt>
                <c:pt idx="6098">
                  <c:v>120.29100000000012</c:v>
                </c:pt>
                <c:pt idx="6099">
                  <c:v>120.307</c:v>
                </c:pt>
                <c:pt idx="6100">
                  <c:v>120.324</c:v>
                </c:pt>
                <c:pt idx="6101">
                  <c:v>120.342</c:v>
                </c:pt>
                <c:pt idx="6102">
                  <c:v>120.35799999999999</c:v>
                </c:pt>
                <c:pt idx="6103">
                  <c:v>120.37499999999999</c:v>
                </c:pt>
                <c:pt idx="6104">
                  <c:v>120.39</c:v>
                </c:pt>
                <c:pt idx="6105">
                  <c:v>120.405</c:v>
                </c:pt>
                <c:pt idx="6106">
                  <c:v>120.422</c:v>
                </c:pt>
                <c:pt idx="6107">
                  <c:v>120.438</c:v>
                </c:pt>
                <c:pt idx="6108">
                  <c:v>120.456</c:v>
                </c:pt>
                <c:pt idx="6109">
                  <c:v>120.473</c:v>
                </c:pt>
                <c:pt idx="6110">
                  <c:v>120.488</c:v>
                </c:pt>
                <c:pt idx="6111">
                  <c:v>120.505</c:v>
                </c:pt>
                <c:pt idx="6112">
                  <c:v>120.52</c:v>
                </c:pt>
                <c:pt idx="6113">
                  <c:v>120.536</c:v>
                </c:pt>
                <c:pt idx="6114">
                  <c:v>120.55200000000001</c:v>
                </c:pt>
                <c:pt idx="6115">
                  <c:v>120.568</c:v>
                </c:pt>
                <c:pt idx="6116">
                  <c:v>120.583</c:v>
                </c:pt>
                <c:pt idx="6117">
                  <c:v>120.6</c:v>
                </c:pt>
                <c:pt idx="6118">
                  <c:v>120.616</c:v>
                </c:pt>
                <c:pt idx="6119">
                  <c:v>120.634</c:v>
                </c:pt>
                <c:pt idx="6120">
                  <c:v>120.64999999999999</c:v>
                </c:pt>
                <c:pt idx="6121">
                  <c:v>120.667</c:v>
                </c:pt>
                <c:pt idx="6122">
                  <c:v>120.68199999999999</c:v>
                </c:pt>
                <c:pt idx="6123">
                  <c:v>120.699</c:v>
                </c:pt>
                <c:pt idx="6124">
                  <c:v>120.715</c:v>
                </c:pt>
                <c:pt idx="6125">
                  <c:v>120.73099999999999</c:v>
                </c:pt>
                <c:pt idx="6126">
                  <c:v>120.74700000000013</c:v>
                </c:pt>
                <c:pt idx="6127">
                  <c:v>120.76300000000002</c:v>
                </c:pt>
                <c:pt idx="6128">
                  <c:v>120.77800000000001</c:v>
                </c:pt>
                <c:pt idx="6129">
                  <c:v>120.79400000000012</c:v>
                </c:pt>
                <c:pt idx="6130">
                  <c:v>120.812</c:v>
                </c:pt>
                <c:pt idx="6131">
                  <c:v>120.83</c:v>
                </c:pt>
                <c:pt idx="6132">
                  <c:v>120.84699999999999</c:v>
                </c:pt>
                <c:pt idx="6133">
                  <c:v>120.86199999999999</c:v>
                </c:pt>
                <c:pt idx="6134">
                  <c:v>120.87799999999999</c:v>
                </c:pt>
                <c:pt idx="6135">
                  <c:v>120.895</c:v>
                </c:pt>
                <c:pt idx="6136">
                  <c:v>120.91000000000012</c:v>
                </c:pt>
                <c:pt idx="6137">
                  <c:v>120.929</c:v>
                </c:pt>
                <c:pt idx="6138">
                  <c:v>120.94700000000014</c:v>
                </c:pt>
                <c:pt idx="6139">
                  <c:v>120.96100000000013</c:v>
                </c:pt>
                <c:pt idx="6140">
                  <c:v>120.977</c:v>
                </c:pt>
                <c:pt idx="6141">
                  <c:v>120.99400000000013</c:v>
                </c:pt>
                <c:pt idx="6142">
                  <c:v>121.01300000000002</c:v>
                </c:pt>
                <c:pt idx="6143">
                  <c:v>121.029</c:v>
                </c:pt>
                <c:pt idx="6144">
                  <c:v>121.04600000000002</c:v>
                </c:pt>
                <c:pt idx="6145">
                  <c:v>121.065</c:v>
                </c:pt>
                <c:pt idx="6146">
                  <c:v>121.084</c:v>
                </c:pt>
                <c:pt idx="6147">
                  <c:v>121.104</c:v>
                </c:pt>
                <c:pt idx="6148">
                  <c:v>121.124</c:v>
                </c:pt>
                <c:pt idx="6149">
                  <c:v>121.145</c:v>
                </c:pt>
                <c:pt idx="6150">
                  <c:v>121.166</c:v>
                </c:pt>
                <c:pt idx="6151">
                  <c:v>121.187</c:v>
                </c:pt>
                <c:pt idx="6152">
                  <c:v>121.21299999999999</c:v>
                </c:pt>
                <c:pt idx="6153">
                  <c:v>121.236</c:v>
                </c:pt>
                <c:pt idx="6154">
                  <c:v>121.25700000000002</c:v>
                </c:pt>
                <c:pt idx="6155">
                  <c:v>121.28</c:v>
                </c:pt>
                <c:pt idx="6156">
                  <c:v>121.30200000000001</c:v>
                </c:pt>
                <c:pt idx="6157">
                  <c:v>121.327</c:v>
                </c:pt>
                <c:pt idx="6158">
                  <c:v>121.34699999999999</c:v>
                </c:pt>
                <c:pt idx="6159">
                  <c:v>121.371</c:v>
                </c:pt>
                <c:pt idx="6160">
                  <c:v>121.398</c:v>
                </c:pt>
                <c:pt idx="6161">
                  <c:v>121.41800000000002</c:v>
                </c:pt>
                <c:pt idx="6162">
                  <c:v>121.43899999999999</c:v>
                </c:pt>
                <c:pt idx="6163">
                  <c:v>121.46299999999999</c:v>
                </c:pt>
                <c:pt idx="6164">
                  <c:v>121.489</c:v>
                </c:pt>
                <c:pt idx="6165">
                  <c:v>121.515</c:v>
                </c:pt>
                <c:pt idx="6166">
                  <c:v>121.539</c:v>
                </c:pt>
                <c:pt idx="6167">
                  <c:v>121.562</c:v>
                </c:pt>
                <c:pt idx="6168">
                  <c:v>121.589</c:v>
                </c:pt>
                <c:pt idx="6169">
                  <c:v>121.61199999999999</c:v>
                </c:pt>
                <c:pt idx="6170">
                  <c:v>121.636</c:v>
                </c:pt>
                <c:pt idx="6171">
                  <c:v>121.66</c:v>
                </c:pt>
                <c:pt idx="6172">
                  <c:v>121.687</c:v>
                </c:pt>
                <c:pt idx="6173">
                  <c:v>121.71100000000013</c:v>
                </c:pt>
                <c:pt idx="6174">
                  <c:v>121.735</c:v>
                </c:pt>
                <c:pt idx="6175">
                  <c:v>121.76700000000002</c:v>
                </c:pt>
                <c:pt idx="6176">
                  <c:v>121.80200000000001</c:v>
                </c:pt>
                <c:pt idx="6177">
                  <c:v>121.82599999999998</c:v>
                </c:pt>
                <c:pt idx="6178">
                  <c:v>121.85199999999999</c:v>
                </c:pt>
                <c:pt idx="6179">
                  <c:v>121.87799999999999</c:v>
                </c:pt>
                <c:pt idx="6180">
                  <c:v>121.902</c:v>
                </c:pt>
                <c:pt idx="6181">
                  <c:v>121.92700000000002</c:v>
                </c:pt>
                <c:pt idx="6182">
                  <c:v>121.953</c:v>
                </c:pt>
                <c:pt idx="6183">
                  <c:v>121.979</c:v>
                </c:pt>
                <c:pt idx="6184">
                  <c:v>122.005</c:v>
                </c:pt>
                <c:pt idx="6185">
                  <c:v>122.02800000000001</c:v>
                </c:pt>
                <c:pt idx="6186">
                  <c:v>122.054</c:v>
                </c:pt>
                <c:pt idx="6187">
                  <c:v>122.08</c:v>
                </c:pt>
                <c:pt idx="6188">
                  <c:v>122.104</c:v>
                </c:pt>
                <c:pt idx="6189">
                  <c:v>122.12899999999998</c:v>
                </c:pt>
                <c:pt idx="6190">
                  <c:v>122.154</c:v>
                </c:pt>
                <c:pt idx="6191">
                  <c:v>122.17999999999998</c:v>
                </c:pt>
                <c:pt idx="6192">
                  <c:v>122.203</c:v>
                </c:pt>
                <c:pt idx="6193">
                  <c:v>122.23</c:v>
                </c:pt>
                <c:pt idx="6194">
                  <c:v>122.255</c:v>
                </c:pt>
                <c:pt idx="6195">
                  <c:v>122.282</c:v>
                </c:pt>
                <c:pt idx="6196">
                  <c:v>122.307</c:v>
                </c:pt>
                <c:pt idx="6197">
                  <c:v>122.33199999999999</c:v>
                </c:pt>
                <c:pt idx="6198">
                  <c:v>122.35799999999999</c:v>
                </c:pt>
                <c:pt idx="6199">
                  <c:v>122.38200000000001</c:v>
                </c:pt>
                <c:pt idx="6200">
                  <c:v>122.40700000000002</c:v>
                </c:pt>
                <c:pt idx="6201">
                  <c:v>122.43400000000013</c:v>
                </c:pt>
                <c:pt idx="6202">
                  <c:v>122.458</c:v>
                </c:pt>
                <c:pt idx="6203">
                  <c:v>122.48399999999999</c:v>
                </c:pt>
                <c:pt idx="6204">
                  <c:v>122.509</c:v>
                </c:pt>
                <c:pt idx="6205">
                  <c:v>122.536</c:v>
                </c:pt>
                <c:pt idx="6206">
                  <c:v>122.56</c:v>
                </c:pt>
                <c:pt idx="6207">
                  <c:v>122.58499999999999</c:v>
                </c:pt>
                <c:pt idx="6208">
                  <c:v>122.61</c:v>
                </c:pt>
                <c:pt idx="6209">
                  <c:v>122.636</c:v>
                </c:pt>
                <c:pt idx="6210">
                  <c:v>122.663</c:v>
                </c:pt>
                <c:pt idx="6211">
                  <c:v>122.68600000000001</c:v>
                </c:pt>
                <c:pt idx="6212">
                  <c:v>122.712</c:v>
                </c:pt>
                <c:pt idx="6213">
                  <c:v>122.738</c:v>
                </c:pt>
                <c:pt idx="6214">
                  <c:v>122.76400000000002</c:v>
                </c:pt>
                <c:pt idx="6215">
                  <c:v>122.789</c:v>
                </c:pt>
                <c:pt idx="6216">
                  <c:v>122.81399999999999</c:v>
                </c:pt>
                <c:pt idx="6217">
                  <c:v>122.84</c:v>
                </c:pt>
                <c:pt idx="6218">
                  <c:v>122.863</c:v>
                </c:pt>
                <c:pt idx="6219">
                  <c:v>122.88800000000001</c:v>
                </c:pt>
                <c:pt idx="6220">
                  <c:v>122.91500000000002</c:v>
                </c:pt>
                <c:pt idx="6221">
                  <c:v>122.94200000000002</c:v>
                </c:pt>
                <c:pt idx="6222">
                  <c:v>122.965</c:v>
                </c:pt>
                <c:pt idx="6223">
                  <c:v>122.99000000000002</c:v>
                </c:pt>
                <c:pt idx="6224">
                  <c:v>123.01400000000002</c:v>
                </c:pt>
                <c:pt idx="6225">
                  <c:v>123.04100000000012</c:v>
                </c:pt>
                <c:pt idx="6226">
                  <c:v>123.06399999999999</c:v>
                </c:pt>
                <c:pt idx="6227">
                  <c:v>123.089</c:v>
                </c:pt>
                <c:pt idx="6228">
                  <c:v>123.11499999999999</c:v>
                </c:pt>
                <c:pt idx="6229">
                  <c:v>123.139</c:v>
                </c:pt>
                <c:pt idx="6230">
                  <c:v>123.164</c:v>
                </c:pt>
                <c:pt idx="6231">
                  <c:v>123.18799999999999</c:v>
                </c:pt>
                <c:pt idx="6232">
                  <c:v>123.21400000000013</c:v>
                </c:pt>
                <c:pt idx="6233">
                  <c:v>123.239</c:v>
                </c:pt>
                <c:pt idx="6234">
                  <c:v>123.26400000000002</c:v>
                </c:pt>
                <c:pt idx="6235">
                  <c:v>123.29100000000012</c:v>
                </c:pt>
                <c:pt idx="6236">
                  <c:v>123.315</c:v>
                </c:pt>
                <c:pt idx="6237">
                  <c:v>123.34099999999999</c:v>
                </c:pt>
                <c:pt idx="6238">
                  <c:v>123.366</c:v>
                </c:pt>
                <c:pt idx="6239">
                  <c:v>123.39</c:v>
                </c:pt>
                <c:pt idx="6240">
                  <c:v>123.41700000000013</c:v>
                </c:pt>
                <c:pt idx="6241">
                  <c:v>123.44000000000013</c:v>
                </c:pt>
                <c:pt idx="6242">
                  <c:v>123.46700000000013</c:v>
                </c:pt>
                <c:pt idx="6243">
                  <c:v>123.492</c:v>
                </c:pt>
                <c:pt idx="6244">
                  <c:v>123.51600000000002</c:v>
                </c:pt>
                <c:pt idx="6245">
                  <c:v>123.54100000000012</c:v>
                </c:pt>
                <c:pt idx="6246">
                  <c:v>123.56699999999999</c:v>
                </c:pt>
                <c:pt idx="6247">
                  <c:v>123.593</c:v>
                </c:pt>
                <c:pt idx="6248">
                  <c:v>123.619</c:v>
                </c:pt>
                <c:pt idx="6249">
                  <c:v>123.64400000000002</c:v>
                </c:pt>
                <c:pt idx="6250">
                  <c:v>123.66800000000001</c:v>
                </c:pt>
                <c:pt idx="6251">
                  <c:v>123.69499999999999</c:v>
                </c:pt>
                <c:pt idx="6252">
                  <c:v>123.71700000000013</c:v>
                </c:pt>
                <c:pt idx="6253">
                  <c:v>123.74000000000002</c:v>
                </c:pt>
                <c:pt idx="6254">
                  <c:v>123.76300000000002</c:v>
                </c:pt>
                <c:pt idx="6255">
                  <c:v>123.786</c:v>
                </c:pt>
                <c:pt idx="6256">
                  <c:v>123.80800000000001</c:v>
                </c:pt>
                <c:pt idx="6257">
                  <c:v>123.831</c:v>
                </c:pt>
                <c:pt idx="6258">
                  <c:v>123.85499999999999</c:v>
                </c:pt>
                <c:pt idx="6259">
                  <c:v>123.881</c:v>
                </c:pt>
                <c:pt idx="6260">
                  <c:v>123.902</c:v>
                </c:pt>
                <c:pt idx="6261">
                  <c:v>123.926</c:v>
                </c:pt>
                <c:pt idx="6262">
                  <c:v>123.95</c:v>
                </c:pt>
                <c:pt idx="6263">
                  <c:v>123.977</c:v>
                </c:pt>
                <c:pt idx="6264">
                  <c:v>124.001</c:v>
                </c:pt>
                <c:pt idx="6265">
                  <c:v>124.021</c:v>
                </c:pt>
                <c:pt idx="6266">
                  <c:v>124.045</c:v>
                </c:pt>
                <c:pt idx="6267">
                  <c:v>124.069</c:v>
                </c:pt>
                <c:pt idx="6268">
                  <c:v>124.093</c:v>
                </c:pt>
                <c:pt idx="6269">
                  <c:v>124.11799999999999</c:v>
                </c:pt>
                <c:pt idx="6270">
                  <c:v>124.143</c:v>
                </c:pt>
                <c:pt idx="6271">
                  <c:v>124.16500000000001</c:v>
                </c:pt>
                <c:pt idx="6272">
                  <c:v>124.18799999999999</c:v>
                </c:pt>
                <c:pt idx="6273">
                  <c:v>124.208</c:v>
                </c:pt>
                <c:pt idx="6274">
                  <c:v>124.232</c:v>
                </c:pt>
                <c:pt idx="6275">
                  <c:v>124.254</c:v>
                </c:pt>
                <c:pt idx="6276">
                  <c:v>124.28</c:v>
                </c:pt>
                <c:pt idx="6277">
                  <c:v>124.30200000000001</c:v>
                </c:pt>
                <c:pt idx="6278">
                  <c:v>124.324</c:v>
                </c:pt>
                <c:pt idx="6279">
                  <c:v>124.35</c:v>
                </c:pt>
                <c:pt idx="6280">
                  <c:v>124.37299999999998</c:v>
                </c:pt>
                <c:pt idx="6281">
                  <c:v>124.39400000000002</c:v>
                </c:pt>
                <c:pt idx="6282">
                  <c:v>124.41800000000002</c:v>
                </c:pt>
                <c:pt idx="6283">
                  <c:v>124.44300000000013</c:v>
                </c:pt>
                <c:pt idx="6284">
                  <c:v>124.468</c:v>
                </c:pt>
                <c:pt idx="6285">
                  <c:v>124.489</c:v>
                </c:pt>
                <c:pt idx="6286">
                  <c:v>124.51100000000002</c:v>
                </c:pt>
                <c:pt idx="6287">
                  <c:v>124.53400000000002</c:v>
                </c:pt>
                <c:pt idx="6288">
                  <c:v>124.557</c:v>
                </c:pt>
                <c:pt idx="6289">
                  <c:v>124.581</c:v>
                </c:pt>
                <c:pt idx="6290">
                  <c:v>124.60199999999999</c:v>
                </c:pt>
                <c:pt idx="6291">
                  <c:v>124.62499999999999</c:v>
                </c:pt>
                <c:pt idx="6292">
                  <c:v>124.65199999999999</c:v>
                </c:pt>
                <c:pt idx="6293">
                  <c:v>124.67599999999995</c:v>
                </c:pt>
                <c:pt idx="6294">
                  <c:v>124.702</c:v>
                </c:pt>
                <c:pt idx="6295">
                  <c:v>124.723</c:v>
                </c:pt>
                <c:pt idx="6296">
                  <c:v>124.74600000000002</c:v>
                </c:pt>
                <c:pt idx="6297">
                  <c:v>124.768</c:v>
                </c:pt>
                <c:pt idx="6298">
                  <c:v>124.79300000000002</c:v>
                </c:pt>
                <c:pt idx="6299">
                  <c:v>124.818</c:v>
                </c:pt>
                <c:pt idx="6300">
                  <c:v>124.84</c:v>
                </c:pt>
                <c:pt idx="6301">
                  <c:v>124.863</c:v>
                </c:pt>
                <c:pt idx="6302">
                  <c:v>124.887</c:v>
                </c:pt>
                <c:pt idx="6303">
                  <c:v>124.923</c:v>
                </c:pt>
                <c:pt idx="6304">
                  <c:v>124.94700000000014</c:v>
                </c:pt>
                <c:pt idx="6305">
                  <c:v>124.97</c:v>
                </c:pt>
                <c:pt idx="6306">
                  <c:v>124.99000000000002</c:v>
                </c:pt>
                <c:pt idx="6307">
                  <c:v>125.01400000000002</c:v>
                </c:pt>
                <c:pt idx="6308">
                  <c:v>125.038</c:v>
                </c:pt>
                <c:pt idx="6309">
                  <c:v>125.06</c:v>
                </c:pt>
                <c:pt idx="6310">
                  <c:v>125.08199999999999</c:v>
                </c:pt>
                <c:pt idx="6311">
                  <c:v>125.107</c:v>
                </c:pt>
                <c:pt idx="6312">
                  <c:v>125.12899999999998</c:v>
                </c:pt>
                <c:pt idx="6313">
                  <c:v>125.151</c:v>
                </c:pt>
                <c:pt idx="6314">
                  <c:v>125.17199999999998</c:v>
                </c:pt>
                <c:pt idx="6315">
                  <c:v>125.2</c:v>
                </c:pt>
                <c:pt idx="6316">
                  <c:v>125.22199999999999</c:v>
                </c:pt>
                <c:pt idx="6317">
                  <c:v>125.24400000000013</c:v>
                </c:pt>
                <c:pt idx="6318">
                  <c:v>125.26600000000002</c:v>
                </c:pt>
                <c:pt idx="6319">
                  <c:v>125.289</c:v>
                </c:pt>
                <c:pt idx="6320">
                  <c:v>125.312</c:v>
                </c:pt>
                <c:pt idx="6321">
                  <c:v>125.336</c:v>
                </c:pt>
                <c:pt idx="6322">
                  <c:v>125.35799999999999</c:v>
                </c:pt>
                <c:pt idx="6323">
                  <c:v>125.38</c:v>
                </c:pt>
                <c:pt idx="6324">
                  <c:v>125.40600000000002</c:v>
                </c:pt>
                <c:pt idx="6325">
                  <c:v>125.428</c:v>
                </c:pt>
                <c:pt idx="6326">
                  <c:v>125.453</c:v>
                </c:pt>
                <c:pt idx="6327">
                  <c:v>125.477</c:v>
                </c:pt>
                <c:pt idx="6328">
                  <c:v>125.5</c:v>
                </c:pt>
                <c:pt idx="6329">
                  <c:v>125.524</c:v>
                </c:pt>
                <c:pt idx="6330">
                  <c:v>125.54600000000002</c:v>
                </c:pt>
                <c:pt idx="6331">
                  <c:v>125.568</c:v>
                </c:pt>
                <c:pt idx="6332">
                  <c:v>125.59099999999999</c:v>
                </c:pt>
                <c:pt idx="6333">
                  <c:v>125.613</c:v>
                </c:pt>
                <c:pt idx="6334">
                  <c:v>125.63500000000001</c:v>
                </c:pt>
                <c:pt idx="6335">
                  <c:v>125.65799999999999</c:v>
                </c:pt>
                <c:pt idx="6336">
                  <c:v>125.681</c:v>
                </c:pt>
                <c:pt idx="6337">
                  <c:v>125.70399999999999</c:v>
                </c:pt>
                <c:pt idx="6338">
                  <c:v>125.72499999999999</c:v>
                </c:pt>
                <c:pt idx="6339">
                  <c:v>125.748</c:v>
                </c:pt>
                <c:pt idx="6340">
                  <c:v>125.771</c:v>
                </c:pt>
                <c:pt idx="6341">
                  <c:v>125.79300000000002</c:v>
                </c:pt>
                <c:pt idx="6342">
                  <c:v>125.815</c:v>
                </c:pt>
                <c:pt idx="6343">
                  <c:v>125.839</c:v>
                </c:pt>
                <c:pt idx="6344">
                  <c:v>125.86199999999999</c:v>
                </c:pt>
                <c:pt idx="6345">
                  <c:v>125.886</c:v>
                </c:pt>
                <c:pt idx="6346">
                  <c:v>125.908</c:v>
                </c:pt>
                <c:pt idx="6347">
                  <c:v>125.93100000000013</c:v>
                </c:pt>
                <c:pt idx="6348">
                  <c:v>125.952</c:v>
                </c:pt>
                <c:pt idx="6349">
                  <c:v>125.97499999999999</c:v>
                </c:pt>
                <c:pt idx="6350">
                  <c:v>125.99900000000002</c:v>
                </c:pt>
                <c:pt idx="6351">
                  <c:v>126.024</c:v>
                </c:pt>
                <c:pt idx="6352">
                  <c:v>126.045</c:v>
                </c:pt>
                <c:pt idx="6353">
                  <c:v>126.069</c:v>
                </c:pt>
                <c:pt idx="6354">
                  <c:v>126.09</c:v>
                </c:pt>
                <c:pt idx="6355">
                  <c:v>126.11199999999999</c:v>
                </c:pt>
                <c:pt idx="6356">
                  <c:v>126.133</c:v>
                </c:pt>
                <c:pt idx="6357">
                  <c:v>126.15900000000001</c:v>
                </c:pt>
                <c:pt idx="6358">
                  <c:v>126.18300000000001</c:v>
                </c:pt>
                <c:pt idx="6359">
                  <c:v>126.20399999999999</c:v>
                </c:pt>
                <c:pt idx="6360">
                  <c:v>126.227</c:v>
                </c:pt>
                <c:pt idx="6361">
                  <c:v>126.252</c:v>
                </c:pt>
                <c:pt idx="6362">
                  <c:v>126.276</c:v>
                </c:pt>
                <c:pt idx="6363">
                  <c:v>126.298</c:v>
                </c:pt>
                <c:pt idx="6364">
                  <c:v>126.32</c:v>
                </c:pt>
                <c:pt idx="6365">
                  <c:v>126.34399999999999</c:v>
                </c:pt>
                <c:pt idx="6366">
                  <c:v>126.367</c:v>
                </c:pt>
                <c:pt idx="6367">
                  <c:v>126.39100000000002</c:v>
                </c:pt>
                <c:pt idx="6368">
                  <c:v>126.41400000000013</c:v>
                </c:pt>
                <c:pt idx="6369">
                  <c:v>126.43700000000013</c:v>
                </c:pt>
                <c:pt idx="6370">
                  <c:v>126.459</c:v>
                </c:pt>
                <c:pt idx="6371">
                  <c:v>126.483</c:v>
                </c:pt>
                <c:pt idx="6372">
                  <c:v>126.505</c:v>
                </c:pt>
                <c:pt idx="6373">
                  <c:v>126.52800000000001</c:v>
                </c:pt>
                <c:pt idx="6374">
                  <c:v>126.55200000000001</c:v>
                </c:pt>
                <c:pt idx="6375">
                  <c:v>126.57299999999998</c:v>
                </c:pt>
                <c:pt idx="6376">
                  <c:v>126.598</c:v>
                </c:pt>
                <c:pt idx="6377">
                  <c:v>126.62299999999998</c:v>
                </c:pt>
                <c:pt idx="6378">
                  <c:v>126.64700000000002</c:v>
                </c:pt>
                <c:pt idx="6379">
                  <c:v>126.669</c:v>
                </c:pt>
                <c:pt idx="6380">
                  <c:v>126.691</c:v>
                </c:pt>
                <c:pt idx="6381">
                  <c:v>126.71599999999999</c:v>
                </c:pt>
                <c:pt idx="6382">
                  <c:v>126.738</c:v>
                </c:pt>
                <c:pt idx="6383">
                  <c:v>126.76</c:v>
                </c:pt>
                <c:pt idx="6384">
                  <c:v>126.783</c:v>
                </c:pt>
                <c:pt idx="6385">
                  <c:v>126.806</c:v>
                </c:pt>
                <c:pt idx="6386">
                  <c:v>126.82899999999998</c:v>
                </c:pt>
                <c:pt idx="6387">
                  <c:v>126.851</c:v>
                </c:pt>
                <c:pt idx="6388">
                  <c:v>126.87499999999999</c:v>
                </c:pt>
                <c:pt idx="6389">
                  <c:v>126.90100000000002</c:v>
                </c:pt>
                <c:pt idx="6390">
                  <c:v>126.92400000000002</c:v>
                </c:pt>
                <c:pt idx="6391">
                  <c:v>126.94900000000013</c:v>
                </c:pt>
                <c:pt idx="6392">
                  <c:v>126.971</c:v>
                </c:pt>
                <c:pt idx="6393">
                  <c:v>126.99299999999999</c:v>
                </c:pt>
                <c:pt idx="6394">
                  <c:v>127.01600000000002</c:v>
                </c:pt>
                <c:pt idx="6395">
                  <c:v>127.04</c:v>
                </c:pt>
                <c:pt idx="6396">
                  <c:v>127.063</c:v>
                </c:pt>
                <c:pt idx="6397">
                  <c:v>127.08799999999999</c:v>
                </c:pt>
                <c:pt idx="6398">
                  <c:v>127.111</c:v>
                </c:pt>
                <c:pt idx="6399">
                  <c:v>127.133</c:v>
                </c:pt>
                <c:pt idx="6400">
                  <c:v>127.157</c:v>
                </c:pt>
                <c:pt idx="6401">
                  <c:v>127.17799999999998</c:v>
                </c:pt>
                <c:pt idx="6402">
                  <c:v>127.20399999999999</c:v>
                </c:pt>
                <c:pt idx="6403">
                  <c:v>127.22499999999999</c:v>
                </c:pt>
                <c:pt idx="6404">
                  <c:v>127.24900000000002</c:v>
                </c:pt>
                <c:pt idx="6405">
                  <c:v>127.273</c:v>
                </c:pt>
                <c:pt idx="6406">
                  <c:v>127.298</c:v>
                </c:pt>
                <c:pt idx="6407">
                  <c:v>127.32</c:v>
                </c:pt>
                <c:pt idx="6408">
                  <c:v>127.342</c:v>
                </c:pt>
                <c:pt idx="6409">
                  <c:v>127.366</c:v>
                </c:pt>
                <c:pt idx="6410">
                  <c:v>127.39100000000002</c:v>
                </c:pt>
                <c:pt idx="6411">
                  <c:v>127.41100000000013</c:v>
                </c:pt>
                <c:pt idx="6412">
                  <c:v>127.435</c:v>
                </c:pt>
                <c:pt idx="6413">
                  <c:v>127.456</c:v>
                </c:pt>
                <c:pt idx="6414">
                  <c:v>127.482</c:v>
                </c:pt>
                <c:pt idx="6415">
                  <c:v>127.504</c:v>
                </c:pt>
                <c:pt idx="6416">
                  <c:v>127.526</c:v>
                </c:pt>
                <c:pt idx="6417">
                  <c:v>127.54900000000002</c:v>
                </c:pt>
                <c:pt idx="6418">
                  <c:v>127.57</c:v>
                </c:pt>
                <c:pt idx="6419">
                  <c:v>127.593</c:v>
                </c:pt>
                <c:pt idx="6420">
                  <c:v>127.617</c:v>
                </c:pt>
                <c:pt idx="6421">
                  <c:v>127.64</c:v>
                </c:pt>
                <c:pt idx="6422">
                  <c:v>127.663</c:v>
                </c:pt>
                <c:pt idx="6423">
                  <c:v>127.68799999999999</c:v>
                </c:pt>
                <c:pt idx="6424">
                  <c:v>127.708</c:v>
                </c:pt>
                <c:pt idx="6425">
                  <c:v>127.732</c:v>
                </c:pt>
                <c:pt idx="6426">
                  <c:v>127.753</c:v>
                </c:pt>
                <c:pt idx="6427">
                  <c:v>127.777</c:v>
                </c:pt>
                <c:pt idx="6428">
                  <c:v>127.8</c:v>
                </c:pt>
                <c:pt idx="6429">
                  <c:v>127.82299999999998</c:v>
                </c:pt>
                <c:pt idx="6430">
                  <c:v>127.84699999999999</c:v>
                </c:pt>
                <c:pt idx="6431">
                  <c:v>127.87199999999999</c:v>
                </c:pt>
                <c:pt idx="6432">
                  <c:v>127.895</c:v>
                </c:pt>
                <c:pt idx="6433">
                  <c:v>127.91700000000013</c:v>
                </c:pt>
                <c:pt idx="6434">
                  <c:v>127.94100000000014</c:v>
                </c:pt>
                <c:pt idx="6435">
                  <c:v>127.96400000000013</c:v>
                </c:pt>
                <c:pt idx="6436">
                  <c:v>127.988</c:v>
                </c:pt>
                <c:pt idx="6437">
                  <c:v>128.011</c:v>
                </c:pt>
                <c:pt idx="6438">
                  <c:v>128.03700000000001</c:v>
                </c:pt>
                <c:pt idx="6439">
                  <c:v>128.07</c:v>
                </c:pt>
                <c:pt idx="6440">
                  <c:v>128.09399999999999</c:v>
                </c:pt>
                <c:pt idx="6441">
                  <c:v>128.11599999999999</c:v>
                </c:pt>
                <c:pt idx="6442">
                  <c:v>128.14099999999999</c:v>
                </c:pt>
                <c:pt idx="6443">
                  <c:v>128.16499999999999</c:v>
                </c:pt>
                <c:pt idx="6444">
                  <c:v>128.18700000000001</c:v>
                </c:pt>
                <c:pt idx="6445">
                  <c:v>128.20999999999998</c:v>
                </c:pt>
                <c:pt idx="6446">
                  <c:v>128.23499999999999</c:v>
                </c:pt>
                <c:pt idx="6447">
                  <c:v>128.26</c:v>
                </c:pt>
                <c:pt idx="6448">
                  <c:v>128.28100000000001</c:v>
                </c:pt>
                <c:pt idx="6449">
                  <c:v>128.30700000000004</c:v>
                </c:pt>
                <c:pt idx="6450">
                  <c:v>128.32900000000001</c:v>
                </c:pt>
                <c:pt idx="6451">
                  <c:v>128.35400000000001</c:v>
                </c:pt>
                <c:pt idx="6452">
                  <c:v>128.376</c:v>
                </c:pt>
                <c:pt idx="6453">
                  <c:v>128.39700000000025</c:v>
                </c:pt>
                <c:pt idx="6454">
                  <c:v>128.42200000000025</c:v>
                </c:pt>
                <c:pt idx="6455">
                  <c:v>128.44800000000001</c:v>
                </c:pt>
                <c:pt idx="6456">
                  <c:v>128.47200000000001</c:v>
                </c:pt>
                <c:pt idx="6457">
                  <c:v>128.49300000000002</c:v>
                </c:pt>
                <c:pt idx="6458">
                  <c:v>128.518</c:v>
                </c:pt>
                <c:pt idx="6459">
                  <c:v>128.542</c:v>
                </c:pt>
                <c:pt idx="6460">
                  <c:v>128.566</c:v>
                </c:pt>
                <c:pt idx="6461">
                  <c:v>128.58600000000001</c:v>
                </c:pt>
                <c:pt idx="6462">
                  <c:v>128.61299999999997</c:v>
                </c:pt>
                <c:pt idx="6463">
                  <c:v>128.63499999999999</c:v>
                </c:pt>
                <c:pt idx="6464">
                  <c:v>128.65900000000002</c:v>
                </c:pt>
                <c:pt idx="6465">
                  <c:v>128.68200000000004</c:v>
                </c:pt>
                <c:pt idx="6466">
                  <c:v>128.70499999999998</c:v>
                </c:pt>
                <c:pt idx="6467">
                  <c:v>128.72999999999999</c:v>
                </c:pt>
                <c:pt idx="6468">
                  <c:v>128.75200000000001</c:v>
                </c:pt>
                <c:pt idx="6469">
                  <c:v>128.77199999999999</c:v>
                </c:pt>
                <c:pt idx="6470">
                  <c:v>128.79399999999998</c:v>
                </c:pt>
                <c:pt idx="6471">
                  <c:v>128.81900000000002</c:v>
                </c:pt>
                <c:pt idx="6472">
                  <c:v>128.84100000000001</c:v>
                </c:pt>
                <c:pt idx="6473">
                  <c:v>128.863</c:v>
                </c:pt>
                <c:pt idx="6474">
                  <c:v>128.88700000000026</c:v>
                </c:pt>
                <c:pt idx="6475">
                  <c:v>128.91200000000001</c:v>
                </c:pt>
                <c:pt idx="6476">
                  <c:v>128.934</c:v>
                </c:pt>
                <c:pt idx="6477">
                  <c:v>128.95500000000001</c:v>
                </c:pt>
                <c:pt idx="6478">
                  <c:v>128.97800000000001</c:v>
                </c:pt>
                <c:pt idx="6479">
                  <c:v>129.001</c:v>
                </c:pt>
                <c:pt idx="6480">
                  <c:v>129.023</c:v>
                </c:pt>
                <c:pt idx="6481">
                  <c:v>129.04599999999999</c:v>
                </c:pt>
                <c:pt idx="6482">
                  <c:v>129.06900000000002</c:v>
                </c:pt>
                <c:pt idx="6483">
                  <c:v>129.09300000000002</c:v>
                </c:pt>
                <c:pt idx="6484">
                  <c:v>129.11799999999999</c:v>
                </c:pt>
                <c:pt idx="6485">
                  <c:v>129.14099999999999</c:v>
                </c:pt>
                <c:pt idx="6486">
                  <c:v>129.16499999999999</c:v>
                </c:pt>
                <c:pt idx="6487">
                  <c:v>129.18900000000002</c:v>
                </c:pt>
                <c:pt idx="6488">
                  <c:v>129.21099999999998</c:v>
                </c:pt>
                <c:pt idx="6489">
                  <c:v>129.23399999999998</c:v>
                </c:pt>
                <c:pt idx="6490">
                  <c:v>129.25399999999999</c:v>
                </c:pt>
                <c:pt idx="6491">
                  <c:v>129.27699999999999</c:v>
                </c:pt>
                <c:pt idx="6492">
                  <c:v>129.30000000000001</c:v>
                </c:pt>
                <c:pt idx="6493">
                  <c:v>129.32400000000001</c:v>
                </c:pt>
                <c:pt idx="6494">
                  <c:v>129.345</c:v>
                </c:pt>
                <c:pt idx="6495">
                  <c:v>129.37</c:v>
                </c:pt>
                <c:pt idx="6496">
                  <c:v>129.39500000000001</c:v>
                </c:pt>
                <c:pt idx="6497">
                  <c:v>129.416</c:v>
                </c:pt>
                <c:pt idx="6498">
                  <c:v>129.441</c:v>
                </c:pt>
                <c:pt idx="6499">
                  <c:v>129.464</c:v>
                </c:pt>
                <c:pt idx="6500">
                  <c:v>129.489</c:v>
                </c:pt>
                <c:pt idx="6501">
                  <c:v>129.50900000000001</c:v>
                </c:pt>
                <c:pt idx="6502">
                  <c:v>129.53100000000001</c:v>
                </c:pt>
                <c:pt idx="6503">
                  <c:v>129.55500000000001</c:v>
                </c:pt>
                <c:pt idx="6504">
                  <c:v>129.57899999999998</c:v>
                </c:pt>
                <c:pt idx="6505">
                  <c:v>129.602</c:v>
                </c:pt>
                <c:pt idx="6506">
                  <c:v>129.62200000000001</c:v>
                </c:pt>
                <c:pt idx="6507">
                  <c:v>129.64599999999999</c:v>
                </c:pt>
                <c:pt idx="6508">
                  <c:v>129.66999999999999</c:v>
                </c:pt>
                <c:pt idx="6509">
                  <c:v>129.69299999999998</c:v>
                </c:pt>
                <c:pt idx="6510">
                  <c:v>129.71399999999974</c:v>
                </c:pt>
                <c:pt idx="6511">
                  <c:v>129.738</c:v>
                </c:pt>
                <c:pt idx="6512">
                  <c:v>129.761</c:v>
                </c:pt>
                <c:pt idx="6513">
                  <c:v>129.785</c:v>
                </c:pt>
                <c:pt idx="6514">
                  <c:v>129.80700000000004</c:v>
                </c:pt>
                <c:pt idx="6515">
                  <c:v>129.83200000000025</c:v>
                </c:pt>
                <c:pt idx="6516">
                  <c:v>129.85600000000025</c:v>
                </c:pt>
                <c:pt idx="6517">
                  <c:v>129.88000000000025</c:v>
                </c:pt>
                <c:pt idx="6518">
                  <c:v>129.90300000000002</c:v>
                </c:pt>
                <c:pt idx="6519">
                  <c:v>129.92500000000001</c:v>
                </c:pt>
                <c:pt idx="6520">
                  <c:v>129.94999999999999</c:v>
                </c:pt>
                <c:pt idx="6521">
                  <c:v>129.97200000000001</c:v>
                </c:pt>
                <c:pt idx="6522">
                  <c:v>129.994</c:v>
                </c:pt>
                <c:pt idx="6523">
                  <c:v>130.01599999999999</c:v>
                </c:pt>
                <c:pt idx="6524">
                  <c:v>130.04</c:v>
                </c:pt>
                <c:pt idx="6525">
                  <c:v>130.066</c:v>
                </c:pt>
                <c:pt idx="6526">
                  <c:v>130.089</c:v>
                </c:pt>
                <c:pt idx="6527">
                  <c:v>130.10999999999999</c:v>
                </c:pt>
                <c:pt idx="6528">
                  <c:v>130.142</c:v>
                </c:pt>
                <c:pt idx="6529">
                  <c:v>130.167</c:v>
                </c:pt>
                <c:pt idx="6530">
                  <c:v>130.19</c:v>
                </c:pt>
                <c:pt idx="6531">
                  <c:v>130.21399999999974</c:v>
                </c:pt>
                <c:pt idx="6532">
                  <c:v>130.23699999999999</c:v>
                </c:pt>
                <c:pt idx="6533">
                  <c:v>130.26299999999998</c:v>
                </c:pt>
                <c:pt idx="6534">
                  <c:v>130.286</c:v>
                </c:pt>
                <c:pt idx="6535">
                  <c:v>130.30700000000004</c:v>
                </c:pt>
                <c:pt idx="6536">
                  <c:v>130.33100000000007</c:v>
                </c:pt>
                <c:pt idx="6537">
                  <c:v>130.35400000000001</c:v>
                </c:pt>
                <c:pt idx="6538">
                  <c:v>130.376</c:v>
                </c:pt>
                <c:pt idx="6539">
                  <c:v>130.4</c:v>
                </c:pt>
                <c:pt idx="6540">
                  <c:v>130.42400000000001</c:v>
                </c:pt>
                <c:pt idx="6541">
                  <c:v>130.447</c:v>
                </c:pt>
                <c:pt idx="6542">
                  <c:v>130.46800000000007</c:v>
                </c:pt>
                <c:pt idx="6543">
                  <c:v>130.49</c:v>
                </c:pt>
                <c:pt idx="6544">
                  <c:v>130.51499999999999</c:v>
                </c:pt>
                <c:pt idx="6545">
                  <c:v>130.53900000000002</c:v>
                </c:pt>
                <c:pt idx="6546">
                  <c:v>130.56100000000001</c:v>
                </c:pt>
                <c:pt idx="6547">
                  <c:v>130.583</c:v>
                </c:pt>
                <c:pt idx="6548">
                  <c:v>130.60599999999999</c:v>
                </c:pt>
                <c:pt idx="6549">
                  <c:v>130.62800000000001</c:v>
                </c:pt>
                <c:pt idx="6550">
                  <c:v>130.65200000000004</c:v>
                </c:pt>
                <c:pt idx="6551">
                  <c:v>130.67499999999998</c:v>
                </c:pt>
                <c:pt idx="6552">
                  <c:v>130.69800000000001</c:v>
                </c:pt>
                <c:pt idx="6553">
                  <c:v>130.72399999999999</c:v>
                </c:pt>
                <c:pt idx="6554">
                  <c:v>130.74499999999998</c:v>
                </c:pt>
                <c:pt idx="6555">
                  <c:v>130.767</c:v>
                </c:pt>
                <c:pt idx="6556">
                  <c:v>130.78900000000002</c:v>
                </c:pt>
                <c:pt idx="6557">
                  <c:v>130.81399999999999</c:v>
                </c:pt>
                <c:pt idx="6558">
                  <c:v>130.839</c:v>
                </c:pt>
                <c:pt idx="6559">
                  <c:v>130.86000000000001</c:v>
                </c:pt>
                <c:pt idx="6560">
                  <c:v>130.88000000000025</c:v>
                </c:pt>
                <c:pt idx="6561">
                  <c:v>130.905</c:v>
                </c:pt>
                <c:pt idx="6562">
                  <c:v>130.93100000000001</c:v>
                </c:pt>
                <c:pt idx="6563">
                  <c:v>130.95200000000025</c:v>
                </c:pt>
                <c:pt idx="6564">
                  <c:v>130.97499999999999</c:v>
                </c:pt>
                <c:pt idx="6565">
                  <c:v>131</c:v>
                </c:pt>
                <c:pt idx="6566">
                  <c:v>131.02500000000001</c:v>
                </c:pt>
                <c:pt idx="6567">
                  <c:v>131.047</c:v>
                </c:pt>
                <c:pt idx="6568">
                  <c:v>131.06700000000001</c:v>
                </c:pt>
                <c:pt idx="6569">
                  <c:v>131.09100000000001</c:v>
                </c:pt>
                <c:pt idx="6570">
                  <c:v>131.11499999999998</c:v>
                </c:pt>
                <c:pt idx="6571">
                  <c:v>131.136</c:v>
                </c:pt>
                <c:pt idx="6572">
                  <c:v>131.16</c:v>
                </c:pt>
                <c:pt idx="6573">
                  <c:v>131.19899999999998</c:v>
                </c:pt>
                <c:pt idx="6574">
                  <c:v>131.22200000000001</c:v>
                </c:pt>
                <c:pt idx="6575">
                  <c:v>131.24499999999998</c:v>
                </c:pt>
                <c:pt idx="6576">
                  <c:v>131.26899999999998</c:v>
                </c:pt>
                <c:pt idx="6577">
                  <c:v>131.29299999999998</c:v>
                </c:pt>
                <c:pt idx="6578">
                  <c:v>131.315</c:v>
                </c:pt>
                <c:pt idx="6579">
                  <c:v>131.33700000000007</c:v>
                </c:pt>
                <c:pt idx="6580">
                  <c:v>131.35900000000001</c:v>
                </c:pt>
                <c:pt idx="6581">
                  <c:v>131.38400000000001</c:v>
                </c:pt>
                <c:pt idx="6582">
                  <c:v>131.41</c:v>
                </c:pt>
                <c:pt idx="6583">
                  <c:v>131.43200000000004</c:v>
                </c:pt>
                <c:pt idx="6584">
                  <c:v>131.453</c:v>
                </c:pt>
                <c:pt idx="6585">
                  <c:v>131.477</c:v>
                </c:pt>
                <c:pt idx="6586">
                  <c:v>131.501</c:v>
                </c:pt>
                <c:pt idx="6587">
                  <c:v>131.523</c:v>
                </c:pt>
                <c:pt idx="6588">
                  <c:v>131.54499999999999</c:v>
                </c:pt>
                <c:pt idx="6589">
                  <c:v>131.56700000000001</c:v>
                </c:pt>
                <c:pt idx="6590">
                  <c:v>131.59100000000001</c:v>
                </c:pt>
                <c:pt idx="6591">
                  <c:v>131.61199999999999</c:v>
                </c:pt>
                <c:pt idx="6592">
                  <c:v>131.63399999999999</c:v>
                </c:pt>
                <c:pt idx="6593">
                  <c:v>131.65800000000004</c:v>
                </c:pt>
                <c:pt idx="6594">
                  <c:v>131.68300000000002</c:v>
                </c:pt>
                <c:pt idx="6595">
                  <c:v>131.70399999999998</c:v>
                </c:pt>
                <c:pt idx="6596">
                  <c:v>131.72999999999999</c:v>
                </c:pt>
                <c:pt idx="6597">
                  <c:v>131.75300000000001</c:v>
                </c:pt>
                <c:pt idx="6598">
                  <c:v>131.77699999999999</c:v>
                </c:pt>
                <c:pt idx="6599">
                  <c:v>131.79899999999998</c:v>
                </c:pt>
                <c:pt idx="6600">
                  <c:v>131.82300000000001</c:v>
                </c:pt>
                <c:pt idx="6601">
                  <c:v>131.84399999999999</c:v>
                </c:pt>
                <c:pt idx="6602">
                  <c:v>131.869</c:v>
                </c:pt>
                <c:pt idx="6603">
                  <c:v>131.89100000000025</c:v>
                </c:pt>
                <c:pt idx="6604">
                  <c:v>131.91399999999999</c:v>
                </c:pt>
                <c:pt idx="6605">
                  <c:v>131.93600000000001</c:v>
                </c:pt>
                <c:pt idx="6606">
                  <c:v>131.96100000000001</c:v>
                </c:pt>
                <c:pt idx="6607">
                  <c:v>131.98400000000001</c:v>
                </c:pt>
                <c:pt idx="6608">
                  <c:v>132.00300000000001</c:v>
                </c:pt>
                <c:pt idx="6609">
                  <c:v>132.02700000000004</c:v>
                </c:pt>
                <c:pt idx="6610">
                  <c:v>132.05100000000004</c:v>
                </c:pt>
                <c:pt idx="6611">
                  <c:v>132.07499999999999</c:v>
                </c:pt>
                <c:pt idx="6612">
                  <c:v>132.095</c:v>
                </c:pt>
                <c:pt idx="6613">
                  <c:v>132.11899999999997</c:v>
                </c:pt>
                <c:pt idx="6614">
                  <c:v>132.14099999999999</c:v>
                </c:pt>
                <c:pt idx="6615">
                  <c:v>132.16299999999998</c:v>
                </c:pt>
                <c:pt idx="6616">
                  <c:v>132.18600000000001</c:v>
                </c:pt>
                <c:pt idx="6617">
                  <c:v>132.20699999999999</c:v>
                </c:pt>
                <c:pt idx="6618">
                  <c:v>132.23099999999999</c:v>
                </c:pt>
                <c:pt idx="6619">
                  <c:v>132.255</c:v>
                </c:pt>
                <c:pt idx="6620">
                  <c:v>132.27699999999999</c:v>
                </c:pt>
                <c:pt idx="6621">
                  <c:v>132.298</c:v>
                </c:pt>
                <c:pt idx="6622">
                  <c:v>132.32100000000025</c:v>
                </c:pt>
                <c:pt idx="6623">
                  <c:v>132.346</c:v>
                </c:pt>
                <c:pt idx="6624">
                  <c:v>132.36800000000025</c:v>
                </c:pt>
                <c:pt idx="6625">
                  <c:v>132.39100000000025</c:v>
                </c:pt>
                <c:pt idx="6626">
                  <c:v>132.416</c:v>
                </c:pt>
                <c:pt idx="6627">
                  <c:v>132.43800000000007</c:v>
                </c:pt>
                <c:pt idx="6628">
                  <c:v>132.46200000000007</c:v>
                </c:pt>
                <c:pt idx="6629">
                  <c:v>132.48400000000001</c:v>
                </c:pt>
                <c:pt idx="6630">
                  <c:v>132.50800000000001</c:v>
                </c:pt>
                <c:pt idx="6631">
                  <c:v>132.53100000000001</c:v>
                </c:pt>
                <c:pt idx="6632">
                  <c:v>132.55500000000001</c:v>
                </c:pt>
                <c:pt idx="6633">
                  <c:v>132.577</c:v>
                </c:pt>
                <c:pt idx="6634">
                  <c:v>132.601</c:v>
                </c:pt>
                <c:pt idx="6635">
                  <c:v>132.624</c:v>
                </c:pt>
                <c:pt idx="6636">
                  <c:v>132.64699999999999</c:v>
                </c:pt>
                <c:pt idx="6637">
                  <c:v>132.67099999999999</c:v>
                </c:pt>
                <c:pt idx="6638">
                  <c:v>132.69499999999999</c:v>
                </c:pt>
                <c:pt idx="6639">
                  <c:v>132.72</c:v>
                </c:pt>
                <c:pt idx="6640">
                  <c:v>132.74199999999999</c:v>
                </c:pt>
                <c:pt idx="6641">
                  <c:v>132.76399999999998</c:v>
                </c:pt>
                <c:pt idx="6642">
                  <c:v>132.78900000000002</c:v>
                </c:pt>
                <c:pt idx="6643">
                  <c:v>132.81300000000002</c:v>
                </c:pt>
                <c:pt idx="6644">
                  <c:v>132.83500000000001</c:v>
                </c:pt>
                <c:pt idx="6645">
                  <c:v>132.85700000000026</c:v>
                </c:pt>
                <c:pt idx="6646">
                  <c:v>132.88100000000026</c:v>
                </c:pt>
                <c:pt idx="6647">
                  <c:v>132.90600000000001</c:v>
                </c:pt>
                <c:pt idx="6648">
                  <c:v>132.929</c:v>
                </c:pt>
                <c:pt idx="6649">
                  <c:v>132.95100000000025</c:v>
                </c:pt>
                <c:pt idx="6650">
                  <c:v>132.97499999999999</c:v>
                </c:pt>
                <c:pt idx="6651">
                  <c:v>133</c:v>
                </c:pt>
                <c:pt idx="6652">
                  <c:v>133.023</c:v>
                </c:pt>
                <c:pt idx="6653">
                  <c:v>133.04299999999998</c:v>
                </c:pt>
                <c:pt idx="6654">
                  <c:v>133.07</c:v>
                </c:pt>
                <c:pt idx="6655">
                  <c:v>133.095</c:v>
                </c:pt>
                <c:pt idx="6656">
                  <c:v>133.11699999999999</c:v>
                </c:pt>
                <c:pt idx="6657">
                  <c:v>133.13899999999998</c:v>
                </c:pt>
                <c:pt idx="6658">
                  <c:v>133.16299999999998</c:v>
                </c:pt>
                <c:pt idx="6659">
                  <c:v>133.18700000000001</c:v>
                </c:pt>
                <c:pt idx="6660">
                  <c:v>133.20999999999998</c:v>
                </c:pt>
                <c:pt idx="6661">
                  <c:v>133.23399999999998</c:v>
                </c:pt>
                <c:pt idx="6662">
                  <c:v>133.255</c:v>
                </c:pt>
                <c:pt idx="6663">
                  <c:v>133.28</c:v>
                </c:pt>
                <c:pt idx="6664">
                  <c:v>133.303</c:v>
                </c:pt>
                <c:pt idx="6665">
                  <c:v>133.32400000000001</c:v>
                </c:pt>
                <c:pt idx="6666">
                  <c:v>133.346</c:v>
                </c:pt>
                <c:pt idx="6667">
                  <c:v>133.37100000000001</c:v>
                </c:pt>
                <c:pt idx="6668">
                  <c:v>133.393</c:v>
                </c:pt>
                <c:pt idx="6669">
                  <c:v>133.41499999999999</c:v>
                </c:pt>
                <c:pt idx="6670">
                  <c:v>133.43900000000002</c:v>
                </c:pt>
                <c:pt idx="6671">
                  <c:v>133.46200000000007</c:v>
                </c:pt>
                <c:pt idx="6672">
                  <c:v>133.48400000000001</c:v>
                </c:pt>
                <c:pt idx="6673">
                  <c:v>133.50800000000001</c:v>
                </c:pt>
                <c:pt idx="6674">
                  <c:v>133.53</c:v>
                </c:pt>
                <c:pt idx="6675">
                  <c:v>133.55500000000001</c:v>
                </c:pt>
                <c:pt idx="6676">
                  <c:v>133.57499999999999</c:v>
                </c:pt>
                <c:pt idx="6677">
                  <c:v>133.59900000000002</c:v>
                </c:pt>
                <c:pt idx="6678">
                  <c:v>133.62100000000001</c:v>
                </c:pt>
                <c:pt idx="6679">
                  <c:v>133.64299999999997</c:v>
                </c:pt>
                <c:pt idx="6680">
                  <c:v>133.66800000000001</c:v>
                </c:pt>
                <c:pt idx="6681">
                  <c:v>133.69</c:v>
                </c:pt>
                <c:pt idx="6682">
                  <c:v>133.71199999999999</c:v>
                </c:pt>
                <c:pt idx="6683">
                  <c:v>133.73399999999998</c:v>
                </c:pt>
                <c:pt idx="6684">
                  <c:v>133.75800000000001</c:v>
                </c:pt>
                <c:pt idx="6685">
                  <c:v>133.78200000000001</c:v>
                </c:pt>
                <c:pt idx="6686">
                  <c:v>133.804</c:v>
                </c:pt>
                <c:pt idx="6687">
                  <c:v>133.82800000000029</c:v>
                </c:pt>
                <c:pt idx="6688">
                  <c:v>133.85300000000001</c:v>
                </c:pt>
                <c:pt idx="6689">
                  <c:v>133.876</c:v>
                </c:pt>
                <c:pt idx="6690">
                  <c:v>133.89700000000025</c:v>
                </c:pt>
                <c:pt idx="6691">
                  <c:v>133.91899999999998</c:v>
                </c:pt>
                <c:pt idx="6692">
                  <c:v>133.94200000000001</c:v>
                </c:pt>
                <c:pt idx="6693">
                  <c:v>133.96800000000007</c:v>
                </c:pt>
                <c:pt idx="6694">
                  <c:v>133.989</c:v>
                </c:pt>
                <c:pt idx="6695">
                  <c:v>134.01399999999998</c:v>
                </c:pt>
                <c:pt idx="6696">
                  <c:v>134.036</c:v>
                </c:pt>
                <c:pt idx="6697">
                  <c:v>134.06100000000001</c:v>
                </c:pt>
                <c:pt idx="6698">
                  <c:v>134.083</c:v>
                </c:pt>
                <c:pt idx="6699">
                  <c:v>134.107</c:v>
                </c:pt>
                <c:pt idx="6700">
                  <c:v>134.13</c:v>
                </c:pt>
                <c:pt idx="6701">
                  <c:v>134.15200000000004</c:v>
                </c:pt>
                <c:pt idx="6702">
                  <c:v>134.17499999999998</c:v>
                </c:pt>
                <c:pt idx="6703">
                  <c:v>134.19800000000001</c:v>
                </c:pt>
                <c:pt idx="6704">
                  <c:v>134.22200000000001</c:v>
                </c:pt>
                <c:pt idx="6705">
                  <c:v>134.24699999999999</c:v>
                </c:pt>
                <c:pt idx="6706">
                  <c:v>134.26999999999998</c:v>
                </c:pt>
                <c:pt idx="6707">
                  <c:v>134.292</c:v>
                </c:pt>
                <c:pt idx="6708">
                  <c:v>134.32100000000025</c:v>
                </c:pt>
                <c:pt idx="6709">
                  <c:v>134.35100000000025</c:v>
                </c:pt>
                <c:pt idx="6710">
                  <c:v>134.37200000000001</c:v>
                </c:pt>
                <c:pt idx="6711">
                  <c:v>134.39500000000001</c:v>
                </c:pt>
                <c:pt idx="6712">
                  <c:v>134.41800000000001</c:v>
                </c:pt>
                <c:pt idx="6713">
                  <c:v>134.441</c:v>
                </c:pt>
                <c:pt idx="6714">
                  <c:v>134.46300000000002</c:v>
                </c:pt>
                <c:pt idx="6715">
                  <c:v>134.48600000000025</c:v>
                </c:pt>
                <c:pt idx="6716">
                  <c:v>134.511</c:v>
                </c:pt>
                <c:pt idx="6717">
                  <c:v>134.536</c:v>
                </c:pt>
                <c:pt idx="6718">
                  <c:v>134.55700000000004</c:v>
                </c:pt>
                <c:pt idx="6719">
                  <c:v>134.58000000000001</c:v>
                </c:pt>
                <c:pt idx="6720">
                  <c:v>134.60299999999998</c:v>
                </c:pt>
                <c:pt idx="6721">
                  <c:v>134.62800000000001</c:v>
                </c:pt>
                <c:pt idx="6722">
                  <c:v>134.64899999999997</c:v>
                </c:pt>
                <c:pt idx="6723">
                  <c:v>134.67299999999997</c:v>
                </c:pt>
                <c:pt idx="6724">
                  <c:v>134.69800000000001</c:v>
                </c:pt>
                <c:pt idx="6725">
                  <c:v>134.72299999999998</c:v>
                </c:pt>
                <c:pt idx="6726">
                  <c:v>134.74399999999974</c:v>
                </c:pt>
                <c:pt idx="6727">
                  <c:v>134.76399999999998</c:v>
                </c:pt>
                <c:pt idx="6728">
                  <c:v>134.79</c:v>
                </c:pt>
                <c:pt idx="6729">
                  <c:v>134.815</c:v>
                </c:pt>
                <c:pt idx="6730">
                  <c:v>134.83800000000025</c:v>
                </c:pt>
                <c:pt idx="6731">
                  <c:v>134.85900000000001</c:v>
                </c:pt>
                <c:pt idx="6732">
                  <c:v>134.88100000000026</c:v>
                </c:pt>
                <c:pt idx="6733">
                  <c:v>134.905</c:v>
                </c:pt>
                <c:pt idx="6734">
                  <c:v>134.929</c:v>
                </c:pt>
                <c:pt idx="6735">
                  <c:v>134.95200000000025</c:v>
                </c:pt>
                <c:pt idx="6736">
                  <c:v>134.97399999999999</c:v>
                </c:pt>
                <c:pt idx="6737">
                  <c:v>135</c:v>
                </c:pt>
                <c:pt idx="6738">
                  <c:v>135.023</c:v>
                </c:pt>
                <c:pt idx="6739">
                  <c:v>135.04399999999998</c:v>
                </c:pt>
                <c:pt idx="6740">
                  <c:v>135.06800000000001</c:v>
                </c:pt>
                <c:pt idx="6741">
                  <c:v>135.09300000000002</c:v>
                </c:pt>
                <c:pt idx="6742">
                  <c:v>135.11499999999998</c:v>
                </c:pt>
                <c:pt idx="6743">
                  <c:v>135.137</c:v>
                </c:pt>
                <c:pt idx="6744">
                  <c:v>135.16299999999998</c:v>
                </c:pt>
                <c:pt idx="6745">
                  <c:v>135.18600000000001</c:v>
                </c:pt>
                <c:pt idx="6746">
                  <c:v>135.208</c:v>
                </c:pt>
                <c:pt idx="6747">
                  <c:v>135.22999999999999</c:v>
                </c:pt>
                <c:pt idx="6748">
                  <c:v>135.25</c:v>
                </c:pt>
                <c:pt idx="6749">
                  <c:v>135.27499999999998</c:v>
                </c:pt>
                <c:pt idx="6750">
                  <c:v>135.298</c:v>
                </c:pt>
                <c:pt idx="6751">
                  <c:v>135.32100000000025</c:v>
                </c:pt>
                <c:pt idx="6752">
                  <c:v>135.345</c:v>
                </c:pt>
                <c:pt idx="6753">
                  <c:v>135.369</c:v>
                </c:pt>
                <c:pt idx="6754">
                  <c:v>135.393</c:v>
                </c:pt>
                <c:pt idx="6755">
                  <c:v>135.417</c:v>
                </c:pt>
                <c:pt idx="6756">
                  <c:v>135.441</c:v>
                </c:pt>
                <c:pt idx="6757">
                  <c:v>135.464</c:v>
                </c:pt>
                <c:pt idx="6758">
                  <c:v>135.48800000000026</c:v>
                </c:pt>
                <c:pt idx="6759">
                  <c:v>135.51</c:v>
                </c:pt>
                <c:pt idx="6760">
                  <c:v>135.53200000000001</c:v>
                </c:pt>
                <c:pt idx="6761">
                  <c:v>135.55600000000001</c:v>
                </c:pt>
                <c:pt idx="6762">
                  <c:v>135.57899999999998</c:v>
                </c:pt>
                <c:pt idx="6763">
                  <c:v>135.6</c:v>
                </c:pt>
                <c:pt idx="6764">
                  <c:v>135.62100000000001</c:v>
                </c:pt>
                <c:pt idx="6765">
                  <c:v>135.64299999999997</c:v>
                </c:pt>
                <c:pt idx="6766">
                  <c:v>135.66899999999998</c:v>
                </c:pt>
                <c:pt idx="6767">
                  <c:v>135.69200000000001</c:v>
                </c:pt>
                <c:pt idx="6768">
                  <c:v>135.71599999999998</c:v>
                </c:pt>
                <c:pt idx="6769">
                  <c:v>135.73999999999998</c:v>
                </c:pt>
                <c:pt idx="6770">
                  <c:v>135.76499999999999</c:v>
                </c:pt>
                <c:pt idx="6771">
                  <c:v>135.786</c:v>
                </c:pt>
                <c:pt idx="6772">
                  <c:v>135.81</c:v>
                </c:pt>
                <c:pt idx="6773">
                  <c:v>135.833</c:v>
                </c:pt>
                <c:pt idx="6774">
                  <c:v>135.85600000000025</c:v>
                </c:pt>
                <c:pt idx="6775">
                  <c:v>135.88000000000025</c:v>
                </c:pt>
                <c:pt idx="6776">
                  <c:v>135.904</c:v>
                </c:pt>
                <c:pt idx="6777">
                  <c:v>135.92800000000025</c:v>
                </c:pt>
                <c:pt idx="6778">
                  <c:v>135.94999999999999</c:v>
                </c:pt>
                <c:pt idx="6779">
                  <c:v>135.971</c:v>
                </c:pt>
                <c:pt idx="6780">
                  <c:v>135.994</c:v>
                </c:pt>
                <c:pt idx="6781">
                  <c:v>136.01599999999999</c:v>
                </c:pt>
                <c:pt idx="6782">
                  <c:v>136.04</c:v>
                </c:pt>
                <c:pt idx="6783">
                  <c:v>136.06399999999999</c:v>
                </c:pt>
                <c:pt idx="6784">
                  <c:v>136.08500000000001</c:v>
                </c:pt>
                <c:pt idx="6785">
                  <c:v>136.10899999999998</c:v>
                </c:pt>
                <c:pt idx="6786">
                  <c:v>136.13200000000001</c:v>
                </c:pt>
                <c:pt idx="6787">
                  <c:v>136.15600000000001</c:v>
                </c:pt>
                <c:pt idx="6788">
                  <c:v>136.18</c:v>
                </c:pt>
                <c:pt idx="6789">
                  <c:v>136.20299999999997</c:v>
                </c:pt>
                <c:pt idx="6790">
                  <c:v>136.22899999999998</c:v>
                </c:pt>
                <c:pt idx="6791">
                  <c:v>136.25200000000001</c:v>
                </c:pt>
                <c:pt idx="6792">
                  <c:v>136.27499999999998</c:v>
                </c:pt>
                <c:pt idx="6793">
                  <c:v>136.298</c:v>
                </c:pt>
                <c:pt idx="6794">
                  <c:v>136.32300000000001</c:v>
                </c:pt>
                <c:pt idx="6795">
                  <c:v>136.346</c:v>
                </c:pt>
                <c:pt idx="6796">
                  <c:v>136.36600000000001</c:v>
                </c:pt>
                <c:pt idx="6797">
                  <c:v>136.38700000000026</c:v>
                </c:pt>
                <c:pt idx="6798">
                  <c:v>136.41200000000001</c:v>
                </c:pt>
                <c:pt idx="6799">
                  <c:v>136.435</c:v>
                </c:pt>
                <c:pt idx="6800">
                  <c:v>136.45800000000025</c:v>
                </c:pt>
                <c:pt idx="6801">
                  <c:v>136.48200000000026</c:v>
                </c:pt>
                <c:pt idx="6802">
                  <c:v>136.50700000000001</c:v>
                </c:pt>
                <c:pt idx="6803">
                  <c:v>136.52800000000025</c:v>
                </c:pt>
                <c:pt idx="6804">
                  <c:v>136.55100000000004</c:v>
                </c:pt>
                <c:pt idx="6805">
                  <c:v>136.572</c:v>
                </c:pt>
                <c:pt idx="6806">
                  <c:v>136.59700000000001</c:v>
                </c:pt>
                <c:pt idx="6807">
                  <c:v>136.62200000000001</c:v>
                </c:pt>
                <c:pt idx="6808">
                  <c:v>136.64399999999998</c:v>
                </c:pt>
                <c:pt idx="6809">
                  <c:v>136.667</c:v>
                </c:pt>
                <c:pt idx="6810">
                  <c:v>136.68700000000001</c:v>
                </c:pt>
                <c:pt idx="6811">
                  <c:v>136.71199999999999</c:v>
                </c:pt>
                <c:pt idx="6812">
                  <c:v>136.73599999999999</c:v>
                </c:pt>
                <c:pt idx="6813">
                  <c:v>136.76</c:v>
                </c:pt>
                <c:pt idx="6814">
                  <c:v>136.78399999999999</c:v>
                </c:pt>
                <c:pt idx="6815">
                  <c:v>136.809</c:v>
                </c:pt>
                <c:pt idx="6816">
                  <c:v>136.834</c:v>
                </c:pt>
                <c:pt idx="6817">
                  <c:v>136.85500000000025</c:v>
                </c:pt>
                <c:pt idx="6818">
                  <c:v>136.87800000000001</c:v>
                </c:pt>
                <c:pt idx="6819">
                  <c:v>136.90300000000002</c:v>
                </c:pt>
                <c:pt idx="6820">
                  <c:v>136.92600000000004</c:v>
                </c:pt>
                <c:pt idx="6821">
                  <c:v>136.94800000000001</c:v>
                </c:pt>
                <c:pt idx="6822">
                  <c:v>136.97200000000001</c:v>
                </c:pt>
                <c:pt idx="6823">
                  <c:v>136.99700000000001</c:v>
                </c:pt>
                <c:pt idx="6824">
                  <c:v>137.02100000000004</c:v>
                </c:pt>
                <c:pt idx="6825">
                  <c:v>137.04399999999998</c:v>
                </c:pt>
                <c:pt idx="6826">
                  <c:v>137.06800000000001</c:v>
                </c:pt>
                <c:pt idx="6827">
                  <c:v>137.09200000000001</c:v>
                </c:pt>
                <c:pt idx="6828">
                  <c:v>137.11399999999998</c:v>
                </c:pt>
                <c:pt idx="6829">
                  <c:v>137.136</c:v>
                </c:pt>
                <c:pt idx="6830">
                  <c:v>137.16</c:v>
                </c:pt>
                <c:pt idx="6831">
                  <c:v>137.184</c:v>
                </c:pt>
                <c:pt idx="6832">
                  <c:v>137.20399999999998</c:v>
                </c:pt>
                <c:pt idx="6833">
                  <c:v>137.227</c:v>
                </c:pt>
                <c:pt idx="6834">
                  <c:v>137.24699999999999</c:v>
                </c:pt>
                <c:pt idx="6835">
                  <c:v>137.27399999999992</c:v>
                </c:pt>
                <c:pt idx="6836">
                  <c:v>137.29599999999999</c:v>
                </c:pt>
                <c:pt idx="6837">
                  <c:v>137.31800000000001</c:v>
                </c:pt>
                <c:pt idx="6838">
                  <c:v>137.34200000000001</c:v>
                </c:pt>
                <c:pt idx="6839">
                  <c:v>137.36800000000025</c:v>
                </c:pt>
                <c:pt idx="6840">
                  <c:v>137.39200000000025</c:v>
                </c:pt>
                <c:pt idx="6841">
                  <c:v>137.41399999999999</c:v>
                </c:pt>
                <c:pt idx="6842">
                  <c:v>137.43900000000002</c:v>
                </c:pt>
                <c:pt idx="6843">
                  <c:v>137.471</c:v>
                </c:pt>
                <c:pt idx="6844">
                  <c:v>137.49600000000001</c:v>
                </c:pt>
                <c:pt idx="6845">
                  <c:v>137.52000000000001</c:v>
                </c:pt>
                <c:pt idx="6846">
                  <c:v>137.542</c:v>
                </c:pt>
                <c:pt idx="6847">
                  <c:v>137.56700000000001</c:v>
                </c:pt>
                <c:pt idx="6848">
                  <c:v>137.589</c:v>
                </c:pt>
                <c:pt idx="6849">
                  <c:v>137.60999999999999</c:v>
                </c:pt>
                <c:pt idx="6850">
                  <c:v>137.63499999999999</c:v>
                </c:pt>
                <c:pt idx="6851">
                  <c:v>137.65800000000004</c:v>
                </c:pt>
                <c:pt idx="6852">
                  <c:v>137.68</c:v>
                </c:pt>
                <c:pt idx="6853">
                  <c:v>137.702</c:v>
                </c:pt>
                <c:pt idx="6854">
                  <c:v>137.726</c:v>
                </c:pt>
                <c:pt idx="6855">
                  <c:v>137.74899999999997</c:v>
                </c:pt>
                <c:pt idx="6856">
                  <c:v>137.77199999999999</c:v>
                </c:pt>
                <c:pt idx="6857">
                  <c:v>137.79599999999999</c:v>
                </c:pt>
                <c:pt idx="6858">
                  <c:v>137.81800000000001</c:v>
                </c:pt>
                <c:pt idx="6859">
                  <c:v>137.84100000000001</c:v>
                </c:pt>
                <c:pt idx="6860">
                  <c:v>137.86600000000001</c:v>
                </c:pt>
                <c:pt idx="6861">
                  <c:v>137.88900000000001</c:v>
                </c:pt>
                <c:pt idx="6862">
                  <c:v>137.90900000000002</c:v>
                </c:pt>
                <c:pt idx="6863">
                  <c:v>137.93200000000004</c:v>
                </c:pt>
                <c:pt idx="6864">
                  <c:v>137.95500000000001</c:v>
                </c:pt>
                <c:pt idx="6865">
                  <c:v>137.97800000000001</c:v>
                </c:pt>
                <c:pt idx="6866">
                  <c:v>138.00399999999999</c:v>
                </c:pt>
                <c:pt idx="6867">
                  <c:v>138.029</c:v>
                </c:pt>
                <c:pt idx="6868">
                  <c:v>138.04899999999998</c:v>
                </c:pt>
                <c:pt idx="6869">
                  <c:v>138.07299999999998</c:v>
                </c:pt>
                <c:pt idx="6870">
                  <c:v>138.09399999999999</c:v>
                </c:pt>
                <c:pt idx="6871">
                  <c:v>138.11699999999999</c:v>
                </c:pt>
                <c:pt idx="6872">
                  <c:v>138.142</c:v>
                </c:pt>
                <c:pt idx="6873">
                  <c:v>138.16399999999999</c:v>
                </c:pt>
                <c:pt idx="6874">
                  <c:v>138.18800000000007</c:v>
                </c:pt>
                <c:pt idx="6875">
                  <c:v>138.20999999999998</c:v>
                </c:pt>
                <c:pt idx="6876">
                  <c:v>138.23499999999999</c:v>
                </c:pt>
                <c:pt idx="6877">
                  <c:v>138.25800000000001</c:v>
                </c:pt>
                <c:pt idx="6878">
                  <c:v>138.28</c:v>
                </c:pt>
                <c:pt idx="6879">
                  <c:v>138.303</c:v>
                </c:pt>
                <c:pt idx="6880">
                  <c:v>138.32600000000025</c:v>
                </c:pt>
                <c:pt idx="6881">
                  <c:v>138.34800000000001</c:v>
                </c:pt>
                <c:pt idx="6882">
                  <c:v>138.37</c:v>
                </c:pt>
                <c:pt idx="6883">
                  <c:v>138.39000000000001</c:v>
                </c:pt>
                <c:pt idx="6884">
                  <c:v>138.41499999999999</c:v>
                </c:pt>
                <c:pt idx="6885">
                  <c:v>138.43800000000007</c:v>
                </c:pt>
                <c:pt idx="6886">
                  <c:v>138.46100000000001</c:v>
                </c:pt>
                <c:pt idx="6887">
                  <c:v>138.48400000000001</c:v>
                </c:pt>
                <c:pt idx="6888">
                  <c:v>138.50700000000001</c:v>
                </c:pt>
                <c:pt idx="6889">
                  <c:v>138.529</c:v>
                </c:pt>
                <c:pt idx="6890">
                  <c:v>138.54899999999998</c:v>
                </c:pt>
                <c:pt idx="6891">
                  <c:v>138.57299999999998</c:v>
                </c:pt>
                <c:pt idx="6892">
                  <c:v>138.596</c:v>
                </c:pt>
                <c:pt idx="6893">
                  <c:v>138.62100000000001</c:v>
                </c:pt>
                <c:pt idx="6894">
                  <c:v>138.64299999999997</c:v>
                </c:pt>
                <c:pt idx="6895">
                  <c:v>138.66399999999999</c:v>
                </c:pt>
                <c:pt idx="6896">
                  <c:v>138.68900000000002</c:v>
                </c:pt>
                <c:pt idx="6897">
                  <c:v>138.71199999999999</c:v>
                </c:pt>
                <c:pt idx="6898">
                  <c:v>138.73499999999999</c:v>
                </c:pt>
                <c:pt idx="6899">
                  <c:v>138.75900000000001</c:v>
                </c:pt>
                <c:pt idx="6900">
                  <c:v>138.78300000000002</c:v>
                </c:pt>
                <c:pt idx="6901">
                  <c:v>138.80800000000025</c:v>
                </c:pt>
                <c:pt idx="6902">
                  <c:v>138.83000000000001</c:v>
                </c:pt>
                <c:pt idx="6903">
                  <c:v>138.85300000000001</c:v>
                </c:pt>
                <c:pt idx="6904">
                  <c:v>138.87900000000002</c:v>
                </c:pt>
                <c:pt idx="6905">
                  <c:v>138.90200000000004</c:v>
                </c:pt>
                <c:pt idx="6906">
                  <c:v>138.92600000000004</c:v>
                </c:pt>
                <c:pt idx="6907">
                  <c:v>138.94800000000001</c:v>
                </c:pt>
                <c:pt idx="6908">
                  <c:v>138.97</c:v>
                </c:pt>
                <c:pt idx="6909">
                  <c:v>138.99300000000002</c:v>
                </c:pt>
                <c:pt idx="6910">
                  <c:v>139.017</c:v>
                </c:pt>
                <c:pt idx="6911">
                  <c:v>139.03700000000001</c:v>
                </c:pt>
                <c:pt idx="6912">
                  <c:v>139.06200000000001</c:v>
                </c:pt>
                <c:pt idx="6913">
                  <c:v>139.08500000000001</c:v>
                </c:pt>
                <c:pt idx="6914">
                  <c:v>139.107</c:v>
                </c:pt>
                <c:pt idx="6915">
                  <c:v>139.13200000000001</c:v>
                </c:pt>
                <c:pt idx="6916">
                  <c:v>139.15700000000001</c:v>
                </c:pt>
                <c:pt idx="6917">
                  <c:v>139.18</c:v>
                </c:pt>
                <c:pt idx="6918">
                  <c:v>139.20599999999999</c:v>
                </c:pt>
                <c:pt idx="6919">
                  <c:v>139.22800000000001</c:v>
                </c:pt>
                <c:pt idx="6920">
                  <c:v>139.251</c:v>
                </c:pt>
                <c:pt idx="6921">
                  <c:v>139.27099999999999</c:v>
                </c:pt>
                <c:pt idx="6922">
                  <c:v>139.29499999999999</c:v>
                </c:pt>
                <c:pt idx="6923">
                  <c:v>139.31900000000002</c:v>
                </c:pt>
                <c:pt idx="6924">
                  <c:v>139.34300000000002</c:v>
                </c:pt>
                <c:pt idx="6925">
                  <c:v>139.36700000000025</c:v>
                </c:pt>
                <c:pt idx="6926">
                  <c:v>139.39000000000001</c:v>
                </c:pt>
                <c:pt idx="6927">
                  <c:v>139.411</c:v>
                </c:pt>
                <c:pt idx="6928">
                  <c:v>139.43600000000001</c:v>
                </c:pt>
                <c:pt idx="6929">
                  <c:v>139.459</c:v>
                </c:pt>
                <c:pt idx="6930">
                  <c:v>139.48100000000025</c:v>
                </c:pt>
                <c:pt idx="6931">
                  <c:v>139.50200000000001</c:v>
                </c:pt>
                <c:pt idx="6932">
                  <c:v>139.52500000000001</c:v>
                </c:pt>
                <c:pt idx="6933">
                  <c:v>139.54899999999998</c:v>
                </c:pt>
                <c:pt idx="6934">
                  <c:v>139.571</c:v>
                </c:pt>
                <c:pt idx="6935">
                  <c:v>139.59300000000002</c:v>
                </c:pt>
                <c:pt idx="6936">
                  <c:v>139.61399999999998</c:v>
                </c:pt>
                <c:pt idx="6937">
                  <c:v>139.637</c:v>
                </c:pt>
                <c:pt idx="6938">
                  <c:v>139.661</c:v>
                </c:pt>
                <c:pt idx="6939">
                  <c:v>139.684</c:v>
                </c:pt>
                <c:pt idx="6940">
                  <c:v>139.70599999999999</c:v>
                </c:pt>
                <c:pt idx="6941">
                  <c:v>139.72800000000001</c:v>
                </c:pt>
                <c:pt idx="6942">
                  <c:v>139.751</c:v>
                </c:pt>
                <c:pt idx="6943">
                  <c:v>139.77399999999992</c:v>
                </c:pt>
                <c:pt idx="6944">
                  <c:v>139.79599999999999</c:v>
                </c:pt>
                <c:pt idx="6945">
                  <c:v>139.82000000000025</c:v>
                </c:pt>
                <c:pt idx="6946">
                  <c:v>139.84300000000002</c:v>
                </c:pt>
                <c:pt idx="6947">
                  <c:v>139.86600000000001</c:v>
                </c:pt>
                <c:pt idx="6948">
                  <c:v>139.88900000000001</c:v>
                </c:pt>
                <c:pt idx="6949">
                  <c:v>139.911</c:v>
                </c:pt>
                <c:pt idx="6950">
                  <c:v>139.93600000000001</c:v>
                </c:pt>
                <c:pt idx="6951">
                  <c:v>139.96</c:v>
                </c:pt>
                <c:pt idx="6952">
                  <c:v>139.98200000000026</c:v>
                </c:pt>
                <c:pt idx="6953">
                  <c:v>140.005</c:v>
                </c:pt>
                <c:pt idx="6954">
                  <c:v>140.02800000000025</c:v>
                </c:pt>
                <c:pt idx="6955">
                  <c:v>140.041</c:v>
                </c:pt>
                <c:pt idx="6956">
                  <c:v>140.05600000000001</c:v>
                </c:pt>
                <c:pt idx="6957">
                  <c:v>140.08500000000001</c:v>
                </c:pt>
                <c:pt idx="6958">
                  <c:v>140.10899999999998</c:v>
                </c:pt>
                <c:pt idx="6959">
                  <c:v>140.13299999999998</c:v>
                </c:pt>
                <c:pt idx="6960">
                  <c:v>140.15600000000001</c:v>
                </c:pt>
                <c:pt idx="6961">
                  <c:v>140.17699999999999</c:v>
                </c:pt>
                <c:pt idx="6962">
                  <c:v>140.202</c:v>
                </c:pt>
                <c:pt idx="6963">
                  <c:v>140.227</c:v>
                </c:pt>
                <c:pt idx="6964">
                  <c:v>140.25700000000001</c:v>
                </c:pt>
                <c:pt idx="6965">
                  <c:v>140.27899999999997</c:v>
                </c:pt>
                <c:pt idx="6966">
                  <c:v>140.303</c:v>
                </c:pt>
                <c:pt idx="6967">
                  <c:v>140.32700000000025</c:v>
                </c:pt>
                <c:pt idx="6968">
                  <c:v>140.34700000000001</c:v>
                </c:pt>
                <c:pt idx="6969">
                  <c:v>140.37</c:v>
                </c:pt>
                <c:pt idx="6970">
                  <c:v>140.39500000000001</c:v>
                </c:pt>
                <c:pt idx="6971">
                  <c:v>140.41800000000001</c:v>
                </c:pt>
                <c:pt idx="6972">
                  <c:v>140.441</c:v>
                </c:pt>
                <c:pt idx="6973">
                  <c:v>140.465</c:v>
                </c:pt>
                <c:pt idx="6974">
                  <c:v>140.48700000000025</c:v>
                </c:pt>
                <c:pt idx="6975">
                  <c:v>140.512</c:v>
                </c:pt>
                <c:pt idx="6976">
                  <c:v>140.53300000000002</c:v>
                </c:pt>
                <c:pt idx="6977">
                  <c:v>140.55700000000004</c:v>
                </c:pt>
                <c:pt idx="6978">
                  <c:v>140.58100000000007</c:v>
                </c:pt>
                <c:pt idx="6979">
                  <c:v>140.61799999999999</c:v>
                </c:pt>
                <c:pt idx="6980">
                  <c:v>140.64099999999999</c:v>
                </c:pt>
                <c:pt idx="6981">
                  <c:v>140.66499999999999</c:v>
                </c:pt>
                <c:pt idx="6982">
                  <c:v>140.69</c:v>
                </c:pt>
                <c:pt idx="6983">
                  <c:v>140.71199999999999</c:v>
                </c:pt>
                <c:pt idx="6984">
                  <c:v>140.73599999999999</c:v>
                </c:pt>
                <c:pt idx="6985">
                  <c:v>140.75800000000001</c:v>
                </c:pt>
                <c:pt idx="6986">
                  <c:v>140.77899999999997</c:v>
                </c:pt>
                <c:pt idx="6987">
                  <c:v>140.80200000000025</c:v>
                </c:pt>
                <c:pt idx="6988">
                  <c:v>140.82600000000025</c:v>
                </c:pt>
                <c:pt idx="6989">
                  <c:v>140.84800000000001</c:v>
                </c:pt>
                <c:pt idx="6990">
                  <c:v>140.87100000000001</c:v>
                </c:pt>
                <c:pt idx="6991">
                  <c:v>140.89800000000025</c:v>
                </c:pt>
                <c:pt idx="6992">
                  <c:v>140.91800000000001</c:v>
                </c:pt>
                <c:pt idx="6993">
                  <c:v>140.93900000000002</c:v>
                </c:pt>
                <c:pt idx="6994">
                  <c:v>140.96300000000002</c:v>
                </c:pt>
                <c:pt idx="6995">
                  <c:v>140.98800000000026</c:v>
                </c:pt>
                <c:pt idx="6996">
                  <c:v>141.01</c:v>
                </c:pt>
                <c:pt idx="6997">
                  <c:v>141.03200000000001</c:v>
                </c:pt>
                <c:pt idx="6998">
                  <c:v>141.05700000000004</c:v>
                </c:pt>
                <c:pt idx="6999">
                  <c:v>141.08100000000007</c:v>
                </c:pt>
                <c:pt idx="7000">
                  <c:v>141.10299999999998</c:v>
                </c:pt>
                <c:pt idx="7001">
                  <c:v>141.125</c:v>
                </c:pt>
                <c:pt idx="7002">
                  <c:v>141.14899999999997</c:v>
                </c:pt>
                <c:pt idx="7003">
                  <c:v>141.16999999999999</c:v>
                </c:pt>
                <c:pt idx="7004">
                  <c:v>141.19499999999999</c:v>
                </c:pt>
                <c:pt idx="7005">
                  <c:v>141.21599999999998</c:v>
                </c:pt>
                <c:pt idx="7006">
                  <c:v>141.238</c:v>
                </c:pt>
                <c:pt idx="7007">
                  <c:v>141.26399999999998</c:v>
                </c:pt>
                <c:pt idx="7008">
                  <c:v>141.285</c:v>
                </c:pt>
                <c:pt idx="7009">
                  <c:v>141.309</c:v>
                </c:pt>
                <c:pt idx="7010">
                  <c:v>141.33100000000007</c:v>
                </c:pt>
                <c:pt idx="7011">
                  <c:v>141.35400000000001</c:v>
                </c:pt>
                <c:pt idx="7012">
                  <c:v>141.38000000000025</c:v>
                </c:pt>
                <c:pt idx="7013">
                  <c:v>141.404</c:v>
                </c:pt>
                <c:pt idx="7014">
                  <c:v>141.42700000000025</c:v>
                </c:pt>
                <c:pt idx="7015">
                  <c:v>141.44999999999999</c:v>
                </c:pt>
                <c:pt idx="7016">
                  <c:v>141.47399999999999</c:v>
                </c:pt>
                <c:pt idx="7017">
                  <c:v>141.494</c:v>
                </c:pt>
                <c:pt idx="7018">
                  <c:v>141.518</c:v>
                </c:pt>
                <c:pt idx="7019">
                  <c:v>141.542</c:v>
                </c:pt>
                <c:pt idx="7020">
                  <c:v>141.565</c:v>
                </c:pt>
                <c:pt idx="7021">
                  <c:v>141.58600000000001</c:v>
                </c:pt>
                <c:pt idx="7022">
                  <c:v>141.608</c:v>
                </c:pt>
                <c:pt idx="7023">
                  <c:v>141.62900000000002</c:v>
                </c:pt>
                <c:pt idx="7024">
                  <c:v>141.65300000000002</c:v>
                </c:pt>
                <c:pt idx="7025">
                  <c:v>141.67399999999998</c:v>
                </c:pt>
                <c:pt idx="7026">
                  <c:v>141.697</c:v>
                </c:pt>
                <c:pt idx="7027">
                  <c:v>141.721</c:v>
                </c:pt>
                <c:pt idx="7028">
                  <c:v>141.74599999999998</c:v>
                </c:pt>
                <c:pt idx="7029">
                  <c:v>141.76999999999998</c:v>
                </c:pt>
                <c:pt idx="7030">
                  <c:v>141.79299999999998</c:v>
                </c:pt>
                <c:pt idx="7031">
                  <c:v>141.816</c:v>
                </c:pt>
                <c:pt idx="7032">
                  <c:v>141.839</c:v>
                </c:pt>
                <c:pt idx="7033">
                  <c:v>141.86500000000001</c:v>
                </c:pt>
                <c:pt idx="7034">
                  <c:v>141.88700000000026</c:v>
                </c:pt>
                <c:pt idx="7035">
                  <c:v>141.91200000000001</c:v>
                </c:pt>
                <c:pt idx="7036">
                  <c:v>141.935</c:v>
                </c:pt>
                <c:pt idx="7037">
                  <c:v>141.959</c:v>
                </c:pt>
                <c:pt idx="7038">
                  <c:v>141.98100000000025</c:v>
                </c:pt>
                <c:pt idx="7039">
                  <c:v>142.005</c:v>
                </c:pt>
                <c:pt idx="7040">
                  <c:v>142.03</c:v>
                </c:pt>
                <c:pt idx="7041">
                  <c:v>142.05200000000025</c:v>
                </c:pt>
                <c:pt idx="7042">
                  <c:v>142.07499999999999</c:v>
                </c:pt>
                <c:pt idx="7043">
                  <c:v>142.09700000000001</c:v>
                </c:pt>
                <c:pt idx="7044">
                  <c:v>142.12200000000001</c:v>
                </c:pt>
                <c:pt idx="7045">
                  <c:v>142.14499999999998</c:v>
                </c:pt>
                <c:pt idx="7046">
                  <c:v>142.16800000000001</c:v>
                </c:pt>
                <c:pt idx="7047">
                  <c:v>142.19</c:v>
                </c:pt>
                <c:pt idx="7048">
                  <c:v>142.21599999999998</c:v>
                </c:pt>
                <c:pt idx="7049">
                  <c:v>142.238</c:v>
                </c:pt>
                <c:pt idx="7050">
                  <c:v>142.26</c:v>
                </c:pt>
                <c:pt idx="7051">
                  <c:v>142.28200000000001</c:v>
                </c:pt>
                <c:pt idx="7052">
                  <c:v>142.30500000000001</c:v>
                </c:pt>
                <c:pt idx="7053">
                  <c:v>142.32900000000001</c:v>
                </c:pt>
                <c:pt idx="7054">
                  <c:v>142.35200000000029</c:v>
                </c:pt>
                <c:pt idx="7055">
                  <c:v>142.376</c:v>
                </c:pt>
                <c:pt idx="7056">
                  <c:v>142.39800000000025</c:v>
                </c:pt>
                <c:pt idx="7057">
                  <c:v>142.42200000000025</c:v>
                </c:pt>
                <c:pt idx="7058">
                  <c:v>142.44299999999998</c:v>
                </c:pt>
                <c:pt idx="7059">
                  <c:v>142.46600000000001</c:v>
                </c:pt>
                <c:pt idx="7060">
                  <c:v>142.49</c:v>
                </c:pt>
                <c:pt idx="7061">
                  <c:v>142.51299999999998</c:v>
                </c:pt>
                <c:pt idx="7062">
                  <c:v>142.53399999999999</c:v>
                </c:pt>
                <c:pt idx="7063">
                  <c:v>142.55600000000001</c:v>
                </c:pt>
                <c:pt idx="7064">
                  <c:v>142.578</c:v>
                </c:pt>
                <c:pt idx="7065">
                  <c:v>142.602</c:v>
                </c:pt>
                <c:pt idx="7066">
                  <c:v>142.625</c:v>
                </c:pt>
                <c:pt idx="7067">
                  <c:v>142.64899999999997</c:v>
                </c:pt>
                <c:pt idx="7068">
                  <c:v>142.67299999999997</c:v>
                </c:pt>
                <c:pt idx="7069">
                  <c:v>142.69800000000001</c:v>
                </c:pt>
                <c:pt idx="7070">
                  <c:v>142.72</c:v>
                </c:pt>
                <c:pt idx="7071">
                  <c:v>142.74399999999974</c:v>
                </c:pt>
                <c:pt idx="7072">
                  <c:v>142.768</c:v>
                </c:pt>
                <c:pt idx="7073">
                  <c:v>142.79</c:v>
                </c:pt>
                <c:pt idx="7074">
                  <c:v>142.81200000000001</c:v>
                </c:pt>
                <c:pt idx="7075">
                  <c:v>142.83600000000001</c:v>
                </c:pt>
                <c:pt idx="7076">
                  <c:v>142.85900000000001</c:v>
                </c:pt>
                <c:pt idx="7077">
                  <c:v>142.88300000000001</c:v>
                </c:pt>
                <c:pt idx="7078">
                  <c:v>142.904</c:v>
                </c:pt>
                <c:pt idx="7079">
                  <c:v>142.929</c:v>
                </c:pt>
                <c:pt idx="7080">
                  <c:v>142.95200000000025</c:v>
                </c:pt>
                <c:pt idx="7081">
                  <c:v>142.97800000000001</c:v>
                </c:pt>
                <c:pt idx="7082">
                  <c:v>143.00200000000001</c:v>
                </c:pt>
                <c:pt idx="7083">
                  <c:v>143.023</c:v>
                </c:pt>
                <c:pt idx="7084">
                  <c:v>143.047</c:v>
                </c:pt>
                <c:pt idx="7085">
                  <c:v>143.06900000000002</c:v>
                </c:pt>
                <c:pt idx="7086">
                  <c:v>143.09300000000002</c:v>
                </c:pt>
                <c:pt idx="7087">
                  <c:v>143.11399999999998</c:v>
                </c:pt>
                <c:pt idx="7088">
                  <c:v>143.137</c:v>
                </c:pt>
                <c:pt idx="7089">
                  <c:v>143.161</c:v>
                </c:pt>
                <c:pt idx="7090">
                  <c:v>143.18600000000001</c:v>
                </c:pt>
                <c:pt idx="7091">
                  <c:v>143.20699999999999</c:v>
                </c:pt>
                <c:pt idx="7092">
                  <c:v>143.23099999999999</c:v>
                </c:pt>
                <c:pt idx="7093">
                  <c:v>143.256</c:v>
                </c:pt>
                <c:pt idx="7094">
                  <c:v>143.27899999999997</c:v>
                </c:pt>
                <c:pt idx="7095">
                  <c:v>143.30100000000004</c:v>
                </c:pt>
                <c:pt idx="7096">
                  <c:v>143.32400000000001</c:v>
                </c:pt>
                <c:pt idx="7097">
                  <c:v>143.34700000000001</c:v>
                </c:pt>
                <c:pt idx="7098">
                  <c:v>143.37</c:v>
                </c:pt>
                <c:pt idx="7099">
                  <c:v>143.39200000000025</c:v>
                </c:pt>
                <c:pt idx="7100">
                  <c:v>143.41499999999999</c:v>
                </c:pt>
                <c:pt idx="7101">
                  <c:v>143.43900000000002</c:v>
                </c:pt>
                <c:pt idx="7102">
                  <c:v>143.46200000000007</c:v>
                </c:pt>
                <c:pt idx="7103">
                  <c:v>143.48600000000025</c:v>
                </c:pt>
                <c:pt idx="7104">
                  <c:v>143.50700000000001</c:v>
                </c:pt>
                <c:pt idx="7105">
                  <c:v>143.53399999999999</c:v>
                </c:pt>
                <c:pt idx="7106">
                  <c:v>143.55700000000004</c:v>
                </c:pt>
                <c:pt idx="7107">
                  <c:v>143.58000000000001</c:v>
                </c:pt>
                <c:pt idx="7108">
                  <c:v>143.60299999999998</c:v>
                </c:pt>
                <c:pt idx="7109">
                  <c:v>143.62800000000001</c:v>
                </c:pt>
                <c:pt idx="7110">
                  <c:v>143.64899999999997</c:v>
                </c:pt>
                <c:pt idx="7111">
                  <c:v>143.67299999999997</c:v>
                </c:pt>
                <c:pt idx="7112">
                  <c:v>143.696</c:v>
                </c:pt>
                <c:pt idx="7113">
                  <c:v>143.72499999999999</c:v>
                </c:pt>
                <c:pt idx="7114">
                  <c:v>143.75700000000001</c:v>
                </c:pt>
                <c:pt idx="7115">
                  <c:v>143.78</c:v>
                </c:pt>
                <c:pt idx="7116">
                  <c:v>143.804</c:v>
                </c:pt>
                <c:pt idx="7117">
                  <c:v>143.82900000000001</c:v>
                </c:pt>
                <c:pt idx="7118">
                  <c:v>143.85200000000029</c:v>
                </c:pt>
                <c:pt idx="7119">
                  <c:v>143.87300000000002</c:v>
                </c:pt>
                <c:pt idx="7120">
                  <c:v>143.893</c:v>
                </c:pt>
                <c:pt idx="7121">
                  <c:v>143.91899999999998</c:v>
                </c:pt>
                <c:pt idx="7122">
                  <c:v>143.94299999999998</c:v>
                </c:pt>
                <c:pt idx="7123">
                  <c:v>143.964</c:v>
                </c:pt>
                <c:pt idx="7124">
                  <c:v>143.98600000000025</c:v>
                </c:pt>
                <c:pt idx="7125">
                  <c:v>144.00900000000001</c:v>
                </c:pt>
                <c:pt idx="7126">
                  <c:v>144.03399999999999</c:v>
                </c:pt>
                <c:pt idx="7127">
                  <c:v>144.05500000000001</c:v>
                </c:pt>
                <c:pt idx="7128">
                  <c:v>144.07899999999998</c:v>
                </c:pt>
                <c:pt idx="7129">
                  <c:v>144.10299999999998</c:v>
                </c:pt>
                <c:pt idx="7130">
                  <c:v>144.12800000000001</c:v>
                </c:pt>
                <c:pt idx="7131">
                  <c:v>144.15100000000001</c:v>
                </c:pt>
                <c:pt idx="7132">
                  <c:v>144.17299999999997</c:v>
                </c:pt>
                <c:pt idx="7133">
                  <c:v>144.196</c:v>
                </c:pt>
                <c:pt idx="7134">
                  <c:v>144.221</c:v>
                </c:pt>
                <c:pt idx="7135">
                  <c:v>144.24199999999999</c:v>
                </c:pt>
                <c:pt idx="7136">
                  <c:v>144.26599999999999</c:v>
                </c:pt>
                <c:pt idx="7137">
                  <c:v>144.28700000000001</c:v>
                </c:pt>
                <c:pt idx="7138">
                  <c:v>144.31200000000001</c:v>
                </c:pt>
                <c:pt idx="7139">
                  <c:v>144.33600000000001</c:v>
                </c:pt>
                <c:pt idx="7140">
                  <c:v>144.36000000000001</c:v>
                </c:pt>
                <c:pt idx="7141">
                  <c:v>144.38400000000001</c:v>
                </c:pt>
                <c:pt idx="7142">
                  <c:v>144.40800000000004</c:v>
                </c:pt>
                <c:pt idx="7143">
                  <c:v>144.43100000000001</c:v>
                </c:pt>
                <c:pt idx="7144">
                  <c:v>144.45500000000001</c:v>
                </c:pt>
                <c:pt idx="7145">
                  <c:v>144.47899999999998</c:v>
                </c:pt>
                <c:pt idx="7146">
                  <c:v>144.50399999999999</c:v>
                </c:pt>
                <c:pt idx="7147">
                  <c:v>144.52600000000001</c:v>
                </c:pt>
                <c:pt idx="7148">
                  <c:v>144.548</c:v>
                </c:pt>
                <c:pt idx="7149">
                  <c:v>144.572</c:v>
                </c:pt>
                <c:pt idx="7150">
                  <c:v>144.59900000000002</c:v>
                </c:pt>
                <c:pt idx="7151">
                  <c:v>144.62200000000001</c:v>
                </c:pt>
                <c:pt idx="7152">
                  <c:v>144.64399999999998</c:v>
                </c:pt>
                <c:pt idx="7153">
                  <c:v>144.66800000000001</c:v>
                </c:pt>
                <c:pt idx="7154">
                  <c:v>144.69200000000001</c:v>
                </c:pt>
                <c:pt idx="7155">
                  <c:v>144.71299999999999</c:v>
                </c:pt>
                <c:pt idx="7156">
                  <c:v>144.73499999999999</c:v>
                </c:pt>
                <c:pt idx="7157">
                  <c:v>144.75900000000001</c:v>
                </c:pt>
                <c:pt idx="7158">
                  <c:v>144.785</c:v>
                </c:pt>
                <c:pt idx="7159">
                  <c:v>144.809</c:v>
                </c:pt>
                <c:pt idx="7160">
                  <c:v>144.83200000000025</c:v>
                </c:pt>
                <c:pt idx="7161">
                  <c:v>144.85900000000001</c:v>
                </c:pt>
                <c:pt idx="7162">
                  <c:v>144.88200000000032</c:v>
                </c:pt>
                <c:pt idx="7163">
                  <c:v>144.904</c:v>
                </c:pt>
                <c:pt idx="7164">
                  <c:v>144.92500000000001</c:v>
                </c:pt>
                <c:pt idx="7165">
                  <c:v>144.95100000000025</c:v>
                </c:pt>
                <c:pt idx="7166">
                  <c:v>144.97399999999999</c:v>
                </c:pt>
                <c:pt idx="7167">
                  <c:v>144.99800000000025</c:v>
                </c:pt>
                <c:pt idx="7168">
                  <c:v>145.02100000000004</c:v>
                </c:pt>
                <c:pt idx="7169">
                  <c:v>145.047</c:v>
                </c:pt>
                <c:pt idx="7170">
                  <c:v>145.06900000000002</c:v>
                </c:pt>
                <c:pt idx="7171">
                  <c:v>145.09399999999999</c:v>
                </c:pt>
                <c:pt idx="7172">
                  <c:v>145.11899999999997</c:v>
                </c:pt>
                <c:pt idx="7173">
                  <c:v>145.142</c:v>
                </c:pt>
                <c:pt idx="7174">
                  <c:v>145.166</c:v>
                </c:pt>
                <c:pt idx="7175">
                  <c:v>145.185</c:v>
                </c:pt>
                <c:pt idx="7176">
                  <c:v>145.20999999999998</c:v>
                </c:pt>
                <c:pt idx="7177">
                  <c:v>145.23299999999998</c:v>
                </c:pt>
                <c:pt idx="7178">
                  <c:v>145.26</c:v>
                </c:pt>
                <c:pt idx="7179">
                  <c:v>145.28399999999999</c:v>
                </c:pt>
                <c:pt idx="7180">
                  <c:v>145.304</c:v>
                </c:pt>
                <c:pt idx="7181">
                  <c:v>145.32600000000025</c:v>
                </c:pt>
                <c:pt idx="7182">
                  <c:v>145.35100000000025</c:v>
                </c:pt>
                <c:pt idx="7183">
                  <c:v>145.37300000000002</c:v>
                </c:pt>
                <c:pt idx="7184">
                  <c:v>145.39600000000004</c:v>
                </c:pt>
                <c:pt idx="7185">
                  <c:v>145.41800000000001</c:v>
                </c:pt>
                <c:pt idx="7186">
                  <c:v>145.44299999999998</c:v>
                </c:pt>
                <c:pt idx="7187">
                  <c:v>145.46700000000001</c:v>
                </c:pt>
                <c:pt idx="7188">
                  <c:v>145.49100000000001</c:v>
                </c:pt>
                <c:pt idx="7189">
                  <c:v>145.51499999999999</c:v>
                </c:pt>
                <c:pt idx="7190">
                  <c:v>145.53700000000001</c:v>
                </c:pt>
                <c:pt idx="7191">
                  <c:v>145.56</c:v>
                </c:pt>
                <c:pt idx="7192">
                  <c:v>145.583</c:v>
                </c:pt>
                <c:pt idx="7193">
                  <c:v>145.607</c:v>
                </c:pt>
                <c:pt idx="7194">
                  <c:v>145.631</c:v>
                </c:pt>
                <c:pt idx="7195">
                  <c:v>145.65300000000002</c:v>
                </c:pt>
                <c:pt idx="7196">
                  <c:v>145.67399999999998</c:v>
                </c:pt>
                <c:pt idx="7197">
                  <c:v>145.69800000000001</c:v>
                </c:pt>
                <c:pt idx="7198">
                  <c:v>145.72499999999999</c:v>
                </c:pt>
                <c:pt idx="7199">
                  <c:v>145.74899999999997</c:v>
                </c:pt>
                <c:pt idx="7200">
                  <c:v>145.77199999999999</c:v>
                </c:pt>
                <c:pt idx="7201">
                  <c:v>145.79399999999998</c:v>
                </c:pt>
                <c:pt idx="7202">
                  <c:v>145.81700000000001</c:v>
                </c:pt>
                <c:pt idx="7203">
                  <c:v>145.84300000000002</c:v>
                </c:pt>
                <c:pt idx="7204">
                  <c:v>145.86500000000001</c:v>
                </c:pt>
                <c:pt idx="7205">
                  <c:v>145.88800000000032</c:v>
                </c:pt>
                <c:pt idx="7206">
                  <c:v>145.91299999999998</c:v>
                </c:pt>
                <c:pt idx="7207">
                  <c:v>145.93800000000007</c:v>
                </c:pt>
                <c:pt idx="7208">
                  <c:v>145.959</c:v>
                </c:pt>
                <c:pt idx="7209">
                  <c:v>145.98100000000025</c:v>
                </c:pt>
                <c:pt idx="7210">
                  <c:v>146.006</c:v>
                </c:pt>
                <c:pt idx="7211">
                  <c:v>146.029</c:v>
                </c:pt>
                <c:pt idx="7212">
                  <c:v>146.05100000000004</c:v>
                </c:pt>
                <c:pt idx="7213">
                  <c:v>146.07499999999999</c:v>
                </c:pt>
                <c:pt idx="7214">
                  <c:v>146.095</c:v>
                </c:pt>
                <c:pt idx="7215">
                  <c:v>146.12100000000001</c:v>
                </c:pt>
                <c:pt idx="7216">
                  <c:v>146.14499999999998</c:v>
                </c:pt>
                <c:pt idx="7217">
                  <c:v>146.16800000000001</c:v>
                </c:pt>
                <c:pt idx="7218">
                  <c:v>146.191</c:v>
                </c:pt>
                <c:pt idx="7219">
                  <c:v>146.21599999999998</c:v>
                </c:pt>
                <c:pt idx="7220">
                  <c:v>146.238</c:v>
                </c:pt>
                <c:pt idx="7221">
                  <c:v>146.26299999999998</c:v>
                </c:pt>
                <c:pt idx="7222">
                  <c:v>146.28800000000001</c:v>
                </c:pt>
                <c:pt idx="7223">
                  <c:v>146.31100000000001</c:v>
                </c:pt>
                <c:pt idx="7224">
                  <c:v>146.334</c:v>
                </c:pt>
                <c:pt idx="7225">
                  <c:v>146.35600000000025</c:v>
                </c:pt>
                <c:pt idx="7226">
                  <c:v>146.37900000000002</c:v>
                </c:pt>
                <c:pt idx="7227">
                  <c:v>146.40300000000002</c:v>
                </c:pt>
                <c:pt idx="7228">
                  <c:v>146.42700000000025</c:v>
                </c:pt>
                <c:pt idx="7229">
                  <c:v>146.44800000000001</c:v>
                </c:pt>
                <c:pt idx="7230">
                  <c:v>146.47200000000001</c:v>
                </c:pt>
                <c:pt idx="7231">
                  <c:v>146.494</c:v>
                </c:pt>
                <c:pt idx="7232">
                  <c:v>146.51599999999999</c:v>
                </c:pt>
                <c:pt idx="7233">
                  <c:v>146.53900000000002</c:v>
                </c:pt>
                <c:pt idx="7234">
                  <c:v>146.56300000000002</c:v>
                </c:pt>
                <c:pt idx="7235">
                  <c:v>146.58500000000001</c:v>
                </c:pt>
                <c:pt idx="7236">
                  <c:v>146.607</c:v>
                </c:pt>
                <c:pt idx="7237">
                  <c:v>146.63</c:v>
                </c:pt>
                <c:pt idx="7238">
                  <c:v>146.65300000000002</c:v>
                </c:pt>
                <c:pt idx="7239">
                  <c:v>146.67899999999997</c:v>
                </c:pt>
                <c:pt idx="7240">
                  <c:v>146.702</c:v>
                </c:pt>
                <c:pt idx="7241">
                  <c:v>146.72299999999998</c:v>
                </c:pt>
                <c:pt idx="7242">
                  <c:v>146.74699999999999</c:v>
                </c:pt>
                <c:pt idx="7243">
                  <c:v>146.76999999999998</c:v>
                </c:pt>
                <c:pt idx="7244">
                  <c:v>146.79499999999999</c:v>
                </c:pt>
                <c:pt idx="7245">
                  <c:v>146.81800000000001</c:v>
                </c:pt>
                <c:pt idx="7246">
                  <c:v>146.84100000000001</c:v>
                </c:pt>
                <c:pt idx="7247">
                  <c:v>146.87200000000001</c:v>
                </c:pt>
                <c:pt idx="7248">
                  <c:v>146.899</c:v>
                </c:pt>
                <c:pt idx="7249">
                  <c:v>146.92200000000025</c:v>
                </c:pt>
                <c:pt idx="7250">
                  <c:v>146.94499999999999</c:v>
                </c:pt>
                <c:pt idx="7251">
                  <c:v>146.97</c:v>
                </c:pt>
                <c:pt idx="7252">
                  <c:v>146.994</c:v>
                </c:pt>
                <c:pt idx="7253">
                  <c:v>147.017</c:v>
                </c:pt>
                <c:pt idx="7254">
                  <c:v>147.03900000000002</c:v>
                </c:pt>
                <c:pt idx="7255">
                  <c:v>147.06200000000001</c:v>
                </c:pt>
                <c:pt idx="7256">
                  <c:v>147.084</c:v>
                </c:pt>
                <c:pt idx="7257">
                  <c:v>147.108</c:v>
                </c:pt>
                <c:pt idx="7258">
                  <c:v>147.13200000000001</c:v>
                </c:pt>
                <c:pt idx="7259">
                  <c:v>147.15700000000001</c:v>
                </c:pt>
                <c:pt idx="7260">
                  <c:v>147.17899999999997</c:v>
                </c:pt>
                <c:pt idx="7261">
                  <c:v>147.202</c:v>
                </c:pt>
                <c:pt idx="7262">
                  <c:v>147.226</c:v>
                </c:pt>
                <c:pt idx="7263">
                  <c:v>147.251</c:v>
                </c:pt>
                <c:pt idx="7264">
                  <c:v>147.27299999999997</c:v>
                </c:pt>
                <c:pt idx="7265">
                  <c:v>147.297</c:v>
                </c:pt>
                <c:pt idx="7266">
                  <c:v>147.32100000000025</c:v>
                </c:pt>
                <c:pt idx="7267">
                  <c:v>147.345</c:v>
                </c:pt>
                <c:pt idx="7268">
                  <c:v>147.369</c:v>
                </c:pt>
                <c:pt idx="7269">
                  <c:v>147.39100000000025</c:v>
                </c:pt>
                <c:pt idx="7270">
                  <c:v>147.41499999999999</c:v>
                </c:pt>
                <c:pt idx="7271">
                  <c:v>147.44</c:v>
                </c:pt>
                <c:pt idx="7272">
                  <c:v>147.464</c:v>
                </c:pt>
                <c:pt idx="7273">
                  <c:v>147.48600000000025</c:v>
                </c:pt>
                <c:pt idx="7274">
                  <c:v>147.511</c:v>
                </c:pt>
                <c:pt idx="7275">
                  <c:v>147.535</c:v>
                </c:pt>
                <c:pt idx="7276">
                  <c:v>147.56</c:v>
                </c:pt>
                <c:pt idx="7277">
                  <c:v>147.58200000000025</c:v>
                </c:pt>
                <c:pt idx="7278">
                  <c:v>147.60599999999999</c:v>
                </c:pt>
                <c:pt idx="7279">
                  <c:v>147.62900000000002</c:v>
                </c:pt>
                <c:pt idx="7280">
                  <c:v>147.65100000000001</c:v>
                </c:pt>
                <c:pt idx="7281">
                  <c:v>147.67399999999998</c:v>
                </c:pt>
                <c:pt idx="7282">
                  <c:v>147.697</c:v>
                </c:pt>
                <c:pt idx="7283">
                  <c:v>147.72200000000001</c:v>
                </c:pt>
                <c:pt idx="7284">
                  <c:v>147.74399999999974</c:v>
                </c:pt>
                <c:pt idx="7285">
                  <c:v>147.768</c:v>
                </c:pt>
                <c:pt idx="7286">
                  <c:v>147.78900000000002</c:v>
                </c:pt>
                <c:pt idx="7287">
                  <c:v>147.81399999999999</c:v>
                </c:pt>
                <c:pt idx="7288">
                  <c:v>147.839</c:v>
                </c:pt>
                <c:pt idx="7289">
                  <c:v>147.864</c:v>
                </c:pt>
                <c:pt idx="7290">
                  <c:v>147.88600000000025</c:v>
                </c:pt>
                <c:pt idx="7291">
                  <c:v>147.911</c:v>
                </c:pt>
                <c:pt idx="7292">
                  <c:v>147.93600000000001</c:v>
                </c:pt>
                <c:pt idx="7293">
                  <c:v>147.95800000000025</c:v>
                </c:pt>
                <c:pt idx="7294">
                  <c:v>147.98100000000025</c:v>
                </c:pt>
                <c:pt idx="7295">
                  <c:v>148.005</c:v>
                </c:pt>
                <c:pt idx="7296">
                  <c:v>148.029</c:v>
                </c:pt>
                <c:pt idx="7297">
                  <c:v>148.05200000000025</c:v>
                </c:pt>
                <c:pt idx="7298">
                  <c:v>148.07499999999999</c:v>
                </c:pt>
                <c:pt idx="7299">
                  <c:v>148.09800000000001</c:v>
                </c:pt>
                <c:pt idx="7300">
                  <c:v>148.12300000000002</c:v>
                </c:pt>
                <c:pt idx="7301">
                  <c:v>148.14599999999999</c:v>
                </c:pt>
                <c:pt idx="7302">
                  <c:v>148.16999999999999</c:v>
                </c:pt>
                <c:pt idx="7303">
                  <c:v>148.19399999999999</c:v>
                </c:pt>
                <c:pt idx="7304">
                  <c:v>148.21599999999998</c:v>
                </c:pt>
                <c:pt idx="7305">
                  <c:v>148.238</c:v>
                </c:pt>
                <c:pt idx="7306">
                  <c:v>148.25900000000001</c:v>
                </c:pt>
                <c:pt idx="7307">
                  <c:v>148.28300000000002</c:v>
                </c:pt>
                <c:pt idx="7308">
                  <c:v>148.30800000000025</c:v>
                </c:pt>
                <c:pt idx="7309">
                  <c:v>148.33100000000007</c:v>
                </c:pt>
                <c:pt idx="7310">
                  <c:v>148.35300000000001</c:v>
                </c:pt>
                <c:pt idx="7311">
                  <c:v>148.37700000000001</c:v>
                </c:pt>
                <c:pt idx="7312">
                  <c:v>148.40200000000004</c:v>
                </c:pt>
                <c:pt idx="7313">
                  <c:v>148.42500000000001</c:v>
                </c:pt>
                <c:pt idx="7314">
                  <c:v>148.44800000000001</c:v>
                </c:pt>
                <c:pt idx="7315">
                  <c:v>148.47399999999999</c:v>
                </c:pt>
                <c:pt idx="7316">
                  <c:v>148.49600000000001</c:v>
                </c:pt>
                <c:pt idx="7317">
                  <c:v>148.52000000000001</c:v>
                </c:pt>
                <c:pt idx="7318">
                  <c:v>148.54299999999998</c:v>
                </c:pt>
                <c:pt idx="7319">
                  <c:v>148.56800000000001</c:v>
                </c:pt>
                <c:pt idx="7320">
                  <c:v>148.59100000000001</c:v>
                </c:pt>
                <c:pt idx="7321">
                  <c:v>148.61599999999999</c:v>
                </c:pt>
                <c:pt idx="7322">
                  <c:v>148.63999999999999</c:v>
                </c:pt>
                <c:pt idx="7323">
                  <c:v>148.66399999999999</c:v>
                </c:pt>
                <c:pt idx="7324">
                  <c:v>148.68900000000002</c:v>
                </c:pt>
                <c:pt idx="7325">
                  <c:v>148.70999999999998</c:v>
                </c:pt>
                <c:pt idx="7326">
                  <c:v>148.73399999999998</c:v>
                </c:pt>
                <c:pt idx="7327">
                  <c:v>148.75800000000001</c:v>
                </c:pt>
                <c:pt idx="7328">
                  <c:v>148.785</c:v>
                </c:pt>
                <c:pt idx="7329">
                  <c:v>148.809</c:v>
                </c:pt>
                <c:pt idx="7330">
                  <c:v>148.83000000000001</c:v>
                </c:pt>
                <c:pt idx="7331">
                  <c:v>148.85700000000026</c:v>
                </c:pt>
                <c:pt idx="7332">
                  <c:v>148.87900000000002</c:v>
                </c:pt>
                <c:pt idx="7333">
                  <c:v>148.90100000000001</c:v>
                </c:pt>
                <c:pt idx="7334">
                  <c:v>148.92400000000001</c:v>
                </c:pt>
                <c:pt idx="7335">
                  <c:v>148.94899999999998</c:v>
                </c:pt>
                <c:pt idx="7336">
                  <c:v>148.97200000000001</c:v>
                </c:pt>
                <c:pt idx="7337">
                  <c:v>148.994</c:v>
                </c:pt>
                <c:pt idx="7338">
                  <c:v>149.01599999999999</c:v>
                </c:pt>
                <c:pt idx="7339">
                  <c:v>149.04</c:v>
                </c:pt>
                <c:pt idx="7340">
                  <c:v>149.06300000000002</c:v>
                </c:pt>
                <c:pt idx="7341">
                  <c:v>149.08700000000007</c:v>
                </c:pt>
                <c:pt idx="7342">
                  <c:v>149.10999999999999</c:v>
                </c:pt>
                <c:pt idx="7343">
                  <c:v>149.131</c:v>
                </c:pt>
                <c:pt idx="7344">
                  <c:v>149.155</c:v>
                </c:pt>
                <c:pt idx="7345">
                  <c:v>149.17899999999997</c:v>
                </c:pt>
                <c:pt idx="7346">
                  <c:v>149.202</c:v>
                </c:pt>
                <c:pt idx="7347">
                  <c:v>149.226</c:v>
                </c:pt>
                <c:pt idx="7348">
                  <c:v>149.25</c:v>
                </c:pt>
                <c:pt idx="7349">
                  <c:v>149.27399999999992</c:v>
                </c:pt>
                <c:pt idx="7350">
                  <c:v>149.29599999999999</c:v>
                </c:pt>
                <c:pt idx="7351">
                  <c:v>149.32100000000025</c:v>
                </c:pt>
                <c:pt idx="7352">
                  <c:v>149.346</c:v>
                </c:pt>
                <c:pt idx="7353">
                  <c:v>149.369</c:v>
                </c:pt>
                <c:pt idx="7354">
                  <c:v>149.39000000000001</c:v>
                </c:pt>
                <c:pt idx="7355">
                  <c:v>149.41299999999998</c:v>
                </c:pt>
                <c:pt idx="7356">
                  <c:v>149.43700000000001</c:v>
                </c:pt>
                <c:pt idx="7357">
                  <c:v>149.464</c:v>
                </c:pt>
                <c:pt idx="7358">
                  <c:v>149.48400000000001</c:v>
                </c:pt>
                <c:pt idx="7359">
                  <c:v>149.50900000000001</c:v>
                </c:pt>
                <c:pt idx="7360">
                  <c:v>149.53399999999999</c:v>
                </c:pt>
                <c:pt idx="7361">
                  <c:v>149.55800000000025</c:v>
                </c:pt>
                <c:pt idx="7362">
                  <c:v>149.58100000000007</c:v>
                </c:pt>
                <c:pt idx="7363">
                  <c:v>149.60299999999998</c:v>
                </c:pt>
                <c:pt idx="7364">
                  <c:v>149.62700000000001</c:v>
                </c:pt>
                <c:pt idx="7365">
                  <c:v>149.65100000000001</c:v>
                </c:pt>
                <c:pt idx="7366">
                  <c:v>149.672</c:v>
                </c:pt>
                <c:pt idx="7367">
                  <c:v>149.696</c:v>
                </c:pt>
                <c:pt idx="7368">
                  <c:v>149.721</c:v>
                </c:pt>
                <c:pt idx="7369">
                  <c:v>149.74299999999999</c:v>
                </c:pt>
                <c:pt idx="7370">
                  <c:v>149.76499999999999</c:v>
                </c:pt>
                <c:pt idx="7371">
                  <c:v>149.78800000000001</c:v>
                </c:pt>
                <c:pt idx="7372">
                  <c:v>149.81399999999999</c:v>
                </c:pt>
                <c:pt idx="7373">
                  <c:v>149.83600000000001</c:v>
                </c:pt>
                <c:pt idx="7374">
                  <c:v>149.86000000000001</c:v>
                </c:pt>
                <c:pt idx="7375">
                  <c:v>149.88200000000032</c:v>
                </c:pt>
                <c:pt idx="7376">
                  <c:v>149.905</c:v>
                </c:pt>
                <c:pt idx="7377">
                  <c:v>149.92700000000025</c:v>
                </c:pt>
                <c:pt idx="7378">
                  <c:v>149.94999999999999</c:v>
                </c:pt>
                <c:pt idx="7379">
                  <c:v>149.97499999999999</c:v>
                </c:pt>
                <c:pt idx="7380">
                  <c:v>150.00300000000001</c:v>
                </c:pt>
                <c:pt idx="7381">
                  <c:v>150.036</c:v>
                </c:pt>
                <c:pt idx="7382">
                  <c:v>150.05700000000004</c:v>
                </c:pt>
                <c:pt idx="7383">
                  <c:v>150.08100000000007</c:v>
                </c:pt>
                <c:pt idx="7384">
                  <c:v>150.09700000000001</c:v>
                </c:pt>
                <c:pt idx="7385">
                  <c:v>150.12700000000001</c:v>
                </c:pt>
                <c:pt idx="7386">
                  <c:v>150.15</c:v>
                </c:pt>
                <c:pt idx="7387">
                  <c:v>150.17399999999998</c:v>
                </c:pt>
                <c:pt idx="7388">
                  <c:v>150.19899999999998</c:v>
                </c:pt>
                <c:pt idx="7389">
                  <c:v>150.22200000000001</c:v>
                </c:pt>
                <c:pt idx="7390">
                  <c:v>150.24599999999998</c:v>
                </c:pt>
                <c:pt idx="7391">
                  <c:v>150.26999999999998</c:v>
                </c:pt>
                <c:pt idx="7392">
                  <c:v>150.29399999999998</c:v>
                </c:pt>
                <c:pt idx="7393">
                  <c:v>150.315</c:v>
                </c:pt>
                <c:pt idx="7394">
                  <c:v>150.33800000000025</c:v>
                </c:pt>
                <c:pt idx="7395">
                  <c:v>150.36100000000025</c:v>
                </c:pt>
                <c:pt idx="7396">
                  <c:v>150.38700000000026</c:v>
                </c:pt>
                <c:pt idx="7397">
                  <c:v>150.41</c:v>
                </c:pt>
                <c:pt idx="7398">
                  <c:v>150.435</c:v>
                </c:pt>
                <c:pt idx="7399">
                  <c:v>150.45500000000001</c:v>
                </c:pt>
                <c:pt idx="7400">
                  <c:v>150.47800000000001</c:v>
                </c:pt>
                <c:pt idx="7401">
                  <c:v>150.50399999999999</c:v>
                </c:pt>
                <c:pt idx="7402">
                  <c:v>150.52600000000001</c:v>
                </c:pt>
                <c:pt idx="7403">
                  <c:v>150.548</c:v>
                </c:pt>
                <c:pt idx="7404">
                  <c:v>150.571</c:v>
                </c:pt>
                <c:pt idx="7405">
                  <c:v>150.596</c:v>
                </c:pt>
                <c:pt idx="7406">
                  <c:v>150.61899999999997</c:v>
                </c:pt>
                <c:pt idx="7407">
                  <c:v>150.64099999999999</c:v>
                </c:pt>
                <c:pt idx="7408">
                  <c:v>150.66299999999998</c:v>
                </c:pt>
                <c:pt idx="7409">
                  <c:v>150.68800000000007</c:v>
                </c:pt>
                <c:pt idx="7410">
                  <c:v>150.70999999999998</c:v>
                </c:pt>
                <c:pt idx="7411">
                  <c:v>150.73399999999998</c:v>
                </c:pt>
                <c:pt idx="7412">
                  <c:v>150.76</c:v>
                </c:pt>
                <c:pt idx="7413">
                  <c:v>150.78399999999999</c:v>
                </c:pt>
                <c:pt idx="7414">
                  <c:v>150.80600000000001</c:v>
                </c:pt>
                <c:pt idx="7415">
                  <c:v>150.83000000000001</c:v>
                </c:pt>
                <c:pt idx="7416">
                  <c:v>150.85400000000001</c:v>
                </c:pt>
                <c:pt idx="7417">
                  <c:v>150.87900000000002</c:v>
                </c:pt>
                <c:pt idx="7418">
                  <c:v>150.899</c:v>
                </c:pt>
                <c:pt idx="7419">
                  <c:v>150.92100000000025</c:v>
                </c:pt>
                <c:pt idx="7420">
                  <c:v>150.94499999999999</c:v>
                </c:pt>
                <c:pt idx="7421">
                  <c:v>150.96900000000002</c:v>
                </c:pt>
                <c:pt idx="7422">
                  <c:v>150.99200000000025</c:v>
                </c:pt>
                <c:pt idx="7423">
                  <c:v>151.01499999999999</c:v>
                </c:pt>
                <c:pt idx="7424">
                  <c:v>151.04</c:v>
                </c:pt>
                <c:pt idx="7425">
                  <c:v>151.06300000000002</c:v>
                </c:pt>
                <c:pt idx="7426">
                  <c:v>151.08600000000001</c:v>
                </c:pt>
                <c:pt idx="7427">
                  <c:v>151.108</c:v>
                </c:pt>
                <c:pt idx="7428">
                  <c:v>151.13399999999999</c:v>
                </c:pt>
                <c:pt idx="7429">
                  <c:v>151.15600000000001</c:v>
                </c:pt>
                <c:pt idx="7430">
                  <c:v>151.18200000000004</c:v>
                </c:pt>
                <c:pt idx="7431">
                  <c:v>151.20299999999997</c:v>
                </c:pt>
                <c:pt idx="7432">
                  <c:v>151.22800000000001</c:v>
                </c:pt>
                <c:pt idx="7433">
                  <c:v>151.251</c:v>
                </c:pt>
                <c:pt idx="7434">
                  <c:v>151.27499999999998</c:v>
                </c:pt>
                <c:pt idx="7435">
                  <c:v>151.29599999999999</c:v>
                </c:pt>
                <c:pt idx="7436">
                  <c:v>151.31800000000001</c:v>
                </c:pt>
                <c:pt idx="7437">
                  <c:v>151.34399999999999</c:v>
                </c:pt>
                <c:pt idx="7438">
                  <c:v>151.36600000000001</c:v>
                </c:pt>
                <c:pt idx="7439">
                  <c:v>151.38900000000001</c:v>
                </c:pt>
                <c:pt idx="7440">
                  <c:v>151.41200000000001</c:v>
                </c:pt>
                <c:pt idx="7441">
                  <c:v>151.43700000000001</c:v>
                </c:pt>
                <c:pt idx="7442">
                  <c:v>151.45800000000025</c:v>
                </c:pt>
                <c:pt idx="7443">
                  <c:v>151.47800000000001</c:v>
                </c:pt>
                <c:pt idx="7444">
                  <c:v>151.50399999999999</c:v>
                </c:pt>
                <c:pt idx="7445">
                  <c:v>151.52800000000025</c:v>
                </c:pt>
                <c:pt idx="7446">
                  <c:v>151.553</c:v>
                </c:pt>
                <c:pt idx="7447">
                  <c:v>151.57599999999999</c:v>
                </c:pt>
                <c:pt idx="7448">
                  <c:v>151.59900000000002</c:v>
                </c:pt>
                <c:pt idx="7449">
                  <c:v>151.624</c:v>
                </c:pt>
                <c:pt idx="7450">
                  <c:v>151.64699999999999</c:v>
                </c:pt>
                <c:pt idx="7451">
                  <c:v>151.66800000000001</c:v>
                </c:pt>
                <c:pt idx="7452">
                  <c:v>151.691</c:v>
                </c:pt>
                <c:pt idx="7453">
                  <c:v>151.71899999999999</c:v>
                </c:pt>
                <c:pt idx="7454">
                  <c:v>151.74299999999999</c:v>
                </c:pt>
                <c:pt idx="7455">
                  <c:v>151.76299999999998</c:v>
                </c:pt>
                <c:pt idx="7456">
                  <c:v>151.78800000000001</c:v>
                </c:pt>
                <c:pt idx="7457">
                  <c:v>151.81300000000002</c:v>
                </c:pt>
                <c:pt idx="7458">
                  <c:v>151.83700000000007</c:v>
                </c:pt>
                <c:pt idx="7459">
                  <c:v>151.86000000000001</c:v>
                </c:pt>
                <c:pt idx="7460">
                  <c:v>151.88100000000026</c:v>
                </c:pt>
                <c:pt idx="7461">
                  <c:v>151.905</c:v>
                </c:pt>
                <c:pt idx="7462">
                  <c:v>151.929</c:v>
                </c:pt>
                <c:pt idx="7463">
                  <c:v>151.95400000000001</c:v>
                </c:pt>
                <c:pt idx="7464">
                  <c:v>151.97899999999998</c:v>
                </c:pt>
                <c:pt idx="7465">
                  <c:v>152.001</c:v>
                </c:pt>
                <c:pt idx="7466">
                  <c:v>152.024</c:v>
                </c:pt>
                <c:pt idx="7467">
                  <c:v>152.04499999999999</c:v>
                </c:pt>
                <c:pt idx="7468">
                  <c:v>152.06900000000002</c:v>
                </c:pt>
                <c:pt idx="7469">
                  <c:v>152.09200000000001</c:v>
                </c:pt>
                <c:pt idx="7470">
                  <c:v>152.11499999999998</c:v>
                </c:pt>
                <c:pt idx="7471">
                  <c:v>152.13499999999999</c:v>
                </c:pt>
                <c:pt idx="7472">
                  <c:v>152.15600000000001</c:v>
                </c:pt>
                <c:pt idx="7473">
                  <c:v>152.18</c:v>
                </c:pt>
                <c:pt idx="7474">
                  <c:v>152.20399999999998</c:v>
                </c:pt>
                <c:pt idx="7475">
                  <c:v>152.22399999999999</c:v>
                </c:pt>
                <c:pt idx="7476">
                  <c:v>152.24599999999998</c:v>
                </c:pt>
                <c:pt idx="7477">
                  <c:v>152.268</c:v>
                </c:pt>
                <c:pt idx="7478">
                  <c:v>152.29399999999998</c:v>
                </c:pt>
                <c:pt idx="7479">
                  <c:v>152.31700000000001</c:v>
                </c:pt>
                <c:pt idx="7480">
                  <c:v>152.34200000000001</c:v>
                </c:pt>
                <c:pt idx="7481">
                  <c:v>152.36500000000001</c:v>
                </c:pt>
                <c:pt idx="7482">
                  <c:v>152.39000000000001</c:v>
                </c:pt>
                <c:pt idx="7483">
                  <c:v>152.41200000000001</c:v>
                </c:pt>
                <c:pt idx="7484">
                  <c:v>152.43700000000001</c:v>
                </c:pt>
                <c:pt idx="7485">
                  <c:v>152.46100000000001</c:v>
                </c:pt>
                <c:pt idx="7486">
                  <c:v>152.48500000000001</c:v>
                </c:pt>
                <c:pt idx="7487">
                  <c:v>152.506</c:v>
                </c:pt>
                <c:pt idx="7488">
                  <c:v>152.529</c:v>
                </c:pt>
                <c:pt idx="7489">
                  <c:v>152.554</c:v>
                </c:pt>
                <c:pt idx="7490">
                  <c:v>152.577</c:v>
                </c:pt>
                <c:pt idx="7491">
                  <c:v>152.601</c:v>
                </c:pt>
                <c:pt idx="7492">
                  <c:v>152.62300000000002</c:v>
                </c:pt>
                <c:pt idx="7493">
                  <c:v>152.64699999999999</c:v>
                </c:pt>
                <c:pt idx="7494">
                  <c:v>152.66999999999999</c:v>
                </c:pt>
                <c:pt idx="7495">
                  <c:v>152.69399999999999</c:v>
                </c:pt>
                <c:pt idx="7496">
                  <c:v>152.71699999999998</c:v>
                </c:pt>
                <c:pt idx="7497">
                  <c:v>152.74299999999999</c:v>
                </c:pt>
                <c:pt idx="7498">
                  <c:v>152.768</c:v>
                </c:pt>
                <c:pt idx="7499">
                  <c:v>152.791</c:v>
                </c:pt>
                <c:pt idx="7500">
                  <c:v>152.815</c:v>
                </c:pt>
                <c:pt idx="7501">
                  <c:v>152.83800000000025</c:v>
                </c:pt>
                <c:pt idx="7502">
                  <c:v>152.86500000000001</c:v>
                </c:pt>
                <c:pt idx="7503">
                  <c:v>152.88800000000032</c:v>
                </c:pt>
                <c:pt idx="7504">
                  <c:v>152.911</c:v>
                </c:pt>
                <c:pt idx="7505">
                  <c:v>152.93300000000002</c:v>
                </c:pt>
                <c:pt idx="7506">
                  <c:v>152.95700000000025</c:v>
                </c:pt>
                <c:pt idx="7507">
                  <c:v>152.98100000000025</c:v>
                </c:pt>
                <c:pt idx="7508">
                  <c:v>153.00399999999999</c:v>
                </c:pt>
                <c:pt idx="7509">
                  <c:v>153.029</c:v>
                </c:pt>
                <c:pt idx="7510">
                  <c:v>153.05100000000004</c:v>
                </c:pt>
                <c:pt idx="7511">
                  <c:v>153.07299999999998</c:v>
                </c:pt>
                <c:pt idx="7512">
                  <c:v>153.095</c:v>
                </c:pt>
                <c:pt idx="7513">
                  <c:v>153.11499999999998</c:v>
                </c:pt>
                <c:pt idx="7514">
                  <c:v>153.14399999999998</c:v>
                </c:pt>
                <c:pt idx="7515">
                  <c:v>153.17399999999998</c:v>
                </c:pt>
                <c:pt idx="7516">
                  <c:v>153.196</c:v>
                </c:pt>
                <c:pt idx="7517">
                  <c:v>153.22</c:v>
                </c:pt>
                <c:pt idx="7518">
                  <c:v>153.24699999999999</c:v>
                </c:pt>
                <c:pt idx="7519">
                  <c:v>153.26899999999998</c:v>
                </c:pt>
                <c:pt idx="7520">
                  <c:v>153.29</c:v>
                </c:pt>
                <c:pt idx="7521">
                  <c:v>153.31399999999999</c:v>
                </c:pt>
                <c:pt idx="7522">
                  <c:v>153.34</c:v>
                </c:pt>
                <c:pt idx="7523">
                  <c:v>153.363</c:v>
                </c:pt>
                <c:pt idx="7524">
                  <c:v>153.38700000000026</c:v>
                </c:pt>
                <c:pt idx="7525">
                  <c:v>153.411</c:v>
                </c:pt>
                <c:pt idx="7526">
                  <c:v>153.43600000000001</c:v>
                </c:pt>
                <c:pt idx="7527">
                  <c:v>153.45700000000025</c:v>
                </c:pt>
                <c:pt idx="7528">
                  <c:v>153.47999999999999</c:v>
                </c:pt>
                <c:pt idx="7529">
                  <c:v>153.50399999999999</c:v>
                </c:pt>
                <c:pt idx="7530">
                  <c:v>153.52700000000004</c:v>
                </c:pt>
                <c:pt idx="7531">
                  <c:v>153.54899999999998</c:v>
                </c:pt>
                <c:pt idx="7532">
                  <c:v>153.57399999999998</c:v>
                </c:pt>
                <c:pt idx="7533">
                  <c:v>153.59800000000001</c:v>
                </c:pt>
                <c:pt idx="7534">
                  <c:v>153.62300000000002</c:v>
                </c:pt>
                <c:pt idx="7535">
                  <c:v>153.64699999999999</c:v>
                </c:pt>
                <c:pt idx="7536">
                  <c:v>153.66999999999999</c:v>
                </c:pt>
                <c:pt idx="7537">
                  <c:v>153.69200000000001</c:v>
                </c:pt>
                <c:pt idx="7538">
                  <c:v>153.71499999999995</c:v>
                </c:pt>
                <c:pt idx="7539">
                  <c:v>153.73899999999998</c:v>
                </c:pt>
                <c:pt idx="7540">
                  <c:v>153.76299999999998</c:v>
                </c:pt>
                <c:pt idx="7541">
                  <c:v>153.786</c:v>
                </c:pt>
                <c:pt idx="7542">
                  <c:v>153.81</c:v>
                </c:pt>
                <c:pt idx="7543">
                  <c:v>153.834</c:v>
                </c:pt>
                <c:pt idx="7544">
                  <c:v>153.85800000000029</c:v>
                </c:pt>
                <c:pt idx="7545">
                  <c:v>153.88200000000032</c:v>
                </c:pt>
                <c:pt idx="7546">
                  <c:v>153.905</c:v>
                </c:pt>
                <c:pt idx="7547">
                  <c:v>153.92500000000001</c:v>
                </c:pt>
                <c:pt idx="7548">
                  <c:v>153.94800000000001</c:v>
                </c:pt>
                <c:pt idx="7549">
                  <c:v>153.96900000000002</c:v>
                </c:pt>
                <c:pt idx="7550">
                  <c:v>153.99600000000001</c:v>
                </c:pt>
                <c:pt idx="7551">
                  <c:v>154.02000000000001</c:v>
                </c:pt>
                <c:pt idx="7552">
                  <c:v>154.04299999999998</c:v>
                </c:pt>
                <c:pt idx="7553">
                  <c:v>154.065</c:v>
                </c:pt>
                <c:pt idx="7554">
                  <c:v>154.08800000000025</c:v>
                </c:pt>
                <c:pt idx="7555">
                  <c:v>154.11099999999999</c:v>
                </c:pt>
                <c:pt idx="7556">
                  <c:v>154.13200000000001</c:v>
                </c:pt>
                <c:pt idx="7557">
                  <c:v>154.155</c:v>
                </c:pt>
                <c:pt idx="7558">
                  <c:v>154.17699999999999</c:v>
                </c:pt>
                <c:pt idx="7559">
                  <c:v>154.19999999999999</c:v>
                </c:pt>
                <c:pt idx="7560">
                  <c:v>154.22200000000001</c:v>
                </c:pt>
                <c:pt idx="7561">
                  <c:v>154.24299999999999</c:v>
                </c:pt>
                <c:pt idx="7562">
                  <c:v>154.26599999999999</c:v>
                </c:pt>
                <c:pt idx="7563">
                  <c:v>154.28900000000002</c:v>
                </c:pt>
                <c:pt idx="7564">
                  <c:v>154.31100000000001</c:v>
                </c:pt>
                <c:pt idx="7565">
                  <c:v>154.334</c:v>
                </c:pt>
                <c:pt idx="7566">
                  <c:v>154.35700000000026</c:v>
                </c:pt>
                <c:pt idx="7567">
                  <c:v>154.38200000000032</c:v>
                </c:pt>
                <c:pt idx="7568">
                  <c:v>154.40600000000001</c:v>
                </c:pt>
                <c:pt idx="7569">
                  <c:v>154.429</c:v>
                </c:pt>
                <c:pt idx="7570">
                  <c:v>154.453</c:v>
                </c:pt>
                <c:pt idx="7571">
                  <c:v>154.477</c:v>
                </c:pt>
                <c:pt idx="7572">
                  <c:v>154.50300000000001</c:v>
                </c:pt>
                <c:pt idx="7573">
                  <c:v>154.52700000000004</c:v>
                </c:pt>
                <c:pt idx="7574">
                  <c:v>154.55100000000004</c:v>
                </c:pt>
                <c:pt idx="7575">
                  <c:v>154.577</c:v>
                </c:pt>
                <c:pt idx="7576">
                  <c:v>154.601</c:v>
                </c:pt>
                <c:pt idx="7577">
                  <c:v>154.62300000000002</c:v>
                </c:pt>
                <c:pt idx="7578">
                  <c:v>154.64499999999998</c:v>
                </c:pt>
                <c:pt idx="7579">
                  <c:v>154.666</c:v>
                </c:pt>
                <c:pt idx="7580">
                  <c:v>154.691</c:v>
                </c:pt>
                <c:pt idx="7581">
                  <c:v>154.71199999999999</c:v>
                </c:pt>
                <c:pt idx="7582">
                  <c:v>154.73599999999999</c:v>
                </c:pt>
                <c:pt idx="7583">
                  <c:v>154.761</c:v>
                </c:pt>
                <c:pt idx="7584">
                  <c:v>154.78300000000002</c:v>
                </c:pt>
                <c:pt idx="7585">
                  <c:v>154.80700000000004</c:v>
                </c:pt>
                <c:pt idx="7586">
                  <c:v>154.82900000000001</c:v>
                </c:pt>
                <c:pt idx="7587">
                  <c:v>154.85400000000001</c:v>
                </c:pt>
                <c:pt idx="7588">
                  <c:v>154.876</c:v>
                </c:pt>
                <c:pt idx="7589">
                  <c:v>154.89800000000025</c:v>
                </c:pt>
                <c:pt idx="7590">
                  <c:v>154.92200000000025</c:v>
                </c:pt>
                <c:pt idx="7591">
                  <c:v>154.946</c:v>
                </c:pt>
                <c:pt idx="7592">
                  <c:v>154.96700000000001</c:v>
                </c:pt>
                <c:pt idx="7593">
                  <c:v>154.989</c:v>
                </c:pt>
                <c:pt idx="7594">
                  <c:v>155.011</c:v>
                </c:pt>
                <c:pt idx="7595">
                  <c:v>155.03700000000001</c:v>
                </c:pt>
                <c:pt idx="7596">
                  <c:v>155.06</c:v>
                </c:pt>
                <c:pt idx="7597">
                  <c:v>155.08200000000025</c:v>
                </c:pt>
                <c:pt idx="7598">
                  <c:v>155.10499999999999</c:v>
                </c:pt>
                <c:pt idx="7599">
                  <c:v>155.13</c:v>
                </c:pt>
                <c:pt idx="7600">
                  <c:v>155.15200000000004</c:v>
                </c:pt>
                <c:pt idx="7601">
                  <c:v>155.17599999999999</c:v>
                </c:pt>
                <c:pt idx="7602">
                  <c:v>155.19999999999999</c:v>
                </c:pt>
                <c:pt idx="7603">
                  <c:v>155.226</c:v>
                </c:pt>
                <c:pt idx="7604">
                  <c:v>155.24799999999999</c:v>
                </c:pt>
                <c:pt idx="7605">
                  <c:v>155.27099999999999</c:v>
                </c:pt>
                <c:pt idx="7606">
                  <c:v>155.29499999999999</c:v>
                </c:pt>
                <c:pt idx="7607">
                  <c:v>155.31800000000001</c:v>
                </c:pt>
                <c:pt idx="7608">
                  <c:v>155.34200000000001</c:v>
                </c:pt>
                <c:pt idx="7609">
                  <c:v>155.36200000000025</c:v>
                </c:pt>
                <c:pt idx="7610">
                  <c:v>155.38300000000001</c:v>
                </c:pt>
                <c:pt idx="7611">
                  <c:v>155.40600000000001</c:v>
                </c:pt>
                <c:pt idx="7612">
                  <c:v>155.43300000000002</c:v>
                </c:pt>
                <c:pt idx="7613">
                  <c:v>155.45600000000007</c:v>
                </c:pt>
                <c:pt idx="7614">
                  <c:v>155.47800000000001</c:v>
                </c:pt>
                <c:pt idx="7615">
                  <c:v>155.50200000000001</c:v>
                </c:pt>
                <c:pt idx="7616">
                  <c:v>155.523</c:v>
                </c:pt>
                <c:pt idx="7617">
                  <c:v>155.54499999999999</c:v>
                </c:pt>
                <c:pt idx="7618">
                  <c:v>155.56700000000001</c:v>
                </c:pt>
                <c:pt idx="7619">
                  <c:v>155.589</c:v>
                </c:pt>
                <c:pt idx="7620">
                  <c:v>155.61299999999997</c:v>
                </c:pt>
                <c:pt idx="7621">
                  <c:v>155.637</c:v>
                </c:pt>
                <c:pt idx="7622">
                  <c:v>155.65600000000001</c:v>
                </c:pt>
                <c:pt idx="7623">
                  <c:v>155.68</c:v>
                </c:pt>
                <c:pt idx="7624">
                  <c:v>155.70599999999999</c:v>
                </c:pt>
                <c:pt idx="7625">
                  <c:v>155.72899999999998</c:v>
                </c:pt>
                <c:pt idx="7626">
                  <c:v>155.75300000000001</c:v>
                </c:pt>
                <c:pt idx="7627">
                  <c:v>155.77699999999999</c:v>
                </c:pt>
                <c:pt idx="7628">
                  <c:v>155.80200000000025</c:v>
                </c:pt>
                <c:pt idx="7629">
                  <c:v>155.82400000000001</c:v>
                </c:pt>
                <c:pt idx="7630">
                  <c:v>155.84700000000001</c:v>
                </c:pt>
                <c:pt idx="7631">
                  <c:v>155.87100000000001</c:v>
                </c:pt>
                <c:pt idx="7632">
                  <c:v>155.89600000000004</c:v>
                </c:pt>
                <c:pt idx="7633">
                  <c:v>155.92100000000025</c:v>
                </c:pt>
                <c:pt idx="7634">
                  <c:v>155.946</c:v>
                </c:pt>
                <c:pt idx="7635">
                  <c:v>155.96800000000007</c:v>
                </c:pt>
                <c:pt idx="7636">
                  <c:v>155.99300000000002</c:v>
                </c:pt>
                <c:pt idx="7637">
                  <c:v>156.017</c:v>
                </c:pt>
                <c:pt idx="7638">
                  <c:v>156.04</c:v>
                </c:pt>
                <c:pt idx="7639">
                  <c:v>156.06200000000001</c:v>
                </c:pt>
                <c:pt idx="7640">
                  <c:v>156.08700000000007</c:v>
                </c:pt>
                <c:pt idx="7641">
                  <c:v>156.11099999999999</c:v>
                </c:pt>
                <c:pt idx="7642">
                  <c:v>156.13399999999999</c:v>
                </c:pt>
                <c:pt idx="7643">
                  <c:v>156.15600000000001</c:v>
                </c:pt>
                <c:pt idx="7644">
                  <c:v>156.18</c:v>
                </c:pt>
                <c:pt idx="7645">
                  <c:v>156.20399999999998</c:v>
                </c:pt>
                <c:pt idx="7646">
                  <c:v>156.227</c:v>
                </c:pt>
                <c:pt idx="7647">
                  <c:v>156.24899999999997</c:v>
                </c:pt>
                <c:pt idx="7648">
                  <c:v>156.27399999999992</c:v>
                </c:pt>
                <c:pt idx="7649">
                  <c:v>156.30700000000004</c:v>
                </c:pt>
                <c:pt idx="7650">
                  <c:v>156.33000000000001</c:v>
                </c:pt>
                <c:pt idx="7651">
                  <c:v>156.35500000000025</c:v>
                </c:pt>
                <c:pt idx="7652">
                  <c:v>156.37900000000002</c:v>
                </c:pt>
                <c:pt idx="7653">
                  <c:v>156.40100000000001</c:v>
                </c:pt>
                <c:pt idx="7654">
                  <c:v>156.42500000000001</c:v>
                </c:pt>
                <c:pt idx="7655">
                  <c:v>156.44899999999998</c:v>
                </c:pt>
                <c:pt idx="7656">
                  <c:v>156.47299999999998</c:v>
                </c:pt>
                <c:pt idx="7657">
                  <c:v>156.49700000000001</c:v>
                </c:pt>
                <c:pt idx="7658">
                  <c:v>156.52000000000001</c:v>
                </c:pt>
                <c:pt idx="7659">
                  <c:v>156.54299999999998</c:v>
                </c:pt>
                <c:pt idx="7660">
                  <c:v>156.566</c:v>
                </c:pt>
                <c:pt idx="7661">
                  <c:v>156.589</c:v>
                </c:pt>
                <c:pt idx="7662">
                  <c:v>156.61099999999999</c:v>
                </c:pt>
                <c:pt idx="7663">
                  <c:v>156.63299999999998</c:v>
                </c:pt>
                <c:pt idx="7664">
                  <c:v>156.65700000000001</c:v>
                </c:pt>
                <c:pt idx="7665">
                  <c:v>156.68100000000001</c:v>
                </c:pt>
                <c:pt idx="7666">
                  <c:v>156.70299999999997</c:v>
                </c:pt>
                <c:pt idx="7667">
                  <c:v>156.727</c:v>
                </c:pt>
                <c:pt idx="7668">
                  <c:v>156.75300000000001</c:v>
                </c:pt>
                <c:pt idx="7669">
                  <c:v>156.77599999999998</c:v>
                </c:pt>
                <c:pt idx="7670">
                  <c:v>156.797</c:v>
                </c:pt>
                <c:pt idx="7671">
                  <c:v>156.81900000000002</c:v>
                </c:pt>
                <c:pt idx="7672">
                  <c:v>156.84</c:v>
                </c:pt>
                <c:pt idx="7673">
                  <c:v>156.86500000000001</c:v>
                </c:pt>
                <c:pt idx="7674">
                  <c:v>156.88700000000026</c:v>
                </c:pt>
                <c:pt idx="7675">
                  <c:v>156.90800000000004</c:v>
                </c:pt>
                <c:pt idx="7676">
                  <c:v>156.93300000000002</c:v>
                </c:pt>
                <c:pt idx="7677">
                  <c:v>156.95600000000007</c:v>
                </c:pt>
                <c:pt idx="7678">
                  <c:v>156.97800000000001</c:v>
                </c:pt>
                <c:pt idx="7679">
                  <c:v>156.999</c:v>
                </c:pt>
                <c:pt idx="7680">
                  <c:v>157.024</c:v>
                </c:pt>
                <c:pt idx="7681">
                  <c:v>157.04599999999999</c:v>
                </c:pt>
                <c:pt idx="7682">
                  <c:v>157.07</c:v>
                </c:pt>
                <c:pt idx="7683">
                  <c:v>157.09300000000002</c:v>
                </c:pt>
                <c:pt idx="7684">
                  <c:v>157.11799999999999</c:v>
                </c:pt>
                <c:pt idx="7685">
                  <c:v>157.14499999999998</c:v>
                </c:pt>
                <c:pt idx="7686">
                  <c:v>157.166</c:v>
                </c:pt>
                <c:pt idx="7687">
                  <c:v>157.19</c:v>
                </c:pt>
                <c:pt idx="7688">
                  <c:v>157.21199999999999</c:v>
                </c:pt>
                <c:pt idx="7689">
                  <c:v>157.23599999999999</c:v>
                </c:pt>
                <c:pt idx="7690">
                  <c:v>157.25900000000001</c:v>
                </c:pt>
                <c:pt idx="7691">
                  <c:v>157.28100000000001</c:v>
                </c:pt>
                <c:pt idx="7692">
                  <c:v>157.304</c:v>
                </c:pt>
                <c:pt idx="7693">
                  <c:v>157.32800000000029</c:v>
                </c:pt>
                <c:pt idx="7694">
                  <c:v>157.35200000000029</c:v>
                </c:pt>
                <c:pt idx="7695">
                  <c:v>157.374</c:v>
                </c:pt>
                <c:pt idx="7696">
                  <c:v>157.39800000000025</c:v>
                </c:pt>
                <c:pt idx="7697">
                  <c:v>157.423</c:v>
                </c:pt>
                <c:pt idx="7698">
                  <c:v>157.446</c:v>
                </c:pt>
                <c:pt idx="7699">
                  <c:v>157.465</c:v>
                </c:pt>
                <c:pt idx="7700">
                  <c:v>157.48700000000025</c:v>
                </c:pt>
                <c:pt idx="7701">
                  <c:v>157.51</c:v>
                </c:pt>
                <c:pt idx="7702">
                  <c:v>157.53399999999999</c:v>
                </c:pt>
                <c:pt idx="7703">
                  <c:v>157.55600000000001</c:v>
                </c:pt>
                <c:pt idx="7704">
                  <c:v>157.58000000000001</c:v>
                </c:pt>
                <c:pt idx="7705">
                  <c:v>157.60499999999999</c:v>
                </c:pt>
                <c:pt idx="7706">
                  <c:v>157.62900000000002</c:v>
                </c:pt>
                <c:pt idx="7707">
                  <c:v>157.65</c:v>
                </c:pt>
                <c:pt idx="7708">
                  <c:v>157.67399999999998</c:v>
                </c:pt>
                <c:pt idx="7709">
                  <c:v>157.69999999999999</c:v>
                </c:pt>
                <c:pt idx="7710">
                  <c:v>157.72200000000001</c:v>
                </c:pt>
                <c:pt idx="7711">
                  <c:v>157.74399999999974</c:v>
                </c:pt>
                <c:pt idx="7712">
                  <c:v>157.76599999999999</c:v>
                </c:pt>
                <c:pt idx="7713">
                  <c:v>157.791</c:v>
                </c:pt>
                <c:pt idx="7714">
                  <c:v>157.815</c:v>
                </c:pt>
                <c:pt idx="7715">
                  <c:v>157.83600000000001</c:v>
                </c:pt>
                <c:pt idx="7716">
                  <c:v>157.85600000000025</c:v>
                </c:pt>
                <c:pt idx="7717">
                  <c:v>157.87900000000002</c:v>
                </c:pt>
                <c:pt idx="7718">
                  <c:v>157.904</c:v>
                </c:pt>
                <c:pt idx="7719">
                  <c:v>157.92700000000025</c:v>
                </c:pt>
                <c:pt idx="7720">
                  <c:v>157.94999999999999</c:v>
                </c:pt>
                <c:pt idx="7721">
                  <c:v>157.97</c:v>
                </c:pt>
                <c:pt idx="7722">
                  <c:v>157.995</c:v>
                </c:pt>
                <c:pt idx="7723">
                  <c:v>158.017</c:v>
                </c:pt>
                <c:pt idx="7724">
                  <c:v>158.041</c:v>
                </c:pt>
                <c:pt idx="7725">
                  <c:v>158.065</c:v>
                </c:pt>
                <c:pt idx="7726">
                  <c:v>158.09</c:v>
                </c:pt>
                <c:pt idx="7727">
                  <c:v>158.11299999999997</c:v>
                </c:pt>
                <c:pt idx="7728">
                  <c:v>158.137</c:v>
                </c:pt>
                <c:pt idx="7729">
                  <c:v>158.16</c:v>
                </c:pt>
                <c:pt idx="7730">
                  <c:v>158.185</c:v>
                </c:pt>
                <c:pt idx="7731">
                  <c:v>158.208</c:v>
                </c:pt>
                <c:pt idx="7732">
                  <c:v>158.22899999999998</c:v>
                </c:pt>
                <c:pt idx="7733">
                  <c:v>158.25399999999999</c:v>
                </c:pt>
                <c:pt idx="7734">
                  <c:v>158.27899999999997</c:v>
                </c:pt>
                <c:pt idx="7735">
                  <c:v>158.30000000000001</c:v>
                </c:pt>
                <c:pt idx="7736">
                  <c:v>158.32200000000029</c:v>
                </c:pt>
                <c:pt idx="7737">
                  <c:v>158.34399999999999</c:v>
                </c:pt>
                <c:pt idx="7738">
                  <c:v>158.37</c:v>
                </c:pt>
                <c:pt idx="7739">
                  <c:v>158.39400000000001</c:v>
                </c:pt>
                <c:pt idx="7740">
                  <c:v>158.41499999999999</c:v>
                </c:pt>
                <c:pt idx="7741">
                  <c:v>158.43900000000002</c:v>
                </c:pt>
                <c:pt idx="7742">
                  <c:v>158.464</c:v>
                </c:pt>
                <c:pt idx="7743">
                  <c:v>158.48600000000025</c:v>
                </c:pt>
                <c:pt idx="7744">
                  <c:v>158.51</c:v>
                </c:pt>
                <c:pt idx="7745">
                  <c:v>158.53</c:v>
                </c:pt>
                <c:pt idx="7746">
                  <c:v>158.55500000000001</c:v>
                </c:pt>
                <c:pt idx="7747">
                  <c:v>158.57899999999998</c:v>
                </c:pt>
                <c:pt idx="7748">
                  <c:v>158.601</c:v>
                </c:pt>
                <c:pt idx="7749">
                  <c:v>158.62300000000002</c:v>
                </c:pt>
                <c:pt idx="7750">
                  <c:v>158.64599999999999</c:v>
                </c:pt>
                <c:pt idx="7751">
                  <c:v>158.66899999999998</c:v>
                </c:pt>
                <c:pt idx="7752">
                  <c:v>158.69200000000001</c:v>
                </c:pt>
                <c:pt idx="7753">
                  <c:v>158.71399999999974</c:v>
                </c:pt>
                <c:pt idx="7754">
                  <c:v>158.738</c:v>
                </c:pt>
                <c:pt idx="7755">
                  <c:v>158.76299999999998</c:v>
                </c:pt>
                <c:pt idx="7756">
                  <c:v>158.78700000000001</c:v>
                </c:pt>
                <c:pt idx="7757">
                  <c:v>158.81100000000001</c:v>
                </c:pt>
                <c:pt idx="7758">
                  <c:v>158.83500000000001</c:v>
                </c:pt>
                <c:pt idx="7759">
                  <c:v>158.85600000000025</c:v>
                </c:pt>
                <c:pt idx="7760">
                  <c:v>158.876</c:v>
                </c:pt>
                <c:pt idx="7761">
                  <c:v>158.899</c:v>
                </c:pt>
                <c:pt idx="7762">
                  <c:v>158.923</c:v>
                </c:pt>
                <c:pt idx="7763">
                  <c:v>158.947</c:v>
                </c:pt>
                <c:pt idx="7764">
                  <c:v>158.96900000000002</c:v>
                </c:pt>
                <c:pt idx="7765">
                  <c:v>158.99100000000001</c:v>
                </c:pt>
                <c:pt idx="7766">
                  <c:v>159.01499999999999</c:v>
                </c:pt>
                <c:pt idx="7767">
                  <c:v>159.03800000000001</c:v>
                </c:pt>
                <c:pt idx="7768">
                  <c:v>159.06100000000001</c:v>
                </c:pt>
                <c:pt idx="7769">
                  <c:v>159.084</c:v>
                </c:pt>
                <c:pt idx="7770">
                  <c:v>159.10999999999999</c:v>
                </c:pt>
                <c:pt idx="7771">
                  <c:v>159.13299999999998</c:v>
                </c:pt>
                <c:pt idx="7772">
                  <c:v>159.15700000000001</c:v>
                </c:pt>
                <c:pt idx="7773">
                  <c:v>159.178</c:v>
                </c:pt>
                <c:pt idx="7774">
                  <c:v>159.19999999999999</c:v>
                </c:pt>
                <c:pt idx="7775">
                  <c:v>159.227</c:v>
                </c:pt>
                <c:pt idx="7776">
                  <c:v>159.251</c:v>
                </c:pt>
                <c:pt idx="7777">
                  <c:v>159.27399999999992</c:v>
                </c:pt>
                <c:pt idx="7778">
                  <c:v>159.29599999999999</c:v>
                </c:pt>
                <c:pt idx="7779">
                  <c:v>159.31800000000001</c:v>
                </c:pt>
                <c:pt idx="7780">
                  <c:v>159.34200000000001</c:v>
                </c:pt>
                <c:pt idx="7781">
                  <c:v>159.36500000000001</c:v>
                </c:pt>
                <c:pt idx="7782">
                  <c:v>159.38700000000026</c:v>
                </c:pt>
                <c:pt idx="7783">
                  <c:v>159.41499999999999</c:v>
                </c:pt>
                <c:pt idx="7784">
                  <c:v>159.44800000000001</c:v>
                </c:pt>
                <c:pt idx="7785">
                  <c:v>159.47</c:v>
                </c:pt>
                <c:pt idx="7786">
                  <c:v>159.495</c:v>
                </c:pt>
                <c:pt idx="7787">
                  <c:v>159.51899999999998</c:v>
                </c:pt>
                <c:pt idx="7788">
                  <c:v>159.54299999999998</c:v>
                </c:pt>
                <c:pt idx="7789">
                  <c:v>159.565</c:v>
                </c:pt>
                <c:pt idx="7790">
                  <c:v>159.589</c:v>
                </c:pt>
                <c:pt idx="7791">
                  <c:v>159.61399999999998</c:v>
                </c:pt>
                <c:pt idx="7792">
                  <c:v>159.637</c:v>
                </c:pt>
                <c:pt idx="7793">
                  <c:v>159.661</c:v>
                </c:pt>
                <c:pt idx="7794">
                  <c:v>159.68300000000002</c:v>
                </c:pt>
                <c:pt idx="7795">
                  <c:v>159.70699999999999</c:v>
                </c:pt>
                <c:pt idx="7796">
                  <c:v>159.72999999999999</c:v>
                </c:pt>
                <c:pt idx="7797">
                  <c:v>159.75300000000001</c:v>
                </c:pt>
                <c:pt idx="7798">
                  <c:v>159.77499999999998</c:v>
                </c:pt>
                <c:pt idx="7799">
                  <c:v>159.797</c:v>
                </c:pt>
                <c:pt idx="7800">
                  <c:v>159.82000000000025</c:v>
                </c:pt>
                <c:pt idx="7801">
                  <c:v>159.84200000000001</c:v>
                </c:pt>
                <c:pt idx="7802">
                  <c:v>159.864</c:v>
                </c:pt>
                <c:pt idx="7803">
                  <c:v>159.88800000000032</c:v>
                </c:pt>
                <c:pt idx="7804">
                  <c:v>159.91200000000001</c:v>
                </c:pt>
                <c:pt idx="7805">
                  <c:v>159.935</c:v>
                </c:pt>
                <c:pt idx="7806">
                  <c:v>159.95800000000025</c:v>
                </c:pt>
                <c:pt idx="7807">
                  <c:v>159.98100000000025</c:v>
                </c:pt>
                <c:pt idx="7808">
                  <c:v>160.00200000000001</c:v>
                </c:pt>
                <c:pt idx="7809">
                  <c:v>160.023</c:v>
                </c:pt>
                <c:pt idx="7810">
                  <c:v>160.047</c:v>
                </c:pt>
                <c:pt idx="7811">
                  <c:v>160.07399999999998</c:v>
                </c:pt>
                <c:pt idx="7812">
                  <c:v>160.09399999999999</c:v>
                </c:pt>
                <c:pt idx="7813">
                  <c:v>160.12300000000002</c:v>
                </c:pt>
                <c:pt idx="7814">
                  <c:v>160.14599999999999</c:v>
                </c:pt>
                <c:pt idx="7815">
                  <c:v>160.16999999999999</c:v>
                </c:pt>
                <c:pt idx="7816">
                  <c:v>160.19299999999998</c:v>
                </c:pt>
                <c:pt idx="7817">
                  <c:v>160.21599999999998</c:v>
                </c:pt>
                <c:pt idx="7818">
                  <c:v>160.23699999999999</c:v>
                </c:pt>
                <c:pt idx="7819">
                  <c:v>160.26399999999998</c:v>
                </c:pt>
                <c:pt idx="7820">
                  <c:v>160.28800000000001</c:v>
                </c:pt>
                <c:pt idx="7821">
                  <c:v>160.31</c:v>
                </c:pt>
                <c:pt idx="7822">
                  <c:v>160.334</c:v>
                </c:pt>
                <c:pt idx="7823">
                  <c:v>160.36000000000001</c:v>
                </c:pt>
                <c:pt idx="7824">
                  <c:v>160.38400000000001</c:v>
                </c:pt>
                <c:pt idx="7825">
                  <c:v>160.40800000000004</c:v>
                </c:pt>
                <c:pt idx="7826">
                  <c:v>160.43100000000001</c:v>
                </c:pt>
                <c:pt idx="7827">
                  <c:v>160.45700000000025</c:v>
                </c:pt>
                <c:pt idx="7828">
                  <c:v>160.47899999999998</c:v>
                </c:pt>
                <c:pt idx="7829">
                  <c:v>160.50300000000001</c:v>
                </c:pt>
                <c:pt idx="7830">
                  <c:v>160.52600000000001</c:v>
                </c:pt>
                <c:pt idx="7831">
                  <c:v>160.55100000000004</c:v>
                </c:pt>
                <c:pt idx="7832">
                  <c:v>160.57499999999999</c:v>
                </c:pt>
                <c:pt idx="7833">
                  <c:v>160.59700000000001</c:v>
                </c:pt>
                <c:pt idx="7834">
                  <c:v>160.61899999999997</c:v>
                </c:pt>
                <c:pt idx="7835">
                  <c:v>160.642</c:v>
                </c:pt>
                <c:pt idx="7836">
                  <c:v>160.666</c:v>
                </c:pt>
                <c:pt idx="7837">
                  <c:v>160.68600000000001</c:v>
                </c:pt>
                <c:pt idx="7838">
                  <c:v>160.70999999999998</c:v>
                </c:pt>
                <c:pt idx="7839">
                  <c:v>160.73499999999999</c:v>
                </c:pt>
                <c:pt idx="7840">
                  <c:v>160.75800000000001</c:v>
                </c:pt>
                <c:pt idx="7841">
                  <c:v>160.78100000000001</c:v>
                </c:pt>
                <c:pt idx="7842">
                  <c:v>160.804</c:v>
                </c:pt>
                <c:pt idx="7843">
                  <c:v>160.82800000000029</c:v>
                </c:pt>
                <c:pt idx="7844">
                  <c:v>160.85100000000025</c:v>
                </c:pt>
                <c:pt idx="7845">
                  <c:v>160.87200000000001</c:v>
                </c:pt>
                <c:pt idx="7846">
                  <c:v>160.89400000000001</c:v>
                </c:pt>
                <c:pt idx="7847">
                  <c:v>160.91899999999998</c:v>
                </c:pt>
                <c:pt idx="7848">
                  <c:v>160.94200000000001</c:v>
                </c:pt>
                <c:pt idx="7849">
                  <c:v>160.96300000000002</c:v>
                </c:pt>
                <c:pt idx="7850">
                  <c:v>160.98700000000025</c:v>
                </c:pt>
                <c:pt idx="7851">
                  <c:v>161.011</c:v>
                </c:pt>
                <c:pt idx="7852">
                  <c:v>161.035</c:v>
                </c:pt>
                <c:pt idx="7853">
                  <c:v>161.059</c:v>
                </c:pt>
                <c:pt idx="7854">
                  <c:v>161.083</c:v>
                </c:pt>
                <c:pt idx="7855">
                  <c:v>161.108</c:v>
                </c:pt>
                <c:pt idx="7856">
                  <c:v>161.13200000000001</c:v>
                </c:pt>
                <c:pt idx="7857">
                  <c:v>161.15600000000001</c:v>
                </c:pt>
                <c:pt idx="7858">
                  <c:v>161.18100000000001</c:v>
                </c:pt>
                <c:pt idx="7859">
                  <c:v>161.20399999999998</c:v>
                </c:pt>
                <c:pt idx="7860">
                  <c:v>161.22800000000001</c:v>
                </c:pt>
                <c:pt idx="7861">
                  <c:v>161.25200000000001</c:v>
                </c:pt>
                <c:pt idx="7862">
                  <c:v>161.27299999999997</c:v>
                </c:pt>
                <c:pt idx="7863">
                  <c:v>161.298</c:v>
                </c:pt>
                <c:pt idx="7864">
                  <c:v>161.32300000000001</c:v>
                </c:pt>
                <c:pt idx="7865">
                  <c:v>161.34399999999999</c:v>
                </c:pt>
                <c:pt idx="7866">
                  <c:v>161.36600000000001</c:v>
                </c:pt>
                <c:pt idx="7867">
                  <c:v>161.39100000000025</c:v>
                </c:pt>
                <c:pt idx="7868">
                  <c:v>161.416</c:v>
                </c:pt>
                <c:pt idx="7869">
                  <c:v>161.44</c:v>
                </c:pt>
                <c:pt idx="7870">
                  <c:v>161.46300000000002</c:v>
                </c:pt>
                <c:pt idx="7871">
                  <c:v>161.48500000000001</c:v>
                </c:pt>
                <c:pt idx="7872">
                  <c:v>161.511</c:v>
                </c:pt>
                <c:pt idx="7873">
                  <c:v>161.535</c:v>
                </c:pt>
                <c:pt idx="7874">
                  <c:v>161.55700000000004</c:v>
                </c:pt>
                <c:pt idx="7875">
                  <c:v>161.58100000000007</c:v>
                </c:pt>
                <c:pt idx="7876">
                  <c:v>161.60499999999999</c:v>
                </c:pt>
                <c:pt idx="7877">
                  <c:v>161.62800000000001</c:v>
                </c:pt>
                <c:pt idx="7878">
                  <c:v>161.65100000000001</c:v>
                </c:pt>
                <c:pt idx="7879">
                  <c:v>161.67699999999999</c:v>
                </c:pt>
                <c:pt idx="7880">
                  <c:v>161.70099999999999</c:v>
                </c:pt>
                <c:pt idx="7881">
                  <c:v>161.72499999999999</c:v>
                </c:pt>
                <c:pt idx="7882">
                  <c:v>161.74799999999999</c:v>
                </c:pt>
                <c:pt idx="7883">
                  <c:v>161.77099999999999</c:v>
                </c:pt>
                <c:pt idx="7884">
                  <c:v>161.797</c:v>
                </c:pt>
                <c:pt idx="7885">
                  <c:v>161.81700000000001</c:v>
                </c:pt>
                <c:pt idx="7886">
                  <c:v>161.84100000000001</c:v>
                </c:pt>
                <c:pt idx="7887">
                  <c:v>161.86500000000001</c:v>
                </c:pt>
                <c:pt idx="7888">
                  <c:v>161.88800000000032</c:v>
                </c:pt>
                <c:pt idx="7889">
                  <c:v>161.91</c:v>
                </c:pt>
                <c:pt idx="7890">
                  <c:v>161.93200000000004</c:v>
                </c:pt>
                <c:pt idx="7891">
                  <c:v>161.95400000000001</c:v>
                </c:pt>
                <c:pt idx="7892">
                  <c:v>161.97899999999998</c:v>
                </c:pt>
                <c:pt idx="7893">
                  <c:v>162.00300000000001</c:v>
                </c:pt>
                <c:pt idx="7894">
                  <c:v>162.02500000000001</c:v>
                </c:pt>
                <c:pt idx="7895">
                  <c:v>162.047</c:v>
                </c:pt>
                <c:pt idx="7896">
                  <c:v>162.07399999999998</c:v>
                </c:pt>
                <c:pt idx="7897">
                  <c:v>162.096</c:v>
                </c:pt>
                <c:pt idx="7898">
                  <c:v>162.11799999999999</c:v>
                </c:pt>
                <c:pt idx="7899">
                  <c:v>162.142</c:v>
                </c:pt>
                <c:pt idx="7900">
                  <c:v>162.167</c:v>
                </c:pt>
                <c:pt idx="7901">
                  <c:v>162.19</c:v>
                </c:pt>
                <c:pt idx="7902">
                  <c:v>162.21399999999974</c:v>
                </c:pt>
                <c:pt idx="7903">
                  <c:v>162.23599999999999</c:v>
                </c:pt>
                <c:pt idx="7904">
                  <c:v>162.261</c:v>
                </c:pt>
                <c:pt idx="7905">
                  <c:v>162.28300000000002</c:v>
                </c:pt>
                <c:pt idx="7906">
                  <c:v>162.309</c:v>
                </c:pt>
                <c:pt idx="7907">
                  <c:v>162.33000000000001</c:v>
                </c:pt>
                <c:pt idx="7908">
                  <c:v>162.35400000000001</c:v>
                </c:pt>
                <c:pt idx="7909">
                  <c:v>162.376</c:v>
                </c:pt>
                <c:pt idx="7910">
                  <c:v>162.39700000000025</c:v>
                </c:pt>
                <c:pt idx="7911">
                  <c:v>162.41999999999999</c:v>
                </c:pt>
                <c:pt idx="7912">
                  <c:v>162.44299999999998</c:v>
                </c:pt>
                <c:pt idx="7913">
                  <c:v>162.465</c:v>
                </c:pt>
                <c:pt idx="7914">
                  <c:v>162.489</c:v>
                </c:pt>
                <c:pt idx="7915">
                  <c:v>162.511</c:v>
                </c:pt>
                <c:pt idx="7916">
                  <c:v>162.535</c:v>
                </c:pt>
                <c:pt idx="7917">
                  <c:v>162.56200000000001</c:v>
                </c:pt>
                <c:pt idx="7918">
                  <c:v>162.59399999999999</c:v>
                </c:pt>
                <c:pt idx="7919">
                  <c:v>162.61899999999997</c:v>
                </c:pt>
                <c:pt idx="7920">
                  <c:v>162.64499999999998</c:v>
                </c:pt>
                <c:pt idx="7921">
                  <c:v>162.66899999999998</c:v>
                </c:pt>
                <c:pt idx="7922">
                  <c:v>162.69200000000001</c:v>
                </c:pt>
                <c:pt idx="7923">
                  <c:v>162.71399999999974</c:v>
                </c:pt>
                <c:pt idx="7924">
                  <c:v>162.73899999999998</c:v>
                </c:pt>
                <c:pt idx="7925">
                  <c:v>162.76299999999998</c:v>
                </c:pt>
                <c:pt idx="7926">
                  <c:v>162.786</c:v>
                </c:pt>
                <c:pt idx="7927">
                  <c:v>162.81300000000002</c:v>
                </c:pt>
                <c:pt idx="7928">
                  <c:v>162.83700000000007</c:v>
                </c:pt>
                <c:pt idx="7929">
                  <c:v>162.85900000000001</c:v>
                </c:pt>
                <c:pt idx="7930">
                  <c:v>162.88000000000025</c:v>
                </c:pt>
                <c:pt idx="7931">
                  <c:v>162.905</c:v>
                </c:pt>
                <c:pt idx="7932">
                  <c:v>162.93</c:v>
                </c:pt>
                <c:pt idx="7933">
                  <c:v>162.95400000000001</c:v>
                </c:pt>
                <c:pt idx="7934">
                  <c:v>162.977</c:v>
                </c:pt>
                <c:pt idx="7935">
                  <c:v>163.00300000000001</c:v>
                </c:pt>
                <c:pt idx="7936">
                  <c:v>163.02600000000001</c:v>
                </c:pt>
                <c:pt idx="7937">
                  <c:v>163.05200000000025</c:v>
                </c:pt>
                <c:pt idx="7938">
                  <c:v>163.07499999999999</c:v>
                </c:pt>
                <c:pt idx="7939">
                  <c:v>163.09800000000001</c:v>
                </c:pt>
                <c:pt idx="7940">
                  <c:v>163.124</c:v>
                </c:pt>
                <c:pt idx="7941">
                  <c:v>163.148</c:v>
                </c:pt>
                <c:pt idx="7942">
                  <c:v>163.16999999999999</c:v>
                </c:pt>
                <c:pt idx="7943">
                  <c:v>163.19399999999999</c:v>
                </c:pt>
                <c:pt idx="7944">
                  <c:v>163.21699999999998</c:v>
                </c:pt>
                <c:pt idx="7945">
                  <c:v>163.24099999999999</c:v>
                </c:pt>
                <c:pt idx="7946">
                  <c:v>163.262</c:v>
                </c:pt>
                <c:pt idx="7947">
                  <c:v>163.28700000000001</c:v>
                </c:pt>
                <c:pt idx="7948">
                  <c:v>163.309</c:v>
                </c:pt>
                <c:pt idx="7949">
                  <c:v>163.333</c:v>
                </c:pt>
                <c:pt idx="7950">
                  <c:v>163.35700000000026</c:v>
                </c:pt>
                <c:pt idx="7951">
                  <c:v>163.38100000000026</c:v>
                </c:pt>
                <c:pt idx="7952">
                  <c:v>163.405</c:v>
                </c:pt>
                <c:pt idx="7953">
                  <c:v>163.43</c:v>
                </c:pt>
                <c:pt idx="7954">
                  <c:v>163.453</c:v>
                </c:pt>
                <c:pt idx="7955">
                  <c:v>163.47899999999998</c:v>
                </c:pt>
                <c:pt idx="7956">
                  <c:v>163.50399999999999</c:v>
                </c:pt>
                <c:pt idx="7957">
                  <c:v>163.52600000000001</c:v>
                </c:pt>
                <c:pt idx="7958">
                  <c:v>163.54899999999998</c:v>
                </c:pt>
                <c:pt idx="7959">
                  <c:v>163.571</c:v>
                </c:pt>
                <c:pt idx="7960">
                  <c:v>163.59700000000001</c:v>
                </c:pt>
                <c:pt idx="7961">
                  <c:v>163.62</c:v>
                </c:pt>
                <c:pt idx="7962">
                  <c:v>163.64399999999998</c:v>
                </c:pt>
                <c:pt idx="7963">
                  <c:v>163.66800000000001</c:v>
                </c:pt>
                <c:pt idx="7964">
                  <c:v>163.68900000000002</c:v>
                </c:pt>
                <c:pt idx="7965">
                  <c:v>163.71399999999974</c:v>
                </c:pt>
                <c:pt idx="7966">
                  <c:v>163.73599999999999</c:v>
                </c:pt>
                <c:pt idx="7967">
                  <c:v>163.76</c:v>
                </c:pt>
                <c:pt idx="7968">
                  <c:v>163.78399999999999</c:v>
                </c:pt>
                <c:pt idx="7969">
                  <c:v>163.80800000000025</c:v>
                </c:pt>
                <c:pt idx="7970">
                  <c:v>163.83100000000007</c:v>
                </c:pt>
                <c:pt idx="7971">
                  <c:v>163.85600000000025</c:v>
                </c:pt>
                <c:pt idx="7972">
                  <c:v>163.87800000000001</c:v>
                </c:pt>
                <c:pt idx="7973">
                  <c:v>163.9</c:v>
                </c:pt>
                <c:pt idx="7974">
                  <c:v>163.92200000000025</c:v>
                </c:pt>
                <c:pt idx="7975">
                  <c:v>163.94800000000001</c:v>
                </c:pt>
                <c:pt idx="7976">
                  <c:v>163.97200000000001</c:v>
                </c:pt>
                <c:pt idx="7977">
                  <c:v>163.995</c:v>
                </c:pt>
                <c:pt idx="7978">
                  <c:v>164.018</c:v>
                </c:pt>
                <c:pt idx="7979">
                  <c:v>164.04</c:v>
                </c:pt>
                <c:pt idx="7980">
                  <c:v>164.065</c:v>
                </c:pt>
                <c:pt idx="7981">
                  <c:v>164.089</c:v>
                </c:pt>
                <c:pt idx="7982">
                  <c:v>164.11299999999997</c:v>
                </c:pt>
                <c:pt idx="7983">
                  <c:v>164.13499999999999</c:v>
                </c:pt>
                <c:pt idx="7984">
                  <c:v>164.15900000000002</c:v>
                </c:pt>
                <c:pt idx="7985">
                  <c:v>164.185</c:v>
                </c:pt>
                <c:pt idx="7986">
                  <c:v>164.20699999999999</c:v>
                </c:pt>
                <c:pt idx="7987">
                  <c:v>164.23099999999999</c:v>
                </c:pt>
                <c:pt idx="7988">
                  <c:v>164.256</c:v>
                </c:pt>
                <c:pt idx="7989">
                  <c:v>164.28100000000001</c:v>
                </c:pt>
                <c:pt idx="7990">
                  <c:v>164.30100000000004</c:v>
                </c:pt>
                <c:pt idx="7991">
                  <c:v>164.32500000000007</c:v>
                </c:pt>
                <c:pt idx="7992">
                  <c:v>164.35000000000025</c:v>
                </c:pt>
                <c:pt idx="7993">
                  <c:v>164.37300000000002</c:v>
                </c:pt>
                <c:pt idx="7994">
                  <c:v>164.39700000000025</c:v>
                </c:pt>
                <c:pt idx="7995">
                  <c:v>164.41899999999998</c:v>
                </c:pt>
                <c:pt idx="7996">
                  <c:v>164.44399999999999</c:v>
                </c:pt>
                <c:pt idx="7997">
                  <c:v>164.46800000000007</c:v>
                </c:pt>
                <c:pt idx="7998">
                  <c:v>164.489</c:v>
                </c:pt>
                <c:pt idx="7999">
                  <c:v>164.512</c:v>
                </c:pt>
                <c:pt idx="8000">
                  <c:v>164.53200000000001</c:v>
                </c:pt>
                <c:pt idx="8001">
                  <c:v>164.55700000000004</c:v>
                </c:pt>
                <c:pt idx="8002">
                  <c:v>164.58</c:v>
                </c:pt>
                <c:pt idx="8003">
                  <c:v>164.60299999999998</c:v>
                </c:pt>
                <c:pt idx="8004">
                  <c:v>164.626</c:v>
                </c:pt>
                <c:pt idx="8005">
                  <c:v>164.648</c:v>
                </c:pt>
                <c:pt idx="8006">
                  <c:v>164.67099999999999</c:v>
                </c:pt>
                <c:pt idx="8007">
                  <c:v>164.697</c:v>
                </c:pt>
                <c:pt idx="8008">
                  <c:v>164.72299999999998</c:v>
                </c:pt>
                <c:pt idx="8009">
                  <c:v>164.74599999999998</c:v>
                </c:pt>
                <c:pt idx="8010">
                  <c:v>164.76999999999998</c:v>
                </c:pt>
                <c:pt idx="8011">
                  <c:v>164.791</c:v>
                </c:pt>
                <c:pt idx="8012">
                  <c:v>164.816</c:v>
                </c:pt>
                <c:pt idx="8013">
                  <c:v>164.83700000000007</c:v>
                </c:pt>
                <c:pt idx="8014">
                  <c:v>164.86100000000025</c:v>
                </c:pt>
                <c:pt idx="8015">
                  <c:v>164.88500000000025</c:v>
                </c:pt>
                <c:pt idx="8016">
                  <c:v>164.90900000000002</c:v>
                </c:pt>
                <c:pt idx="8017">
                  <c:v>164.93200000000004</c:v>
                </c:pt>
                <c:pt idx="8018">
                  <c:v>164.953</c:v>
                </c:pt>
                <c:pt idx="8019">
                  <c:v>164.97499999999999</c:v>
                </c:pt>
                <c:pt idx="8020">
                  <c:v>165</c:v>
                </c:pt>
                <c:pt idx="8021">
                  <c:v>165.02</c:v>
                </c:pt>
                <c:pt idx="8022">
                  <c:v>165.04299999999998</c:v>
                </c:pt>
                <c:pt idx="8023">
                  <c:v>165.06399999999999</c:v>
                </c:pt>
                <c:pt idx="8024">
                  <c:v>165.089</c:v>
                </c:pt>
                <c:pt idx="8025">
                  <c:v>165.11099999999999</c:v>
                </c:pt>
                <c:pt idx="8026">
                  <c:v>165.13499999999999</c:v>
                </c:pt>
                <c:pt idx="8027">
                  <c:v>165.15900000000002</c:v>
                </c:pt>
                <c:pt idx="8028">
                  <c:v>165.18300000000002</c:v>
                </c:pt>
                <c:pt idx="8029">
                  <c:v>165.20399999999998</c:v>
                </c:pt>
                <c:pt idx="8030">
                  <c:v>165.227</c:v>
                </c:pt>
                <c:pt idx="8031">
                  <c:v>165.24799999999999</c:v>
                </c:pt>
                <c:pt idx="8032">
                  <c:v>165.27199999999999</c:v>
                </c:pt>
                <c:pt idx="8033">
                  <c:v>165.297</c:v>
                </c:pt>
                <c:pt idx="8034">
                  <c:v>165.32200000000029</c:v>
                </c:pt>
                <c:pt idx="8035">
                  <c:v>165.34300000000002</c:v>
                </c:pt>
                <c:pt idx="8036">
                  <c:v>165.36700000000025</c:v>
                </c:pt>
                <c:pt idx="8037">
                  <c:v>165.39200000000025</c:v>
                </c:pt>
                <c:pt idx="8038">
                  <c:v>165.416</c:v>
                </c:pt>
                <c:pt idx="8039">
                  <c:v>165.44</c:v>
                </c:pt>
                <c:pt idx="8040">
                  <c:v>165.46300000000002</c:v>
                </c:pt>
                <c:pt idx="8041">
                  <c:v>165.48600000000025</c:v>
                </c:pt>
                <c:pt idx="8042">
                  <c:v>165.50900000000001</c:v>
                </c:pt>
                <c:pt idx="8043">
                  <c:v>165.53100000000001</c:v>
                </c:pt>
                <c:pt idx="8044">
                  <c:v>165.554</c:v>
                </c:pt>
                <c:pt idx="8045">
                  <c:v>165.57899999999998</c:v>
                </c:pt>
                <c:pt idx="8046">
                  <c:v>165.6</c:v>
                </c:pt>
                <c:pt idx="8047">
                  <c:v>165.62200000000001</c:v>
                </c:pt>
                <c:pt idx="8048">
                  <c:v>165.64499999999998</c:v>
                </c:pt>
                <c:pt idx="8049">
                  <c:v>165.67</c:v>
                </c:pt>
                <c:pt idx="8050">
                  <c:v>165.696</c:v>
                </c:pt>
                <c:pt idx="8051">
                  <c:v>165.73</c:v>
                </c:pt>
                <c:pt idx="8052">
                  <c:v>165.751</c:v>
                </c:pt>
                <c:pt idx="8053">
                  <c:v>165.77399999999992</c:v>
                </c:pt>
                <c:pt idx="8054">
                  <c:v>165.79899999999998</c:v>
                </c:pt>
                <c:pt idx="8055">
                  <c:v>165.82200000000029</c:v>
                </c:pt>
                <c:pt idx="8056">
                  <c:v>165.846</c:v>
                </c:pt>
                <c:pt idx="8057">
                  <c:v>165.87300000000002</c:v>
                </c:pt>
                <c:pt idx="8058">
                  <c:v>165.89700000000025</c:v>
                </c:pt>
                <c:pt idx="8059">
                  <c:v>165.92000000000004</c:v>
                </c:pt>
                <c:pt idx="8060">
                  <c:v>165.94499999999999</c:v>
                </c:pt>
                <c:pt idx="8061">
                  <c:v>165.96800000000007</c:v>
                </c:pt>
                <c:pt idx="8062">
                  <c:v>165.99</c:v>
                </c:pt>
                <c:pt idx="8063">
                  <c:v>166.01299999999998</c:v>
                </c:pt>
                <c:pt idx="8064">
                  <c:v>166.03900000000002</c:v>
                </c:pt>
                <c:pt idx="8065">
                  <c:v>166.06399999999999</c:v>
                </c:pt>
                <c:pt idx="8066">
                  <c:v>166.08700000000007</c:v>
                </c:pt>
                <c:pt idx="8067">
                  <c:v>166.108</c:v>
                </c:pt>
                <c:pt idx="8068">
                  <c:v>166.12900000000002</c:v>
                </c:pt>
                <c:pt idx="8069">
                  <c:v>166.154</c:v>
                </c:pt>
                <c:pt idx="8070">
                  <c:v>166.17599999999999</c:v>
                </c:pt>
                <c:pt idx="8071">
                  <c:v>166.20099999999999</c:v>
                </c:pt>
                <c:pt idx="8072">
                  <c:v>166.22399999999999</c:v>
                </c:pt>
                <c:pt idx="8073">
                  <c:v>166.25</c:v>
                </c:pt>
                <c:pt idx="8074">
                  <c:v>166.27199999999999</c:v>
                </c:pt>
                <c:pt idx="8075">
                  <c:v>166.29399999999998</c:v>
                </c:pt>
                <c:pt idx="8076">
                  <c:v>166.316</c:v>
                </c:pt>
                <c:pt idx="8077">
                  <c:v>166.34</c:v>
                </c:pt>
                <c:pt idx="8078">
                  <c:v>166.363</c:v>
                </c:pt>
                <c:pt idx="8079">
                  <c:v>166.38500000000025</c:v>
                </c:pt>
                <c:pt idx="8080">
                  <c:v>166.40800000000004</c:v>
                </c:pt>
                <c:pt idx="8081">
                  <c:v>166.43100000000001</c:v>
                </c:pt>
                <c:pt idx="8082">
                  <c:v>166.45600000000007</c:v>
                </c:pt>
                <c:pt idx="8083">
                  <c:v>166.48000000000025</c:v>
                </c:pt>
                <c:pt idx="8084">
                  <c:v>166.50300000000001</c:v>
                </c:pt>
                <c:pt idx="8085">
                  <c:v>166.52700000000004</c:v>
                </c:pt>
                <c:pt idx="8086">
                  <c:v>166.553</c:v>
                </c:pt>
                <c:pt idx="8087">
                  <c:v>166.57499999999999</c:v>
                </c:pt>
                <c:pt idx="8088">
                  <c:v>166.59900000000002</c:v>
                </c:pt>
                <c:pt idx="8089">
                  <c:v>166.625</c:v>
                </c:pt>
                <c:pt idx="8090">
                  <c:v>166.648</c:v>
                </c:pt>
                <c:pt idx="8091">
                  <c:v>166.66899999999998</c:v>
                </c:pt>
                <c:pt idx="8092">
                  <c:v>166.69</c:v>
                </c:pt>
                <c:pt idx="8093">
                  <c:v>166.71499999999995</c:v>
                </c:pt>
                <c:pt idx="8094">
                  <c:v>166.73899999999998</c:v>
                </c:pt>
                <c:pt idx="8095">
                  <c:v>166.75900000000001</c:v>
                </c:pt>
                <c:pt idx="8096">
                  <c:v>166.78100000000001</c:v>
                </c:pt>
                <c:pt idx="8097">
                  <c:v>166.80600000000001</c:v>
                </c:pt>
                <c:pt idx="8098">
                  <c:v>166.83</c:v>
                </c:pt>
                <c:pt idx="8099">
                  <c:v>166.85200000000029</c:v>
                </c:pt>
                <c:pt idx="8100">
                  <c:v>166.876</c:v>
                </c:pt>
                <c:pt idx="8101">
                  <c:v>166.89800000000025</c:v>
                </c:pt>
                <c:pt idx="8102">
                  <c:v>166.923</c:v>
                </c:pt>
                <c:pt idx="8103">
                  <c:v>166.947</c:v>
                </c:pt>
                <c:pt idx="8104">
                  <c:v>166.96900000000002</c:v>
                </c:pt>
                <c:pt idx="8105">
                  <c:v>166.99100000000001</c:v>
                </c:pt>
                <c:pt idx="8106">
                  <c:v>167.01399999999998</c:v>
                </c:pt>
                <c:pt idx="8107">
                  <c:v>167.036</c:v>
                </c:pt>
                <c:pt idx="8108">
                  <c:v>167.05600000000001</c:v>
                </c:pt>
                <c:pt idx="8109">
                  <c:v>167.08100000000007</c:v>
                </c:pt>
                <c:pt idx="8110">
                  <c:v>167.10299999999998</c:v>
                </c:pt>
                <c:pt idx="8111">
                  <c:v>167.125</c:v>
                </c:pt>
                <c:pt idx="8112">
                  <c:v>167.14899999999997</c:v>
                </c:pt>
                <c:pt idx="8113">
                  <c:v>167.17099999999999</c:v>
                </c:pt>
                <c:pt idx="8114">
                  <c:v>167.196</c:v>
                </c:pt>
                <c:pt idx="8115">
                  <c:v>167.21899999999999</c:v>
                </c:pt>
                <c:pt idx="8116">
                  <c:v>167.23899999999998</c:v>
                </c:pt>
                <c:pt idx="8117">
                  <c:v>167.262</c:v>
                </c:pt>
                <c:pt idx="8118">
                  <c:v>167.285</c:v>
                </c:pt>
                <c:pt idx="8119">
                  <c:v>167.31</c:v>
                </c:pt>
                <c:pt idx="8120">
                  <c:v>167.334</c:v>
                </c:pt>
                <c:pt idx="8121">
                  <c:v>167.35800000000029</c:v>
                </c:pt>
                <c:pt idx="8122">
                  <c:v>167.38100000000026</c:v>
                </c:pt>
                <c:pt idx="8123">
                  <c:v>167.405</c:v>
                </c:pt>
                <c:pt idx="8124">
                  <c:v>167.429</c:v>
                </c:pt>
                <c:pt idx="8125">
                  <c:v>167.45100000000025</c:v>
                </c:pt>
                <c:pt idx="8126">
                  <c:v>167.476</c:v>
                </c:pt>
                <c:pt idx="8127">
                  <c:v>167.501</c:v>
                </c:pt>
                <c:pt idx="8128">
                  <c:v>167.524</c:v>
                </c:pt>
                <c:pt idx="8129">
                  <c:v>167.54499999999999</c:v>
                </c:pt>
                <c:pt idx="8130">
                  <c:v>167.57</c:v>
                </c:pt>
                <c:pt idx="8131">
                  <c:v>167.59300000000002</c:v>
                </c:pt>
                <c:pt idx="8132">
                  <c:v>167.61299999999997</c:v>
                </c:pt>
                <c:pt idx="8133">
                  <c:v>167.63899999999998</c:v>
                </c:pt>
                <c:pt idx="8134">
                  <c:v>167.661</c:v>
                </c:pt>
                <c:pt idx="8135">
                  <c:v>167.684</c:v>
                </c:pt>
                <c:pt idx="8136">
                  <c:v>167.70599999999999</c:v>
                </c:pt>
                <c:pt idx="8137">
                  <c:v>167.72800000000001</c:v>
                </c:pt>
                <c:pt idx="8138">
                  <c:v>167.751</c:v>
                </c:pt>
                <c:pt idx="8139">
                  <c:v>167.77399999999992</c:v>
                </c:pt>
                <c:pt idx="8140">
                  <c:v>167.79599999999999</c:v>
                </c:pt>
                <c:pt idx="8141">
                  <c:v>167.81900000000002</c:v>
                </c:pt>
                <c:pt idx="8142">
                  <c:v>167.84300000000002</c:v>
                </c:pt>
                <c:pt idx="8143">
                  <c:v>167.86800000000025</c:v>
                </c:pt>
                <c:pt idx="8144">
                  <c:v>167.89000000000001</c:v>
                </c:pt>
                <c:pt idx="8145">
                  <c:v>167.91299999999998</c:v>
                </c:pt>
                <c:pt idx="8146">
                  <c:v>167.93700000000001</c:v>
                </c:pt>
                <c:pt idx="8147">
                  <c:v>167.96300000000002</c:v>
                </c:pt>
                <c:pt idx="8148">
                  <c:v>167.98500000000001</c:v>
                </c:pt>
                <c:pt idx="8149">
                  <c:v>168.006</c:v>
                </c:pt>
                <c:pt idx="8150">
                  <c:v>168.03300000000002</c:v>
                </c:pt>
                <c:pt idx="8151">
                  <c:v>168.05600000000001</c:v>
                </c:pt>
                <c:pt idx="8152">
                  <c:v>168.08100000000007</c:v>
                </c:pt>
                <c:pt idx="8153">
                  <c:v>168.10399999999998</c:v>
                </c:pt>
                <c:pt idx="8154">
                  <c:v>168.12700000000001</c:v>
                </c:pt>
                <c:pt idx="8155">
                  <c:v>168.15200000000004</c:v>
                </c:pt>
                <c:pt idx="8156">
                  <c:v>168.17499999999998</c:v>
                </c:pt>
                <c:pt idx="8157">
                  <c:v>168.19899999999998</c:v>
                </c:pt>
                <c:pt idx="8158">
                  <c:v>168.221</c:v>
                </c:pt>
                <c:pt idx="8159">
                  <c:v>168.24599999999998</c:v>
                </c:pt>
                <c:pt idx="8160">
                  <c:v>168.27099999999999</c:v>
                </c:pt>
                <c:pt idx="8161">
                  <c:v>168.29399999999998</c:v>
                </c:pt>
                <c:pt idx="8162">
                  <c:v>168.316</c:v>
                </c:pt>
                <c:pt idx="8163">
                  <c:v>168.34100000000001</c:v>
                </c:pt>
                <c:pt idx="8164">
                  <c:v>168.363</c:v>
                </c:pt>
                <c:pt idx="8165">
                  <c:v>168.38600000000025</c:v>
                </c:pt>
                <c:pt idx="8166">
                  <c:v>168.41</c:v>
                </c:pt>
                <c:pt idx="8167">
                  <c:v>168.435</c:v>
                </c:pt>
                <c:pt idx="8168">
                  <c:v>168.45800000000025</c:v>
                </c:pt>
                <c:pt idx="8169">
                  <c:v>168.48100000000025</c:v>
                </c:pt>
                <c:pt idx="8170">
                  <c:v>168.50300000000001</c:v>
                </c:pt>
                <c:pt idx="8171">
                  <c:v>168.52600000000001</c:v>
                </c:pt>
                <c:pt idx="8172">
                  <c:v>168.55100000000004</c:v>
                </c:pt>
                <c:pt idx="8173">
                  <c:v>168.572</c:v>
                </c:pt>
                <c:pt idx="8174">
                  <c:v>168.596</c:v>
                </c:pt>
                <c:pt idx="8175">
                  <c:v>168.61899999999997</c:v>
                </c:pt>
                <c:pt idx="8176">
                  <c:v>168.642</c:v>
                </c:pt>
                <c:pt idx="8177">
                  <c:v>168.66499999999999</c:v>
                </c:pt>
                <c:pt idx="8178">
                  <c:v>168.68700000000001</c:v>
                </c:pt>
                <c:pt idx="8179">
                  <c:v>168.71099999999998</c:v>
                </c:pt>
                <c:pt idx="8180">
                  <c:v>168.73499999999999</c:v>
                </c:pt>
                <c:pt idx="8181">
                  <c:v>168.75800000000001</c:v>
                </c:pt>
                <c:pt idx="8182">
                  <c:v>168.78</c:v>
                </c:pt>
                <c:pt idx="8183">
                  <c:v>168.804</c:v>
                </c:pt>
                <c:pt idx="8184">
                  <c:v>168.82700000000025</c:v>
                </c:pt>
                <c:pt idx="8185">
                  <c:v>168.85400000000001</c:v>
                </c:pt>
                <c:pt idx="8186">
                  <c:v>168.88500000000025</c:v>
                </c:pt>
                <c:pt idx="8187">
                  <c:v>168.91</c:v>
                </c:pt>
                <c:pt idx="8188">
                  <c:v>168.93200000000004</c:v>
                </c:pt>
                <c:pt idx="8189">
                  <c:v>168.953</c:v>
                </c:pt>
                <c:pt idx="8190">
                  <c:v>168.977</c:v>
                </c:pt>
                <c:pt idx="8191">
                  <c:v>169.001</c:v>
                </c:pt>
                <c:pt idx="8192">
                  <c:v>169.02500000000001</c:v>
                </c:pt>
                <c:pt idx="8193">
                  <c:v>169.04899999999998</c:v>
                </c:pt>
                <c:pt idx="8194">
                  <c:v>169.07</c:v>
                </c:pt>
                <c:pt idx="8195">
                  <c:v>169.095</c:v>
                </c:pt>
                <c:pt idx="8196">
                  <c:v>169.12</c:v>
                </c:pt>
                <c:pt idx="8197">
                  <c:v>169.14299999999997</c:v>
                </c:pt>
                <c:pt idx="8198">
                  <c:v>169.16399999999999</c:v>
                </c:pt>
                <c:pt idx="8199">
                  <c:v>169.19200000000001</c:v>
                </c:pt>
                <c:pt idx="8200">
                  <c:v>169.21399999999974</c:v>
                </c:pt>
                <c:pt idx="8201">
                  <c:v>169.23499999999999</c:v>
                </c:pt>
                <c:pt idx="8202">
                  <c:v>169.25900000000001</c:v>
                </c:pt>
                <c:pt idx="8203">
                  <c:v>169.28300000000002</c:v>
                </c:pt>
                <c:pt idx="8204">
                  <c:v>169.30700000000004</c:v>
                </c:pt>
                <c:pt idx="8205">
                  <c:v>169.33</c:v>
                </c:pt>
                <c:pt idx="8206">
                  <c:v>169.35200000000029</c:v>
                </c:pt>
                <c:pt idx="8207">
                  <c:v>169.375</c:v>
                </c:pt>
                <c:pt idx="8208">
                  <c:v>169.39800000000025</c:v>
                </c:pt>
                <c:pt idx="8209">
                  <c:v>169.42000000000004</c:v>
                </c:pt>
                <c:pt idx="8210">
                  <c:v>169.44200000000001</c:v>
                </c:pt>
                <c:pt idx="8211">
                  <c:v>169.46600000000001</c:v>
                </c:pt>
                <c:pt idx="8212">
                  <c:v>169.49100000000001</c:v>
                </c:pt>
                <c:pt idx="8213">
                  <c:v>169.51499999999999</c:v>
                </c:pt>
                <c:pt idx="8214">
                  <c:v>169.536</c:v>
                </c:pt>
                <c:pt idx="8215">
                  <c:v>169.55800000000025</c:v>
                </c:pt>
                <c:pt idx="8216">
                  <c:v>169.584</c:v>
                </c:pt>
                <c:pt idx="8217">
                  <c:v>169.607</c:v>
                </c:pt>
                <c:pt idx="8218">
                  <c:v>169.631</c:v>
                </c:pt>
                <c:pt idx="8219">
                  <c:v>169.65100000000001</c:v>
                </c:pt>
                <c:pt idx="8220">
                  <c:v>169.678</c:v>
                </c:pt>
                <c:pt idx="8221">
                  <c:v>169.702</c:v>
                </c:pt>
                <c:pt idx="8222">
                  <c:v>169.72499999999999</c:v>
                </c:pt>
                <c:pt idx="8223">
                  <c:v>169.74899999999997</c:v>
                </c:pt>
                <c:pt idx="8224">
                  <c:v>169.77199999999999</c:v>
                </c:pt>
                <c:pt idx="8225">
                  <c:v>169.79599999999999</c:v>
                </c:pt>
                <c:pt idx="8226">
                  <c:v>169.81800000000001</c:v>
                </c:pt>
                <c:pt idx="8227">
                  <c:v>169.84200000000001</c:v>
                </c:pt>
                <c:pt idx="8228">
                  <c:v>169.86600000000001</c:v>
                </c:pt>
                <c:pt idx="8229">
                  <c:v>169.88900000000001</c:v>
                </c:pt>
                <c:pt idx="8230">
                  <c:v>169.91399999999999</c:v>
                </c:pt>
                <c:pt idx="8231">
                  <c:v>169.93800000000007</c:v>
                </c:pt>
                <c:pt idx="8232">
                  <c:v>169.96200000000007</c:v>
                </c:pt>
                <c:pt idx="8233">
                  <c:v>169.98500000000001</c:v>
                </c:pt>
                <c:pt idx="8234">
                  <c:v>170.00700000000001</c:v>
                </c:pt>
                <c:pt idx="8235">
                  <c:v>170.029</c:v>
                </c:pt>
                <c:pt idx="8236">
                  <c:v>170.053</c:v>
                </c:pt>
                <c:pt idx="8237">
                  <c:v>170.08100000000007</c:v>
                </c:pt>
                <c:pt idx="8238">
                  <c:v>170.102</c:v>
                </c:pt>
                <c:pt idx="8239">
                  <c:v>170.124</c:v>
                </c:pt>
                <c:pt idx="8240">
                  <c:v>170.148</c:v>
                </c:pt>
                <c:pt idx="8241">
                  <c:v>170.17</c:v>
                </c:pt>
                <c:pt idx="8242">
                  <c:v>170.19299999999998</c:v>
                </c:pt>
                <c:pt idx="8243">
                  <c:v>170.21499999999995</c:v>
                </c:pt>
                <c:pt idx="8244">
                  <c:v>170.238</c:v>
                </c:pt>
                <c:pt idx="8245">
                  <c:v>170.26499999999999</c:v>
                </c:pt>
                <c:pt idx="8246">
                  <c:v>170.286</c:v>
                </c:pt>
                <c:pt idx="8247">
                  <c:v>170.31</c:v>
                </c:pt>
                <c:pt idx="8248">
                  <c:v>170.33500000000001</c:v>
                </c:pt>
                <c:pt idx="8249">
                  <c:v>170.35800000000029</c:v>
                </c:pt>
                <c:pt idx="8250">
                  <c:v>170.37800000000001</c:v>
                </c:pt>
                <c:pt idx="8251">
                  <c:v>170.40200000000004</c:v>
                </c:pt>
                <c:pt idx="8252">
                  <c:v>170.42700000000025</c:v>
                </c:pt>
                <c:pt idx="8253">
                  <c:v>170.45000000000007</c:v>
                </c:pt>
                <c:pt idx="8254">
                  <c:v>170.47299999999998</c:v>
                </c:pt>
                <c:pt idx="8255">
                  <c:v>170.49700000000001</c:v>
                </c:pt>
                <c:pt idx="8256">
                  <c:v>170.52100000000004</c:v>
                </c:pt>
                <c:pt idx="8257">
                  <c:v>170.54599999999999</c:v>
                </c:pt>
                <c:pt idx="8258">
                  <c:v>170.566</c:v>
                </c:pt>
                <c:pt idx="8259">
                  <c:v>170.589</c:v>
                </c:pt>
                <c:pt idx="8260">
                  <c:v>170.60999999999999</c:v>
                </c:pt>
                <c:pt idx="8261">
                  <c:v>170.636</c:v>
                </c:pt>
                <c:pt idx="8262">
                  <c:v>170.65900000000002</c:v>
                </c:pt>
                <c:pt idx="8263">
                  <c:v>170.68</c:v>
                </c:pt>
                <c:pt idx="8264">
                  <c:v>170.70099999999999</c:v>
                </c:pt>
                <c:pt idx="8265">
                  <c:v>170.726</c:v>
                </c:pt>
                <c:pt idx="8266">
                  <c:v>170.74799999999999</c:v>
                </c:pt>
                <c:pt idx="8267">
                  <c:v>170.77099999999999</c:v>
                </c:pt>
                <c:pt idx="8268">
                  <c:v>170.79499999999999</c:v>
                </c:pt>
                <c:pt idx="8269">
                  <c:v>170.81700000000001</c:v>
                </c:pt>
                <c:pt idx="8270">
                  <c:v>170.839</c:v>
                </c:pt>
                <c:pt idx="8271">
                  <c:v>170.86500000000001</c:v>
                </c:pt>
                <c:pt idx="8272">
                  <c:v>170.88900000000001</c:v>
                </c:pt>
                <c:pt idx="8273">
                  <c:v>170.91200000000001</c:v>
                </c:pt>
                <c:pt idx="8274">
                  <c:v>170.934</c:v>
                </c:pt>
                <c:pt idx="8275">
                  <c:v>170.95800000000025</c:v>
                </c:pt>
                <c:pt idx="8276">
                  <c:v>170.98200000000026</c:v>
                </c:pt>
                <c:pt idx="8277">
                  <c:v>171.006</c:v>
                </c:pt>
                <c:pt idx="8278">
                  <c:v>171.03</c:v>
                </c:pt>
                <c:pt idx="8279">
                  <c:v>171.05100000000004</c:v>
                </c:pt>
                <c:pt idx="8280">
                  <c:v>171.07599999999999</c:v>
                </c:pt>
                <c:pt idx="8281">
                  <c:v>171.101</c:v>
                </c:pt>
                <c:pt idx="8282">
                  <c:v>171.125</c:v>
                </c:pt>
                <c:pt idx="8283">
                  <c:v>171.148</c:v>
                </c:pt>
                <c:pt idx="8284">
                  <c:v>171.172</c:v>
                </c:pt>
                <c:pt idx="8285">
                  <c:v>171.19899999999998</c:v>
                </c:pt>
                <c:pt idx="8286">
                  <c:v>171.22299999999998</c:v>
                </c:pt>
                <c:pt idx="8287">
                  <c:v>171.24399999999974</c:v>
                </c:pt>
                <c:pt idx="8288">
                  <c:v>171.267</c:v>
                </c:pt>
                <c:pt idx="8289">
                  <c:v>171.291</c:v>
                </c:pt>
                <c:pt idx="8290">
                  <c:v>171.315</c:v>
                </c:pt>
                <c:pt idx="8291">
                  <c:v>171.33700000000007</c:v>
                </c:pt>
                <c:pt idx="8292">
                  <c:v>171.36100000000025</c:v>
                </c:pt>
                <c:pt idx="8293">
                  <c:v>171.38400000000001</c:v>
                </c:pt>
                <c:pt idx="8294">
                  <c:v>171.41</c:v>
                </c:pt>
                <c:pt idx="8295">
                  <c:v>171.434</c:v>
                </c:pt>
                <c:pt idx="8296">
                  <c:v>171.45600000000007</c:v>
                </c:pt>
                <c:pt idx="8297">
                  <c:v>171.48100000000025</c:v>
                </c:pt>
                <c:pt idx="8298">
                  <c:v>171.50200000000001</c:v>
                </c:pt>
                <c:pt idx="8299">
                  <c:v>171.52500000000001</c:v>
                </c:pt>
                <c:pt idx="8300">
                  <c:v>171.55200000000025</c:v>
                </c:pt>
                <c:pt idx="8301">
                  <c:v>171.57399999999998</c:v>
                </c:pt>
                <c:pt idx="8302">
                  <c:v>171.59700000000001</c:v>
                </c:pt>
                <c:pt idx="8303">
                  <c:v>171.62</c:v>
                </c:pt>
                <c:pt idx="8304">
                  <c:v>171.64499999999998</c:v>
                </c:pt>
                <c:pt idx="8305">
                  <c:v>171.66499999999999</c:v>
                </c:pt>
                <c:pt idx="8306">
                  <c:v>171.68800000000007</c:v>
                </c:pt>
                <c:pt idx="8307">
                  <c:v>171.71299999999999</c:v>
                </c:pt>
                <c:pt idx="8308">
                  <c:v>171.73599999999999</c:v>
                </c:pt>
                <c:pt idx="8309">
                  <c:v>171.75900000000001</c:v>
                </c:pt>
                <c:pt idx="8310">
                  <c:v>171.78100000000001</c:v>
                </c:pt>
                <c:pt idx="8311">
                  <c:v>171.80500000000001</c:v>
                </c:pt>
                <c:pt idx="8312">
                  <c:v>171.82800000000029</c:v>
                </c:pt>
                <c:pt idx="8313">
                  <c:v>171.85200000000029</c:v>
                </c:pt>
                <c:pt idx="8314">
                  <c:v>171.87800000000001</c:v>
                </c:pt>
                <c:pt idx="8315">
                  <c:v>171.90100000000001</c:v>
                </c:pt>
                <c:pt idx="8316">
                  <c:v>171.92500000000001</c:v>
                </c:pt>
                <c:pt idx="8317">
                  <c:v>171.95000000000007</c:v>
                </c:pt>
                <c:pt idx="8318">
                  <c:v>171.97399999999999</c:v>
                </c:pt>
                <c:pt idx="8319">
                  <c:v>172.00399999999999</c:v>
                </c:pt>
                <c:pt idx="8320">
                  <c:v>172.03200000000001</c:v>
                </c:pt>
                <c:pt idx="8321">
                  <c:v>172.05700000000004</c:v>
                </c:pt>
                <c:pt idx="8322">
                  <c:v>172.08</c:v>
                </c:pt>
                <c:pt idx="8323">
                  <c:v>172.10399999999998</c:v>
                </c:pt>
                <c:pt idx="8324">
                  <c:v>172.125</c:v>
                </c:pt>
                <c:pt idx="8325">
                  <c:v>172.15100000000001</c:v>
                </c:pt>
                <c:pt idx="8326">
                  <c:v>172.17299999999997</c:v>
                </c:pt>
                <c:pt idx="8327">
                  <c:v>172.196</c:v>
                </c:pt>
                <c:pt idx="8328">
                  <c:v>172.22</c:v>
                </c:pt>
                <c:pt idx="8329">
                  <c:v>172.24399999999974</c:v>
                </c:pt>
                <c:pt idx="8330">
                  <c:v>172.268</c:v>
                </c:pt>
                <c:pt idx="8331">
                  <c:v>172.29</c:v>
                </c:pt>
                <c:pt idx="8332">
                  <c:v>172.315</c:v>
                </c:pt>
                <c:pt idx="8333">
                  <c:v>172.33800000000025</c:v>
                </c:pt>
                <c:pt idx="8334">
                  <c:v>172.36</c:v>
                </c:pt>
                <c:pt idx="8335">
                  <c:v>172.38300000000001</c:v>
                </c:pt>
                <c:pt idx="8336">
                  <c:v>172.40600000000001</c:v>
                </c:pt>
                <c:pt idx="8337">
                  <c:v>172.43</c:v>
                </c:pt>
                <c:pt idx="8338">
                  <c:v>172.45400000000001</c:v>
                </c:pt>
                <c:pt idx="8339">
                  <c:v>172.477</c:v>
                </c:pt>
                <c:pt idx="8340">
                  <c:v>172.501</c:v>
                </c:pt>
                <c:pt idx="8341">
                  <c:v>172.523</c:v>
                </c:pt>
                <c:pt idx="8342">
                  <c:v>172.54599999999999</c:v>
                </c:pt>
                <c:pt idx="8343">
                  <c:v>172.56900000000002</c:v>
                </c:pt>
                <c:pt idx="8344">
                  <c:v>172.59100000000001</c:v>
                </c:pt>
                <c:pt idx="8345">
                  <c:v>172.61699999999999</c:v>
                </c:pt>
                <c:pt idx="8346">
                  <c:v>172.63899999999998</c:v>
                </c:pt>
                <c:pt idx="8347">
                  <c:v>172.661</c:v>
                </c:pt>
                <c:pt idx="8348">
                  <c:v>172.68200000000004</c:v>
                </c:pt>
                <c:pt idx="8349">
                  <c:v>172.70699999999999</c:v>
                </c:pt>
                <c:pt idx="8350">
                  <c:v>172.73</c:v>
                </c:pt>
                <c:pt idx="8351">
                  <c:v>172.75300000000001</c:v>
                </c:pt>
                <c:pt idx="8352">
                  <c:v>172.77499999999998</c:v>
                </c:pt>
                <c:pt idx="8353">
                  <c:v>172.79599999999999</c:v>
                </c:pt>
                <c:pt idx="8354">
                  <c:v>172.82000000000025</c:v>
                </c:pt>
                <c:pt idx="8355">
                  <c:v>172.84300000000002</c:v>
                </c:pt>
                <c:pt idx="8356">
                  <c:v>172.86600000000001</c:v>
                </c:pt>
                <c:pt idx="8357">
                  <c:v>172.89100000000025</c:v>
                </c:pt>
                <c:pt idx="8358">
                  <c:v>172.91499999999999</c:v>
                </c:pt>
                <c:pt idx="8359">
                  <c:v>172.93900000000002</c:v>
                </c:pt>
                <c:pt idx="8360">
                  <c:v>172.96200000000007</c:v>
                </c:pt>
                <c:pt idx="8361">
                  <c:v>172.98700000000025</c:v>
                </c:pt>
                <c:pt idx="8362">
                  <c:v>173.01</c:v>
                </c:pt>
                <c:pt idx="8363">
                  <c:v>173.03100000000001</c:v>
                </c:pt>
                <c:pt idx="8364">
                  <c:v>173.05500000000001</c:v>
                </c:pt>
                <c:pt idx="8365">
                  <c:v>173.078</c:v>
                </c:pt>
                <c:pt idx="8366">
                  <c:v>173.10299999999998</c:v>
                </c:pt>
                <c:pt idx="8367">
                  <c:v>173.125</c:v>
                </c:pt>
                <c:pt idx="8368">
                  <c:v>173.148</c:v>
                </c:pt>
                <c:pt idx="8369">
                  <c:v>173.17299999999997</c:v>
                </c:pt>
                <c:pt idx="8370">
                  <c:v>173.196</c:v>
                </c:pt>
                <c:pt idx="8371">
                  <c:v>173.21899999999999</c:v>
                </c:pt>
                <c:pt idx="8372">
                  <c:v>173.24299999999999</c:v>
                </c:pt>
                <c:pt idx="8373">
                  <c:v>173.26499999999999</c:v>
                </c:pt>
                <c:pt idx="8374">
                  <c:v>173.291</c:v>
                </c:pt>
                <c:pt idx="8375">
                  <c:v>173.316</c:v>
                </c:pt>
                <c:pt idx="8376">
                  <c:v>173.33700000000007</c:v>
                </c:pt>
                <c:pt idx="8377">
                  <c:v>173.35900000000001</c:v>
                </c:pt>
                <c:pt idx="8378">
                  <c:v>173.38500000000025</c:v>
                </c:pt>
                <c:pt idx="8379">
                  <c:v>173.40800000000004</c:v>
                </c:pt>
                <c:pt idx="8380">
                  <c:v>173.43</c:v>
                </c:pt>
                <c:pt idx="8381">
                  <c:v>173.45400000000001</c:v>
                </c:pt>
                <c:pt idx="8382">
                  <c:v>173.47899999999998</c:v>
                </c:pt>
                <c:pt idx="8383">
                  <c:v>173.501</c:v>
                </c:pt>
                <c:pt idx="8384">
                  <c:v>173.52200000000025</c:v>
                </c:pt>
                <c:pt idx="8385">
                  <c:v>173.54499999999999</c:v>
                </c:pt>
                <c:pt idx="8386">
                  <c:v>173.571</c:v>
                </c:pt>
                <c:pt idx="8387">
                  <c:v>173.59200000000001</c:v>
                </c:pt>
                <c:pt idx="8388">
                  <c:v>173.61399999999998</c:v>
                </c:pt>
                <c:pt idx="8389">
                  <c:v>173.636</c:v>
                </c:pt>
                <c:pt idx="8390">
                  <c:v>173.661</c:v>
                </c:pt>
                <c:pt idx="8391">
                  <c:v>173.685</c:v>
                </c:pt>
                <c:pt idx="8392">
                  <c:v>173.708</c:v>
                </c:pt>
                <c:pt idx="8393">
                  <c:v>173.732</c:v>
                </c:pt>
                <c:pt idx="8394">
                  <c:v>173.75300000000001</c:v>
                </c:pt>
                <c:pt idx="8395">
                  <c:v>173.77599999999998</c:v>
                </c:pt>
                <c:pt idx="8396">
                  <c:v>173.8</c:v>
                </c:pt>
                <c:pt idx="8397">
                  <c:v>173.82300000000001</c:v>
                </c:pt>
                <c:pt idx="8398">
                  <c:v>173.846</c:v>
                </c:pt>
                <c:pt idx="8399">
                  <c:v>173.869</c:v>
                </c:pt>
                <c:pt idx="8400">
                  <c:v>173.89200000000025</c:v>
                </c:pt>
                <c:pt idx="8401">
                  <c:v>173.916</c:v>
                </c:pt>
                <c:pt idx="8402">
                  <c:v>173.93900000000002</c:v>
                </c:pt>
                <c:pt idx="8403">
                  <c:v>173.96300000000002</c:v>
                </c:pt>
                <c:pt idx="8404">
                  <c:v>173.98700000000025</c:v>
                </c:pt>
                <c:pt idx="8405">
                  <c:v>174.011</c:v>
                </c:pt>
                <c:pt idx="8406">
                  <c:v>174.035</c:v>
                </c:pt>
                <c:pt idx="8407">
                  <c:v>174.06</c:v>
                </c:pt>
                <c:pt idx="8408">
                  <c:v>174.08200000000025</c:v>
                </c:pt>
                <c:pt idx="8409">
                  <c:v>174.10299999999998</c:v>
                </c:pt>
                <c:pt idx="8410">
                  <c:v>174.12800000000001</c:v>
                </c:pt>
                <c:pt idx="8411">
                  <c:v>174.15200000000004</c:v>
                </c:pt>
                <c:pt idx="8412">
                  <c:v>174.17499999999998</c:v>
                </c:pt>
                <c:pt idx="8413">
                  <c:v>174.19800000000001</c:v>
                </c:pt>
                <c:pt idx="8414">
                  <c:v>174.221</c:v>
                </c:pt>
                <c:pt idx="8415">
                  <c:v>174.24799999999999</c:v>
                </c:pt>
                <c:pt idx="8416">
                  <c:v>174.27099999999999</c:v>
                </c:pt>
                <c:pt idx="8417">
                  <c:v>174.292</c:v>
                </c:pt>
                <c:pt idx="8418">
                  <c:v>174.316</c:v>
                </c:pt>
                <c:pt idx="8419">
                  <c:v>174.34</c:v>
                </c:pt>
                <c:pt idx="8420">
                  <c:v>174.363</c:v>
                </c:pt>
                <c:pt idx="8421">
                  <c:v>174.38400000000001</c:v>
                </c:pt>
                <c:pt idx="8422">
                  <c:v>174.40800000000004</c:v>
                </c:pt>
                <c:pt idx="8423">
                  <c:v>174.43300000000002</c:v>
                </c:pt>
                <c:pt idx="8424">
                  <c:v>174.45500000000001</c:v>
                </c:pt>
                <c:pt idx="8425">
                  <c:v>174.476</c:v>
                </c:pt>
                <c:pt idx="8426">
                  <c:v>174.50200000000001</c:v>
                </c:pt>
                <c:pt idx="8427">
                  <c:v>174.52600000000001</c:v>
                </c:pt>
                <c:pt idx="8428">
                  <c:v>174.55</c:v>
                </c:pt>
                <c:pt idx="8429">
                  <c:v>174.57299999999998</c:v>
                </c:pt>
                <c:pt idx="8430">
                  <c:v>174.59800000000001</c:v>
                </c:pt>
                <c:pt idx="8431">
                  <c:v>174.62</c:v>
                </c:pt>
                <c:pt idx="8432">
                  <c:v>174.64099999999999</c:v>
                </c:pt>
                <c:pt idx="8433">
                  <c:v>174.66499999999999</c:v>
                </c:pt>
                <c:pt idx="8434">
                  <c:v>174.68900000000002</c:v>
                </c:pt>
                <c:pt idx="8435">
                  <c:v>174.71499999999995</c:v>
                </c:pt>
                <c:pt idx="8436">
                  <c:v>174.73899999999998</c:v>
                </c:pt>
                <c:pt idx="8437">
                  <c:v>174.762</c:v>
                </c:pt>
                <c:pt idx="8438">
                  <c:v>174.786</c:v>
                </c:pt>
                <c:pt idx="8439">
                  <c:v>174.809</c:v>
                </c:pt>
                <c:pt idx="8440">
                  <c:v>174.833</c:v>
                </c:pt>
                <c:pt idx="8441">
                  <c:v>174.85500000000025</c:v>
                </c:pt>
                <c:pt idx="8442">
                  <c:v>174.87900000000002</c:v>
                </c:pt>
                <c:pt idx="8443">
                  <c:v>174.9</c:v>
                </c:pt>
                <c:pt idx="8444">
                  <c:v>174.923</c:v>
                </c:pt>
                <c:pt idx="8445">
                  <c:v>174.94399999999999</c:v>
                </c:pt>
                <c:pt idx="8446">
                  <c:v>174.965</c:v>
                </c:pt>
                <c:pt idx="8447">
                  <c:v>174.99</c:v>
                </c:pt>
                <c:pt idx="8448">
                  <c:v>175.01</c:v>
                </c:pt>
                <c:pt idx="8449">
                  <c:v>175.03399999999999</c:v>
                </c:pt>
                <c:pt idx="8450">
                  <c:v>175.05600000000001</c:v>
                </c:pt>
                <c:pt idx="8451">
                  <c:v>175.08100000000007</c:v>
                </c:pt>
                <c:pt idx="8452">
                  <c:v>175.108</c:v>
                </c:pt>
                <c:pt idx="8453">
                  <c:v>175.13</c:v>
                </c:pt>
                <c:pt idx="8454">
                  <c:v>175.16200000000001</c:v>
                </c:pt>
                <c:pt idx="8455">
                  <c:v>175.185</c:v>
                </c:pt>
                <c:pt idx="8456">
                  <c:v>175.208</c:v>
                </c:pt>
                <c:pt idx="8457">
                  <c:v>175.232</c:v>
                </c:pt>
                <c:pt idx="8458">
                  <c:v>175.25300000000001</c:v>
                </c:pt>
                <c:pt idx="8459">
                  <c:v>175.27899999999997</c:v>
                </c:pt>
                <c:pt idx="8460">
                  <c:v>175.303</c:v>
                </c:pt>
                <c:pt idx="8461">
                  <c:v>175.32400000000001</c:v>
                </c:pt>
                <c:pt idx="8462">
                  <c:v>175.346</c:v>
                </c:pt>
                <c:pt idx="8463">
                  <c:v>175.37200000000001</c:v>
                </c:pt>
                <c:pt idx="8464">
                  <c:v>175.39700000000025</c:v>
                </c:pt>
                <c:pt idx="8465">
                  <c:v>175.42000000000004</c:v>
                </c:pt>
                <c:pt idx="8466">
                  <c:v>175.44200000000001</c:v>
                </c:pt>
                <c:pt idx="8467">
                  <c:v>175.46700000000001</c:v>
                </c:pt>
                <c:pt idx="8468">
                  <c:v>175.49100000000001</c:v>
                </c:pt>
                <c:pt idx="8469">
                  <c:v>175.51399999999998</c:v>
                </c:pt>
                <c:pt idx="8470">
                  <c:v>175.53800000000001</c:v>
                </c:pt>
                <c:pt idx="8471">
                  <c:v>175.56200000000001</c:v>
                </c:pt>
                <c:pt idx="8472">
                  <c:v>175.58600000000001</c:v>
                </c:pt>
                <c:pt idx="8473">
                  <c:v>175.607</c:v>
                </c:pt>
                <c:pt idx="8474">
                  <c:v>175.631</c:v>
                </c:pt>
                <c:pt idx="8475">
                  <c:v>175.65700000000001</c:v>
                </c:pt>
                <c:pt idx="8476">
                  <c:v>175.68</c:v>
                </c:pt>
                <c:pt idx="8477">
                  <c:v>175.70399999999998</c:v>
                </c:pt>
                <c:pt idx="8478">
                  <c:v>175.726</c:v>
                </c:pt>
                <c:pt idx="8479">
                  <c:v>175.74899999999997</c:v>
                </c:pt>
                <c:pt idx="8480">
                  <c:v>175.77299999999997</c:v>
                </c:pt>
                <c:pt idx="8481">
                  <c:v>175.79499999999999</c:v>
                </c:pt>
                <c:pt idx="8482">
                  <c:v>175.81800000000001</c:v>
                </c:pt>
                <c:pt idx="8483">
                  <c:v>175.84399999999999</c:v>
                </c:pt>
                <c:pt idx="8484">
                  <c:v>175.86800000000025</c:v>
                </c:pt>
                <c:pt idx="8485">
                  <c:v>175.89100000000025</c:v>
                </c:pt>
                <c:pt idx="8486">
                  <c:v>175.91299999999998</c:v>
                </c:pt>
                <c:pt idx="8487">
                  <c:v>175.93800000000007</c:v>
                </c:pt>
                <c:pt idx="8488">
                  <c:v>175.96</c:v>
                </c:pt>
                <c:pt idx="8489">
                  <c:v>175.98200000000026</c:v>
                </c:pt>
                <c:pt idx="8490">
                  <c:v>176.005</c:v>
                </c:pt>
                <c:pt idx="8491">
                  <c:v>176.029</c:v>
                </c:pt>
                <c:pt idx="8492">
                  <c:v>176.054</c:v>
                </c:pt>
                <c:pt idx="8493">
                  <c:v>176.077</c:v>
                </c:pt>
                <c:pt idx="8494">
                  <c:v>176.09800000000001</c:v>
                </c:pt>
                <c:pt idx="8495">
                  <c:v>176.12200000000001</c:v>
                </c:pt>
                <c:pt idx="8496">
                  <c:v>176.14599999999999</c:v>
                </c:pt>
                <c:pt idx="8497">
                  <c:v>176.16899999999998</c:v>
                </c:pt>
                <c:pt idx="8498">
                  <c:v>176.191</c:v>
                </c:pt>
                <c:pt idx="8499">
                  <c:v>176.21599999999998</c:v>
                </c:pt>
                <c:pt idx="8500">
                  <c:v>176.24099999999999</c:v>
                </c:pt>
                <c:pt idx="8501">
                  <c:v>176.26499999999999</c:v>
                </c:pt>
                <c:pt idx="8502">
                  <c:v>176.28700000000001</c:v>
                </c:pt>
                <c:pt idx="8503">
                  <c:v>176.31</c:v>
                </c:pt>
                <c:pt idx="8504">
                  <c:v>176.33500000000001</c:v>
                </c:pt>
                <c:pt idx="8505">
                  <c:v>176.35700000000026</c:v>
                </c:pt>
                <c:pt idx="8506">
                  <c:v>176.38000000000025</c:v>
                </c:pt>
                <c:pt idx="8507">
                  <c:v>176.404</c:v>
                </c:pt>
                <c:pt idx="8508">
                  <c:v>176.42700000000025</c:v>
                </c:pt>
                <c:pt idx="8509">
                  <c:v>176.45100000000025</c:v>
                </c:pt>
                <c:pt idx="8510">
                  <c:v>176.47499999999999</c:v>
                </c:pt>
                <c:pt idx="8511">
                  <c:v>176.49800000000025</c:v>
                </c:pt>
                <c:pt idx="8512">
                  <c:v>176.523</c:v>
                </c:pt>
                <c:pt idx="8513">
                  <c:v>176.54599999999999</c:v>
                </c:pt>
                <c:pt idx="8514">
                  <c:v>176.572</c:v>
                </c:pt>
                <c:pt idx="8515">
                  <c:v>176.596</c:v>
                </c:pt>
                <c:pt idx="8516">
                  <c:v>176.62100000000001</c:v>
                </c:pt>
                <c:pt idx="8517">
                  <c:v>176.64599999999999</c:v>
                </c:pt>
                <c:pt idx="8518">
                  <c:v>176.66800000000001</c:v>
                </c:pt>
                <c:pt idx="8519">
                  <c:v>176.69</c:v>
                </c:pt>
                <c:pt idx="8520">
                  <c:v>176.71499999999995</c:v>
                </c:pt>
                <c:pt idx="8521">
                  <c:v>176.73899999999998</c:v>
                </c:pt>
                <c:pt idx="8522">
                  <c:v>176.761</c:v>
                </c:pt>
                <c:pt idx="8523">
                  <c:v>176.78100000000001</c:v>
                </c:pt>
                <c:pt idx="8524">
                  <c:v>176.80600000000001</c:v>
                </c:pt>
                <c:pt idx="8525">
                  <c:v>176.83</c:v>
                </c:pt>
                <c:pt idx="8526">
                  <c:v>176.85300000000001</c:v>
                </c:pt>
                <c:pt idx="8527">
                  <c:v>176.876</c:v>
                </c:pt>
                <c:pt idx="8528">
                  <c:v>176.89600000000004</c:v>
                </c:pt>
                <c:pt idx="8529">
                  <c:v>176.92000000000004</c:v>
                </c:pt>
                <c:pt idx="8530">
                  <c:v>176.94399999999999</c:v>
                </c:pt>
                <c:pt idx="8531">
                  <c:v>176.96600000000001</c:v>
                </c:pt>
                <c:pt idx="8532">
                  <c:v>176.989</c:v>
                </c:pt>
                <c:pt idx="8533">
                  <c:v>177.01299999999998</c:v>
                </c:pt>
                <c:pt idx="8534">
                  <c:v>177.035</c:v>
                </c:pt>
                <c:pt idx="8535">
                  <c:v>177.06100000000001</c:v>
                </c:pt>
                <c:pt idx="8536">
                  <c:v>177.08600000000001</c:v>
                </c:pt>
                <c:pt idx="8537">
                  <c:v>177.10999999999999</c:v>
                </c:pt>
                <c:pt idx="8538">
                  <c:v>177.13299999999998</c:v>
                </c:pt>
                <c:pt idx="8539">
                  <c:v>177.15700000000001</c:v>
                </c:pt>
                <c:pt idx="8540">
                  <c:v>177.18200000000004</c:v>
                </c:pt>
                <c:pt idx="8541">
                  <c:v>177.20099999999999</c:v>
                </c:pt>
                <c:pt idx="8542">
                  <c:v>177.22299999999998</c:v>
                </c:pt>
                <c:pt idx="8543">
                  <c:v>177.24599999999998</c:v>
                </c:pt>
                <c:pt idx="8544">
                  <c:v>177.27299999999997</c:v>
                </c:pt>
                <c:pt idx="8545">
                  <c:v>177.29599999999999</c:v>
                </c:pt>
                <c:pt idx="8546">
                  <c:v>177.31900000000002</c:v>
                </c:pt>
                <c:pt idx="8547">
                  <c:v>177.34</c:v>
                </c:pt>
                <c:pt idx="8548">
                  <c:v>177.36500000000001</c:v>
                </c:pt>
                <c:pt idx="8549">
                  <c:v>177.39000000000001</c:v>
                </c:pt>
                <c:pt idx="8550">
                  <c:v>177.41200000000001</c:v>
                </c:pt>
                <c:pt idx="8551">
                  <c:v>177.434</c:v>
                </c:pt>
                <c:pt idx="8552">
                  <c:v>177.45800000000025</c:v>
                </c:pt>
                <c:pt idx="8553">
                  <c:v>177.483</c:v>
                </c:pt>
                <c:pt idx="8554">
                  <c:v>177.506</c:v>
                </c:pt>
                <c:pt idx="8555">
                  <c:v>177.53</c:v>
                </c:pt>
                <c:pt idx="8556">
                  <c:v>177.55500000000001</c:v>
                </c:pt>
                <c:pt idx="8557">
                  <c:v>177.57899999999998</c:v>
                </c:pt>
                <c:pt idx="8558">
                  <c:v>177.6</c:v>
                </c:pt>
                <c:pt idx="8559">
                  <c:v>177.625</c:v>
                </c:pt>
                <c:pt idx="8560">
                  <c:v>177.64699999999999</c:v>
                </c:pt>
                <c:pt idx="8561">
                  <c:v>177.67099999999999</c:v>
                </c:pt>
                <c:pt idx="8562">
                  <c:v>177.69399999999999</c:v>
                </c:pt>
                <c:pt idx="8563">
                  <c:v>177.71499999999995</c:v>
                </c:pt>
                <c:pt idx="8564">
                  <c:v>177.73999999999998</c:v>
                </c:pt>
                <c:pt idx="8565">
                  <c:v>177.76399999999998</c:v>
                </c:pt>
                <c:pt idx="8566">
                  <c:v>177.786</c:v>
                </c:pt>
                <c:pt idx="8567">
                  <c:v>177.809</c:v>
                </c:pt>
                <c:pt idx="8568">
                  <c:v>177.833</c:v>
                </c:pt>
                <c:pt idx="8569">
                  <c:v>177.85600000000025</c:v>
                </c:pt>
                <c:pt idx="8570">
                  <c:v>177.87900000000002</c:v>
                </c:pt>
                <c:pt idx="8571">
                  <c:v>177.9</c:v>
                </c:pt>
                <c:pt idx="8572">
                  <c:v>177.923</c:v>
                </c:pt>
                <c:pt idx="8573">
                  <c:v>177.94800000000001</c:v>
                </c:pt>
                <c:pt idx="8574">
                  <c:v>177.97200000000001</c:v>
                </c:pt>
                <c:pt idx="8575">
                  <c:v>177.995</c:v>
                </c:pt>
                <c:pt idx="8576">
                  <c:v>178.01599999999999</c:v>
                </c:pt>
                <c:pt idx="8577">
                  <c:v>178.041</c:v>
                </c:pt>
                <c:pt idx="8578">
                  <c:v>178.06399999999999</c:v>
                </c:pt>
                <c:pt idx="8579">
                  <c:v>178.08700000000007</c:v>
                </c:pt>
                <c:pt idx="8580">
                  <c:v>178.10999999999999</c:v>
                </c:pt>
                <c:pt idx="8581">
                  <c:v>178.13399999999999</c:v>
                </c:pt>
                <c:pt idx="8582">
                  <c:v>178.15600000000001</c:v>
                </c:pt>
                <c:pt idx="8583">
                  <c:v>178.17899999999997</c:v>
                </c:pt>
                <c:pt idx="8584">
                  <c:v>178.20299999999997</c:v>
                </c:pt>
                <c:pt idx="8585">
                  <c:v>178.226</c:v>
                </c:pt>
                <c:pt idx="8586">
                  <c:v>178.25</c:v>
                </c:pt>
                <c:pt idx="8587">
                  <c:v>178.27699999999999</c:v>
                </c:pt>
                <c:pt idx="8588">
                  <c:v>178.31200000000001</c:v>
                </c:pt>
                <c:pt idx="8589">
                  <c:v>178.33700000000007</c:v>
                </c:pt>
                <c:pt idx="8590">
                  <c:v>178.35800000000029</c:v>
                </c:pt>
                <c:pt idx="8591">
                  <c:v>178.38100000000026</c:v>
                </c:pt>
                <c:pt idx="8592">
                  <c:v>178.40600000000001</c:v>
                </c:pt>
                <c:pt idx="8593">
                  <c:v>178.429</c:v>
                </c:pt>
                <c:pt idx="8594">
                  <c:v>178.45400000000001</c:v>
                </c:pt>
                <c:pt idx="8595">
                  <c:v>178.47800000000001</c:v>
                </c:pt>
                <c:pt idx="8596">
                  <c:v>178.50300000000001</c:v>
                </c:pt>
                <c:pt idx="8597">
                  <c:v>178.52600000000001</c:v>
                </c:pt>
                <c:pt idx="8598">
                  <c:v>178.54899999999998</c:v>
                </c:pt>
                <c:pt idx="8599">
                  <c:v>178.572</c:v>
                </c:pt>
                <c:pt idx="8600">
                  <c:v>178.595</c:v>
                </c:pt>
                <c:pt idx="8601">
                  <c:v>178.62</c:v>
                </c:pt>
                <c:pt idx="8602">
                  <c:v>178.642</c:v>
                </c:pt>
                <c:pt idx="8603">
                  <c:v>178.66399999999999</c:v>
                </c:pt>
                <c:pt idx="8604">
                  <c:v>178.68700000000001</c:v>
                </c:pt>
                <c:pt idx="8605">
                  <c:v>178.71299999999999</c:v>
                </c:pt>
                <c:pt idx="8606">
                  <c:v>178.73399999999998</c:v>
                </c:pt>
                <c:pt idx="8607">
                  <c:v>178.75700000000001</c:v>
                </c:pt>
                <c:pt idx="8608">
                  <c:v>178.78100000000001</c:v>
                </c:pt>
                <c:pt idx="8609">
                  <c:v>178.80500000000001</c:v>
                </c:pt>
                <c:pt idx="8610">
                  <c:v>178.82800000000029</c:v>
                </c:pt>
                <c:pt idx="8611">
                  <c:v>178.85100000000025</c:v>
                </c:pt>
                <c:pt idx="8612">
                  <c:v>178.876</c:v>
                </c:pt>
                <c:pt idx="8613">
                  <c:v>178.899</c:v>
                </c:pt>
                <c:pt idx="8614">
                  <c:v>178.92000000000004</c:v>
                </c:pt>
                <c:pt idx="8615">
                  <c:v>178.94200000000001</c:v>
                </c:pt>
                <c:pt idx="8616">
                  <c:v>178.96600000000001</c:v>
                </c:pt>
                <c:pt idx="8617">
                  <c:v>178.98800000000026</c:v>
                </c:pt>
                <c:pt idx="8618">
                  <c:v>179.01</c:v>
                </c:pt>
                <c:pt idx="8619">
                  <c:v>179.035</c:v>
                </c:pt>
                <c:pt idx="8620">
                  <c:v>179.059</c:v>
                </c:pt>
                <c:pt idx="8621">
                  <c:v>179.083</c:v>
                </c:pt>
                <c:pt idx="8622">
                  <c:v>179.10599999999999</c:v>
                </c:pt>
                <c:pt idx="8623">
                  <c:v>179.12900000000002</c:v>
                </c:pt>
                <c:pt idx="8624">
                  <c:v>179.154</c:v>
                </c:pt>
                <c:pt idx="8625">
                  <c:v>179.17699999999999</c:v>
                </c:pt>
                <c:pt idx="8626">
                  <c:v>179.20099999999999</c:v>
                </c:pt>
                <c:pt idx="8627">
                  <c:v>179.22200000000001</c:v>
                </c:pt>
                <c:pt idx="8628">
                  <c:v>179.24399999999974</c:v>
                </c:pt>
                <c:pt idx="8629">
                  <c:v>179.267</c:v>
                </c:pt>
                <c:pt idx="8630">
                  <c:v>179.28900000000002</c:v>
                </c:pt>
                <c:pt idx="8631">
                  <c:v>179.31300000000002</c:v>
                </c:pt>
                <c:pt idx="8632">
                  <c:v>179.33500000000001</c:v>
                </c:pt>
                <c:pt idx="8633">
                  <c:v>179.36100000000025</c:v>
                </c:pt>
                <c:pt idx="8634">
                  <c:v>179.38700000000026</c:v>
                </c:pt>
                <c:pt idx="8635">
                  <c:v>179.40800000000004</c:v>
                </c:pt>
                <c:pt idx="8636">
                  <c:v>179.43200000000004</c:v>
                </c:pt>
                <c:pt idx="8637">
                  <c:v>179.45600000000007</c:v>
                </c:pt>
                <c:pt idx="8638">
                  <c:v>179.48100000000025</c:v>
                </c:pt>
                <c:pt idx="8639">
                  <c:v>179.50399999999999</c:v>
                </c:pt>
                <c:pt idx="8640">
                  <c:v>179.52600000000001</c:v>
                </c:pt>
                <c:pt idx="8641">
                  <c:v>179.553</c:v>
                </c:pt>
                <c:pt idx="8642">
                  <c:v>179.57499999999999</c:v>
                </c:pt>
                <c:pt idx="8643">
                  <c:v>179.59700000000001</c:v>
                </c:pt>
                <c:pt idx="8644">
                  <c:v>179.62100000000001</c:v>
                </c:pt>
                <c:pt idx="8645">
                  <c:v>179.64299999999997</c:v>
                </c:pt>
                <c:pt idx="8646">
                  <c:v>179.666</c:v>
                </c:pt>
                <c:pt idx="8647">
                  <c:v>179.69</c:v>
                </c:pt>
                <c:pt idx="8648">
                  <c:v>179.71199999999999</c:v>
                </c:pt>
                <c:pt idx="8649">
                  <c:v>179.73699999999999</c:v>
                </c:pt>
                <c:pt idx="8650">
                  <c:v>179.75900000000001</c:v>
                </c:pt>
                <c:pt idx="8651">
                  <c:v>179.78300000000002</c:v>
                </c:pt>
                <c:pt idx="8652">
                  <c:v>179.80600000000001</c:v>
                </c:pt>
                <c:pt idx="8653">
                  <c:v>179.833</c:v>
                </c:pt>
                <c:pt idx="8654">
                  <c:v>179.85600000000025</c:v>
                </c:pt>
                <c:pt idx="8655">
                  <c:v>179.87700000000001</c:v>
                </c:pt>
                <c:pt idx="8656">
                  <c:v>179.89700000000025</c:v>
                </c:pt>
                <c:pt idx="8657">
                  <c:v>179.92400000000001</c:v>
                </c:pt>
                <c:pt idx="8658">
                  <c:v>179.94800000000001</c:v>
                </c:pt>
                <c:pt idx="8659">
                  <c:v>179.97</c:v>
                </c:pt>
                <c:pt idx="8660">
                  <c:v>179.99200000000025</c:v>
                </c:pt>
                <c:pt idx="8661">
                  <c:v>180.01499999999999</c:v>
                </c:pt>
                <c:pt idx="8662">
                  <c:v>180.03800000000001</c:v>
                </c:pt>
                <c:pt idx="8663">
                  <c:v>180.06100000000001</c:v>
                </c:pt>
                <c:pt idx="8664">
                  <c:v>180.09</c:v>
                </c:pt>
                <c:pt idx="8665">
                  <c:v>180.11499999999998</c:v>
                </c:pt>
                <c:pt idx="8666">
                  <c:v>180.14099999999999</c:v>
                </c:pt>
                <c:pt idx="8667">
                  <c:v>180.16299999999998</c:v>
                </c:pt>
                <c:pt idx="8668">
                  <c:v>180.184</c:v>
                </c:pt>
                <c:pt idx="8669">
                  <c:v>180.20899999999997</c:v>
                </c:pt>
                <c:pt idx="8670">
                  <c:v>180.232</c:v>
                </c:pt>
                <c:pt idx="8671">
                  <c:v>180.25700000000001</c:v>
                </c:pt>
                <c:pt idx="8672">
                  <c:v>180.27699999999999</c:v>
                </c:pt>
                <c:pt idx="8673">
                  <c:v>180.303</c:v>
                </c:pt>
                <c:pt idx="8674">
                  <c:v>180.32600000000025</c:v>
                </c:pt>
                <c:pt idx="8675">
                  <c:v>180.34800000000001</c:v>
                </c:pt>
                <c:pt idx="8676">
                  <c:v>180.37300000000002</c:v>
                </c:pt>
                <c:pt idx="8677">
                  <c:v>180.39700000000025</c:v>
                </c:pt>
                <c:pt idx="8678">
                  <c:v>180.423</c:v>
                </c:pt>
                <c:pt idx="8679">
                  <c:v>180.446</c:v>
                </c:pt>
                <c:pt idx="8680">
                  <c:v>180.47200000000001</c:v>
                </c:pt>
                <c:pt idx="8681">
                  <c:v>180.494</c:v>
                </c:pt>
                <c:pt idx="8682">
                  <c:v>180.52</c:v>
                </c:pt>
                <c:pt idx="8683">
                  <c:v>180.54</c:v>
                </c:pt>
                <c:pt idx="8684">
                  <c:v>180.56399999999999</c:v>
                </c:pt>
                <c:pt idx="8685">
                  <c:v>180.58700000000007</c:v>
                </c:pt>
                <c:pt idx="8686">
                  <c:v>180.61199999999999</c:v>
                </c:pt>
                <c:pt idx="8687">
                  <c:v>180.63499999999999</c:v>
                </c:pt>
                <c:pt idx="8688">
                  <c:v>180.65700000000001</c:v>
                </c:pt>
                <c:pt idx="8689">
                  <c:v>180.68200000000004</c:v>
                </c:pt>
                <c:pt idx="8690">
                  <c:v>180.70599999999999</c:v>
                </c:pt>
                <c:pt idx="8691">
                  <c:v>180.73</c:v>
                </c:pt>
                <c:pt idx="8692">
                  <c:v>180.75300000000001</c:v>
                </c:pt>
                <c:pt idx="8693">
                  <c:v>180.77599999999998</c:v>
                </c:pt>
                <c:pt idx="8694">
                  <c:v>180.798</c:v>
                </c:pt>
                <c:pt idx="8695">
                  <c:v>180.82100000000025</c:v>
                </c:pt>
                <c:pt idx="8696">
                  <c:v>180.845</c:v>
                </c:pt>
                <c:pt idx="8697">
                  <c:v>180.869</c:v>
                </c:pt>
                <c:pt idx="8698">
                  <c:v>180.89200000000025</c:v>
                </c:pt>
                <c:pt idx="8699">
                  <c:v>180.91499999999999</c:v>
                </c:pt>
                <c:pt idx="8700">
                  <c:v>180.93900000000002</c:v>
                </c:pt>
                <c:pt idx="8701">
                  <c:v>180.96</c:v>
                </c:pt>
                <c:pt idx="8702">
                  <c:v>180.98200000000026</c:v>
                </c:pt>
                <c:pt idx="8703">
                  <c:v>181.00399999999999</c:v>
                </c:pt>
                <c:pt idx="8704">
                  <c:v>181.02600000000001</c:v>
                </c:pt>
                <c:pt idx="8705">
                  <c:v>181.048</c:v>
                </c:pt>
                <c:pt idx="8706">
                  <c:v>181.072</c:v>
                </c:pt>
                <c:pt idx="8707">
                  <c:v>181.095</c:v>
                </c:pt>
                <c:pt idx="8708">
                  <c:v>181.11899999999997</c:v>
                </c:pt>
                <c:pt idx="8709">
                  <c:v>181.14299999999997</c:v>
                </c:pt>
                <c:pt idx="8710">
                  <c:v>181.16800000000001</c:v>
                </c:pt>
                <c:pt idx="8711">
                  <c:v>181.191</c:v>
                </c:pt>
                <c:pt idx="8712">
                  <c:v>181.21199999999999</c:v>
                </c:pt>
                <c:pt idx="8713">
                  <c:v>181.23399999999998</c:v>
                </c:pt>
                <c:pt idx="8714">
                  <c:v>181.255</c:v>
                </c:pt>
                <c:pt idx="8715">
                  <c:v>181.28</c:v>
                </c:pt>
                <c:pt idx="8716">
                  <c:v>181.303</c:v>
                </c:pt>
                <c:pt idx="8717">
                  <c:v>181.32700000000025</c:v>
                </c:pt>
                <c:pt idx="8718">
                  <c:v>181.34900000000002</c:v>
                </c:pt>
                <c:pt idx="8719">
                  <c:v>181.376</c:v>
                </c:pt>
                <c:pt idx="8720">
                  <c:v>181.399</c:v>
                </c:pt>
                <c:pt idx="8721">
                  <c:v>181.43200000000004</c:v>
                </c:pt>
                <c:pt idx="8722">
                  <c:v>181.46200000000007</c:v>
                </c:pt>
                <c:pt idx="8723">
                  <c:v>181.48600000000025</c:v>
                </c:pt>
                <c:pt idx="8724">
                  <c:v>181.505</c:v>
                </c:pt>
                <c:pt idx="8725">
                  <c:v>181.529</c:v>
                </c:pt>
                <c:pt idx="8726">
                  <c:v>181.55500000000001</c:v>
                </c:pt>
                <c:pt idx="8727">
                  <c:v>181.57899999999998</c:v>
                </c:pt>
                <c:pt idx="8728">
                  <c:v>181.6</c:v>
                </c:pt>
                <c:pt idx="8729">
                  <c:v>181.626</c:v>
                </c:pt>
                <c:pt idx="8730">
                  <c:v>181.648</c:v>
                </c:pt>
                <c:pt idx="8731">
                  <c:v>181.67099999999999</c:v>
                </c:pt>
                <c:pt idx="8732">
                  <c:v>181.69399999999999</c:v>
                </c:pt>
                <c:pt idx="8733">
                  <c:v>181.71799999999999</c:v>
                </c:pt>
                <c:pt idx="8734">
                  <c:v>181.74199999999999</c:v>
                </c:pt>
                <c:pt idx="8735">
                  <c:v>181.76599999999999</c:v>
                </c:pt>
                <c:pt idx="8736">
                  <c:v>181.78900000000002</c:v>
                </c:pt>
                <c:pt idx="8737">
                  <c:v>181.81300000000002</c:v>
                </c:pt>
                <c:pt idx="8738">
                  <c:v>181.83600000000001</c:v>
                </c:pt>
                <c:pt idx="8739">
                  <c:v>181.85800000000029</c:v>
                </c:pt>
                <c:pt idx="8740">
                  <c:v>181.88100000000026</c:v>
                </c:pt>
                <c:pt idx="8741">
                  <c:v>181.905</c:v>
                </c:pt>
                <c:pt idx="8742">
                  <c:v>181.929</c:v>
                </c:pt>
                <c:pt idx="8743">
                  <c:v>181.953</c:v>
                </c:pt>
                <c:pt idx="8744">
                  <c:v>181.97499999999999</c:v>
                </c:pt>
                <c:pt idx="8745">
                  <c:v>181.99600000000001</c:v>
                </c:pt>
                <c:pt idx="8746">
                  <c:v>182.02</c:v>
                </c:pt>
                <c:pt idx="8747">
                  <c:v>182.04499999999999</c:v>
                </c:pt>
                <c:pt idx="8748">
                  <c:v>182.06800000000001</c:v>
                </c:pt>
                <c:pt idx="8749">
                  <c:v>182.09200000000001</c:v>
                </c:pt>
                <c:pt idx="8750">
                  <c:v>182.11499999999998</c:v>
                </c:pt>
                <c:pt idx="8751">
                  <c:v>182.13899999999998</c:v>
                </c:pt>
                <c:pt idx="8752">
                  <c:v>182.16</c:v>
                </c:pt>
                <c:pt idx="8753">
                  <c:v>182.18300000000002</c:v>
                </c:pt>
                <c:pt idx="8754">
                  <c:v>182.208</c:v>
                </c:pt>
                <c:pt idx="8755">
                  <c:v>182.23099999999999</c:v>
                </c:pt>
                <c:pt idx="8756">
                  <c:v>182.25399999999999</c:v>
                </c:pt>
                <c:pt idx="8757">
                  <c:v>182.27799999999999</c:v>
                </c:pt>
                <c:pt idx="8758">
                  <c:v>182.303</c:v>
                </c:pt>
                <c:pt idx="8759">
                  <c:v>182.32600000000025</c:v>
                </c:pt>
                <c:pt idx="8760">
                  <c:v>182.34700000000001</c:v>
                </c:pt>
                <c:pt idx="8761">
                  <c:v>182.37100000000001</c:v>
                </c:pt>
                <c:pt idx="8762">
                  <c:v>182.39400000000001</c:v>
                </c:pt>
                <c:pt idx="8763">
                  <c:v>182.41899999999998</c:v>
                </c:pt>
                <c:pt idx="8764">
                  <c:v>182.44200000000001</c:v>
                </c:pt>
                <c:pt idx="8765">
                  <c:v>182.465</c:v>
                </c:pt>
                <c:pt idx="8766">
                  <c:v>182.49</c:v>
                </c:pt>
                <c:pt idx="8767">
                  <c:v>182.51299999999998</c:v>
                </c:pt>
                <c:pt idx="8768">
                  <c:v>182.536</c:v>
                </c:pt>
                <c:pt idx="8769">
                  <c:v>182.55800000000025</c:v>
                </c:pt>
                <c:pt idx="8770">
                  <c:v>182.584</c:v>
                </c:pt>
                <c:pt idx="8771">
                  <c:v>182.608</c:v>
                </c:pt>
                <c:pt idx="8772">
                  <c:v>182.62900000000002</c:v>
                </c:pt>
                <c:pt idx="8773">
                  <c:v>182.65300000000002</c:v>
                </c:pt>
                <c:pt idx="8774">
                  <c:v>182.678</c:v>
                </c:pt>
                <c:pt idx="8775">
                  <c:v>182.70299999999997</c:v>
                </c:pt>
                <c:pt idx="8776">
                  <c:v>182.726</c:v>
                </c:pt>
                <c:pt idx="8777">
                  <c:v>182.75</c:v>
                </c:pt>
                <c:pt idx="8778">
                  <c:v>182.77299999999997</c:v>
                </c:pt>
                <c:pt idx="8779">
                  <c:v>182.8</c:v>
                </c:pt>
                <c:pt idx="8780">
                  <c:v>182.82200000000029</c:v>
                </c:pt>
                <c:pt idx="8781">
                  <c:v>182.84300000000002</c:v>
                </c:pt>
                <c:pt idx="8782">
                  <c:v>182.86600000000001</c:v>
                </c:pt>
                <c:pt idx="8783">
                  <c:v>182.89100000000025</c:v>
                </c:pt>
                <c:pt idx="8784">
                  <c:v>182.91399999999999</c:v>
                </c:pt>
                <c:pt idx="8785">
                  <c:v>182.93600000000001</c:v>
                </c:pt>
                <c:pt idx="8786">
                  <c:v>182.96100000000001</c:v>
                </c:pt>
                <c:pt idx="8787">
                  <c:v>182.98500000000001</c:v>
                </c:pt>
                <c:pt idx="8788">
                  <c:v>183.00900000000001</c:v>
                </c:pt>
                <c:pt idx="8789">
                  <c:v>183.03200000000001</c:v>
                </c:pt>
                <c:pt idx="8790">
                  <c:v>183.05500000000001</c:v>
                </c:pt>
                <c:pt idx="8791">
                  <c:v>183.08100000000007</c:v>
                </c:pt>
                <c:pt idx="8792">
                  <c:v>183.10499999999999</c:v>
                </c:pt>
                <c:pt idx="8793">
                  <c:v>183.13</c:v>
                </c:pt>
                <c:pt idx="8794">
                  <c:v>183.15300000000002</c:v>
                </c:pt>
                <c:pt idx="8795">
                  <c:v>183.17899999999997</c:v>
                </c:pt>
                <c:pt idx="8796">
                  <c:v>183.202</c:v>
                </c:pt>
                <c:pt idx="8797">
                  <c:v>183.22399999999999</c:v>
                </c:pt>
                <c:pt idx="8798">
                  <c:v>183.24899999999997</c:v>
                </c:pt>
                <c:pt idx="8799">
                  <c:v>183.27199999999999</c:v>
                </c:pt>
                <c:pt idx="8800">
                  <c:v>183.29399999999998</c:v>
                </c:pt>
                <c:pt idx="8801">
                  <c:v>183.31800000000001</c:v>
                </c:pt>
                <c:pt idx="8802">
                  <c:v>183.34</c:v>
                </c:pt>
                <c:pt idx="8803">
                  <c:v>183.363</c:v>
                </c:pt>
                <c:pt idx="8804">
                  <c:v>183.38600000000025</c:v>
                </c:pt>
                <c:pt idx="8805">
                  <c:v>183.41</c:v>
                </c:pt>
                <c:pt idx="8806">
                  <c:v>183.43100000000001</c:v>
                </c:pt>
                <c:pt idx="8807">
                  <c:v>183.45400000000001</c:v>
                </c:pt>
                <c:pt idx="8808">
                  <c:v>183.47800000000001</c:v>
                </c:pt>
                <c:pt idx="8809">
                  <c:v>183.501</c:v>
                </c:pt>
                <c:pt idx="8810">
                  <c:v>183.52500000000001</c:v>
                </c:pt>
                <c:pt idx="8811">
                  <c:v>183.548</c:v>
                </c:pt>
                <c:pt idx="8812">
                  <c:v>183.572</c:v>
                </c:pt>
                <c:pt idx="8813">
                  <c:v>183.595</c:v>
                </c:pt>
                <c:pt idx="8814">
                  <c:v>183.61799999999999</c:v>
                </c:pt>
                <c:pt idx="8815">
                  <c:v>183.64399999999998</c:v>
                </c:pt>
                <c:pt idx="8816">
                  <c:v>183.666</c:v>
                </c:pt>
                <c:pt idx="8817">
                  <c:v>183.68700000000001</c:v>
                </c:pt>
                <c:pt idx="8818">
                  <c:v>183.70899999999997</c:v>
                </c:pt>
                <c:pt idx="8819">
                  <c:v>183.73399999999998</c:v>
                </c:pt>
                <c:pt idx="8820">
                  <c:v>183.75800000000001</c:v>
                </c:pt>
                <c:pt idx="8821">
                  <c:v>183.77899999999997</c:v>
                </c:pt>
                <c:pt idx="8822">
                  <c:v>183.804</c:v>
                </c:pt>
                <c:pt idx="8823">
                  <c:v>183.82800000000029</c:v>
                </c:pt>
                <c:pt idx="8824">
                  <c:v>183.85000000000025</c:v>
                </c:pt>
                <c:pt idx="8825">
                  <c:v>183.874</c:v>
                </c:pt>
                <c:pt idx="8826">
                  <c:v>183.89600000000004</c:v>
                </c:pt>
                <c:pt idx="8827">
                  <c:v>183.92100000000025</c:v>
                </c:pt>
                <c:pt idx="8828">
                  <c:v>183.94399999999999</c:v>
                </c:pt>
                <c:pt idx="8829">
                  <c:v>183.96700000000001</c:v>
                </c:pt>
                <c:pt idx="8830">
                  <c:v>183.989</c:v>
                </c:pt>
                <c:pt idx="8831">
                  <c:v>184.012</c:v>
                </c:pt>
                <c:pt idx="8832">
                  <c:v>184.036</c:v>
                </c:pt>
                <c:pt idx="8833">
                  <c:v>184.05800000000025</c:v>
                </c:pt>
                <c:pt idx="8834">
                  <c:v>184.08200000000025</c:v>
                </c:pt>
                <c:pt idx="8835">
                  <c:v>184.10399999999998</c:v>
                </c:pt>
                <c:pt idx="8836">
                  <c:v>184.12900000000002</c:v>
                </c:pt>
                <c:pt idx="8837">
                  <c:v>184.15200000000004</c:v>
                </c:pt>
                <c:pt idx="8838">
                  <c:v>184.17599999999999</c:v>
                </c:pt>
                <c:pt idx="8839">
                  <c:v>184.202</c:v>
                </c:pt>
                <c:pt idx="8840">
                  <c:v>184.227</c:v>
                </c:pt>
                <c:pt idx="8841">
                  <c:v>184.24899999999997</c:v>
                </c:pt>
                <c:pt idx="8842">
                  <c:v>184.27099999999999</c:v>
                </c:pt>
                <c:pt idx="8843">
                  <c:v>184.297</c:v>
                </c:pt>
                <c:pt idx="8844">
                  <c:v>184.32200000000029</c:v>
                </c:pt>
                <c:pt idx="8845">
                  <c:v>184.345</c:v>
                </c:pt>
                <c:pt idx="8846">
                  <c:v>184.369</c:v>
                </c:pt>
                <c:pt idx="8847">
                  <c:v>184.39400000000001</c:v>
                </c:pt>
                <c:pt idx="8848">
                  <c:v>184.416</c:v>
                </c:pt>
                <c:pt idx="8849">
                  <c:v>184.43900000000002</c:v>
                </c:pt>
                <c:pt idx="8850">
                  <c:v>184.465</c:v>
                </c:pt>
                <c:pt idx="8851">
                  <c:v>184.489</c:v>
                </c:pt>
                <c:pt idx="8852">
                  <c:v>184.51299999999998</c:v>
                </c:pt>
                <c:pt idx="8853">
                  <c:v>184.53399999999999</c:v>
                </c:pt>
                <c:pt idx="8854">
                  <c:v>184.55700000000004</c:v>
                </c:pt>
                <c:pt idx="8855">
                  <c:v>184.59100000000001</c:v>
                </c:pt>
                <c:pt idx="8856">
                  <c:v>184.61499999999998</c:v>
                </c:pt>
                <c:pt idx="8857">
                  <c:v>184.63899999999998</c:v>
                </c:pt>
                <c:pt idx="8858">
                  <c:v>184.66</c:v>
                </c:pt>
                <c:pt idx="8859">
                  <c:v>184.68600000000001</c:v>
                </c:pt>
                <c:pt idx="8860">
                  <c:v>184.71099999999998</c:v>
                </c:pt>
                <c:pt idx="8861">
                  <c:v>184.73299999999998</c:v>
                </c:pt>
                <c:pt idx="8862">
                  <c:v>184.755</c:v>
                </c:pt>
                <c:pt idx="8863">
                  <c:v>184.78</c:v>
                </c:pt>
                <c:pt idx="8864">
                  <c:v>184.803</c:v>
                </c:pt>
                <c:pt idx="8865">
                  <c:v>184.82600000000025</c:v>
                </c:pt>
                <c:pt idx="8866">
                  <c:v>184.84800000000001</c:v>
                </c:pt>
                <c:pt idx="8867">
                  <c:v>184.874</c:v>
                </c:pt>
                <c:pt idx="8868">
                  <c:v>184.89800000000025</c:v>
                </c:pt>
                <c:pt idx="8869">
                  <c:v>184.92000000000004</c:v>
                </c:pt>
                <c:pt idx="8870">
                  <c:v>184.941</c:v>
                </c:pt>
                <c:pt idx="8871">
                  <c:v>184.96700000000001</c:v>
                </c:pt>
                <c:pt idx="8872">
                  <c:v>184.99100000000001</c:v>
                </c:pt>
                <c:pt idx="8873">
                  <c:v>185.01399999999998</c:v>
                </c:pt>
                <c:pt idx="8874">
                  <c:v>185.035</c:v>
                </c:pt>
                <c:pt idx="8875">
                  <c:v>185.05600000000001</c:v>
                </c:pt>
                <c:pt idx="8876">
                  <c:v>185.08</c:v>
                </c:pt>
                <c:pt idx="8877">
                  <c:v>185.10399999999998</c:v>
                </c:pt>
                <c:pt idx="8878">
                  <c:v>185.12900000000002</c:v>
                </c:pt>
                <c:pt idx="8879">
                  <c:v>185.16399999999999</c:v>
                </c:pt>
                <c:pt idx="8880">
                  <c:v>185.18800000000007</c:v>
                </c:pt>
                <c:pt idx="8881">
                  <c:v>185.21199999999999</c:v>
                </c:pt>
                <c:pt idx="8882">
                  <c:v>185.23599999999999</c:v>
                </c:pt>
                <c:pt idx="8883">
                  <c:v>185.25900000000001</c:v>
                </c:pt>
                <c:pt idx="8884">
                  <c:v>185.28300000000002</c:v>
                </c:pt>
                <c:pt idx="8885">
                  <c:v>185.30700000000004</c:v>
                </c:pt>
                <c:pt idx="8886">
                  <c:v>185.32900000000001</c:v>
                </c:pt>
                <c:pt idx="8887">
                  <c:v>185.35200000000029</c:v>
                </c:pt>
                <c:pt idx="8888">
                  <c:v>185.376</c:v>
                </c:pt>
                <c:pt idx="8889">
                  <c:v>185.39800000000025</c:v>
                </c:pt>
                <c:pt idx="8890">
                  <c:v>185.42200000000025</c:v>
                </c:pt>
                <c:pt idx="8891">
                  <c:v>185.446</c:v>
                </c:pt>
                <c:pt idx="8892">
                  <c:v>185.46900000000002</c:v>
                </c:pt>
                <c:pt idx="8893">
                  <c:v>185.49200000000025</c:v>
                </c:pt>
                <c:pt idx="8894">
                  <c:v>185.51399999999998</c:v>
                </c:pt>
                <c:pt idx="8895">
                  <c:v>185.541</c:v>
                </c:pt>
                <c:pt idx="8896">
                  <c:v>185.565</c:v>
                </c:pt>
                <c:pt idx="8897">
                  <c:v>185.58500000000001</c:v>
                </c:pt>
                <c:pt idx="8898">
                  <c:v>185.608</c:v>
                </c:pt>
                <c:pt idx="8899">
                  <c:v>185.636</c:v>
                </c:pt>
                <c:pt idx="8900">
                  <c:v>185.66</c:v>
                </c:pt>
                <c:pt idx="8901">
                  <c:v>185.68300000000002</c:v>
                </c:pt>
                <c:pt idx="8902">
                  <c:v>185.70699999999999</c:v>
                </c:pt>
                <c:pt idx="8903">
                  <c:v>185.73099999999999</c:v>
                </c:pt>
                <c:pt idx="8904">
                  <c:v>185.75800000000001</c:v>
                </c:pt>
                <c:pt idx="8905">
                  <c:v>185.77899999999997</c:v>
                </c:pt>
                <c:pt idx="8906">
                  <c:v>185.80100000000004</c:v>
                </c:pt>
                <c:pt idx="8907">
                  <c:v>185.82400000000001</c:v>
                </c:pt>
                <c:pt idx="8908">
                  <c:v>185.84800000000001</c:v>
                </c:pt>
                <c:pt idx="8909">
                  <c:v>185.87200000000001</c:v>
                </c:pt>
                <c:pt idx="8910">
                  <c:v>185.89600000000004</c:v>
                </c:pt>
                <c:pt idx="8911">
                  <c:v>185.917</c:v>
                </c:pt>
                <c:pt idx="8912">
                  <c:v>185.941</c:v>
                </c:pt>
                <c:pt idx="8913">
                  <c:v>185.964</c:v>
                </c:pt>
                <c:pt idx="8914">
                  <c:v>185.98600000000025</c:v>
                </c:pt>
                <c:pt idx="8915">
                  <c:v>186.012</c:v>
                </c:pt>
                <c:pt idx="8916">
                  <c:v>186.03700000000001</c:v>
                </c:pt>
                <c:pt idx="8917">
                  <c:v>186.06</c:v>
                </c:pt>
                <c:pt idx="8918">
                  <c:v>186.083</c:v>
                </c:pt>
                <c:pt idx="8919">
                  <c:v>186.107</c:v>
                </c:pt>
                <c:pt idx="8920">
                  <c:v>186.13299999999998</c:v>
                </c:pt>
                <c:pt idx="8921">
                  <c:v>186.15600000000001</c:v>
                </c:pt>
                <c:pt idx="8922">
                  <c:v>186.17699999999999</c:v>
                </c:pt>
                <c:pt idx="8923">
                  <c:v>186.202</c:v>
                </c:pt>
                <c:pt idx="8924">
                  <c:v>186.22399999999999</c:v>
                </c:pt>
                <c:pt idx="8925">
                  <c:v>186.24699999999999</c:v>
                </c:pt>
                <c:pt idx="8926">
                  <c:v>186.27099999999999</c:v>
                </c:pt>
                <c:pt idx="8927">
                  <c:v>186.29499999999999</c:v>
                </c:pt>
                <c:pt idx="8928">
                  <c:v>186.31900000000002</c:v>
                </c:pt>
                <c:pt idx="8929">
                  <c:v>186.34200000000001</c:v>
                </c:pt>
                <c:pt idx="8930">
                  <c:v>186.36500000000001</c:v>
                </c:pt>
                <c:pt idx="8931">
                  <c:v>186.38700000000026</c:v>
                </c:pt>
                <c:pt idx="8932">
                  <c:v>186.41299999999998</c:v>
                </c:pt>
                <c:pt idx="8933">
                  <c:v>186.43600000000001</c:v>
                </c:pt>
                <c:pt idx="8934">
                  <c:v>186.45800000000025</c:v>
                </c:pt>
                <c:pt idx="8935">
                  <c:v>186.48200000000026</c:v>
                </c:pt>
                <c:pt idx="8936">
                  <c:v>186.506</c:v>
                </c:pt>
                <c:pt idx="8937">
                  <c:v>186.52800000000025</c:v>
                </c:pt>
                <c:pt idx="8938">
                  <c:v>186.55200000000025</c:v>
                </c:pt>
                <c:pt idx="8939">
                  <c:v>186.577</c:v>
                </c:pt>
                <c:pt idx="8940">
                  <c:v>186.601</c:v>
                </c:pt>
                <c:pt idx="8941">
                  <c:v>186.62200000000001</c:v>
                </c:pt>
                <c:pt idx="8942">
                  <c:v>186.64599999999999</c:v>
                </c:pt>
                <c:pt idx="8943">
                  <c:v>186.66899999999998</c:v>
                </c:pt>
                <c:pt idx="8944">
                  <c:v>186.69200000000001</c:v>
                </c:pt>
                <c:pt idx="8945">
                  <c:v>186.71599999999998</c:v>
                </c:pt>
                <c:pt idx="8946">
                  <c:v>186.73999999999998</c:v>
                </c:pt>
                <c:pt idx="8947">
                  <c:v>186.76499999999999</c:v>
                </c:pt>
                <c:pt idx="8948">
                  <c:v>186.79</c:v>
                </c:pt>
                <c:pt idx="8949">
                  <c:v>186.81100000000001</c:v>
                </c:pt>
                <c:pt idx="8950">
                  <c:v>186.83500000000001</c:v>
                </c:pt>
                <c:pt idx="8951">
                  <c:v>186.85800000000029</c:v>
                </c:pt>
                <c:pt idx="8952">
                  <c:v>186.88200000000032</c:v>
                </c:pt>
                <c:pt idx="8953">
                  <c:v>186.90600000000001</c:v>
                </c:pt>
                <c:pt idx="8954">
                  <c:v>186.93</c:v>
                </c:pt>
                <c:pt idx="8955">
                  <c:v>186.95400000000001</c:v>
                </c:pt>
                <c:pt idx="8956">
                  <c:v>186.97800000000001</c:v>
                </c:pt>
                <c:pt idx="8957">
                  <c:v>187</c:v>
                </c:pt>
                <c:pt idx="8958">
                  <c:v>187.023</c:v>
                </c:pt>
                <c:pt idx="8959">
                  <c:v>187.048</c:v>
                </c:pt>
                <c:pt idx="8960">
                  <c:v>187.07299999999998</c:v>
                </c:pt>
                <c:pt idx="8961">
                  <c:v>187.09399999999999</c:v>
                </c:pt>
                <c:pt idx="8962">
                  <c:v>187.11599999999999</c:v>
                </c:pt>
                <c:pt idx="8963">
                  <c:v>187.14099999999999</c:v>
                </c:pt>
                <c:pt idx="8964">
                  <c:v>187.16399999999999</c:v>
                </c:pt>
                <c:pt idx="8965">
                  <c:v>187.18700000000001</c:v>
                </c:pt>
                <c:pt idx="8966">
                  <c:v>187.21099999999998</c:v>
                </c:pt>
                <c:pt idx="8967">
                  <c:v>187.23299999999998</c:v>
                </c:pt>
                <c:pt idx="8968">
                  <c:v>187.25700000000001</c:v>
                </c:pt>
                <c:pt idx="8969">
                  <c:v>187.28200000000001</c:v>
                </c:pt>
                <c:pt idx="8970">
                  <c:v>187.30600000000001</c:v>
                </c:pt>
                <c:pt idx="8971">
                  <c:v>187.32900000000001</c:v>
                </c:pt>
                <c:pt idx="8972">
                  <c:v>187.35500000000025</c:v>
                </c:pt>
                <c:pt idx="8973">
                  <c:v>187.376</c:v>
                </c:pt>
                <c:pt idx="8974">
                  <c:v>187.399</c:v>
                </c:pt>
                <c:pt idx="8975">
                  <c:v>187.42200000000025</c:v>
                </c:pt>
                <c:pt idx="8976">
                  <c:v>187.447</c:v>
                </c:pt>
                <c:pt idx="8977">
                  <c:v>187.47</c:v>
                </c:pt>
                <c:pt idx="8978">
                  <c:v>187.494</c:v>
                </c:pt>
                <c:pt idx="8979">
                  <c:v>187.517</c:v>
                </c:pt>
                <c:pt idx="8980">
                  <c:v>187.541</c:v>
                </c:pt>
                <c:pt idx="8981">
                  <c:v>187.56399999999999</c:v>
                </c:pt>
                <c:pt idx="8982">
                  <c:v>187.58700000000007</c:v>
                </c:pt>
                <c:pt idx="8983">
                  <c:v>187.61099999999999</c:v>
                </c:pt>
                <c:pt idx="8984">
                  <c:v>187.63399999999999</c:v>
                </c:pt>
                <c:pt idx="8985">
                  <c:v>187.65800000000004</c:v>
                </c:pt>
                <c:pt idx="8986">
                  <c:v>187.68</c:v>
                </c:pt>
                <c:pt idx="8987">
                  <c:v>187.70699999999999</c:v>
                </c:pt>
                <c:pt idx="8988">
                  <c:v>187.74099999999999</c:v>
                </c:pt>
                <c:pt idx="8989">
                  <c:v>187.76399999999998</c:v>
                </c:pt>
                <c:pt idx="8990">
                  <c:v>187.786</c:v>
                </c:pt>
                <c:pt idx="8991">
                  <c:v>187.81100000000001</c:v>
                </c:pt>
                <c:pt idx="8992">
                  <c:v>187.83500000000001</c:v>
                </c:pt>
                <c:pt idx="8993">
                  <c:v>187.85900000000001</c:v>
                </c:pt>
                <c:pt idx="8994">
                  <c:v>187.88300000000001</c:v>
                </c:pt>
                <c:pt idx="8995">
                  <c:v>187.90600000000001</c:v>
                </c:pt>
                <c:pt idx="8996">
                  <c:v>187.93</c:v>
                </c:pt>
                <c:pt idx="8997">
                  <c:v>187.95100000000025</c:v>
                </c:pt>
                <c:pt idx="8998">
                  <c:v>187.971</c:v>
                </c:pt>
                <c:pt idx="8999">
                  <c:v>187.994</c:v>
                </c:pt>
                <c:pt idx="9000">
                  <c:v>188.01899999999998</c:v>
                </c:pt>
                <c:pt idx="9001">
                  <c:v>188.03900000000002</c:v>
                </c:pt>
                <c:pt idx="9002">
                  <c:v>188.06200000000001</c:v>
                </c:pt>
                <c:pt idx="9003">
                  <c:v>188.08700000000007</c:v>
                </c:pt>
                <c:pt idx="9004">
                  <c:v>188.10899999999998</c:v>
                </c:pt>
                <c:pt idx="9005">
                  <c:v>188.13299999999998</c:v>
                </c:pt>
                <c:pt idx="9006">
                  <c:v>188.15700000000001</c:v>
                </c:pt>
                <c:pt idx="9007">
                  <c:v>188.18</c:v>
                </c:pt>
                <c:pt idx="9008">
                  <c:v>188.20399999999998</c:v>
                </c:pt>
                <c:pt idx="9009">
                  <c:v>188.227</c:v>
                </c:pt>
                <c:pt idx="9010">
                  <c:v>188.24799999999999</c:v>
                </c:pt>
                <c:pt idx="9011">
                  <c:v>188.27099999999999</c:v>
                </c:pt>
                <c:pt idx="9012">
                  <c:v>188.29399999999998</c:v>
                </c:pt>
                <c:pt idx="9013">
                  <c:v>188.31800000000001</c:v>
                </c:pt>
                <c:pt idx="9014">
                  <c:v>188.34</c:v>
                </c:pt>
                <c:pt idx="9015">
                  <c:v>188.36200000000025</c:v>
                </c:pt>
                <c:pt idx="9016">
                  <c:v>188.38700000000026</c:v>
                </c:pt>
                <c:pt idx="9017">
                  <c:v>188.40900000000002</c:v>
                </c:pt>
                <c:pt idx="9018">
                  <c:v>188.43300000000002</c:v>
                </c:pt>
                <c:pt idx="9019">
                  <c:v>188.45400000000001</c:v>
                </c:pt>
                <c:pt idx="9020">
                  <c:v>188.47899999999998</c:v>
                </c:pt>
                <c:pt idx="9021">
                  <c:v>188.50200000000001</c:v>
                </c:pt>
                <c:pt idx="9022">
                  <c:v>188.52500000000001</c:v>
                </c:pt>
                <c:pt idx="9023">
                  <c:v>188.55</c:v>
                </c:pt>
                <c:pt idx="9024">
                  <c:v>188.571</c:v>
                </c:pt>
                <c:pt idx="9025">
                  <c:v>188.59399999999999</c:v>
                </c:pt>
                <c:pt idx="9026">
                  <c:v>188.61599999999999</c:v>
                </c:pt>
                <c:pt idx="9027">
                  <c:v>188.64</c:v>
                </c:pt>
                <c:pt idx="9028">
                  <c:v>188.66499999999999</c:v>
                </c:pt>
                <c:pt idx="9029">
                  <c:v>188.68700000000001</c:v>
                </c:pt>
                <c:pt idx="9030">
                  <c:v>188.71199999999999</c:v>
                </c:pt>
                <c:pt idx="9031">
                  <c:v>188.73599999999999</c:v>
                </c:pt>
                <c:pt idx="9032">
                  <c:v>188.76</c:v>
                </c:pt>
                <c:pt idx="9033">
                  <c:v>188.78700000000001</c:v>
                </c:pt>
                <c:pt idx="9034">
                  <c:v>188.809</c:v>
                </c:pt>
                <c:pt idx="9035">
                  <c:v>188.83100000000007</c:v>
                </c:pt>
                <c:pt idx="9036">
                  <c:v>188.85500000000025</c:v>
                </c:pt>
                <c:pt idx="9037">
                  <c:v>188.87900000000002</c:v>
                </c:pt>
                <c:pt idx="9038">
                  <c:v>188.90200000000004</c:v>
                </c:pt>
                <c:pt idx="9039">
                  <c:v>188.923</c:v>
                </c:pt>
                <c:pt idx="9040">
                  <c:v>188.947</c:v>
                </c:pt>
                <c:pt idx="9041">
                  <c:v>188.97</c:v>
                </c:pt>
                <c:pt idx="9042">
                  <c:v>188.994</c:v>
                </c:pt>
                <c:pt idx="9043">
                  <c:v>189.017</c:v>
                </c:pt>
                <c:pt idx="9044">
                  <c:v>189.042</c:v>
                </c:pt>
                <c:pt idx="9045">
                  <c:v>189.06700000000001</c:v>
                </c:pt>
                <c:pt idx="9046">
                  <c:v>189.09</c:v>
                </c:pt>
                <c:pt idx="9047">
                  <c:v>189.11299999999997</c:v>
                </c:pt>
                <c:pt idx="9048">
                  <c:v>189.13800000000001</c:v>
                </c:pt>
                <c:pt idx="9049">
                  <c:v>189.161</c:v>
                </c:pt>
                <c:pt idx="9050">
                  <c:v>189.185</c:v>
                </c:pt>
                <c:pt idx="9051">
                  <c:v>189.20599999999999</c:v>
                </c:pt>
                <c:pt idx="9052">
                  <c:v>189.232</c:v>
                </c:pt>
                <c:pt idx="9053">
                  <c:v>189.25700000000001</c:v>
                </c:pt>
                <c:pt idx="9054">
                  <c:v>189.27899999999997</c:v>
                </c:pt>
                <c:pt idx="9055">
                  <c:v>189.3</c:v>
                </c:pt>
                <c:pt idx="9056">
                  <c:v>189.32300000000001</c:v>
                </c:pt>
                <c:pt idx="9057">
                  <c:v>189.34800000000001</c:v>
                </c:pt>
                <c:pt idx="9058">
                  <c:v>189.37</c:v>
                </c:pt>
                <c:pt idx="9059">
                  <c:v>189.39500000000001</c:v>
                </c:pt>
                <c:pt idx="9060">
                  <c:v>189.41800000000001</c:v>
                </c:pt>
                <c:pt idx="9061">
                  <c:v>189.441</c:v>
                </c:pt>
                <c:pt idx="9062">
                  <c:v>189.46600000000001</c:v>
                </c:pt>
                <c:pt idx="9063">
                  <c:v>189.489</c:v>
                </c:pt>
                <c:pt idx="9064">
                  <c:v>189.512</c:v>
                </c:pt>
                <c:pt idx="9065">
                  <c:v>189.53700000000001</c:v>
                </c:pt>
                <c:pt idx="9066">
                  <c:v>189.559</c:v>
                </c:pt>
                <c:pt idx="9067">
                  <c:v>189.58100000000007</c:v>
                </c:pt>
                <c:pt idx="9068">
                  <c:v>189.60599999999999</c:v>
                </c:pt>
                <c:pt idx="9069">
                  <c:v>189.631</c:v>
                </c:pt>
                <c:pt idx="9070">
                  <c:v>189.65300000000002</c:v>
                </c:pt>
                <c:pt idx="9071">
                  <c:v>189.67699999999999</c:v>
                </c:pt>
                <c:pt idx="9072">
                  <c:v>189.69899999999998</c:v>
                </c:pt>
                <c:pt idx="9073">
                  <c:v>189.72399999999999</c:v>
                </c:pt>
                <c:pt idx="9074">
                  <c:v>189.74799999999999</c:v>
                </c:pt>
                <c:pt idx="9075">
                  <c:v>189.77099999999999</c:v>
                </c:pt>
                <c:pt idx="9076">
                  <c:v>189.79599999999999</c:v>
                </c:pt>
                <c:pt idx="9077">
                  <c:v>189.82000000000025</c:v>
                </c:pt>
                <c:pt idx="9078">
                  <c:v>189.84399999999999</c:v>
                </c:pt>
                <c:pt idx="9079">
                  <c:v>189.86700000000025</c:v>
                </c:pt>
                <c:pt idx="9080">
                  <c:v>189.89100000000025</c:v>
                </c:pt>
                <c:pt idx="9081">
                  <c:v>189.91499999999999</c:v>
                </c:pt>
                <c:pt idx="9082">
                  <c:v>189.941</c:v>
                </c:pt>
                <c:pt idx="9083">
                  <c:v>189.96300000000002</c:v>
                </c:pt>
                <c:pt idx="9084">
                  <c:v>189.98700000000025</c:v>
                </c:pt>
                <c:pt idx="9085">
                  <c:v>190.01299999999998</c:v>
                </c:pt>
                <c:pt idx="9086">
                  <c:v>190.036</c:v>
                </c:pt>
                <c:pt idx="9087">
                  <c:v>190.05800000000025</c:v>
                </c:pt>
                <c:pt idx="9088">
                  <c:v>190.08</c:v>
                </c:pt>
                <c:pt idx="9089">
                  <c:v>190.107</c:v>
                </c:pt>
                <c:pt idx="9090">
                  <c:v>190.12700000000001</c:v>
                </c:pt>
                <c:pt idx="9091">
                  <c:v>190.14399999999998</c:v>
                </c:pt>
                <c:pt idx="9092">
                  <c:v>190.17699999999999</c:v>
                </c:pt>
                <c:pt idx="9093">
                  <c:v>190.2</c:v>
                </c:pt>
                <c:pt idx="9094">
                  <c:v>190.22299999999998</c:v>
                </c:pt>
                <c:pt idx="9095">
                  <c:v>190.24399999999974</c:v>
                </c:pt>
                <c:pt idx="9096">
                  <c:v>190.268</c:v>
                </c:pt>
                <c:pt idx="9097">
                  <c:v>190.29399999999998</c:v>
                </c:pt>
                <c:pt idx="9098">
                  <c:v>190.316</c:v>
                </c:pt>
                <c:pt idx="9099">
                  <c:v>190.33800000000025</c:v>
                </c:pt>
                <c:pt idx="9100">
                  <c:v>190.363</c:v>
                </c:pt>
                <c:pt idx="9101">
                  <c:v>190.38800000000032</c:v>
                </c:pt>
                <c:pt idx="9102">
                  <c:v>190.41200000000001</c:v>
                </c:pt>
                <c:pt idx="9103">
                  <c:v>190.435</c:v>
                </c:pt>
                <c:pt idx="9104">
                  <c:v>190.45800000000025</c:v>
                </c:pt>
                <c:pt idx="9105">
                  <c:v>190.48400000000001</c:v>
                </c:pt>
                <c:pt idx="9106">
                  <c:v>190.506</c:v>
                </c:pt>
                <c:pt idx="9107">
                  <c:v>190.53</c:v>
                </c:pt>
                <c:pt idx="9108">
                  <c:v>190.554</c:v>
                </c:pt>
                <c:pt idx="9109">
                  <c:v>190.578</c:v>
                </c:pt>
                <c:pt idx="9110">
                  <c:v>190.60399999999998</c:v>
                </c:pt>
                <c:pt idx="9111">
                  <c:v>190.626</c:v>
                </c:pt>
                <c:pt idx="9112">
                  <c:v>190.64899999999997</c:v>
                </c:pt>
                <c:pt idx="9113">
                  <c:v>190.67499999999998</c:v>
                </c:pt>
                <c:pt idx="9114">
                  <c:v>190.69800000000001</c:v>
                </c:pt>
                <c:pt idx="9115">
                  <c:v>190.721</c:v>
                </c:pt>
                <c:pt idx="9116">
                  <c:v>190.74499999999998</c:v>
                </c:pt>
                <c:pt idx="9117">
                  <c:v>190.76899999999998</c:v>
                </c:pt>
                <c:pt idx="9118">
                  <c:v>190.79299999999998</c:v>
                </c:pt>
                <c:pt idx="9119">
                  <c:v>190.816</c:v>
                </c:pt>
                <c:pt idx="9120">
                  <c:v>190.84</c:v>
                </c:pt>
                <c:pt idx="9121">
                  <c:v>190.875</c:v>
                </c:pt>
                <c:pt idx="9122">
                  <c:v>190.89600000000004</c:v>
                </c:pt>
                <c:pt idx="9123">
                  <c:v>190.91899999999998</c:v>
                </c:pt>
                <c:pt idx="9124">
                  <c:v>190.94399999999999</c:v>
                </c:pt>
                <c:pt idx="9125">
                  <c:v>190.96900000000002</c:v>
                </c:pt>
                <c:pt idx="9126">
                  <c:v>190.99100000000001</c:v>
                </c:pt>
                <c:pt idx="9127">
                  <c:v>191.01599999999999</c:v>
                </c:pt>
                <c:pt idx="9128">
                  <c:v>191.04</c:v>
                </c:pt>
                <c:pt idx="9129">
                  <c:v>191.066</c:v>
                </c:pt>
                <c:pt idx="9130">
                  <c:v>191.08600000000001</c:v>
                </c:pt>
                <c:pt idx="9131">
                  <c:v>191.10999999999999</c:v>
                </c:pt>
                <c:pt idx="9132">
                  <c:v>191.13399999999999</c:v>
                </c:pt>
                <c:pt idx="9133">
                  <c:v>191.15700000000001</c:v>
                </c:pt>
                <c:pt idx="9134">
                  <c:v>191.17899999999997</c:v>
                </c:pt>
                <c:pt idx="9135">
                  <c:v>191.20499999999998</c:v>
                </c:pt>
                <c:pt idx="9136">
                  <c:v>191.22800000000001</c:v>
                </c:pt>
                <c:pt idx="9137">
                  <c:v>191.25300000000001</c:v>
                </c:pt>
                <c:pt idx="9138">
                  <c:v>191.27599999999998</c:v>
                </c:pt>
                <c:pt idx="9139">
                  <c:v>191.297</c:v>
                </c:pt>
                <c:pt idx="9140">
                  <c:v>191.32200000000029</c:v>
                </c:pt>
                <c:pt idx="9141">
                  <c:v>191.345</c:v>
                </c:pt>
                <c:pt idx="9142">
                  <c:v>191.36700000000025</c:v>
                </c:pt>
                <c:pt idx="9143">
                  <c:v>191.38800000000032</c:v>
                </c:pt>
                <c:pt idx="9144">
                  <c:v>191.411</c:v>
                </c:pt>
                <c:pt idx="9145">
                  <c:v>191.435</c:v>
                </c:pt>
                <c:pt idx="9146">
                  <c:v>191.459</c:v>
                </c:pt>
                <c:pt idx="9147">
                  <c:v>191.483</c:v>
                </c:pt>
                <c:pt idx="9148">
                  <c:v>191.505</c:v>
                </c:pt>
                <c:pt idx="9149">
                  <c:v>191.53100000000001</c:v>
                </c:pt>
                <c:pt idx="9150">
                  <c:v>191.55600000000001</c:v>
                </c:pt>
                <c:pt idx="9151">
                  <c:v>191.57899999999998</c:v>
                </c:pt>
                <c:pt idx="9152">
                  <c:v>191.60499999999999</c:v>
                </c:pt>
                <c:pt idx="9153">
                  <c:v>191.62800000000001</c:v>
                </c:pt>
                <c:pt idx="9154">
                  <c:v>191.65</c:v>
                </c:pt>
                <c:pt idx="9155">
                  <c:v>191.67099999999999</c:v>
                </c:pt>
                <c:pt idx="9156">
                  <c:v>191.69299999999998</c:v>
                </c:pt>
                <c:pt idx="9157">
                  <c:v>191.71799999999999</c:v>
                </c:pt>
                <c:pt idx="9158">
                  <c:v>191.74299999999999</c:v>
                </c:pt>
                <c:pt idx="9159">
                  <c:v>191.76599999999999</c:v>
                </c:pt>
                <c:pt idx="9160">
                  <c:v>191.79</c:v>
                </c:pt>
                <c:pt idx="9161">
                  <c:v>191.81300000000002</c:v>
                </c:pt>
                <c:pt idx="9162">
                  <c:v>191.83500000000001</c:v>
                </c:pt>
                <c:pt idx="9163">
                  <c:v>191.86</c:v>
                </c:pt>
                <c:pt idx="9164">
                  <c:v>191.88200000000032</c:v>
                </c:pt>
                <c:pt idx="9165">
                  <c:v>191.90800000000004</c:v>
                </c:pt>
                <c:pt idx="9166">
                  <c:v>191.93</c:v>
                </c:pt>
                <c:pt idx="9167">
                  <c:v>191.953</c:v>
                </c:pt>
                <c:pt idx="9168">
                  <c:v>191.97499999999999</c:v>
                </c:pt>
                <c:pt idx="9169">
                  <c:v>192.00200000000001</c:v>
                </c:pt>
                <c:pt idx="9170">
                  <c:v>192.024</c:v>
                </c:pt>
                <c:pt idx="9171">
                  <c:v>192.047</c:v>
                </c:pt>
                <c:pt idx="9172">
                  <c:v>192.06900000000002</c:v>
                </c:pt>
                <c:pt idx="9173">
                  <c:v>192.09200000000001</c:v>
                </c:pt>
                <c:pt idx="9174">
                  <c:v>192.11699999999999</c:v>
                </c:pt>
                <c:pt idx="9175">
                  <c:v>192.14</c:v>
                </c:pt>
                <c:pt idx="9176">
                  <c:v>192.16399999999999</c:v>
                </c:pt>
                <c:pt idx="9177">
                  <c:v>192.18900000000002</c:v>
                </c:pt>
                <c:pt idx="9178">
                  <c:v>192.21399999999974</c:v>
                </c:pt>
                <c:pt idx="9179">
                  <c:v>192.23399999999998</c:v>
                </c:pt>
                <c:pt idx="9180">
                  <c:v>192.25700000000001</c:v>
                </c:pt>
                <c:pt idx="9181">
                  <c:v>192.28100000000001</c:v>
                </c:pt>
                <c:pt idx="9182">
                  <c:v>192.304</c:v>
                </c:pt>
                <c:pt idx="9183">
                  <c:v>192.32700000000025</c:v>
                </c:pt>
                <c:pt idx="9184">
                  <c:v>192.35100000000025</c:v>
                </c:pt>
                <c:pt idx="9185">
                  <c:v>192.376</c:v>
                </c:pt>
                <c:pt idx="9186">
                  <c:v>192.4</c:v>
                </c:pt>
                <c:pt idx="9187">
                  <c:v>192.42200000000025</c:v>
                </c:pt>
                <c:pt idx="9188">
                  <c:v>192.446</c:v>
                </c:pt>
                <c:pt idx="9189">
                  <c:v>192.46700000000001</c:v>
                </c:pt>
                <c:pt idx="9190">
                  <c:v>192.49</c:v>
                </c:pt>
                <c:pt idx="9191">
                  <c:v>192.51299999999998</c:v>
                </c:pt>
                <c:pt idx="9192">
                  <c:v>192.536</c:v>
                </c:pt>
                <c:pt idx="9193">
                  <c:v>192.559</c:v>
                </c:pt>
                <c:pt idx="9194">
                  <c:v>192.584</c:v>
                </c:pt>
                <c:pt idx="9195">
                  <c:v>192.60599999999999</c:v>
                </c:pt>
                <c:pt idx="9196">
                  <c:v>192.62900000000002</c:v>
                </c:pt>
                <c:pt idx="9197">
                  <c:v>192.65200000000004</c:v>
                </c:pt>
                <c:pt idx="9198">
                  <c:v>192.67699999999999</c:v>
                </c:pt>
                <c:pt idx="9199">
                  <c:v>192.7</c:v>
                </c:pt>
                <c:pt idx="9200">
                  <c:v>192.72</c:v>
                </c:pt>
                <c:pt idx="9201">
                  <c:v>192.74199999999999</c:v>
                </c:pt>
                <c:pt idx="9202">
                  <c:v>192.768</c:v>
                </c:pt>
                <c:pt idx="9203">
                  <c:v>192.791</c:v>
                </c:pt>
                <c:pt idx="9204">
                  <c:v>192.81300000000002</c:v>
                </c:pt>
                <c:pt idx="9205">
                  <c:v>192.83800000000025</c:v>
                </c:pt>
                <c:pt idx="9206">
                  <c:v>192.86100000000025</c:v>
                </c:pt>
                <c:pt idx="9207">
                  <c:v>192.88500000000025</c:v>
                </c:pt>
                <c:pt idx="9208">
                  <c:v>192.90800000000004</c:v>
                </c:pt>
                <c:pt idx="9209">
                  <c:v>192.93300000000002</c:v>
                </c:pt>
                <c:pt idx="9210">
                  <c:v>192.95800000000025</c:v>
                </c:pt>
                <c:pt idx="9211">
                  <c:v>192.98000000000025</c:v>
                </c:pt>
                <c:pt idx="9212">
                  <c:v>193.00200000000001</c:v>
                </c:pt>
                <c:pt idx="9213">
                  <c:v>193.02600000000001</c:v>
                </c:pt>
                <c:pt idx="9214">
                  <c:v>193.05100000000004</c:v>
                </c:pt>
                <c:pt idx="9215">
                  <c:v>193.07399999999998</c:v>
                </c:pt>
                <c:pt idx="9216">
                  <c:v>193.09800000000001</c:v>
                </c:pt>
                <c:pt idx="9217">
                  <c:v>193.12200000000001</c:v>
                </c:pt>
                <c:pt idx="9218">
                  <c:v>193.14599999999999</c:v>
                </c:pt>
                <c:pt idx="9219">
                  <c:v>193.16899999999998</c:v>
                </c:pt>
                <c:pt idx="9220">
                  <c:v>193.19399999999999</c:v>
                </c:pt>
                <c:pt idx="9221">
                  <c:v>193.22</c:v>
                </c:pt>
                <c:pt idx="9222">
                  <c:v>193.24499999999998</c:v>
                </c:pt>
                <c:pt idx="9223">
                  <c:v>193.26599999999999</c:v>
                </c:pt>
                <c:pt idx="9224">
                  <c:v>193.28900000000002</c:v>
                </c:pt>
                <c:pt idx="9225">
                  <c:v>193.31300000000002</c:v>
                </c:pt>
                <c:pt idx="9226">
                  <c:v>193.33600000000001</c:v>
                </c:pt>
                <c:pt idx="9227">
                  <c:v>193.36</c:v>
                </c:pt>
                <c:pt idx="9228">
                  <c:v>193.38000000000025</c:v>
                </c:pt>
                <c:pt idx="9229">
                  <c:v>193.40200000000004</c:v>
                </c:pt>
                <c:pt idx="9230">
                  <c:v>193.42700000000025</c:v>
                </c:pt>
                <c:pt idx="9231">
                  <c:v>193.45100000000025</c:v>
                </c:pt>
                <c:pt idx="9232">
                  <c:v>193.47399999999999</c:v>
                </c:pt>
                <c:pt idx="9233">
                  <c:v>193.49600000000001</c:v>
                </c:pt>
                <c:pt idx="9234">
                  <c:v>193.51899999999998</c:v>
                </c:pt>
                <c:pt idx="9235">
                  <c:v>193.54299999999998</c:v>
                </c:pt>
                <c:pt idx="9236">
                  <c:v>193.566</c:v>
                </c:pt>
                <c:pt idx="9237">
                  <c:v>193.589</c:v>
                </c:pt>
                <c:pt idx="9238">
                  <c:v>193.61199999999999</c:v>
                </c:pt>
                <c:pt idx="9239">
                  <c:v>193.637</c:v>
                </c:pt>
                <c:pt idx="9240">
                  <c:v>193.65900000000002</c:v>
                </c:pt>
                <c:pt idx="9241">
                  <c:v>193.68300000000002</c:v>
                </c:pt>
                <c:pt idx="9242">
                  <c:v>193.708</c:v>
                </c:pt>
                <c:pt idx="9243">
                  <c:v>193.73</c:v>
                </c:pt>
                <c:pt idx="9244">
                  <c:v>193.75399999999999</c:v>
                </c:pt>
                <c:pt idx="9245">
                  <c:v>193.77699999999999</c:v>
                </c:pt>
                <c:pt idx="9246">
                  <c:v>193.803</c:v>
                </c:pt>
                <c:pt idx="9247">
                  <c:v>193.82700000000025</c:v>
                </c:pt>
                <c:pt idx="9248">
                  <c:v>193.84900000000002</c:v>
                </c:pt>
                <c:pt idx="9249">
                  <c:v>193.87</c:v>
                </c:pt>
                <c:pt idx="9250">
                  <c:v>193.89600000000004</c:v>
                </c:pt>
                <c:pt idx="9251">
                  <c:v>193.92000000000004</c:v>
                </c:pt>
                <c:pt idx="9252">
                  <c:v>193.94299999999998</c:v>
                </c:pt>
                <c:pt idx="9253">
                  <c:v>193.96700000000001</c:v>
                </c:pt>
                <c:pt idx="9254">
                  <c:v>193.999</c:v>
                </c:pt>
                <c:pt idx="9255">
                  <c:v>194.02600000000001</c:v>
                </c:pt>
                <c:pt idx="9256">
                  <c:v>194.047</c:v>
                </c:pt>
                <c:pt idx="9257">
                  <c:v>194.071</c:v>
                </c:pt>
                <c:pt idx="9258">
                  <c:v>194.09399999999999</c:v>
                </c:pt>
                <c:pt idx="9259">
                  <c:v>194.11799999999999</c:v>
                </c:pt>
                <c:pt idx="9260">
                  <c:v>194.142</c:v>
                </c:pt>
                <c:pt idx="9261">
                  <c:v>194.166</c:v>
                </c:pt>
                <c:pt idx="9262">
                  <c:v>194.191</c:v>
                </c:pt>
                <c:pt idx="9263">
                  <c:v>194.21399999999974</c:v>
                </c:pt>
                <c:pt idx="9264">
                  <c:v>194.238</c:v>
                </c:pt>
                <c:pt idx="9265">
                  <c:v>194.261</c:v>
                </c:pt>
                <c:pt idx="9266">
                  <c:v>194.286</c:v>
                </c:pt>
                <c:pt idx="9267">
                  <c:v>194.309</c:v>
                </c:pt>
                <c:pt idx="9268">
                  <c:v>194.333</c:v>
                </c:pt>
                <c:pt idx="9269">
                  <c:v>194.35700000000026</c:v>
                </c:pt>
                <c:pt idx="9270">
                  <c:v>194.38200000000032</c:v>
                </c:pt>
                <c:pt idx="9271">
                  <c:v>194.40700000000001</c:v>
                </c:pt>
                <c:pt idx="9272">
                  <c:v>194.42800000000025</c:v>
                </c:pt>
                <c:pt idx="9273">
                  <c:v>194.44899999999998</c:v>
                </c:pt>
                <c:pt idx="9274">
                  <c:v>194.47200000000001</c:v>
                </c:pt>
                <c:pt idx="9275">
                  <c:v>194.49700000000001</c:v>
                </c:pt>
                <c:pt idx="9276">
                  <c:v>194.51899999999998</c:v>
                </c:pt>
                <c:pt idx="9277">
                  <c:v>194.54399999999998</c:v>
                </c:pt>
                <c:pt idx="9278">
                  <c:v>194.56900000000002</c:v>
                </c:pt>
                <c:pt idx="9279">
                  <c:v>194.59300000000002</c:v>
                </c:pt>
                <c:pt idx="9280">
                  <c:v>194.61599999999999</c:v>
                </c:pt>
                <c:pt idx="9281">
                  <c:v>194.63800000000001</c:v>
                </c:pt>
                <c:pt idx="9282">
                  <c:v>194.66200000000001</c:v>
                </c:pt>
                <c:pt idx="9283">
                  <c:v>194.68600000000001</c:v>
                </c:pt>
                <c:pt idx="9284">
                  <c:v>194.70999999999998</c:v>
                </c:pt>
                <c:pt idx="9285">
                  <c:v>194.73499999999999</c:v>
                </c:pt>
                <c:pt idx="9286">
                  <c:v>194.761</c:v>
                </c:pt>
                <c:pt idx="9287">
                  <c:v>194.785</c:v>
                </c:pt>
                <c:pt idx="9288">
                  <c:v>194.80600000000001</c:v>
                </c:pt>
                <c:pt idx="9289">
                  <c:v>194.83100000000007</c:v>
                </c:pt>
                <c:pt idx="9290">
                  <c:v>194.85600000000025</c:v>
                </c:pt>
                <c:pt idx="9291">
                  <c:v>194.88000000000025</c:v>
                </c:pt>
                <c:pt idx="9292">
                  <c:v>194.90100000000001</c:v>
                </c:pt>
                <c:pt idx="9293">
                  <c:v>194.92700000000025</c:v>
                </c:pt>
                <c:pt idx="9294">
                  <c:v>194.95100000000025</c:v>
                </c:pt>
                <c:pt idx="9295">
                  <c:v>194.97200000000001</c:v>
                </c:pt>
                <c:pt idx="9296">
                  <c:v>194.99700000000001</c:v>
                </c:pt>
                <c:pt idx="9297">
                  <c:v>195.02200000000025</c:v>
                </c:pt>
                <c:pt idx="9298">
                  <c:v>195.047</c:v>
                </c:pt>
                <c:pt idx="9299">
                  <c:v>195.071</c:v>
                </c:pt>
                <c:pt idx="9300">
                  <c:v>195.09300000000002</c:v>
                </c:pt>
                <c:pt idx="9301">
                  <c:v>195.11899999999997</c:v>
                </c:pt>
                <c:pt idx="9302">
                  <c:v>195.14299999999997</c:v>
                </c:pt>
                <c:pt idx="9303">
                  <c:v>195.166</c:v>
                </c:pt>
                <c:pt idx="9304">
                  <c:v>195.19</c:v>
                </c:pt>
                <c:pt idx="9305">
                  <c:v>195.21299999999999</c:v>
                </c:pt>
                <c:pt idx="9306">
                  <c:v>195.23499999999999</c:v>
                </c:pt>
                <c:pt idx="9307">
                  <c:v>195.25800000000001</c:v>
                </c:pt>
                <c:pt idx="9308">
                  <c:v>195.28200000000001</c:v>
                </c:pt>
                <c:pt idx="9309">
                  <c:v>195.30600000000001</c:v>
                </c:pt>
                <c:pt idx="9310">
                  <c:v>195.33100000000007</c:v>
                </c:pt>
                <c:pt idx="9311">
                  <c:v>195.35300000000001</c:v>
                </c:pt>
                <c:pt idx="9312">
                  <c:v>195.37700000000001</c:v>
                </c:pt>
                <c:pt idx="9313">
                  <c:v>195.4</c:v>
                </c:pt>
                <c:pt idx="9314">
                  <c:v>195.42600000000004</c:v>
                </c:pt>
                <c:pt idx="9315">
                  <c:v>195.44800000000001</c:v>
                </c:pt>
                <c:pt idx="9316">
                  <c:v>195.46900000000002</c:v>
                </c:pt>
                <c:pt idx="9317">
                  <c:v>195.494</c:v>
                </c:pt>
                <c:pt idx="9318">
                  <c:v>195.51899999999998</c:v>
                </c:pt>
                <c:pt idx="9319">
                  <c:v>195.54299999999998</c:v>
                </c:pt>
                <c:pt idx="9320">
                  <c:v>195.566</c:v>
                </c:pt>
                <c:pt idx="9321">
                  <c:v>195.58800000000025</c:v>
                </c:pt>
                <c:pt idx="9322">
                  <c:v>195.61299999999997</c:v>
                </c:pt>
                <c:pt idx="9323">
                  <c:v>195.636</c:v>
                </c:pt>
                <c:pt idx="9324">
                  <c:v>195.65800000000004</c:v>
                </c:pt>
                <c:pt idx="9325">
                  <c:v>195.68200000000004</c:v>
                </c:pt>
                <c:pt idx="9326">
                  <c:v>195.70599999999999</c:v>
                </c:pt>
                <c:pt idx="9327">
                  <c:v>195.72800000000001</c:v>
                </c:pt>
                <c:pt idx="9328">
                  <c:v>195.75</c:v>
                </c:pt>
                <c:pt idx="9329">
                  <c:v>195.77399999999992</c:v>
                </c:pt>
                <c:pt idx="9330">
                  <c:v>195.797</c:v>
                </c:pt>
                <c:pt idx="9331">
                  <c:v>195.81900000000002</c:v>
                </c:pt>
                <c:pt idx="9332">
                  <c:v>195.84100000000001</c:v>
                </c:pt>
                <c:pt idx="9333">
                  <c:v>195.86600000000001</c:v>
                </c:pt>
                <c:pt idx="9334">
                  <c:v>195.89100000000025</c:v>
                </c:pt>
                <c:pt idx="9335">
                  <c:v>195.91299999999998</c:v>
                </c:pt>
                <c:pt idx="9336">
                  <c:v>195.93900000000002</c:v>
                </c:pt>
                <c:pt idx="9337">
                  <c:v>195.959</c:v>
                </c:pt>
                <c:pt idx="9338">
                  <c:v>195.98400000000001</c:v>
                </c:pt>
                <c:pt idx="9339">
                  <c:v>196.00900000000001</c:v>
                </c:pt>
                <c:pt idx="9340">
                  <c:v>196.03300000000002</c:v>
                </c:pt>
                <c:pt idx="9341">
                  <c:v>196.05700000000004</c:v>
                </c:pt>
                <c:pt idx="9342">
                  <c:v>196.08200000000025</c:v>
                </c:pt>
                <c:pt idx="9343">
                  <c:v>196.10599999999999</c:v>
                </c:pt>
                <c:pt idx="9344">
                  <c:v>196.12900000000002</c:v>
                </c:pt>
                <c:pt idx="9345">
                  <c:v>196.15200000000004</c:v>
                </c:pt>
                <c:pt idx="9346">
                  <c:v>196.17699999999999</c:v>
                </c:pt>
                <c:pt idx="9347">
                  <c:v>196.202</c:v>
                </c:pt>
                <c:pt idx="9348">
                  <c:v>196.22499999999999</c:v>
                </c:pt>
                <c:pt idx="9349">
                  <c:v>196.24899999999997</c:v>
                </c:pt>
                <c:pt idx="9350">
                  <c:v>196.27199999999999</c:v>
                </c:pt>
                <c:pt idx="9351">
                  <c:v>196.297</c:v>
                </c:pt>
                <c:pt idx="9352">
                  <c:v>196.31700000000001</c:v>
                </c:pt>
                <c:pt idx="9353">
                  <c:v>196.34</c:v>
                </c:pt>
                <c:pt idx="9354">
                  <c:v>196.36500000000001</c:v>
                </c:pt>
                <c:pt idx="9355">
                  <c:v>196.38900000000001</c:v>
                </c:pt>
                <c:pt idx="9356">
                  <c:v>196.411</c:v>
                </c:pt>
                <c:pt idx="9357">
                  <c:v>196.43300000000002</c:v>
                </c:pt>
                <c:pt idx="9358">
                  <c:v>196.45700000000025</c:v>
                </c:pt>
                <c:pt idx="9359">
                  <c:v>196.48000000000025</c:v>
                </c:pt>
                <c:pt idx="9360">
                  <c:v>196.50399999999999</c:v>
                </c:pt>
                <c:pt idx="9361">
                  <c:v>196.52500000000001</c:v>
                </c:pt>
                <c:pt idx="9362">
                  <c:v>196.54899999999998</c:v>
                </c:pt>
                <c:pt idx="9363">
                  <c:v>196.57299999999998</c:v>
                </c:pt>
                <c:pt idx="9364">
                  <c:v>196.596</c:v>
                </c:pt>
                <c:pt idx="9365">
                  <c:v>196.62200000000001</c:v>
                </c:pt>
                <c:pt idx="9366">
                  <c:v>196.64599999999999</c:v>
                </c:pt>
                <c:pt idx="9367">
                  <c:v>196.67099999999999</c:v>
                </c:pt>
                <c:pt idx="9368">
                  <c:v>196.696</c:v>
                </c:pt>
                <c:pt idx="9369">
                  <c:v>196.72</c:v>
                </c:pt>
                <c:pt idx="9370">
                  <c:v>196.74299999999999</c:v>
                </c:pt>
                <c:pt idx="9371">
                  <c:v>196.76499999999999</c:v>
                </c:pt>
                <c:pt idx="9372">
                  <c:v>196.78900000000002</c:v>
                </c:pt>
                <c:pt idx="9373">
                  <c:v>196.81200000000001</c:v>
                </c:pt>
                <c:pt idx="9374">
                  <c:v>196.83700000000007</c:v>
                </c:pt>
                <c:pt idx="9375">
                  <c:v>196.86100000000025</c:v>
                </c:pt>
                <c:pt idx="9376">
                  <c:v>196.88200000000032</c:v>
                </c:pt>
                <c:pt idx="9377">
                  <c:v>196.90300000000002</c:v>
                </c:pt>
                <c:pt idx="9378">
                  <c:v>196.92800000000025</c:v>
                </c:pt>
                <c:pt idx="9379">
                  <c:v>196.95100000000025</c:v>
                </c:pt>
                <c:pt idx="9380">
                  <c:v>196.97399999999999</c:v>
                </c:pt>
                <c:pt idx="9381">
                  <c:v>196.99700000000001</c:v>
                </c:pt>
                <c:pt idx="9382">
                  <c:v>197.02</c:v>
                </c:pt>
                <c:pt idx="9383">
                  <c:v>197.04499999999999</c:v>
                </c:pt>
                <c:pt idx="9384">
                  <c:v>197.06800000000001</c:v>
                </c:pt>
                <c:pt idx="9385">
                  <c:v>197.09100000000001</c:v>
                </c:pt>
                <c:pt idx="9386">
                  <c:v>197.11599999999999</c:v>
                </c:pt>
                <c:pt idx="9387">
                  <c:v>197.15300000000002</c:v>
                </c:pt>
                <c:pt idx="9388">
                  <c:v>197.17699999999999</c:v>
                </c:pt>
                <c:pt idx="9389">
                  <c:v>197.2</c:v>
                </c:pt>
                <c:pt idx="9390">
                  <c:v>197.22299999999998</c:v>
                </c:pt>
                <c:pt idx="9391">
                  <c:v>197.24599999999998</c:v>
                </c:pt>
                <c:pt idx="9392">
                  <c:v>197.26999999999998</c:v>
                </c:pt>
                <c:pt idx="9393">
                  <c:v>197.29399999999998</c:v>
                </c:pt>
                <c:pt idx="9394">
                  <c:v>197.31700000000001</c:v>
                </c:pt>
                <c:pt idx="9395">
                  <c:v>197.339</c:v>
                </c:pt>
                <c:pt idx="9396">
                  <c:v>197.35900000000001</c:v>
                </c:pt>
                <c:pt idx="9397">
                  <c:v>197.38200000000032</c:v>
                </c:pt>
                <c:pt idx="9398">
                  <c:v>197.40800000000004</c:v>
                </c:pt>
                <c:pt idx="9399">
                  <c:v>197.43200000000004</c:v>
                </c:pt>
                <c:pt idx="9400">
                  <c:v>197.45500000000001</c:v>
                </c:pt>
                <c:pt idx="9401">
                  <c:v>197.47499999999999</c:v>
                </c:pt>
                <c:pt idx="9402">
                  <c:v>197.501</c:v>
                </c:pt>
                <c:pt idx="9403">
                  <c:v>197.52800000000025</c:v>
                </c:pt>
                <c:pt idx="9404">
                  <c:v>197.54899999999998</c:v>
                </c:pt>
                <c:pt idx="9405">
                  <c:v>197.572</c:v>
                </c:pt>
                <c:pt idx="9406">
                  <c:v>197.59700000000001</c:v>
                </c:pt>
                <c:pt idx="9407">
                  <c:v>197.62</c:v>
                </c:pt>
                <c:pt idx="9408">
                  <c:v>197.64399999999998</c:v>
                </c:pt>
                <c:pt idx="9409">
                  <c:v>197.667</c:v>
                </c:pt>
                <c:pt idx="9410">
                  <c:v>197.69</c:v>
                </c:pt>
                <c:pt idx="9411">
                  <c:v>197.71499999999995</c:v>
                </c:pt>
                <c:pt idx="9412">
                  <c:v>197.73699999999999</c:v>
                </c:pt>
                <c:pt idx="9413">
                  <c:v>197.75800000000001</c:v>
                </c:pt>
                <c:pt idx="9414">
                  <c:v>197.785</c:v>
                </c:pt>
                <c:pt idx="9415">
                  <c:v>197.81100000000001</c:v>
                </c:pt>
                <c:pt idx="9416">
                  <c:v>197.834</c:v>
                </c:pt>
                <c:pt idx="9417">
                  <c:v>197.86</c:v>
                </c:pt>
                <c:pt idx="9418">
                  <c:v>197.88300000000001</c:v>
                </c:pt>
                <c:pt idx="9419">
                  <c:v>197.90700000000001</c:v>
                </c:pt>
                <c:pt idx="9420">
                  <c:v>197.93200000000004</c:v>
                </c:pt>
                <c:pt idx="9421">
                  <c:v>197.953</c:v>
                </c:pt>
                <c:pt idx="9422">
                  <c:v>197.976</c:v>
                </c:pt>
                <c:pt idx="9423">
                  <c:v>197.99800000000025</c:v>
                </c:pt>
                <c:pt idx="9424">
                  <c:v>198.02200000000025</c:v>
                </c:pt>
                <c:pt idx="9425">
                  <c:v>198.04299999999998</c:v>
                </c:pt>
                <c:pt idx="9426">
                  <c:v>198.06800000000001</c:v>
                </c:pt>
                <c:pt idx="9427">
                  <c:v>198.09200000000001</c:v>
                </c:pt>
                <c:pt idx="9428">
                  <c:v>198.11399999999998</c:v>
                </c:pt>
                <c:pt idx="9429">
                  <c:v>198.13499999999999</c:v>
                </c:pt>
                <c:pt idx="9430">
                  <c:v>198.16</c:v>
                </c:pt>
                <c:pt idx="9431">
                  <c:v>198.18600000000001</c:v>
                </c:pt>
                <c:pt idx="9432">
                  <c:v>198.21099999999998</c:v>
                </c:pt>
                <c:pt idx="9433">
                  <c:v>198.232</c:v>
                </c:pt>
                <c:pt idx="9434">
                  <c:v>198.256</c:v>
                </c:pt>
                <c:pt idx="9435">
                  <c:v>198.27899999999997</c:v>
                </c:pt>
                <c:pt idx="9436">
                  <c:v>198.303</c:v>
                </c:pt>
                <c:pt idx="9437">
                  <c:v>198.32500000000007</c:v>
                </c:pt>
                <c:pt idx="9438">
                  <c:v>198.35100000000025</c:v>
                </c:pt>
                <c:pt idx="9439">
                  <c:v>198.376</c:v>
                </c:pt>
                <c:pt idx="9440">
                  <c:v>198.399</c:v>
                </c:pt>
                <c:pt idx="9441">
                  <c:v>198.42200000000025</c:v>
                </c:pt>
                <c:pt idx="9442">
                  <c:v>198.44499999999999</c:v>
                </c:pt>
                <c:pt idx="9443">
                  <c:v>198.47</c:v>
                </c:pt>
                <c:pt idx="9444">
                  <c:v>198.494</c:v>
                </c:pt>
                <c:pt idx="9445">
                  <c:v>198.517</c:v>
                </c:pt>
                <c:pt idx="9446">
                  <c:v>198.541</c:v>
                </c:pt>
                <c:pt idx="9447">
                  <c:v>198.56399999999999</c:v>
                </c:pt>
                <c:pt idx="9448">
                  <c:v>198.59</c:v>
                </c:pt>
                <c:pt idx="9449">
                  <c:v>198.61299999999997</c:v>
                </c:pt>
                <c:pt idx="9450">
                  <c:v>198.63800000000001</c:v>
                </c:pt>
                <c:pt idx="9451">
                  <c:v>198.65900000000002</c:v>
                </c:pt>
                <c:pt idx="9452">
                  <c:v>198.68300000000002</c:v>
                </c:pt>
                <c:pt idx="9453">
                  <c:v>198.70699999999999</c:v>
                </c:pt>
                <c:pt idx="9454">
                  <c:v>198.73099999999999</c:v>
                </c:pt>
                <c:pt idx="9455">
                  <c:v>198.755</c:v>
                </c:pt>
                <c:pt idx="9456">
                  <c:v>198.77799999999999</c:v>
                </c:pt>
                <c:pt idx="9457">
                  <c:v>198.80100000000004</c:v>
                </c:pt>
                <c:pt idx="9458">
                  <c:v>198.82600000000025</c:v>
                </c:pt>
                <c:pt idx="9459">
                  <c:v>198.84800000000001</c:v>
                </c:pt>
                <c:pt idx="9460">
                  <c:v>198.875</c:v>
                </c:pt>
                <c:pt idx="9461">
                  <c:v>198.89800000000025</c:v>
                </c:pt>
                <c:pt idx="9462">
                  <c:v>198.923</c:v>
                </c:pt>
                <c:pt idx="9463">
                  <c:v>198.94899999999998</c:v>
                </c:pt>
                <c:pt idx="9464">
                  <c:v>198.971</c:v>
                </c:pt>
                <c:pt idx="9465">
                  <c:v>198.99300000000002</c:v>
                </c:pt>
                <c:pt idx="9466">
                  <c:v>199.017</c:v>
                </c:pt>
                <c:pt idx="9467">
                  <c:v>199.03900000000002</c:v>
                </c:pt>
                <c:pt idx="9468">
                  <c:v>199.06200000000001</c:v>
                </c:pt>
                <c:pt idx="9469">
                  <c:v>199.084</c:v>
                </c:pt>
                <c:pt idx="9470">
                  <c:v>199.107</c:v>
                </c:pt>
                <c:pt idx="9471">
                  <c:v>199.13200000000001</c:v>
                </c:pt>
                <c:pt idx="9472">
                  <c:v>199.155</c:v>
                </c:pt>
                <c:pt idx="9473">
                  <c:v>199.17899999999997</c:v>
                </c:pt>
                <c:pt idx="9474">
                  <c:v>199.20099999999999</c:v>
                </c:pt>
                <c:pt idx="9475">
                  <c:v>199.227</c:v>
                </c:pt>
                <c:pt idx="9476">
                  <c:v>199.24799999999999</c:v>
                </c:pt>
                <c:pt idx="9477">
                  <c:v>199.27099999999999</c:v>
                </c:pt>
                <c:pt idx="9478">
                  <c:v>199.29399999999998</c:v>
                </c:pt>
                <c:pt idx="9479">
                  <c:v>199.32000000000025</c:v>
                </c:pt>
                <c:pt idx="9480">
                  <c:v>199.345</c:v>
                </c:pt>
                <c:pt idx="9481">
                  <c:v>199.36600000000001</c:v>
                </c:pt>
                <c:pt idx="9482">
                  <c:v>199.38800000000032</c:v>
                </c:pt>
                <c:pt idx="9483">
                  <c:v>199.41200000000001</c:v>
                </c:pt>
                <c:pt idx="9484">
                  <c:v>199.43600000000001</c:v>
                </c:pt>
                <c:pt idx="9485">
                  <c:v>199.45700000000025</c:v>
                </c:pt>
                <c:pt idx="9486">
                  <c:v>199.48100000000025</c:v>
                </c:pt>
                <c:pt idx="9487">
                  <c:v>199.50399999999999</c:v>
                </c:pt>
                <c:pt idx="9488">
                  <c:v>199.52600000000001</c:v>
                </c:pt>
                <c:pt idx="9489">
                  <c:v>199.548</c:v>
                </c:pt>
                <c:pt idx="9490">
                  <c:v>199.57</c:v>
                </c:pt>
                <c:pt idx="9491">
                  <c:v>199.595</c:v>
                </c:pt>
                <c:pt idx="9492">
                  <c:v>199.61799999999999</c:v>
                </c:pt>
                <c:pt idx="9493">
                  <c:v>199.64099999999999</c:v>
                </c:pt>
                <c:pt idx="9494">
                  <c:v>199.66499999999999</c:v>
                </c:pt>
                <c:pt idx="9495">
                  <c:v>199.68700000000001</c:v>
                </c:pt>
                <c:pt idx="9496">
                  <c:v>199.71399999999974</c:v>
                </c:pt>
                <c:pt idx="9497">
                  <c:v>199.73499999999999</c:v>
                </c:pt>
                <c:pt idx="9498">
                  <c:v>199.761</c:v>
                </c:pt>
                <c:pt idx="9499">
                  <c:v>199.785</c:v>
                </c:pt>
                <c:pt idx="9500">
                  <c:v>199.81</c:v>
                </c:pt>
                <c:pt idx="9501">
                  <c:v>199.833</c:v>
                </c:pt>
                <c:pt idx="9502">
                  <c:v>199.85700000000026</c:v>
                </c:pt>
                <c:pt idx="9503">
                  <c:v>199.88200000000032</c:v>
                </c:pt>
                <c:pt idx="9504">
                  <c:v>199.904</c:v>
                </c:pt>
                <c:pt idx="9505">
                  <c:v>199.92700000000025</c:v>
                </c:pt>
                <c:pt idx="9506">
                  <c:v>199.953</c:v>
                </c:pt>
                <c:pt idx="9507">
                  <c:v>199.976</c:v>
                </c:pt>
                <c:pt idx="9508">
                  <c:v>200.001</c:v>
                </c:pt>
                <c:pt idx="9509">
                  <c:v>200.02100000000004</c:v>
                </c:pt>
                <c:pt idx="9510">
                  <c:v>200.04399999999998</c:v>
                </c:pt>
                <c:pt idx="9511">
                  <c:v>200.06700000000001</c:v>
                </c:pt>
                <c:pt idx="9512">
                  <c:v>200.096</c:v>
                </c:pt>
                <c:pt idx="9513">
                  <c:v>200.12</c:v>
                </c:pt>
                <c:pt idx="9514">
                  <c:v>200.142</c:v>
                </c:pt>
                <c:pt idx="9515">
                  <c:v>200.16399999999999</c:v>
                </c:pt>
                <c:pt idx="9516">
                  <c:v>200.18900000000002</c:v>
                </c:pt>
                <c:pt idx="9517">
                  <c:v>200.21099999999998</c:v>
                </c:pt>
                <c:pt idx="9518">
                  <c:v>200.23399999999998</c:v>
                </c:pt>
                <c:pt idx="9519">
                  <c:v>200.25900000000001</c:v>
                </c:pt>
                <c:pt idx="9520">
                  <c:v>200.291</c:v>
                </c:pt>
                <c:pt idx="9521">
                  <c:v>200.31399999999999</c:v>
                </c:pt>
                <c:pt idx="9522">
                  <c:v>200.339</c:v>
                </c:pt>
                <c:pt idx="9523">
                  <c:v>200.364</c:v>
                </c:pt>
                <c:pt idx="9524">
                  <c:v>200.38800000000032</c:v>
                </c:pt>
                <c:pt idx="9525">
                  <c:v>200.411</c:v>
                </c:pt>
                <c:pt idx="9526">
                  <c:v>200.435</c:v>
                </c:pt>
                <c:pt idx="9527">
                  <c:v>200.46100000000001</c:v>
                </c:pt>
                <c:pt idx="9528">
                  <c:v>200.48400000000001</c:v>
                </c:pt>
                <c:pt idx="9529">
                  <c:v>200.506</c:v>
                </c:pt>
                <c:pt idx="9530">
                  <c:v>200.53</c:v>
                </c:pt>
                <c:pt idx="9531">
                  <c:v>200.553</c:v>
                </c:pt>
                <c:pt idx="9532">
                  <c:v>200.578</c:v>
                </c:pt>
                <c:pt idx="9533">
                  <c:v>200.6</c:v>
                </c:pt>
                <c:pt idx="9534">
                  <c:v>200.624</c:v>
                </c:pt>
                <c:pt idx="9535">
                  <c:v>200.64899999999997</c:v>
                </c:pt>
                <c:pt idx="9536">
                  <c:v>200.67299999999997</c:v>
                </c:pt>
                <c:pt idx="9537">
                  <c:v>200.69499999999999</c:v>
                </c:pt>
                <c:pt idx="9538">
                  <c:v>200.71699999999998</c:v>
                </c:pt>
                <c:pt idx="9539">
                  <c:v>200.74199999999999</c:v>
                </c:pt>
                <c:pt idx="9540">
                  <c:v>200.76399999999998</c:v>
                </c:pt>
                <c:pt idx="9541">
                  <c:v>200.786</c:v>
                </c:pt>
                <c:pt idx="9542">
                  <c:v>200.81</c:v>
                </c:pt>
                <c:pt idx="9543">
                  <c:v>200.834</c:v>
                </c:pt>
                <c:pt idx="9544">
                  <c:v>200.85700000000026</c:v>
                </c:pt>
                <c:pt idx="9545">
                  <c:v>200.87800000000001</c:v>
                </c:pt>
                <c:pt idx="9546">
                  <c:v>200.90200000000004</c:v>
                </c:pt>
                <c:pt idx="9547">
                  <c:v>200.92800000000025</c:v>
                </c:pt>
                <c:pt idx="9548">
                  <c:v>200.953</c:v>
                </c:pt>
                <c:pt idx="9549">
                  <c:v>200.97499999999999</c:v>
                </c:pt>
                <c:pt idx="9550">
                  <c:v>200.999</c:v>
                </c:pt>
                <c:pt idx="9551">
                  <c:v>201.024</c:v>
                </c:pt>
                <c:pt idx="9552">
                  <c:v>201.048</c:v>
                </c:pt>
                <c:pt idx="9553">
                  <c:v>201.06900000000002</c:v>
                </c:pt>
                <c:pt idx="9554">
                  <c:v>201.09300000000002</c:v>
                </c:pt>
                <c:pt idx="9555">
                  <c:v>201.11799999999999</c:v>
                </c:pt>
                <c:pt idx="9556">
                  <c:v>201.14</c:v>
                </c:pt>
                <c:pt idx="9557">
                  <c:v>201.166</c:v>
                </c:pt>
                <c:pt idx="9558">
                  <c:v>201.19</c:v>
                </c:pt>
                <c:pt idx="9559">
                  <c:v>201.21499999999995</c:v>
                </c:pt>
                <c:pt idx="9560">
                  <c:v>201.23699999999999</c:v>
                </c:pt>
                <c:pt idx="9561">
                  <c:v>201.25900000000001</c:v>
                </c:pt>
                <c:pt idx="9562">
                  <c:v>201.28399999999999</c:v>
                </c:pt>
                <c:pt idx="9563">
                  <c:v>201.30800000000025</c:v>
                </c:pt>
                <c:pt idx="9564">
                  <c:v>201.333</c:v>
                </c:pt>
                <c:pt idx="9565">
                  <c:v>201.35700000000026</c:v>
                </c:pt>
                <c:pt idx="9566">
                  <c:v>201.38100000000026</c:v>
                </c:pt>
                <c:pt idx="9567">
                  <c:v>201.40700000000001</c:v>
                </c:pt>
                <c:pt idx="9568">
                  <c:v>201.43</c:v>
                </c:pt>
                <c:pt idx="9569">
                  <c:v>201.45600000000007</c:v>
                </c:pt>
                <c:pt idx="9570">
                  <c:v>201.48000000000025</c:v>
                </c:pt>
                <c:pt idx="9571">
                  <c:v>201.501</c:v>
                </c:pt>
                <c:pt idx="9572">
                  <c:v>201.52700000000004</c:v>
                </c:pt>
                <c:pt idx="9573">
                  <c:v>201.54899999999998</c:v>
                </c:pt>
                <c:pt idx="9574">
                  <c:v>201.57299999999998</c:v>
                </c:pt>
                <c:pt idx="9575">
                  <c:v>201.59800000000001</c:v>
                </c:pt>
                <c:pt idx="9576">
                  <c:v>201.62</c:v>
                </c:pt>
                <c:pt idx="9577">
                  <c:v>201.64299999999997</c:v>
                </c:pt>
                <c:pt idx="9578">
                  <c:v>201.667</c:v>
                </c:pt>
                <c:pt idx="9579">
                  <c:v>201.69399999999999</c:v>
                </c:pt>
                <c:pt idx="9580">
                  <c:v>201.71799999999999</c:v>
                </c:pt>
                <c:pt idx="9581">
                  <c:v>201.738</c:v>
                </c:pt>
                <c:pt idx="9582">
                  <c:v>201.762</c:v>
                </c:pt>
                <c:pt idx="9583">
                  <c:v>201.78900000000002</c:v>
                </c:pt>
                <c:pt idx="9584">
                  <c:v>201.81100000000001</c:v>
                </c:pt>
                <c:pt idx="9585">
                  <c:v>201.834</c:v>
                </c:pt>
                <c:pt idx="9586">
                  <c:v>201.85600000000025</c:v>
                </c:pt>
                <c:pt idx="9587">
                  <c:v>201.88100000000026</c:v>
                </c:pt>
                <c:pt idx="9588">
                  <c:v>201.90200000000004</c:v>
                </c:pt>
                <c:pt idx="9589">
                  <c:v>201.923</c:v>
                </c:pt>
                <c:pt idx="9590">
                  <c:v>201.947</c:v>
                </c:pt>
                <c:pt idx="9591">
                  <c:v>201.97200000000001</c:v>
                </c:pt>
                <c:pt idx="9592">
                  <c:v>201.99700000000001</c:v>
                </c:pt>
                <c:pt idx="9593">
                  <c:v>202.017</c:v>
                </c:pt>
                <c:pt idx="9594">
                  <c:v>202.042</c:v>
                </c:pt>
                <c:pt idx="9595">
                  <c:v>202.065</c:v>
                </c:pt>
                <c:pt idx="9596">
                  <c:v>202.08800000000025</c:v>
                </c:pt>
                <c:pt idx="9597">
                  <c:v>202.11099999999999</c:v>
                </c:pt>
                <c:pt idx="9598">
                  <c:v>202.13499999999999</c:v>
                </c:pt>
                <c:pt idx="9599">
                  <c:v>202.16</c:v>
                </c:pt>
                <c:pt idx="9600">
                  <c:v>202.18200000000004</c:v>
                </c:pt>
                <c:pt idx="9601">
                  <c:v>202.20499999999998</c:v>
                </c:pt>
                <c:pt idx="9602">
                  <c:v>202.22800000000001</c:v>
                </c:pt>
                <c:pt idx="9603">
                  <c:v>202.251</c:v>
                </c:pt>
                <c:pt idx="9604">
                  <c:v>202.27599999999998</c:v>
                </c:pt>
                <c:pt idx="9605">
                  <c:v>202.3</c:v>
                </c:pt>
                <c:pt idx="9606">
                  <c:v>202.32100000000025</c:v>
                </c:pt>
                <c:pt idx="9607">
                  <c:v>202.346</c:v>
                </c:pt>
                <c:pt idx="9608">
                  <c:v>202.369</c:v>
                </c:pt>
                <c:pt idx="9609">
                  <c:v>202.39200000000025</c:v>
                </c:pt>
                <c:pt idx="9610">
                  <c:v>202.41800000000001</c:v>
                </c:pt>
                <c:pt idx="9611">
                  <c:v>202.44</c:v>
                </c:pt>
                <c:pt idx="9612">
                  <c:v>202.465</c:v>
                </c:pt>
                <c:pt idx="9613">
                  <c:v>202.489</c:v>
                </c:pt>
                <c:pt idx="9614">
                  <c:v>202.51299999999998</c:v>
                </c:pt>
                <c:pt idx="9615">
                  <c:v>202.53800000000001</c:v>
                </c:pt>
                <c:pt idx="9616">
                  <c:v>202.56300000000002</c:v>
                </c:pt>
                <c:pt idx="9617">
                  <c:v>202.58500000000001</c:v>
                </c:pt>
                <c:pt idx="9618">
                  <c:v>202.60999999999999</c:v>
                </c:pt>
                <c:pt idx="9619">
                  <c:v>202.63299999999998</c:v>
                </c:pt>
                <c:pt idx="9620">
                  <c:v>202.65600000000001</c:v>
                </c:pt>
                <c:pt idx="9621">
                  <c:v>202.67699999999999</c:v>
                </c:pt>
                <c:pt idx="9622">
                  <c:v>202.7</c:v>
                </c:pt>
                <c:pt idx="9623">
                  <c:v>202.72499999999999</c:v>
                </c:pt>
                <c:pt idx="9624">
                  <c:v>202.74899999999997</c:v>
                </c:pt>
                <c:pt idx="9625">
                  <c:v>202.77099999999999</c:v>
                </c:pt>
                <c:pt idx="9626">
                  <c:v>202.79499999999999</c:v>
                </c:pt>
                <c:pt idx="9627">
                  <c:v>202.81900000000002</c:v>
                </c:pt>
                <c:pt idx="9628">
                  <c:v>202.84300000000002</c:v>
                </c:pt>
                <c:pt idx="9629">
                  <c:v>202.86700000000025</c:v>
                </c:pt>
                <c:pt idx="9630">
                  <c:v>202.89000000000001</c:v>
                </c:pt>
                <c:pt idx="9631">
                  <c:v>202.91399999999999</c:v>
                </c:pt>
                <c:pt idx="9632">
                  <c:v>202.93900000000002</c:v>
                </c:pt>
                <c:pt idx="9633">
                  <c:v>202.96100000000001</c:v>
                </c:pt>
                <c:pt idx="9634">
                  <c:v>202.98500000000001</c:v>
                </c:pt>
                <c:pt idx="9635">
                  <c:v>203.01</c:v>
                </c:pt>
                <c:pt idx="9636">
                  <c:v>203.036</c:v>
                </c:pt>
                <c:pt idx="9637">
                  <c:v>203.05600000000001</c:v>
                </c:pt>
                <c:pt idx="9638">
                  <c:v>203.07899999999998</c:v>
                </c:pt>
                <c:pt idx="9639">
                  <c:v>203.10399999999998</c:v>
                </c:pt>
                <c:pt idx="9640">
                  <c:v>203.12700000000001</c:v>
                </c:pt>
                <c:pt idx="9641">
                  <c:v>203.15200000000004</c:v>
                </c:pt>
                <c:pt idx="9642">
                  <c:v>203.17499999999998</c:v>
                </c:pt>
                <c:pt idx="9643">
                  <c:v>203.19800000000001</c:v>
                </c:pt>
                <c:pt idx="9644">
                  <c:v>203.221</c:v>
                </c:pt>
                <c:pt idx="9645">
                  <c:v>203.24299999999999</c:v>
                </c:pt>
                <c:pt idx="9646">
                  <c:v>203.267</c:v>
                </c:pt>
                <c:pt idx="9647">
                  <c:v>203.291</c:v>
                </c:pt>
                <c:pt idx="9648">
                  <c:v>203.31399999999999</c:v>
                </c:pt>
                <c:pt idx="9649">
                  <c:v>203.33600000000001</c:v>
                </c:pt>
                <c:pt idx="9650">
                  <c:v>203.35900000000001</c:v>
                </c:pt>
                <c:pt idx="9651">
                  <c:v>203.38400000000001</c:v>
                </c:pt>
                <c:pt idx="9652">
                  <c:v>203.41</c:v>
                </c:pt>
                <c:pt idx="9653">
                  <c:v>203.44299999999998</c:v>
                </c:pt>
                <c:pt idx="9654">
                  <c:v>203.46700000000001</c:v>
                </c:pt>
                <c:pt idx="9655">
                  <c:v>203.494</c:v>
                </c:pt>
                <c:pt idx="9656">
                  <c:v>203.518</c:v>
                </c:pt>
                <c:pt idx="9657">
                  <c:v>203.54</c:v>
                </c:pt>
                <c:pt idx="9658">
                  <c:v>203.56100000000001</c:v>
                </c:pt>
                <c:pt idx="9659">
                  <c:v>203.58500000000001</c:v>
                </c:pt>
                <c:pt idx="9660">
                  <c:v>203.608</c:v>
                </c:pt>
                <c:pt idx="9661">
                  <c:v>203.631</c:v>
                </c:pt>
                <c:pt idx="9662">
                  <c:v>203.65300000000002</c:v>
                </c:pt>
                <c:pt idx="9663">
                  <c:v>203.67699999999999</c:v>
                </c:pt>
                <c:pt idx="9664">
                  <c:v>203.7</c:v>
                </c:pt>
                <c:pt idx="9665">
                  <c:v>203.72299999999998</c:v>
                </c:pt>
                <c:pt idx="9666">
                  <c:v>203.74599999999998</c:v>
                </c:pt>
                <c:pt idx="9667">
                  <c:v>203.76999999999998</c:v>
                </c:pt>
                <c:pt idx="9668">
                  <c:v>203.79499999999999</c:v>
                </c:pt>
                <c:pt idx="9669">
                  <c:v>203.81700000000001</c:v>
                </c:pt>
                <c:pt idx="9670">
                  <c:v>203.84</c:v>
                </c:pt>
                <c:pt idx="9671">
                  <c:v>203.863</c:v>
                </c:pt>
                <c:pt idx="9672">
                  <c:v>203.88700000000026</c:v>
                </c:pt>
                <c:pt idx="9673">
                  <c:v>203.911</c:v>
                </c:pt>
                <c:pt idx="9674">
                  <c:v>203.93300000000002</c:v>
                </c:pt>
                <c:pt idx="9675">
                  <c:v>203.95800000000025</c:v>
                </c:pt>
                <c:pt idx="9676">
                  <c:v>203.98200000000026</c:v>
                </c:pt>
                <c:pt idx="9677">
                  <c:v>204.006</c:v>
                </c:pt>
                <c:pt idx="9678">
                  <c:v>204.02800000000025</c:v>
                </c:pt>
                <c:pt idx="9679">
                  <c:v>204.053</c:v>
                </c:pt>
                <c:pt idx="9680">
                  <c:v>204.078</c:v>
                </c:pt>
                <c:pt idx="9681">
                  <c:v>204.102</c:v>
                </c:pt>
                <c:pt idx="9682">
                  <c:v>204.124</c:v>
                </c:pt>
                <c:pt idx="9683">
                  <c:v>204.14599999999999</c:v>
                </c:pt>
                <c:pt idx="9684">
                  <c:v>204.17099999999999</c:v>
                </c:pt>
                <c:pt idx="9685">
                  <c:v>204.19200000000001</c:v>
                </c:pt>
                <c:pt idx="9686">
                  <c:v>204.21599999999998</c:v>
                </c:pt>
                <c:pt idx="9687">
                  <c:v>204.24099999999999</c:v>
                </c:pt>
                <c:pt idx="9688">
                  <c:v>204.26399999999998</c:v>
                </c:pt>
                <c:pt idx="9689">
                  <c:v>204.28800000000001</c:v>
                </c:pt>
                <c:pt idx="9690">
                  <c:v>204.31100000000001</c:v>
                </c:pt>
                <c:pt idx="9691">
                  <c:v>204.33500000000001</c:v>
                </c:pt>
                <c:pt idx="9692">
                  <c:v>204.35900000000001</c:v>
                </c:pt>
                <c:pt idx="9693">
                  <c:v>204.38200000000032</c:v>
                </c:pt>
                <c:pt idx="9694">
                  <c:v>204.405</c:v>
                </c:pt>
                <c:pt idx="9695">
                  <c:v>204.42800000000025</c:v>
                </c:pt>
                <c:pt idx="9696">
                  <c:v>204.453</c:v>
                </c:pt>
                <c:pt idx="9697">
                  <c:v>204.47299999999998</c:v>
                </c:pt>
                <c:pt idx="9698">
                  <c:v>204.49600000000001</c:v>
                </c:pt>
                <c:pt idx="9699">
                  <c:v>204.52200000000025</c:v>
                </c:pt>
                <c:pt idx="9700">
                  <c:v>204.547</c:v>
                </c:pt>
                <c:pt idx="9701">
                  <c:v>204.56900000000002</c:v>
                </c:pt>
                <c:pt idx="9702">
                  <c:v>204.59300000000002</c:v>
                </c:pt>
                <c:pt idx="9703">
                  <c:v>204.61499999999998</c:v>
                </c:pt>
                <c:pt idx="9704">
                  <c:v>204.63800000000001</c:v>
                </c:pt>
                <c:pt idx="9705">
                  <c:v>204.66499999999999</c:v>
                </c:pt>
                <c:pt idx="9706">
                  <c:v>204.685</c:v>
                </c:pt>
                <c:pt idx="9707">
                  <c:v>204.708</c:v>
                </c:pt>
                <c:pt idx="9708">
                  <c:v>204.73499999999999</c:v>
                </c:pt>
                <c:pt idx="9709">
                  <c:v>204.755</c:v>
                </c:pt>
                <c:pt idx="9710">
                  <c:v>204.77599999999998</c:v>
                </c:pt>
                <c:pt idx="9711">
                  <c:v>204.8</c:v>
                </c:pt>
                <c:pt idx="9712">
                  <c:v>204.82400000000001</c:v>
                </c:pt>
                <c:pt idx="9713">
                  <c:v>204.84700000000001</c:v>
                </c:pt>
                <c:pt idx="9714">
                  <c:v>204.87300000000002</c:v>
                </c:pt>
                <c:pt idx="9715">
                  <c:v>204.89700000000025</c:v>
                </c:pt>
                <c:pt idx="9716">
                  <c:v>204.92200000000025</c:v>
                </c:pt>
                <c:pt idx="9717">
                  <c:v>204.94299999999998</c:v>
                </c:pt>
                <c:pt idx="9718">
                  <c:v>204.96700000000001</c:v>
                </c:pt>
                <c:pt idx="9719">
                  <c:v>204.99</c:v>
                </c:pt>
                <c:pt idx="9720">
                  <c:v>205.01499999999999</c:v>
                </c:pt>
                <c:pt idx="9721">
                  <c:v>205.03700000000001</c:v>
                </c:pt>
                <c:pt idx="9722">
                  <c:v>205.06</c:v>
                </c:pt>
                <c:pt idx="9723">
                  <c:v>205.08500000000001</c:v>
                </c:pt>
                <c:pt idx="9724">
                  <c:v>205.10899999999998</c:v>
                </c:pt>
                <c:pt idx="9725">
                  <c:v>205.13299999999998</c:v>
                </c:pt>
                <c:pt idx="9726">
                  <c:v>205.15700000000001</c:v>
                </c:pt>
                <c:pt idx="9727">
                  <c:v>205.178</c:v>
                </c:pt>
                <c:pt idx="9728">
                  <c:v>205.20399999999998</c:v>
                </c:pt>
                <c:pt idx="9729">
                  <c:v>205.22800000000001</c:v>
                </c:pt>
                <c:pt idx="9730">
                  <c:v>205.251</c:v>
                </c:pt>
                <c:pt idx="9731">
                  <c:v>205.27299999999997</c:v>
                </c:pt>
                <c:pt idx="9732">
                  <c:v>205.298</c:v>
                </c:pt>
                <c:pt idx="9733">
                  <c:v>205.32100000000025</c:v>
                </c:pt>
                <c:pt idx="9734">
                  <c:v>205.34300000000002</c:v>
                </c:pt>
                <c:pt idx="9735">
                  <c:v>205.36600000000001</c:v>
                </c:pt>
                <c:pt idx="9736">
                  <c:v>205.39100000000025</c:v>
                </c:pt>
                <c:pt idx="9737">
                  <c:v>205.417</c:v>
                </c:pt>
                <c:pt idx="9738">
                  <c:v>205.44</c:v>
                </c:pt>
                <c:pt idx="9739">
                  <c:v>205.46200000000007</c:v>
                </c:pt>
                <c:pt idx="9740">
                  <c:v>205.48700000000025</c:v>
                </c:pt>
                <c:pt idx="9741">
                  <c:v>205.511</c:v>
                </c:pt>
                <c:pt idx="9742">
                  <c:v>205.53399999999999</c:v>
                </c:pt>
                <c:pt idx="9743">
                  <c:v>205.55800000000025</c:v>
                </c:pt>
                <c:pt idx="9744">
                  <c:v>205.58200000000025</c:v>
                </c:pt>
                <c:pt idx="9745">
                  <c:v>205.60499999999999</c:v>
                </c:pt>
                <c:pt idx="9746">
                  <c:v>205.62900000000002</c:v>
                </c:pt>
                <c:pt idx="9747">
                  <c:v>205.654</c:v>
                </c:pt>
                <c:pt idx="9748">
                  <c:v>205.68</c:v>
                </c:pt>
                <c:pt idx="9749">
                  <c:v>205.70299999999997</c:v>
                </c:pt>
                <c:pt idx="9750">
                  <c:v>205.72399999999999</c:v>
                </c:pt>
                <c:pt idx="9751">
                  <c:v>205.74899999999997</c:v>
                </c:pt>
                <c:pt idx="9752">
                  <c:v>205.77199999999999</c:v>
                </c:pt>
                <c:pt idx="9753">
                  <c:v>205.79399999999998</c:v>
                </c:pt>
                <c:pt idx="9754">
                  <c:v>205.816</c:v>
                </c:pt>
                <c:pt idx="9755">
                  <c:v>205.84</c:v>
                </c:pt>
                <c:pt idx="9756">
                  <c:v>205.864</c:v>
                </c:pt>
                <c:pt idx="9757">
                  <c:v>205.88900000000001</c:v>
                </c:pt>
                <c:pt idx="9758">
                  <c:v>205.911</c:v>
                </c:pt>
                <c:pt idx="9759">
                  <c:v>205.935</c:v>
                </c:pt>
                <c:pt idx="9760">
                  <c:v>205.96100000000001</c:v>
                </c:pt>
                <c:pt idx="9761">
                  <c:v>205.98500000000001</c:v>
                </c:pt>
                <c:pt idx="9762">
                  <c:v>206.006</c:v>
                </c:pt>
                <c:pt idx="9763">
                  <c:v>206.03</c:v>
                </c:pt>
                <c:pt idx="9764">
                  <c:v>206.053</c:v>
                </c:pt>
                <c:pt idx="9765">
                  <c:v>206.077</c:v>
                </c:pt>
                <c:pt idx="9766">
                  <c:v>206.1</c:v>
                </c:pt>
                <c:pt idx="9767">
                  <c:v>206.12300000000002</c:v>
                </c:pt>
                <c:pt idx="9768">
                  <c:v>206.14599999999999</c:v>
                </c:pt>
                <c:pt idx="9769">
                  <c:v>206.17099999999999</c:v>
                </c:pt>
                <c:pt idx="9770">
                  <c:v>206.19399999999999</c:v>
                </c:pt>
                <c:pt idx="9771">
                  <c:v>206.21599999999998</c:v>
                </c:pt>
                <c:pt idx="9772">
                  <c:v>206.24099999999999</c:v>
                </c:pt>
                <c:pt idx="9773">
                  <c:v>206.267</c:v>
                </c:pt>
                <c:pt idx="9774">
                  <c:v>206.292</c:v>
                </c:pt>
                <c:pt idx="9775">
                  <c:v>206.31300000000002</c:v>
                </c:pt>
                <c:pt idx="9776">
                  <c:v>206.33800000000025</c:v>
                </c:pt>
                <c:pt idx="9777">
                  <c:v>206.363</c:v>
                </c:pt>
                <c:pt idx="9778">
                  <c:v>206.38600000000025</c:v>
                </c:pt>
                <c:pt idx="9779">
                  <c:v>206.40800000000004</c:v>
                </c:pt>
                <c:pt idx="9780">
                  <c:v>206.43300000000002</c:v>
                </c:pt>
                <c:pt idx="9781">
                  <c:v>206.45700000000025</c:v>
                </c:pt>
                <c:pt idx="9782">
                  <c:v>206.47899999999998</c:v>
                </c:pt>
                <c:pt idx="9783">
                  <c:v>206.50399999999999</c:v>
                </c:pt>
                <c:pt idx="9784">
                  <c:v>206.53</c:v>
                </c:pt>
                <c:pt idx="9785">
                  <c:v>206.55800000000025</c:v>
                </c:pt>
                <c:pt idx="9786">
                  <c:v>206.589</c:v>
                </c:pt>
                <c:pt idx="9787">
                  <c:v>206.61399999999998</c:v>
                </c:pt>
                <c:pt idx="9788">
                  <c:v>206.637</c:v>
                </c:pt>
                <c:pt idx="9789">
                  <c:v>206.65900000000002</c:v>
                </c:pt>
                <c:pt idx="9790">
                  <c:v>206.68300000000002</c:v>
                </c:pt>
                <c:pt idx="9791">
                  <c:v>206.70499999999998</c:v>
                </c:pt>
                <c:pt idx="9792">
                  <c:v>206.73</c:v>
                </c:pt>
                <c:pt idx="9793">
                  <c:v>206.75300000000001</c:v>
                </c:pt>
                <c:pt idx="9794">
                  <c:v>206.77599999999998</c:v>
                </c:pt>
                <c:pt idx="9795">
                  <c:v>206.8</c:v>
                </c:pt>
                <c:pt idx="9796">
                  <c:v>206.82300000000001</c:v>
                </c:pt>
                <c:pt idx="9797">
                  <c:v>206.84700000000001</c:v>
                </c:pt>
                <c:pt idx="9798">
                  <c:v>206.87</c:v>
                </c:pt>
                <c:pt idx="9799">
                  <c:v>206.89400000000001</c:v>
                </c:pt>
                <c:pt idx="9800">
                  <c:v>206.917</c:v>
                </c:pt>
                <c:pt idx="9801">
                  <c:v>206.941</c:v>
                </c:pt>
                <c:pt idx="9802">
                  <c:v>206.965</c:v>
                </c:pt>
                <c:pt idx="9803">
                  <c:v>206.98800000000026</c:v>
                </c:pt>
                <c:pt idx="9804">
                  <c:v>207.01399999999998</c:v>
                </c:pt>
                <c:pt idx="9805">
                  <c:v>207.036</c:v>
                </c:pt>
                <c:pt idx="9806">
                  <c:v>207.059</c:v>
                </c:pt>
                <c:pt idx="9807">
                  <c:v>207.084</c:v>
                </c:pt>
                <c:pt idx="9808">
                  <c:v>207.10999999999999</c:v>
                </c:pt>
                <c:pt idx="9809">
                  <c:v>207.13399999999999</c:v>
                </c:pt>
                <c:pt idx="9810">
                  <c:v>207.155</c:v>
                </c:pt>
                <c:pt idx="9811">
                  <c:v>207.18100000000001</c:v>
                </c:pt>
                <c:pt idx="9812">
                  <c:v>207.20599999999999</c:v>
                </c:pt>
                <c:pt idx="9813">
                  <c:v>207.23</c:v>
                </c:pt>
                <c:pt idx="9814">
                  <c:v>207.25300000000001</c:v>
                </c:pt>
                <c:pt idx="9815">
                  <c:v>207.27599999999998</c:v>
                </c:pt>
                <c:pt idx="9816">
                  <c:v>207.3</c:v>
                </c:pt>
                <c:pt idx="9817">
                  <c:v>207.32400000000001</c:v>
                </c:pt>
                <c:pt idx="9818">
                  <c:v>207.346</c:v>
                </c:pt>
                <c:pt idx="9819">
                  <c:v>207.37</c:v>
                </c:pt>
                <c:pt idx="9820">
                  <c:v>207.393</c:v>
                </c:pt>
                <c:pt idx="9821">
                  <c:v>207.417</c:v>
                </c:pt>
                <c:pt idx="9822">
                  <c:v>207.43900000000002</c:v>
                </c:pt>
                <c:pt idx="9823">
                  <c:v>207.46300000000002</c:v>
                </c:pt>
                <c:pt idx="9824">
                  <c:v>207.48700000000025</c:v>
                </c:pt>
                <c:pt idx="9825">
                  <c:v>207.512</c:v>
                </c:pt>
                <c:pt idx="9826">
                  <c:v>207.53399999999999</c:v>
                </c:pt>
                <c:pt idx="9827">
                  <c:v>207.55800000000025</c:v>
                </c:pt>
                <c:pt idx="9828">
                  <c:v>207.58500000000001</c:v>
                </c:pt>
                <c:pt idx="9829">
                  <c:v>207.608</c:v>
                </c:pt>
                <c:pt idx="9830">
                  <c:v>207.63</c:v>
                </c:pt>
                <c:pt idx="9831">
                  <c:v>207.654</c:v>
                </c:pt>
                <c:pt idx="9832">
                  <c:v>207.678</c:v>
                </c:pt>
                <c:pt idx="9833">
                  <c:v>207.702</c:v>
                </c:pt>
                <c:pt idx="9834">
                  <c:v>207.72399999999999</c:v>
                </c:pt>
                <c:pt idx="9835">
                  <c:v>207.74599999999998</c:v>
                </c:pt>
                <c:pt idx="9836">
                  <c:v>207.77199999999999</c:v>
                </c:pt>
                <c:pt idx="9837">
                  <c:v>207.79599999999999</c:v>
                </c:pt>
                <c:pt idx="9838">
                  <c:v>207.815</c:v>
                </c:pt>
                <c:pt idx="9839">
                  <c:v>207.839</c:v>
                </c:pt>
                <c:pt idx="9840">
                  <c:v>207.86200000000025</c:v>
                </c:pt>
                <c:pt idx="9841">
                  <c:v>207.88500000000025</c:v>
                </c:pt>
                <c:pt idx="9842">
                  <c:v>207.90800000000004</c:v>
                </c:pt>
                <c:pt idx="9843">
                  <c:v>207.93100000000001</c:v>
                </c:pt>
                <c:pt idx="9844">
                  <c:v>207.95700000000025</c:v>
                </c:pt>
                <c:pt idx="9845">
                  <c:v>207.97899999999998</c:v>
                </c:pt>
                <c:pt idx="9846">
                  <c:v>208.00300000000001</c:v>
                </c:pt>
                <c:pt idx="9847">
                  <c:v>208.024</c:v>
                </c:pt>
                <c:pt idx="9848">
                  <c:v>208.05</c:v>
                </c:pt>
                <c:pt idx="9849">
                  <c:v>208.07399999999998</c:v>
                </c:pt>
                <c:pt idx="9850">
                  <c:v>208.09800000000001</c:v>
                </c:pt>
                <c:pt idx="9851">
                  <c:v>208.12100000000001</c:v>
                </c:pt>
                <c:pt idx="9852">
                  <c:v>208.14399999999998</c:v>
                </c:pt>
                <c:pt idx="9853">
                  <c:v>208.16899999999998</c:v>
                </c:pt>
                <c:pt idx="9854">
                  <c:v>208.19200000000001</c:v>
                </c:pt>
                <c:pt idx="9855">
                  <c:v>208.21599999999998</c:v>
                </c:pt>
                <c:pt idx="9856">
                  <c:v>208.238</c:v>
                </c:pt>
                <c:pt idx="9857">
                  <c:v>208.261</c:v>
                </c:pt>
                <c:pt idx="9858">
                  <c:v>208.285</c:v>
                </c:pt>
                <c:pt idx="9859">
                  <c:v>208.30600000000001</c:v>
                </c:pt>
                <c:pt idx="9860">
                  <c:v>208.33100000000007</c:v>
                </c:pt>
                <c:pt idx="9861">
                  <c:v>208.35600000000025</c:v>
                </c:pt>
                <c:pt idx="9862">
                  <c:v>208.37900000000002</c:v>
                </c:pt>
                <c:pt idx="9863">
                  <c:v>208.40100000000001</c:v>
                </c:pt>
                <c:pt idx="9864">
                  <c:v>208.42600000000004</c:v>
                </c:pt>
                <c:pt idx="9865">
                  <c:v>208.45100000000025</c:v>
                </c:pt>
                <c:pt idx="9866">
                  <c:v>208.47499999999999</c:v>
                </c:pt>
                <c:pt idx="9867">
                  <c:v>208.499</c:v>
                </c:pt>
                <c:pt idx="9868">
                  <c:v>208.52200000000025</c:v>
                </c:pt>
                <c:pt idx="9869">
                  <c:v>208.548</c:v>
                </c:pt>
                <c:pt idx="9870">
                  <c:v>208.571</c:v>
                </c:pt>
                <c:pt idx="9871">
                  <c:v>208.595</c:v>
                </c:pt>
                <c:pt idx="9872">
                  <c:v>208.62</c:v>
                </c:pt>
                <c:pt idx="9873">
                  <c:v>208.64499999999998</c:v>
                </c:pt>
                <c:pt idx="9874">
                  <c:v>208.66800000000001</c:v>
                </c:pt>
                <c:pt idx="9875">
                  <c:v>208.691</c:v>
                </c:pt>
                <c:pt idx="9876">
                  <c:v>208.71499999999995</c:v>
                </c:pt>
                <c:pt idx="9877">
                  <c:v>208.73899999999998</c:v>
                </c:pt>
                <c:pt idx="9878">
                  <c:v>208.762</c:v>
                </c:pt>
                <c:pt idx="9879">
                  <c:v>208.786</c:v>
                </c:pt>
                <c:pt idx="9880">
                  <c:v>208.809</c:v>
                </c:pt>
                <c:pt idx="9881">
                  <c:v>208.833</c:v>
                </c:pt>
                <c:pt idx="9882">
                  <c:v>208.85600000000025</c:v>
                </c:pt>
                <c:pt idx="9883">
                  <c:v>208.87900000000002</c:v>
                </c:pt>
                <c:pt idx="9884">
                  <c:v>208.90300000000002</c:v>
                </c:pt>
                <c:pt idx="9885">
                  <c:v>208.92800000000025</c:v>
                </c:pt>
                <c:pt idx="9886">
                  <c:v>208.94899999999998</c:v>
                </c:pt>
                <c:pt idx="9887">
                  <c:v>208.971</c:v>
                </c:pt>
                <c:pt idx="9888">
                  <c:v>208.995</c:v>
                </c:pt>
                <c:pt idx="9889">
                  <c:v>209.02</c:v>
                </c:pt>
                <c:pt idx="9890">
                  <c:v>209.04299999999998</c:v>
                </c:pt>
                <c:pt idx="9891">
                  <c:v>209.065</c:v>
                </c:pt>
                <c:pt idx="9892">
                  <c:v>209.09</c:v>
                </c:pt>
                <c:pt idx="9893">
                  <c:v>209.11299999999997</c:v>
                </c:pt>
                <c:pt idx="9894">
                  <c:v>209.13499999999999</c:v>
                </c:pt>
                <c:pt idx="9895">
                  <c:v>209.15800000000004</c:v>
                </c:pt>
                <c:pt idx="9896">
                  <c:v>209.18300000000002</c:v>
                </c:pt>
                <c:pt idx="9897">
                  <c:v>209.20599999999999</c:v>
                </c:pt>
                <c:pt idx="9898">
                  <c:v>209.22899999999998</c:v>
                </c:pt>
                <c:pt idx="9899">
                  <c:v>209.251</c:v>
                </c:pt>
                <c:pt idx="9900">
                  <c:v>209.27699999999999</c:v>
                </c:pt>
                <c:pt idx="9901">
                  <c:v>209.30100000000004</c:v>
                </c:pt>
                <c:pt idx="9902">
                  <c:v>209.32400000000001</c:v>
                </c:pt>
                <c:pt idx="9903">
                  <c:v>209.34800000000001</c:v>
                </c:pt>
                <c:pt idx="9904">
                  <c:v>209.37200000000001</c:v>
                </c:pt>
                <c:pt idx="9905">
                  <c:v>209.39800000000025</c:v>
                </c:pt>
                <c:pt idx="9906">
                  <c:v>209.42400000000001</c:v>
                </c:pt>
                <c:pt idx="9907">
                  <c:v>209.44499999999999</c:v>
                </c:pt>
                <c:pt idx="9908">
                  <c:v>209.46700000000001</c:v>
                </c:pt>
                <c:pt idx="9909">
                  <c:v>209.49100000000001</c:v>
                </c:pt>
                <c:pt idx="9910">
                  <c:v>209.51499999999999</c:v>
                </c:pt>
                <c:pt idx="9911">
                  <c:v>209.53399999999999</c:v>
                </c:pt>
                <c:pt idx="9912">
                  <c:v>209.559</c:v>
                </c:pt>
                <c:pt idx="9913">
                  <c:v>209.584</c:v>
                </c:pt>
                <c:pt idx="9914">
                  <c:v>209.60599999999999</c:v>
                </c:pt>
                <c:pt idx="9915">
                  <c:v>209.62900000000002</c:v>
                </c:pt>
                <c:pt idx="9916">
                  <c:v>209.654</c:v>
                </c:pt>
                <c:pt idx="9917">
                  <c:v>209.67699999999999</c:v>
                </c:pt>
                <c:pt idx="9918">
                  <c:v>209.70299999999997</c:v>
                </c:pt>
                <c:pt idx="9919">
                  <c:v>209.73599999999999</c:v>
                </c:pt>
                <c:pt idx="9920">
                  <c:v>209.761</c:v>
                </c:pt>
                <c:pt idx="9921">
                  <c:v>209.78300000000002</c:v>
                </c:pt>
                <c:pt idx="9922">
                  <c:v>209.80600000000001</c:v>
                </c:pt>
                <c:pt idx="9923">
                  <c:v>209.83200000000025</c:v>
                </c:pt>
                <c:pt idx="9924">
                  <c:v>209.85600000000025</c:v>
                </c:pt>
                <c:pt idx="9925">
                  <c:v>209.88100000000026</c:v>
                </c:pt>
                <c:pt idx="9926">
                  <c:v>209.90600000000001</c:v>
                </c:pt>
                <c:pt idx="9927">
                  <c:v>209.93100000000001</c:v>
                </c:pt>
                <c:pt idx="9928">
                  <c:v>209.95500000000001</c:v>
                </c:pt>
                <c:pt idx="9929">
                  <c:v>209.977</c:v>
                </c:pt>
                <c:pt idx="9930">
                  <c:v>210.001</c:v>
                </c:pt>
                <c:pt idx="9931">
                  <c:v>210.02500000000001</c:v>
                </c:pt>
                <c:pt idx="9932">
                  <c:v>210.048</c:v>
                </c:pt>
                <c:pt idx="9933">
                  <c:v>210.072</c:v>
                </c:pt>
                <c:pt idx="9934">
                  <c:v>210.095</c:v>
                </c:pt>
                <c:pt idx="9935">
                  <c:v>210.11199999999999</c:v>
                </c:pt>
                <c:pt idx="9936">
                  <c:v>210.14399999999998</c:v>
                </c:pt>
                <c:pt idx="9937">
                  <c:v>210.166</c:v>
                </c:pt>
                <c:pt idx="9938">
                  <c:v>210.19</c:v>
                </c:pt>
                <c:pt idx="9939">
                  <c:v>210.21199999999999</c:v>
                </c:pt>
                <c:pt idx="9940">
                  <c:v>210.23699999999999</c:v>
                </c:pt>
                <c:pt idx="9941">
                  <c:v>210.261</c:v>
                </c:pt>
                <c:pt idx="9942">
                  <c:v>210.28200000000001</c:v>
                </c:pt>
                <c:pt idx="9943">
                  <c:v>210.30700000000004</c:v>
                </c:pt>
                <c:pt idx="9944">
                  <c:v>210.333</c:v>
                </c:pt>
                <c:pt idx="9945">
                  <c:v>210.35700000000026</c:v>
                </c:pt>
                <c:pt idx="9946">
                  <c:v>210.37900000000002</c:v>
                </c:pt>
                <c:pt idx="9947">
                  <c:v>210.40300000000002</c:v>
                </c:pt>
                <c:pt idx="9948">
                  <c:v>210.42500000000001</c:v>
                </c:pt>
                <c:pt idx="9949">
                  <c:v>210.44800000000001</c:v>
                </c:pt>
                <c:pt idx="9950">
                  <c:v>210.47</c:v>
                </c:pt>
                <c:pt idx="9951">
                  <c:v>210.49200000000025</c:v>
                </c:pt>
                <c:pt idx="9952">
                  <c:v>210.51399999999998</c:v>
                </c:pt>
                <c:pt idx="9953">
                  <c:v>210.53900000000002</c:v>
                </c:pt>
                <c:pt idx="9954">
                  <c:v>210.56100000000001</c:v>
                </c:pt>
                <c:pt idx="9955">
                  <c:v>210.58600000000001</c:v>
                </c:pt>
                <c:pt idx="9956">
                  <c:v>210.61099999999999</c:v>
                </c:pt>
                <c:pt idx="9957">
                  <c:v>210.637</c:v>
                </c:pt>
                <c:pt idx="9958">
                  <c:v>210.66</c:v>
                </c:pt>
                <c:pt idx="9959">
                  <c:v>210.684</c:v>
                </c:pt>
                <c:pt idx="9960">
                  <c:v>210.708</c:v>
                </c:pt>
                <c:pt idx="9961">
                  <c:v>210.73399999999998</c:v>
                </c:pt>
                <c:pt idx="9962">
                  <c:v>210.75800000000001</c:v>
                </c:pt>
                <c:pt idx="9963">
                  <c:v>210.78</c:v>
                </c:pt>
                <c:pt idx="9964">
                  <c:v>210.803</c:v>
                </c:pt>
                <c:pt idx="9965">
                  <c:v>210.82800000000029</c:v>
                </c:pt>
                <c:pt idx="9966">
                  <c:v>210.85100000000025</c:v>
                </c:pt>
                <c:pt idx="9967">
                  <c:v>210.874</c:v>
                </c:pt>
                <c:pt idx="9968">
                  <c:v>210.89700000000025</c:v>
                </c:pt>
                <c:pt idx="9969">
                  <c:v>210.92200000000025</c:v>
                </c:pt>
                <c:pt idx="9970">
                  <c:v>210.94399999999999</c:v>
                </c:pt>
                <c:pt idx="9971">
                  <c:v>210.965</c:v>
                </c:pt>
                <c:pt idx="9972">
                  <c:v>210.99300000000002</c:v>
                </c:pt>
                <c:pt idx="9973">
                  <c:v>211.01599999999999</c:v>
                </c:pt>
                <c:pt idx="9974">
                  <c:v>211.03900000000002</c:v>
                </c:pt>
                <c:pt idx="9975">
                  <c:v>211.06300000000002</c:v>
                </c:pt>
                <c:pt idx="9976">
                  <c:v>211.08600000000001</c:v>
                </c:pt>
                <c:pt idx="9977">
                  <c:v>211.11199999999999</c:v>
                </c:pt>
                <c:pt idx="9978">
                  <c:v>211.13499999999999</c:v>
                </c:pt>
                <c:pt idx="9979">
                  <c:v>211.15900000000002</c:v>
                </c:pt>
                <c:pt idx="9980">
                  <c:v>211.18200000000004</c:v>
                </c:pt>
                <c:pt idx="9981">
                  <c:v>211.20699999999999</c:v>
                </c:pt>
                <c:pt idx="9982">
                  <c:v>211.22899999999998</c:v>
                </c:pt>
                <c:pt idx="9983">
                  <c:v>211.25200000000001</c:v>
                </c:pt>
                <c:pt idx="9984">
                  <c:v>211.27499999999998</c:v>
                </c:pt>
                <c:pt idx="9985">
                  <c:v>211.30200000000025</c:v>
                </c:pt>
                <c:pt idx="9986">
                  <c:v>211.32500000000007</c:v>
                </c:pt>
                <c:pt idx="9987">
                  <c:v>211.34800000000001</c:v>
                </c:pt>
                <c:pt idx="9988">
                  <c:v>211.37100000000001</c:v>
                </c:pt>
                <c:pt idx="9989">
                  <c:v>211.39400000000001</c:v>
                </c:pt>
                <c:pt idx="9990">
                  <c:v>211.416</c:v>
                </c:pt>
                <c:pt idx="9991">
                  <c:v>211.44</c:v>
                </c:pt>
                <c:pt idx="9992">
                  <c:v>211.46600000000001</c:v>
                </c:pt>
                <c:pt idx="9993">
                  <c:v>211.49100000000001</c:v>
                </c:pt>
                <c:pt idx="9994">
                  <c:v>211.512</c:v>
                </c:pt>
                <c:pt idx="9995">
                  <c:v>211.536</c:v>
                </c:pt>
                <c:pt idx="9996">
                  <c:v>211.559</c:v>
                </c:pt>
                <c:pt idx="9997">
                  <c:v>211.583</c:v>
                </c:pt>
                <c:pt idx="9998">
                  <c:v>211.607</c:v>
                </c:pt>
                <c:pt idx="9999">
                  <c:v>211.63</c:v>
                </c:pt>
                <c:pt idx="10000">
                  <c:v>211.65300000000002</c:v>
                </c:pt>
                <c:pt idx="10001">
                  <c:v>211.678</c:v>
                </c:pt>
                <c:pt idx="10002">
                  <c:v>211.702</c:v>
                </c:pt>
                <c:pt idx="10003">
                  <c:v>211.72399999999999</c:v>
                </c:pt>
                <c:pt idx="10004">
                  <c:v>211.75</c:v>
                </c:pt>
                <c:pt idx="10005">
                  <c:v>211.77499999999998</c:v>
                </c:pt>
                <c:pt idx="10006">
                  <c:v>211.798</c:v>
                </c:pt>
                <c:pt idx="10007">
                  <c:v>211.82200000000029</c:v>
                </c:pt>
                <c:pt idx="10008">
                  <c:v>211.84700000000001</c:v>
                </c:pt>
                <c:pt idx="10009">
                  <c:v>211.87</c:v>
                </c:pt>
                <c:pt idx="10010">
                  <c:v>211.89200000000025</c:v>
                </c:pt>
                <c:pt idx="10011">
                  <c:v>211.916</c:v>
                </c:pt>
                <c:pt idx="10012">
                  <c:v>211.93800000000007</c:v>
                </c:pt>
                <c:pt idx="10013">
                  <c:v>211.96300000000002</c:v>
                </c:pt>
                <c:pt idx="10014">
                  <c:v>211.98600000000025</c:v>
                </c:pt>
                <c:pt idx="10015">
                  <c:v>212.00800000000001</c:v>
                </c:pt>
                <c:pt idx="10016">
                  <c:v>212.03399999999999</c:v>
                </c:pt>
                <c:pt idx="10017">
                  <c:v>212.05700000000004</c:v>
                </c:pt>
                <c:pt idx="10018">
                  <c:v>212.08100000000007</c:v>
                </c:pt>
                <c:pt idx="10019">
                  <c:v>212.10399999999998</c:v>
                </c:pt>
                <c:pt idx="10020">
                  <c:v>212.12700000000001</c:v>
                </c:pt>
                <c:pt idx="10021">
                  <c:v>212.15200000000004</c:v>
                </c:pt>
                <c:pt idx="10022">
                  <c:v>212.17499999999998</c:v>
                </c:pt>
                <c:pt idx="10023">
                  <c:v>212.2</c:v>
                </c:pt>
                <c:pt idx="10024">
                  <c:v>212.22499999999999</c:v>
                </c:pt>
                <c:pt idx="10025">
                  <c:v>212.24799999999999</c:v>
                </c:pt>
                <c:pt idx="10026">
                  <c:v>212.27199999999999</c:v>
                </c:pt>
                <c:pt idx="10027">
                  <c:v>212.297</c:v>
                </c:pt>
                <c:pt idx="10028">
                  <c:v>212.32100000000025</c:v>
                </c:pt>
                <c:pt idx="10029">
                  <c:v>212.34399999999999</c:v>
                </c:pt>
                <c:pt idx="10030">
                  <c:v>212.36800000000025</c:v>
                </c:pt>
                <c:pt idx="10031">
                  <c:v>212.39100000000025</c:v>
                </c:pt>
                <c:pt idx="10032">
                  <c:v>212.41299999999998</c:v>
                </c:pt>
                <c:pt idx="10033">
                  <c:v>212.43700000000001</c:v>
                </c:pt>
                <c:pt idx="10034">
                  <c:v>212.46</c:v>
                </c:pt>
                <c:pt idx="10035">
                  <c:v>212.48200000000026</c:v>
                </c:pt>
                <c:pt idx="10036">
                  <c:v>212.50399999999999</c:v>
                </c:pt>
                <c:pt idx="10037">
                  <c:v>212.53</c:v>
                </c:pt>
                <c:pt idx="10038">
                  <c:v>212.553</c:v>
                </c:pt>
                <c:pt idx="10039">
                  <c:v>212.57499999999999</c:v>
                </c:pt>
                <c:pt idx="10040">
                  <c:v>212.59700000000001</c:v>
                </c:pt>
                <c:pt idx="10041">
                  <c:v>212.624</c:v>
                </c:pt>
                <c:pt idx="10042">
                  <c:v>212.64699999999999</c:v>
                </c:pt>
                <c:pt idx="10043">
                  <c:v>212.67099999999999</c:v>
                </c:pt>
                <c:pt idx="10044">
                  <c:v>212.69499999999999</c:v>
                </c:pt>
                <c:pt idx="10045">
                  <c:v>212.72200000000001</c:v>
                </c:pt>
                <c:pt idx="10046">
                  <c:v>212.74499999999998</c:v>
                </c:pt>
                <c:pt idx="10047">
                  <c:v>212.767</c:v>
                </c:pt>
                <c:pt idx="10048">
                  <c:v>212.792</c:v>
                </c:pt>
                <c:pt idx="10049">
                  <c:v>212.81399999999999</c:v>
                </c:pt>
                <c:pt idx="10050">
                  <c:v>212.83800000000025</c:v>
                </c:pt>
                <c:pt idx="10051">
                  <c:v>212.87700000000001</c:v>
                </c:pt>
                <c:pt idx="10052">
                  <c:v>212.90900000000002</c:v>
                </c:pt>
                <c:pt idx="10053">
                  <c:v>212.93900000000002</c:v>
                </c:pt>
                <c:pt idx="10054">
                  <c:v>212.97</c:v>
                </c:pt>
                <c:pt idx="10055">
                  <c:v>213</c:v>
                </c:pt>
                <c:pt idx="10056">
                  <c:v>213.03</c:v>
                </c:pt>
                <c:pt idx="10057">
                  <c:v>213.06100000000001</c:v>
                </c:pt>
                <c:pt idx="10058">
                  <c:v>213.09200000000001</c:v>
                </c:pt>
                <c:pt idx="10059">
                  <c:v>213.12300000000002</c:v>
                </c:pt>
                <c:pt idx="10060">
                  <c:v>213.154</c:v>
                </c:pt>
                <c:pt idx="10061">
                  <c:v>213.18200000000004</c:v>
                </c:pt>
                <c:pt idx="10062">
                  <c:v>213.21299999999999</c:v>
                </c:pt>
                <c:pt idx="10063">
                  <c:v>213.24299999999999</c:v>
                </c:pt>
                <c:pt idx="10064">
                  <c:v>213.27699999999999</c:v>
                </c:pt>
                <c:pt idx="10065">
                  <c:v>213.30100000000004</c:v>
                </c:pt>
                <c:pt idx="10066">
                  <c:v>213.32200000000029</c:v>
                </c:pt>
                <c:pt idx="10067">
                  <c:v>213.346</c:v>
                </c:pt>
                <c:pt idx="10068">
                  <c:v>213.37100000000001</c:v>
                </c:pt>
                <c:pt idx="10069">
                  <c:v>213.39600000000004</c:v>
                </c:pt>
                <c:pt idx="10070">
                  <c:v>213.41899999999998</c:v>
                </c:pt>
                <c:pt idx="10071">
                  <c:v>213.44399999999999</c:v>
                </c:pt>
                <c:pt idx="10072">
                  <c:v>213.46900000000002</c:v>
                </c:pt>
                <c:pt idx="10073">
                  <c:v>213.49200000000025</c:v>
                </c:pt>
                <c:pt idx="10074">
                  <c:v>213.51399999999998</c:v>
                </c:pt>
                <c:pt idx="10075">
                  <c:v>213.53900000000002</c:v>
                </c:pt>
                <c:pt idx="10076">
                  <c:v>213.56399999999999</c:v>
                </c:pt>
                <c:pt idx="10077">
                  <c:v>213.58600000000001</c:v>
                </c:pt>
                <c:pt idx="10078">
                  <c:v>213.607</c:v>
                </c:pt>
                <c:pt idx="10079">
                  <c:v>213.63</c:v>
                </c:pt>
                <c:pt idx="10080">
                  <c:v>213.654</c:v>
                </c:pt>
                <c:pt idx="10081">
                  <c:v>213.67899999999997</c:v>
                </c:pt>
                <c:pt idx="10082">
                  <c:v>213.70099999999999</c:v>
                </c:pt>
                <c:pt idx="10083">
                  <c:v>213.72399999999999</c:v>
                </c:pt>
                <c:pt idx="10084">
                  <c:v>213.74699999999999</c:v>
                </c:pt>
                <c:pt idx="10085">
                  <c:v>213.76999999999998</c:v>
                </c:pt>
                <c:pt idx="10086">
                  <c:v>213.792</c:v>
                </c:pt>
                <c:pt idx="10087">
                  <c:v>213.815</c:v>
                </c:pt>
                <c:pt idx="10088">
                  <c:v>213.84200000000001</c:v>
                </c:pt>
                <c:pt idx="10089">
                  <c:v>213.86600000000001</c:v>
                </c:pt>
                <c:pt idx="10090">
                  <c:v>213.88800000000032</c:v>
                </c:pt>
                <c:pt idx="10091">
                  <c:v>213.91</c:v>
                </c:pt>
                <c:pt idx="10092">
                  <c:v>213.934</c:v>
                </c:pt>
                <c:pt idx="10093">
                  <c:v>213.96100000000001</c:v>
                </c:pt>
                <c:pt idx="10094">
                  <c:v>213.98400000000001</c:v>
                </c:pt>
                <c:pt idx="10095">
                  <c:v>214.006</c:v>
                </c:pt>
                <c:pt idx="10096">
                  <c:v>214.03</c:v>
                </c:pt>
                <c:pt idx="10097">
                  <c:v>214.054</c:v>
                </c:pt>
                <c:pt idx="10098">
                  <c:v>214.07599999999999</c:v>
                </c:pt>
                <c:pt idx="10099">
                  <c:v>214.1</c:v>
                </c:pt>
                <c:pt idx="10100">
                  <c:v>214.124</c:v>
                </c:pt>
                <c:pt idx="10101">
                  <c:v>214.148</c:v>
                </c:pt>
                <c:pt idx="10102">
                  <c:v>214.17</c:v>
                </c:pt>
                <c:pt idx="10103">
                  <c:v>214.19200000000001</c:v>
                </c:pt>
                <c:pt idx="10104">
                  <c:v>214.21799999999999</c:v>
                </c:pt>
                <c:pt idx="10105">
                  <c:v>214.24099999999999</c:v>
                </c:pt>
                <c:pt idx="10106">
                  <c:v>214.26499999999999</c:v>
                </c:pt>
                <c:pt idx="10107">
                  <c:v>214.286</c:v>
                </c:pt>
                <c:pt idx="10108">
                  <c:v>214.31</c:v>
                </c:pt>
                <c:pt idx="10109">
                  <c:v>214.334</c:v>
                </c:pt>
                <c:pt idx="10110">
                  <c:v>214.35800000000029</c:v>
                </c:pt>
                <c:pt idx="10111">
                  <c:v>214.38100000000026</c:v>
                </c:pt>
                <c:pt idx="10112">
                  <c:v>214.405</c:v>
                </c:pt>
                <c:pt idx="10113">
                  <c:v>214.43</c:v>
                </c:pt>
                <c:pt idx="10114">
                  <c:v>214.45500000000001</c:v>
                </c:pt>
                <c:pt idx="10115">
                  <c:v>214.477</c:v>
                </c:pt>
                <c:pt idx="10116">
                  <c:v>214.501</c:v>
                </c:pt>
                <c:pt idx="10117">
                  <c:v>214.524</c:v>
                </c:pt>
                <c:pt idx="10118">
                  <c:v>214.54599999999999</c:v>
                </c:pt>
                <c:pt idx="10119">
                  <c:v>214.56900000000002</c:v>
                </c:pt>
                <c:pt idx="10120">
                  <c:v>214.59200000000001</c:v>
                </c:pt>
                <c:pt idx="10121">
                  <c:v>214.61899999999997</c:v>
                </c:pt>
                <c:pt idx="10122">
                  <c:v>214.64099999999999</c:v>
                </c:pt>
                <c:pt idx="10123">
                  <c:v>214.66200000000001</c:v>
                </c:pt>
                <c:pt idx="10124">
                  <c:v>214.68800000000007</c:v>
                </c:pt>
                <c:pt idx="10125">
                  <c:v>214.71299999999999</c:v>
                </c:pt>
                <c:pt idx="10126">
                  <c:v>214.73899999999998</c:v>
                </c:pt>
                <c:pt idx="10127">
                  <c:v>214.762</c:v>
                </c:pt>
                <c:pt idx="10128">
                  <c:v>214.786</c:v>
                </c:pt>
                <c:pt idx="10129">
                  <c:v>214.81</c:v>
                </c:pt>
                <c:pt idx="10130">
                  <c:v>214.833</c:v>
                </c:pt>
                <c:pt idx="10131">
                  <c:v>214.85400000000001</c:v>
                </c:pt>
                <c:pt idx="10132">
                  <c:v>214.87900000000002</c:v>
                </c:pt>
                <c:pt idx="10133">
                  <c:v>214.904</c:v>
                </c:pt>
                <c:pt idx="10134">
                  <c:v>214.92800000000025</c:v>
                </c:pt>
                <c:pt idx="10135">
                  <c:v>214.95100000000025</c:v>
                </c:pt>
                <c:pt idx="10136">
                  <c:v>214.97299999999998</c:v>
                </c:pt>
                <c:pt idx="10137">
                  <c:v>214.99700000000001</c:v>
                </c:pt>
                <c:pt idx="10138">
                  <c:v>215.01899999999998</c:v>
                </c:pt>
                <c:pt idx="10139">
                  <c:v>215.042</c:v>
                </c:pt>
                <c:pt idx="10140">
                  <c:v>215.066</c:v>
                </c:pt>
                <c:pt idx="10141">
                  <c:v>215.09</c:v>
                </c:pt>
                <c:pt idx="10142">
                  <c:v>215.11199999999999</c:v>
                </c:pt>
                <c:pt idx="10143">
                  <c:v>215.13499999999999</c:v>
                </c:pt>
                <c:pt idx="10144">
                  <c:v>215.15900000000002</c:v>
                </c:pt>
                <c:pt idx="10145">
                  <c:v>215.18200000000004</c:v>
                </c:pt>
                <c:pt idx="10146">
                  <c:v>215.20699999999999</c:v>
                </c:pt>
                <c:pt idx="10147">
                  <c:v>215.22899999999998</c:v>
                </c:pt>
                <c:pt idx="10148">
                  <c:v>215.25300000000001</c:v>
                </c:pt>
                <c:pt idx="10149">
                  <c:v>215.27899999999997</c:v>
                </c:pt>
                <c:pt idx="10150">
                  <c:v>215.303</c:v>
                </c:pt>
                <c:pt idx="10151">
                  <c:v>215.32500000000007</c:v>
                </c:pt>
                <c:pt idx="10152">
                  <c:v>215.35100000000025</c:v>
                </c:pt>
                <c:pt idx="10153">
                  <c:v>215.374</c:v>
                </c:pt>
                <c:pt idx="10154">
                  <c:v>215.39800000000025</c:v>
                </c:pt>
                <c:pt idx="10155">
                  <c:v>215.42100000000025</c:v>
                </c:pt>
                <c:pt idx="10156">
                  <c:v>215.44499999999999</c:v>
                </c:pt>
                <c:pt idx="10157">
                  <c:v>215.46700000000001</c:v>
                </c:pt>
                <c:pt idx="10158">
                  <c:v>215.49200000000025</c:v>
                </c:pt>
                <c:pt idx="10159">
                  <c:v>215.51299999999998</c:v>
                </c:pt>
                <c:pt idx="10160">
                  <c:v>215.536</c:v>
                </c:pt>
                <c:pt idx="10161">
                  <c:v>215.56100000000001</c:v>
                </c:pt>
                <c:pt idx="10162">
                  <c:v>215.58600000000001</c:v>
                </c:pt>
                <c:pt idx="10163">
                  <c:v>215.60899999999998</c:v>
                </c:pt>
                <c:pt idx="10164">
                  <c:v>215.631</c:v>
                </c:pt>
                <c:pt idx="10165">
                  <c:v>215.65600000000001</c:v>
                </c:pt>
                <c:pt idx="10166">
                  <c:v>215.68100000000001</c:v>
                </c:pt>
                <c:pt idx="10167">
                  <c:v>215.70399999999998</c:v>
                </c:pt>
                <c:pt idx="10168">
                  <c:v>215.72800000000001</c:v>
                </c:pt>
                <c:pt idx="10169">
                  <c:v>215.751</c:v>
                </c:pt>
                <c:pt idx="10170">
                  <c:v>215.77599999999998</c:v>
                </c:pt>
                <c:pt idx="10171">
                  <c:v>215.8</c:v>
                </c:pt>
                <c:pt idx="10172">
                  <c:v>215.82200000000029</c:v>
                </c:pt>
                <c:pt idx="10173">
                  <c:v>215.846</c:v>
                </c:pt>
                <c:pt idx="10174">
                  <c:v>215.87</c:v>
                </c:pt>
                <c:pt idx="10175">
                  <c:v>215.89100000000025</c:v>
                </c:pt>
                <c:pt idx="10176">
                  <c:v>215.916</c:v>
                </c:pt>
                <c:pt idx="10177">
                  <c:v>215.941</c:v>
                </c:pt>
                <c:pt idx="10178">
                  <c:v>215.965</c:v>
                </c:pt>
                <c:pt idx="10179">
                  <c:v>215.99</c:v>
                </c:pt>
                <c:pt idx="10180">
                  <c:v>216.02100000000004</c:v>
                </c:pt>
                <c:pt idx="10181">
                  <c:v>216.04599999999999</c:v>
                </c:pt>
                <c:pt idx="10182">
                  <c:v>216.06800000000001</c:v>
                </c:pt>
                <c:pt idx="10183">
                  <c:v>216.09</c:v>
                </c:pt>
                <c:pt idx="10184">
                  <c:v>216.11199999999999</c:v>
                </c:pt>
                <c:pt idx="10185">
                  <c:v>216.137</c:v>
                </c:pt>
                <c:pt idx="10186">
                  <c:v>216.161</c:v>
                </c:pt>
                <c:pt idx="10187">
                  <c:v>216.184</c:v>
                </c:pt>
                <c:pt idx="10188">
                  <c:v>216.20699999999999</c:v>
                </c:pt>
                <c:pt idx="10189">
                  <c:v>216.23099999999999</c:v>
                </c:pt>
                <c:pt idx="10190">
                  <c:v>216.255</c:v>
                </c:pt>
                <c:pt idx="10191">
                  <c:v>216.27499999999998</c:v>
                </c:pt>
                <c:pt idx="10192">
                  <c:v>216.29899999999998</c:v>
                </c:pt>
                <c:pt idx="10193">
                  <c:v>216.32400000000001</c:v>
                </c:pt>
                <c:pt idx="10194">
                  <c:v>216.346</c:v>
                </c:pt>
                <c:pt idx="10195">
                  <c:v>216.37100000000001</c:v>
                </c:pt>
                <c:pt idx="10196">
                  <c:v>216.39600000000004</c:v>
                </c:pt>
                <c:pt idx="10197">
                  <c:v>216.42100000000025</c:v>
                </c:pt>
                <c:pt idx="10198">
                  <c:v>216.44499999999999</c:v>
                </c:pt>
                <c:pt idx="10199">
                  <c:v>216.46800000000007</c:v>
                </c:pt>
                <c:pt idx="10200">
                  <c:v>216.49</c:v>
                </c:pt>
                <c:pt idx="10201">
                  <c:v>216.51299999999998</c:v>
                </c:pt>
                <c:pt idx="10202">
                  <c:v>216.536</c:v>
                </c:pt>
                <c:pt idx="10203">
                  <c:v>216.559</c:v>
                </c:pt>
                <c:pt idx="10204">
                  <c:v>216.58200000000025</c:v>
                </c:pt>
                <c:pt idx="10205">
                  <c:v>216.60599999999999</c:v>
                </c:pt>
                <c:pt idx="10206">
                  <c:v>216.62800000000001</c:v>
                </c:pt>
                <c:pt idx="10207">
                  <c:v>216.65200000000004</c:v>
                </c:pt>
                <c:pt idx="10208">
                  <c:v>216.67399999999998</c:v>
                </c:pt>
                <c:pt idx="10209">
                  <c:v>216.69899999999998</c:v>
                </c:pt>
                <c:pt idx="10210">
                  <c:v>216.72200000000001</c:v>
                </c:pt>
                <c:pt idx="10211">
                  <c:v>216.74299999999999</c:v>
                </c:pt>
                <c:pt idx="10212">
                  <c:v>216.767</c:v>
                </c:pt>
                <c:pt idx="10213">
                  <c:v>216.791</c:v>
                </c:pt>
                <c:pt idx="10214">
                  <c:v>216.815</c:v>
                </c:pt>
                <c:pt idx="10215">
                  <c:v>216.83700000000007</c:v>
                </c:pt>
                <c:pt idx="10216">
                  <c:v>216.86200000000025</c:v>
                </c:pt>
                <c:pt idx="10217">
                  <c:v>216.88400000000001</c:v>
                </c:pt>
                <c:pt idx="10218">
                  <c:v>216.90900000000002</c:v>
                </c:pt>
                <c:pt idx="10219">
                  <c:v>216.93300000000002</c:v>
                </c:pt>
                <c:pt idx="10220">
                  <c:v>216.95400000000001</c:v>
                </c:pt>
                <c:pt idx="10221">
                  <c:v>216.97800000000001</c:v>
                </c:pt>
                <c:pt idx="10222">
                  <c:v>217.00399999999999</c:v>
                </c:pt>
                <c:pt idx="10223">
                  <c:v>217.02600000000001</c:v>
                </c:pt>
                <c:pt idx="10224">
                  <c:v>217.04899999999998</c:v>
                </c:pt>
                <c:pt idx="10225">
                  <c:v>217.07299999999998</c:v>
                </c:pt>
                <c:pt idx="10226">
                  <c:v>217.1</c:v>
                </c:pt>
                <c:pt idx="10227">
                  <c:v>217.12300000000002</c:v>
                </c:pt>
                <c:pt idx="10228">
                  <c:v>217.14699999999999</c:v>
                </c:pt>
                <c:pt idx="10229">
                  <c:v>217.172</c:v>
                </c:pt>
                <c:pt idx="10230">
                  <c:v>217.196</c:v>
                </c:pt>
                <c:pt idx="10231">
                  <c:v>217.21799999999999</c:v>
                </c:pt>
                <c:pt idx="10232">
                  <c:v>217.24099999999999</c:v>
                </c:pt>
                <c:pt idx="10233">
                  <c:v>217.26599999999999</c:v>
                </c:pt>
                <c:pt idx="10234">
                  <c:v>217.29</c:v>
                </c:pt>
                <c:pt idx="10235">
                  <c:v>217.31300000000002</c:v>
                </c:pt>
                <c:pt idx="10236">
                  <c:v>217.334</c:v>
                </c:pt>
                <c:pt idx="10237">
                  <c:v>217.35700000000026</c:v>
                </c:pt>
                <c:pt idx="10238">
                  <c:v>217.38000000000025</c:v>
                </c:pt>
                <c:pt idx="10239">
                  <c:v>217.404</c:v>
                </c:pt>
                <c:pt idx="10240">
                  <c:v>217.42600000000004</c:v>
                </c:pt>
                <c:pt idx="10241">
                  <c:v>217.45100000000025</c:v>
                </c:pt>
                <c:pt idx="10242">
                  <c:v>217.476</c:v>
                </c:pt>
                <c:pt idx="10243">
                  <c:v>217.499</c:v>
                </c:pt>
                <c:pt idx="10244">
                  <c:v>217.52100000000004</c:v>
                </c:pt>
                <c:pt idx="10245">
                  <c:v>217.548</c:v>
                </c:pt>
                <c:pt idx="10246">
                  <c:v>217.572</c:v>
                </c:pt>
                <c:pt idx="10247">
                  <c:v>217.595</c:v>
                </c:pt>
                <c:pt idx="10248">
                  <c:v>217.61899999999997</c:v>
                </c:pt>
                <c:pt idx="10249">
                  <c:v>217.64299999999997</c:v>
                </c:pt>
                <c:pt idx="10250">
                  <c:v>217.66800000000001</c:v>
                </c:pt>
                <c:pt idx="10251">
                  <c:v>217.69</c:v>
                </c:pt>
                <c:pt idx="10252">
                  <c:v>217.71299999999999</c:v>
                </c:pt>
                <c:pt idx="10253">
                  <c:v>217.738</c:v>
                </c:pt>
                <c:pt idx="10254">
                  <c:v>217.76</c:v>
                </c:pt>
                <c:pt idx="10255">
                  <c:v>217.785</c:v>
                </c:pt>
                <c:pt idx="10256">
                  <c:v>217.80600000000001</c:v>
                </c:pt>
                <c:pt idx="10257">
                  <c:v>217.83100000000007</c:v>
                </c:pt>
                <c:pt idx="10258">
                  <c:v>217.85700000000026</c:v>
                </c:pt>
                <c:pt idx="10259">
                  <c:v>217.87800000000001</c:v>
                </c:pt>
                <c:pt idx="10260">
                  <c:v>217.90200000000004</c:v>
                </c:pt>
                <c:pt idx="10261">
                  <c:v>217.92700000000025</c:v>
                </c:pt>
                <c:pt idx="10262">
                  <c:v>217.95200000000025</c:v>
                </c:pt>
                <c:pt idx="10263">
                  <c:v>217.97399999999999</c:v>
                </c:pt>
                <c:pt idx="10264">
                  <c:v>217.99800000000025</c:v>
                </c:pt>
                <c:pt idx="10265">
                  <c:v>218.02100000000004</c:v>
                </c:pt>
                <c:pt idx="10266">
                  <c:v>218.04499999999999</c:v>
                </c:pt>
                <c:pt idx="10267">
                  <c:v>218.071</c:v>
                </c:pt>
                <c:pt idx="10268">
                  <c:v>218.09700000000001</c:v>
                </c:pt>
                <c:pt idx="10269">
                  <c:v>218.12100000000001</c:v>
                </c:pt>
                <c:pt idx="10270">
                  <c:v>218.14599999999999</c:v>
                </c:pt>
                <c:pt idx="10271">
                  <c:v>218.167</c:v>
                </c:pt>
                <c:pt idx="10272">
                  <c:v>218.191</c:v>
                </c:pt>
                <c:pt idx="10273">
                  <c:v>218.21599999999998</c:v>
                </c:pt>
                <c:pt idx="10274">
                  <c:v>218.24199999999999</c:v>
                </c:pt>
                <c:pt idx="10275">
                  <c:v>218.26299999999998</c:v>
                </c:pt>
                <c:pt idx="10276">
                  <c:v>218.286</c:v>
                </c:pt>
                <c:pt idx="10277">
                  <c:v>218.31</c:v>
                </c:pt>
                <c:pt idx="10278">
                  <c:v>218.333</c:v>
                </c:pt>
                <c:pt idx="10279">
                  <c:v>218.35600000000025</c:v>
                </c:pt>
                <c:pt idx="10280">
                  <c:v>218.37900000000002</c:v>
                </c:pt>
                <c:pt idx="10281">
                  <c:v>218.40200000000004</c:v>
                </c:pt>
                <c:pt idx="10282">
                  <c:v>218.42600000000004</c:v>
                </c:pt>
                <c:pt idx="10283">
                  <c:v>218.44800000000001</c:v>
                </c:pt>
                <c:pt idx="10284">
                  <c:v>218.471</c:v>
                </c:pt>
                <c:pt idx="10285">
                  <c:v>218.494</c:v>
                </c:pt>
                <c:pt idx="10286">
                  <c:v>218.517</c:v>
                </c:pt>
                <c:pt idx="10287">
                  <c:v>218.541</c:v>
                </c:pt>
                <c:pt idx="10288">
                  <c:v>218.565</c:v>
                </c:pt>
                <c:pt idx="10289">
                  <c:v>218.58800000000025</c:v>
                </c:pt>
                <c:pt idx="10290">
                  <c:v>218.61299999999997</c:v>
                </c:pt>
                <c:pt idx="10291">
                  <c:v>218.636</c:v>
                </c:pt>
                <c:pt idx="10292">
                  <c:v>218.65900000000002</c:v>
                </c:pt>
                <c:pt idx="10293">
                  <c:v>218.68200000000004</c:v>
                </c:pt>
                <c:pt idx="10294">
                  <c:v>218.70399999999998</c:v>
                </c:pt>
                <c:pt idx="10295">
                  <c:v>218.72800000000001</c:v>
                </c:pt>
                <c:pt idx="10296">
                  <c:v>218.751</c:v>
                </c:pt>
                <c:pt idx="10297">
                  <c:v>218.77499999999998</c:v>
                </c:pt>
                <c:pt idx="10298">
                  <c:v>218.8</c:v>
                </c:pt>
                <c:pt idx="10299">
                  <c:v>218.82400000000001</c:v>
                </c:pt>
                <c:pt idx="10300">
                  <c:v>218.84700000000001</c:v>
                </c:pt>
                <c:pt idx="10301">
                  <c:v>218.87</c:v>
                </c:pt>
                <c:pt idx="10302">
                  <c:v>218.893</c:v>
                </c:pt>
                <c:pt idx="10303">
                  <c:v>218.91800000000001</c:v>
                </c:pt>
                <c:pt idx="10304">
                  <c:v>218.94</c:v>
                </c:pt>
                <c:pt idx="10305">
                  <c:v>218.96600000000001</c:v>
                </c:pt>
                <c:pt idx="10306">
                  <c:v>218.99100000000001</c:v>
                </c:pt>
                <c:pt idx="10307">
                  <c:v>219.01399999999998</c:v>
                </c:pt>
                <c:pt idx="10308">
                  <c:v>219.03700000000001</c:v>
                </c:pt>
                <c:pt idx="10309">
                  <c:v>219.06100000000001</c:v>
                </c:pt>
                <c:pt idx="10310">
                  <c:v>219.08500000000001</c:v>
                </c:pt>
                <c:pt idx="10311">
                  <c:v>219.10899999999998</c:v>
                </c:pt>
                <c:pt idx="10312">
                  <c:v>219.13399999999999</c:v>
                </c:pt>
                <c:pt idx="10313">
                  <c:v>219.16800000000001</c:v>
                </c:pt>
                <c:pt idx="10314">
                  <c:v>219.19</c:v>
                </c:pt>
                <c:pt idx="10315">
                  <c:v>219.21399999999974</c:v>
                </c:pt>
                <c:pt idx="10316">
                  <c:v>219.23699999999999</c:v>
                </c:pt>
                <c:pt idx="10317">
                  <c:v>219.262</c:v>
                </c:pt>
                <c:pt idx="10318">
                  <c:v>219.28399999999999</c:v>
                </c:pt>
                <c:pt idx="10319">
                  <c:v>219.30800000000025</c:v>
                </c:pt>
                <c:pt idx="10320">
                  <c:v>219.33</c:v>
                </c:pt>
                <c:pt idx="10321">
                  <c:v>219.35300000000001</c:v>
                </c:pt>
                <c:pt idx="10322">
                  <c:v>219.37800000000001</c:v>
                </c:pt>
                <c:pt idx="10323">
                  <c:v>219.40100000000001</c:v>
                </c:pt>
                <c:pt idx="10324">
                  <c:v>219.42600000000004</c:v>
                </c:pt>
                <c:pt idx="10325">
                  <c:v>219.45200000000025</c:v>
                </c:pt>
                <c:pt idx="10326">
                  <c:v>219.47499999999999</c:v>
                </c:pt>
                <c:pt idx="10327">
                  <c:v>219.499</c:v>
                </c:pt>
                <c:pt idx="10328">
                  <c:v>219.52100000000004</c:v>
                </c:pt>
                <c:pt idx="10329">
                  <c:v>219.54399999999998</c:v>
                </c:pt>
                <c:pt idx="10330">
                  <c:v>219.56900000000002</c:v>
                </c:pt>
                <c:pt idx="10331">
                  <c:v>219.59200000000001</c:v>
                </c:pt>
                <c:pt idx="10332">
                  <c:v>219.61399999999998</c:v>
                </c:pt>
                <c:pt idx="10333">
                  <c:v>219.64099999999999</c:v>
                </c:pt>
                <c:pt idx="10334">
                  <c:v>219.66499999999999</c:v>
                </c:pt>
                <c:pt idx="10335">
                  <c:v>219.68800000000007</c:v>
                </c:pt>
                <c:pt idx="10336">
                  <c:v>219.70999999999998</c:v>
                </c:pt>
                <c:pt idx="10337">
                  <c:v>219.73399999999998</c:v>
                </c:pt>
                <c:pt idx="10338">
                  <c:v>219.75800000000001</c:v>
                </c:pt>
                <c:pt idx="10339">
                  <c:v>219.78100000000001</c:v>
                </c:pt>
                <c:pt idx="10340">
                  <c:v>219.803</c:v>
                </c:pt>
                <c:pt idx="10341">
                  <c:v>219.82700000000025</c:v>
                </c:pt>
                <c:pt idx="10342">
                  <c:v>219.85100000000025</c:v>
                </c:pt>
                <c:pt idx="10343">
                  <c:v>219.874</c:v>
                </c:pt>
                <c:pt idx="10344">
                  <c:v>219.89600000000004</c:v>
                </c:pt>
                <c:pt idx="10345">
                  <c:v>219.91800000000001</c:v>
                </c:pt>
                <c:pt idx="10346">
                  <c:v>219.94499999999999</c:v>
                </c:pt>
                <c:pt idx="10347">
                  <c:v>219.96800000000007</c:v>
                </c:pt>
                <c:pt idx="10348">
                  <c:v>219.99</c:v>
                </c:pt>
                <c:pt idx="10349">
                  <c:v>220.01399999999998</c:v>
                </c:pt>
                <c:pt idx="10350">
                  <c:v>220.03900000000002</c:v>
                </c:pt>
                <c:pt idx="10351">
                  <c:v>220.06200000000001</c:v>
                </c:pt>
                <c:pt idx="10352">
                  <c:v>220.09100000000001</c:v>
                </c:pt>
                <c:pt idx="10353">
                  <c:v>220.11699999999999</c:v>
                </c:pt>
                <c:pt idx="10354">
                  <c:v>220.14099999999999</c:v>
                </c:pt>
                <c:pt idx="10355">
                  <c:v>220.161</c:v>
                </c:pt>
                <c:pt idx="10356">
                  <c:v>220.184</c:v>
                </c:pt>
                <c:pt idx="10357">
                  <c:v>220.20999999999998</c:v>
                </c:pt>
                <c:pt idx="10358">
                  <c:v>220.23499999999999</c:v>
                </c:pt>
                <c:pt idx="10359">
                  <c:v>220.25900000000001</c:v>
                </c:pt>
                <c:pt idx="10360">
                  <c:v>220.28200000000001</c:v>
                </c:pt>
                <c:pt idx="10361">
                  <c:v>220.30500000000001</c:v>
                </c:pt>
                <c:pt idx="10362">
                  <c:v>220.32800000000029</c:v>
                </c:pt>
                <c:pt idx="10363">
                  <c:v>220.35300000000001</c:v>
                </c:pt>
                <c:pt idx="10364">
                  <c:v>220.375</c:v>
                </c:pt>
                <c:pt idx="10365">
                  <c:v>220.399</c:v>
                </c:pt>
                <c:pt idx="10366">
                  <c:v>220.42500000000001</c:v>
                </c:pt>
                <c:pt idx="10367">
                  <c:v>220.45000000000007</c:v>
                </c:pt>
                <c:pt idx="10368">
                  <c:v>220.471</c:v>
                </c:pt>
                <c:pt idx="10369">
                  <c:v>220.494</c:v>
                </c:pt>
                <c:pt idx="10370">
                  <c:v>220.518</c:v>
                </c:pt>
                <c:pt idx="10371">
                  <c:v>220.541</c:v>
                </c:pt>
                <c:pt idx="10372">
                  <c:v>220.56200000000001</c:v>
                </c:pt>
                <c:pt idx="10373">
                  <c:v>220.58800000000025</c:v>
                </c:pt>
                <c:pt idx="10374">
                  <c:v>220.61199999999999</c:v>
                </c:pt>
                <c:pt idx="10375">
                  <c:v>220.63499999999999</c:v>
                </c:pt>
                <c:pt idx="10376">
                  <c:v>220.65900000000002</c:v>
                </c:pt>
                <c:pt idx="10377">
                  <c:v>220.68100000000001</c:v>
                </c:pt>
                <c:pt idx="10378">
                  <c:v>220.70499999999998</c:v>
                </c:pt>
                <c:pt idx="10379">
                  <c:v>220.72899999999998</c:v>
                </c:pt>
                <c:pt idx="10380">
                  <c:v>220.751</c:v>
                </c:pt>
                <c:pt idx="10381">
                  <c:v>220.77399999999992</c:v>
                </c:pt>
                <c:pt idx="10382">
                  <c:v>220.79899999999998</c:v>
                </c:pt>
                <c:pt idx="10383">
                  <c:v>220.82200000000029</c:v>
                </c:pt>
                <c:pt idx="10384">
                  <c:v>220.84399999999999</c:v>
                </c:pt>
                <c:pt idx="10385">
                  <c:v>220.86800000000025</c:v>
                </c:pt>
                <c:pt idx="10386">
                  <c:v>220.89100000000025</c:v>
                </c:pt>
                <c:pt idx="10387">
                  <c:v>220.917</c:v>
                </c:pt>
                <c:pt idx="10388">
                  <c:v>220.94</c:v>
                </c:pt>
                <c:pt idx="10389">
                  <c:v>220.96600000000001</c:v>
                </c:pt>
                <c:pt idx="10390">
                  <c:v>220.98800000000026</c:v>
                </c:pt>
                <c:pt idx="10391">
                  <c:v>221.01</c:v>
                </c:pt>
                <c:pt idx="10392">
                  <c:v>221.03300000000002</c:v>
                </c:pt>
                <c:pt idx="10393">
                  <c:v>221.05800000000025</c:v>
                </c:pt>
                <c:pt idx="10394">
                  <c:v>221.08100000000007</c:v>
                </c:pt>
                <c:pt idx="10395">
                  <c:v>221.10399999999998</c:v>
                </c:pt>
                <c:pt idx="10396">
                  <c:v>221.125</c:v>
                </c:pt>
                <c:pt idx="10397">
                  <c:v>221.14899999999997</c:v>
                </c:pt>
                <c:pt idx="10398">
                  <c:v>221.17499999999998</c:v>
                </c:pt>
                <c:pt idx="10399">
                  <c:v>221.2</c:v>
                </c:pt>
                <c:pt idx="10400">
                  <c:v>221.22399999999999</c:v>
                </c:pt>
                <c:pt idx="10401">
                  <c:v>221.24699999999999</c:v>
                </c:pt>
                <c:pt idx="10402">
                  <c:v>221.26899999999998</c:v>
                </c:pt>
                <c:pt idx="10403">
                  <c:v>221.292</c:v>
                </c:pt>
                <c:pt idx="10404">
                  <c:v>221.316</c:v>
                </c:pt>
                <c:pt idx="10405">
                  <c:v>221.33800000000025</c:v>
                </c:pt>
                <c:pt idx="10406">
                  <c:v>221.364</c:v>
                </c:pt>
                <c:pt idx="10407">
                  <c:v>221.38800000000032</c:v>
                </c:pt>
                <c:pt idx="10408">
                  <c:v>221.411</c:v>
                </c:pt>
                <c:pt idx="10409">
                  <c:v>221.435</c:v>
                </c:pt>
                <c:pt idx="10410">
                  <c:v>221.46</c:v>
                </c:pt>
                <c:pt idx="10411">
                  <c:v>221.48400000000001</c:v>
                </c:pt>
                <c:pt idx="10412">
                  <c:v>221.50800000000001</c:v>
                </c:pt>
                <c:pt idx="10413">
                  <c:v>221.53100000000001</c:v>
                </c:pt>
                <c:pt idx="10414">
                  <c:v>221.55600000000001</c:v>
                </c:pt>
                <c:pt idx="10415">
                  <c:v>221.578</c:v>
                </c:pt>
                <c:pt idx="10416">
                  <c:v>221.602</c:v>
                </c:pt>
                <c:pt idx="10417">
                  <c:v>221.625</c:v>
                </c:pt>
                <c:pt idx="10418">
                  <c:v>221.65100000000001</c:v>
                </c:pt>
                <c:pt idx="10419">
                  <c:v>221.67299999999997</c:v>
                </c:pt>
                <c:pt idx="10420">
                  <c:v>221.696</c:v>
                </c:pt>
                <c:pt idx="10421">
                  <c:v>221.721</c:v>
                </c:pt>
                <c:pt idx="10422">
                  <c:v>221.74399999999974</c:v>
                </c:pt>
                <c:pt idx="10423">
                  <c:v>221.76499999999999</c:v>
                </c:pt>
                <c:pt idx="10424">
                  <c:v>221.78900000000002</c:v>
                </c:pt>
                <c:pt idx="10425">
                  <c:v>221.81300000000002</c:v>
                </c:pt>
                <c:pt idx="10426">
                  <c:v>221.83800000000025</c:v>
                </c:pt>
                <c:pt idx="10427">
                  <c:v>221.86200000000025</c:v>
                </c:pt>
                <c:pt idx="10428">
                  <c:v>221.88300000000001</c:v>
                </c:pt>
                <c:pt idx="10429">
                  <c:v>221.90900000000002</c:v>
                </c:pt>
                <c:pt idx="10430">
                  <c:v>221.93200000000004</c:v>
                </c:pt>
                <c:pt idx="10431">
                  <c:v>221.95800000000025</c:v>
                </c:pt>
                <c:pt idx="10432">
                  <c:v>221.97899999999998</c:v>
                </c:pt>
                <c:pt idx="10433">
                  <c:v>222.00200000000001</c:v>
                </c:pt>
                <c:pt idx="10434">
                  <c:v>222.02700000000004</c:v>
                </c:pt>
                <c:pt idx="10435">
                  <c:v>222.04899999999998</c:v>
                </c:pt>
                <c:pt idx="10436">
                  <c:v>222.072</c:v>
                </c:pt>
                <c:pt idx="10437">
                  <c:v>222.095</c:v>
                </c:pt>
                <c:pt idx="10438">
                  <c:v>222.12</c:v>
                </c:pt>
                <c:pt idx="10439">
                  <c:v>222.14499999999998</c:v>
                </c:pt>
                <c:pt idx="10440">
                  <c:v>222.167</c:v>
                </c:pt>
                <c:pt idx="10441">
                  <c:v>222.19</c:v>
                </c:pt>
                <c:pt idx="10442">
                  <c:v>222.21399999999974</c:v>
                </c:pt>
                <c:pt idx="10443">
                  <c:v>222.23499999999999</c:v>
                </c:pt>
                <c:pt idx="10444">
                  <c:v>222.25800000000001</c:v>
                </c:pt>
                <c:pt idx="10445">
                  <c:v>222.285</c:v>
                </c:pt>
                <c:pt idx="10446">
                  <c:v>222.31900000000002</c:v>
                </c:pt>
                <c:pt idx="10447">
                  <c:v>222.34100000000001</c:v>
                </c:pt>
                <c:pt idx="10448">
                  <c:v>222.363</c:v>
                </c:pt>
                <c:pt idx="10449">
                  <c:v>222.38700000000026</c:v>
                </c:pt>
                <c:pt idx="10450">
                  <c:v>222.41</c:v>
                </c:pt>
                <c:pt idx="10451">
                  <c:v>222.434</c:v>
                </c:pt>
                <c:pt idx="10452">
                  <c:v>222.45700000000025</c:v>
                </c:pt>
                <c:pt idx="10453">
                  <c:v>222.48200000000026</c:v>
                </c:pt>
                <c:pt idx="10454">
                  <c:v>222.505</c:v>
                </c:pt>
                <c:pt idx="10455">
                  <c:v>222.529</c:v>
                </c:pt>
                <c:pt idx="10456">
                  <c:v>222.55</c:v>
                </c:pt>
                <c:pt idx="10457">
                  <c:v>222.57499999999999</c:v>
                </c:pt>
                <c:pt idx="10458">
                  <c:v>222.6</c:v>
                </c:pt>
                <c:pt idx="10459">
                  <c:v>222.62200000000001</c:v>
                </c:pt>
                <c:pt idx="10460">
                  <c:v>222.64499999999998</c:v>
                </c:pt>
                <c:pt idx="10461">
                  <c:v>222.667</c:v>
                </c:pt>
                <c:pt idx="10462">
                  <c:v>222.69200000000001</c:v>
                </c:pt>
                <c:pt idx="10463">
                  <c:v>222.71399999999974</c:v>
                </c:pt>
                <c:pt idx="10464">
                  <c:v>222.73599999999999</c:v>
                </c:pt>
                <c:pt idx="10465">
                  <c:v>222.75800000000001</c:v>
                </c:pt>
                <c:pt idx="10466">
                  <c:v>222.78300000000002</c:v>
                </c:pt>
                <c:pt idx="10467">
                  <c:v>222.80500000000001</c:v>
                </c:pt>
                <c:pt idx="10468">
                  <c:v>222.83</c:v>
                </c:pt>
                <c:pt idx="10469">
                  <c:v>222.85200000000029</c:v>
                </c:pt>
                <c:pt idx="10470">
                  <c:v>222.87700000000001</c:v>
                </c:pt>
                <c:pt idx="10471">
                  <c:v>222.90100000000001</c:v>
                </c:pt>
                <c:pt idx="10472">
                  <c:v>222.923</c:v>
                </c:pt>
                <c:pt idx="10473">
                  <c:v>222.94800000000001</c:v>
                </c:pt>
                <c:pt idx="10474">
                  <c:v>222.97399999999999</c:v>
                </c:pt>
                <c:pt idx="10475">
                  <c:v>222.995</c:v>
                </c:pt>
                <c:pt idx="10476">
                  <c:v>223.01899999999998</c:v>
                </c:pt>
                <c:pt idx="10477">
                  <c:v>223.04299999999998</c:v>
                </c:pt>
                <c:pt idx="10478">
                  <c:v>223.06700000000001</c:v>
                </c:pt>
                <c:pt idx="10479">
                  <c:v>223.09200000000001</c:v>
                </c:pt>
                <c:pt idx="10480">
                  <c:v>223.11199999999999</c:v>
                </c:pt>
                <c:pt idx="10481">
                  <c:v>223.13399999999999</c:v>
                </c:pt>
                <c:pt idx="10482">
                  <c:v>223.15900000000002</c:v>
                </c:pt>
                <c:pt idx="10483">
                  <c:v>223.18300000000002</c:v>
                </c:pt>
                <c:pt idx="10484">
                  <c:v>223.208</c:v>
                </c:pt>
                <c:pt idx="10485">
                  <c:v>223.23</c:v>
                </c:pt>
                <c:pt idx="10486">
                  <c:v>223.25300000000001</c:v>
                </c:pt>
                <c:pt idx="10487">
                  <c:v>223.27799999999999</c:v>
                </c:pt>
                <c:pt idx="10488">
                  <c:v>223.303</c:v>
                </c:pt>
                <c:pt idx="10489">
                  <c:v>223.32400000000001</c:v>
                </c:pt>
                <c:pt idx="10490">
                  <c:v>223.35000000000025</c:v>
                </c:pt>
                <c:pt idx="10491">
                  <c:v>223.374</c:v>
                </c:pt>
                <c:pt idx="10492">
                  <c:v>223.39600000000004</c:v>
                </c:pt>
                <c:pt idx="10493">
                  <c:v>223.41899999999998</c:v>
                </c:pt>
                <c:pt idx="10494">
                  <c:v>223.44399999999999</c:v>
                </c:pt>
                <c:pt idx="10495">
                  <c:v>223.46700000000001</c:v>
                </c:pt>
                <c:pt idx="10496">
                  <c:v>223.49</c:v>
                </c:pt>
                <c:pt idx="10497">
                  <c:v>223.512</c:v>
                </c:pt>
                <c:pt idx="10498">
                  <c:v>223.535</c:v>
                </c:pt>
                <c:pt idx="10499">
                  <c:v>223.559</c:v>
                </c:pt>
                <c:pt idx="10500">
                  <c:v>223.583</c:v>
                </c:pt>
                <c:pt idx="10501">
                  <c:v>223.60499999999999</c:v>
                </c:pt>
                <c:pt idx="10502">
                  <c:v>223.62800000000001</c:v>
                </c:pt>
                <c:pt idx="10503">
                  <c:v>223.65</c:v>
                </c:pt>
                <c:pt idx="10504">
                  <c:v>223.67299999999997</c:v>
                </c:pt>
                <c:pt idx="10505">
                  <c:v>223.69800000000001</c:v>
                </c:pt>
                <c:pt idx="10506">
                  <c:v>223.72200000000001</c:v>
                </c:pt>
                <c:pt idx="10507">
                  <c:v>223.74699999999999</c:v>
                </c:pt>
                <c:pt idx="10508">
                  <c:v>223.76899999999998</c:v>
                </c:pt>
                <c:pt idx="10509">
                  <c:v>223.79299999999998</c:v>
                </c:pt>
                <c:pt idx="10510">
                  <c:v>223.816</c:v>
                </c:pt>
                <c:pt idx="10511">
                  <c:v>223.84</c:v>
                </c:pt>
                <c:pt idx="10512">
                  <c:v>223.863</c:v>
                </c:pt>
                <c:pt idx="10513">
                  <c:v>223.88500000000025</c:v>
                </c:pt>
                <c:pt idx="10514">
                  <c:v>223.90900000000002</c:v>
                </c:pt>
                <c:pt idx="10515">
                  <c:v>223.934</c:v>
                </c:pt>
                <c:pt idx="10516">
                  <c:v>223.95500000000001</c:v>
                </c:pt>
                <c:pt idx="10517">
                  <c:v>223.97899999999998</c:v>
                </c:pt>
                <c:pt idx="10518">
                  <c:v>224.00200000000001</c:v>
                </c:pt>
                <c:pt idx="10519">
                  <c:v>224.02800000000025</c:v>
                </c:pt>
                <c:pt idx="10520">
                  <c:v>224.05200000000025</c:v>
                </c:pt>
                <c:pt idx="10521">
                  <c:v>224.07399999999998</c:v>
                </c:pt>
                <c:pt idx="10522">
                  <c:v>224.09800000000001</c:v>
                </c:pt>
                <c:pt idx="10523">
                  <c:v>224.12200000000001</c:v>
                </c:pt>
                <c:pt idx="10524">
                  <c:v>224.14399999999998</c:v>
                </c:pt>
                <c:pt idx="10525">
                  <c:v>224.16800000000001</c:v>
                </c:pt>
                <c:pt idx="10526">
                  <c:v>224.19200000000001</c:v>
                </c:pt>
                <c:pt idx="10527">
                  <c:v>224.21699999999998</c:v>
                </c:pt>
                <c:pt idx="10528">
                  <c:v>224.24099999999999</c:v>
                </c:pt>
                <c:pt idx="10529">
                  <c:v>224.262</c:v>
                </c:pt>
                <c:pt idx="10530">
                  <c:v>224.28900000000002</c:v>
                </c:pt>
                <c:pt idx="10531">
                  <c:v>224.31200000000001</c:v>
                </c:pt>
                <c:pt idx="10532">
                  <c:v>224.333</c:v>
                </c:pt>
                <c:pt idx="10533">
                  <c:v>224.35600000000025</c:v>
                </c:pt>
                <c:pt idx="10534">
                  <c:v>224.38100000000026</c:v>
                </c:pt>
                <c:pt idx="10535">
                  <c:v>224.404</c:v>
                </c:pt>
                <c:pt idx="10536">
                  <c:v>224.42800000000025</c:v>
                </c:pt>
                <c:pt idx="10537">
                  <c:v>224.45200000000025</c:v>
                </c:pt>
                <c:pt idx="10538">
                  <c:v>224.47499999999999</c:v>
                </c:pt>
                <c:pt idx="10539">
                  <c:v>224.5</c:v>
                </c:pt>
                <c:pt idx="10540">
                  <c:v>224.52600000000001</c:v>
                </c:pt>
                <c:pt idx="10541">
                  <c:v>224.547</c:v>
                </c:pt>
                <c:pt idx="10542">
                  <c:v>224.57399999999998</c:v>
                </c:pt>
                <c:pt idx="10543">
                  <c:v>224.59700000000001</c:v>
                </c:pt>
                <c:pt idx="10544">
                  <c:v>224.62</c:v>
                </c:pt>
                <c:pt idx="10545">
                  <c:v>224.64399999999998</c:v>
                </c:pt>
                <c:pt idx="10546">
                  <c:v>224.66800000000001</c:v>
                </c:pt>
                <c:pt idx="10547">
                  <c:v>224.69299999999998</c:v>
                </c:pt>
                <c:pt idx="10548">
                  <c:v>224.71599999999998</c:v>
                </c:pt>
                <c:pt idx="10549">
                  <c:v>224.74099999999999</c:v>
                </c:pt>
                <c:pt idx="10550">
                  <c:v>224.76499999999999</c:v>
                </c:pt>
                <c:pt idx="10551">
                  <c:v>224.78900000000002</c:v>
                </c:pt>
                <c:pt idx="10552">
                  <c:v>224.81300000000002</c:v>
                </c:pt>
                <c:pt idx="10553">
                  <c:v>224.83500000000001</c:v>
                </c:pt>
                <c:pt idx="10554">
                  <c:v>224.85800000000029</c:v>
                </c:pt>
                <c:pt idx="10555">
                  <c:v>224.88300000000001</c:v>
                </c:pt>
                <c:pt idx="10556">
                  <c:v>224.90800000000004</c:v>
                </c:pt>
                <c:pt idx="10557">
                  <c:v>224.93100000000001</c:v>
                </c:pt>
                <c:pt idx="10558">
                  <c:v>224.95200000000025</c:v>
                </c:pt>
                <c:pt idx="10559">
                  <c:v>224.97800000000001</c:v>
                </c:pt>
                <c:pt idx="10560">
                  <c:v>225.001</c:v>
                </c:pt>
                <c:pt idx="10561">
                  <c:v>225.024</c:v>
                </c:pt>
                <c:pt idx="10562">
                  <c:v>225.04899999999998</c:v>
                </c:pt>
                <c:pt idx="10563">
                  <c:v>225.07399999999998</c:v>
                </c:pt>
                <c:pt idx="10564">
                  <c:v>225.09700000000001</c:v>
                </c:pt>
                <c:pt idx="10565">
                  <c:v>225.11899999999997</c:v>
                </c:pt>
                <c:pt idx="10566">
                  <c:v>225.142</c:v>
                </c:pt>
                <c:pt idx="10567">
                  <c:v>225.16499999999999</c:v>
                </c:pt>
                <c:pt idx="10568">
                  <c:v>225.18900000000002</c:v>
                </c:pt>
                <c:pt idx="10569">
                  <c:v>225.20999999999998</c:v>
                </c:pt>
                <c:pt idx="10570">
                  <c:v>225.23399999999998</c:v>
                </c:pt>
                <c:pt idx="10571">
                  <c:v>225.26</c:v>
                </c:pt>
                <c:pt idx="10572">
                  <c:v>225.285</c:v>
                </c:pt>
                <c:pt idx="10573">
                  <c:v>225.30800000000025</c:v>
                </c:pt>
                <c:pt idx="10574">
                  <c:v>225.33200000000025</c:v>
                </c:pt>
                <c:pt idx="10575">
                  <c:v>225.35500000000025</c:v>
                </c:pt>
                <c:pt idx="10576">
                  <c:v>225.37900000000002</c:v>
                </c:pt>
                <c:pt idx="10577">
                  <c:v>225.40300000000002</c:v>
                </c:pt>
                <c:pt idx="10578">
                  <c:v>225.42700000000025</c:v>
                </c:pt>
                <c:pt idx="10579">
                  <c:v>225.46200000000007</c:v>
                </c:pt>
                <c:pt idx="10580">
                  <c:v>225.48500000000001</c:v>
                </c:pt>
                <c:pt idx="10581">
                  <c:v>225.50800000000001</c:v>
                </c:pt>
                <c:pt idx="10582">
                  <c:v>225.53</c:v>
                </c:pt>
                <c:pt idx="10583">
                  <c:v>225.55600000000001</c:v>
                </c:pt>
                <c:pt idx="10584">
                  <c:v>225.57899999999998</c:v>
                </c:pt>
                <c:pt idx="10585">
                  <c:v>225.60299999999998</c:v>
                </c:pt>
                <c:pt idx="10586">
                  <c:v>225.62800000000001</c:v>
                </c:pt>
                <c:pt idx="10587">
                  <c:v>225.654</c:v>
                </c:pt>
                <c:pt idx="10588">
                  <c:v>225.678</c:v>
                </c:pt>
                <c:pt idx="10589">
                  <c:v>225.70099999999999</c:v>
                </c:pt>
                <c:pt idx="10590">
                  <c:v>225.726</c:v>
                </c:pt>
                <c:pt idx="10591">
                  <c:v>225.75</c:v>
                </c:pt>
                <c:pt idx="10592">
                  <c:v>225.77499999999998</c:v>
                </c:pt>
                <c:pt idx="10593">
                  <c:v>225.79599999999999</c:v>
                </c:pt>
                <c:pt idx="10594">
                  <c:v>225.82200000000029</c:v>
                </c:pt>
                <c:pt idx="10595">
                  <c:v>225.845</c:v>
                </c:pt>
                <c:pt idx="10596">
                  <c:v>225.86800000000025</c:v>
                </c:pt>
                <c:pt idx="10597">
                  <c:v>225.88800000000032</c:v>
                </c:pt>
                <c:pt idx="10598">
                  <c:v>225.91299999999998</c:v>
                </c:pt>
                <c:pt idx="10599">
                  <c:v>225.93600000000001</c:v>
                </c:pt>
                <c:pt idx="10600">
                  <c:v>225.95700000000025</c:v>
                </c:pt>
                <c:pt idx="10601">
                  <c:v>225.98200000000026</c:v>
                </c:pt>
                <c:pt idx="10602">
                  <c:v>226.00399999999999</c:v>
                </c:pt>
                <c:pt idx="10603">
                  <c:v>226.02700000000004</c:v>
                </c:pt>
                <c:pt idx="10604">
                  <c:v>226.05100000000004</c:v>
                </c:pt>
                <c:pt idx="10605">
                  <c:v>226.07499999999999</c:v>
                </c:pt>
                <c:pt idx="10606">
                  <c:v>226.09900000000002</c:v>
                </c:pt>
                <c:pt idx="10607">
                  <c:v>226.125</c:v>
                </c:pt>
                <c:pt idx="10608">
                  <c:v>226.15</c:v>
                </c:pt>
                <c:pt idx="10609">
                  <c:v>226.17399999999998</c:v>
                </c:pt>
                <c:pt idx="10610">
                  <c:v>226.19800000000001</c:v>
                </c:pt>
                <c:pt idx="10611">
                  <c:v>226.22299999999998</c:v>
                </c:pt>
                <c:pt idx="10612">
                  <c:v>226.24599999999998</c:v>
                </c:pt>
                <c:pt idx="10613">
                  <c:v>226.26899999999998</c:v>
                </c:pt>
                <c:pt idx="10614">
                  <c:v>226.29299999999998</c:v>
                </c:pt>
                <c:pt idx="10615">
                  <c:v>226.315</c:v>
                </c:pt>
                <c:pt idx="10616">
                  <c:v>226.339</c:v>
                </c:pt>
                <c:pt idx="10617">
                  <c:v>226.363</c:v>
                </c:pt>
                <c:pt idx="10618">
                  <c:v>226.38500000000025</c:v>
                </c:pt>
                <c:pt idx="10619">
                  <c:v>226.41</c:v>
                </c:pt>
                <c:pt idx="10620">
                  <c:v>226.43300000000002</c:v>
                </c:pt>
                <c:pt idx="10621">
                  <c:v>226.45500000000001</c:v>
                </c:pt>
                <c:pt idx="10622">
                  <c:v>226.48000000000025</c:v>
                </c:pt>
                <c:pt idx="10623">
                  <c:v>226.50300000000001</c:v>
                </c:pt>
                <c:pt idx="10624">
                  <c:v>226.524</c:v>
                </c:pt>
                <c:pt idx="10625">
                  <c:v>226.548</c:v>
                </c:pt>
                <c:pt idx="10626">
                  <c:v>226.57299999999998</c:v>
                </c:pt>
                <c:pt idx="10627">
                  <c:v>226.59800000000001</c:v>
                </c:pt>
                <c:pt idx="10628">
                  <c:v>226.62</c:v>
                </c:pt>
                <c:pt idx="10629">
                  <c:v>226.64399999999998</c:v>
                </c:pt>
                <c:pt idx="10630">
                  <c:v>226.66899999999998</c:v>
                </c:pt>
                <c:pt idx="10631">
                  <c:v>226.69200000000001</c:v>
                </c:pt>
                <c:pt idx="10632">
                  <c:v>226.71499999999995</c:v>
                </c:pt>
                <c:pt idx="10633">
                  <c:v>226.73699999999999</c:v>
                </c:pt>
                <c:pt idx="10634">
                  <c:v>226.76</c:v>
                </c:pt>
                <c:pt idx="10635">
                  <c:v>226.785</c:v>
                </c:pt>
                <c:pt idx="10636">
                  <c:v>226.809</c:v>
                </c:pt>
                <c:pt idx="10637">
                  <c:v>226.83200000000025</c:v>
                </c:pt>
                <c:pt idx="10638">
                  <c:v>226.85400000000001</c:v>
                </c:pt>
                <c:pt idx="10639">
                  <c:v>226.87700000000001</c:v>
                </c:pt>
                <c:pt idx="10640">
                  <c:v>226.9</c:v>
                </c:pt>
                <c:pt idx="10641">
                  <c:v>226.923</c:v>
                </c:pt>
                <c:pt idx="10642">
                  <c:v>226.947</c:v>
                </c:pt>
                <c:pt idx="10643">
                  <c:v>226.97299999999998</c:v>
                </c:pt>
                <c:pt idx="10644">
                  <c:v>226.995</c:v>
                </c:pt>
                <c:pt idx="10645">
                  <c:v>227.018</c:v>
                </c:pt>
                <c:pt idx="10646">
                  <c:v>227.04299999999998</c:v>
                </c:pt>
                <c:pt idx="10647">
                  <c:v>227.06800000000001</c:v>
                </c:pt>
                <c:pt idx="10648">
                  <c:v>227.09</c:v>
                </c:pt>
                <c:pt idx="10649">
                  <c:v>227.11299999999997</c:v>
                </c:pt>
                <c:pt idx="10650">
                  <c:v>227.137</c:v>
                </c:pt>
                <c:pt idx="10651">
                  <c:v>227.16299999999998</c:v>
                </c:pt>
                <c:pt idx="10652">
                  <c:v>227.184</c:v>
                </c:pt>
                <c:pt idx="10653">
                  <c:v>227.208</c:v>
                </c:pt>
                <c:pt idx="10654">
                  <c:v>227.23299999999998</c:v>
                </c:pt>
                <c:pt idx="10655">
                  <c:v>227.25800000000001</c:v>
                </c:pt>
                <c:pt idx="10656">
                  <c:v>227.28200000000001</c:v>
                </c:pt>
                <c:pt idx="10657">
                  <c:v>227.30500000000001</c:v>
                </c:pt>
                <c:pt idx="10658">
                  <c:v>227.32900000000001</c:v>
                </c:pt>
                <c:pt idx="10659">
                  <c:v>227.35400000000001</c:v>
                </c:pt>
                <c:pt idx="10660">
                  <c:v>227.37800000000001</c:v>
                </c:pt>
                <c:pt idx="10661">
                  <c:v>227.4</c:v>
                </c:pt>
                <c:pt idx="10662">
                  <c:v>227.42400000000001</c:v>
                </c:pt>
                <c:pt idx="10663">
                  <c:v>227.44899999999998</c:v>
                </c:pt>
                <c:pt idx="10664">
                  <c:v>227.47200000000001</c:v>
                </c:pt>
                <c:pt idx="10665">
                  <c:v>227.494</c:v>
                </c:pt>
                <c:pt idx="10666">
                  <c:v>227.518</c:v>
                </c:pt>
                <c:pt idx="10667">
                  <c:v>227.54299999999998</c:v>
                </c:pt>
                <c:pt idx="10668">
                  <c:v>227.56700000000001</c:v>
                </c:pt>
                <c:pt idx="10669">
                  <c:v>227.58800000000025</c:v>
                </c:pt>
                <c:pt idx="10670">
                  <c:v>227.61299999999997</c:v>
                </c:pt>
                <c:pt idx="10671">
                  <c:v>227.63499999999999</c:v>
                </c:pt>
                <c:pt idx="10672">
                  <c:v>227.65800000000004</c:v>
                </c:pt>
                <c:pt idx="10673">
                  <c:v>227.68200000000004</c:v>
                </c:pt>
                <c:pt idx="10674">
                  <c:v>227.70399999999998</c:v>
                </c:pt>
                <c:pt idx="10675">
                  <c:v>227.727</c:v>
                </c:pt>
                <c:pt idx="10676">
                  <c:v>227.751</c:v>
                </c:pt>
                <c:pt idx="10677">
                  <c:v>227.77199999999999</c:v>
                </c:pt>
                <c:pt idx="10678">
                  <c:v>227.797</c:v>
                </c:pt>
                <c:pt idx="10679">
                  <c:v>227.82100000000025</c:v>
                </c:pt>
                <c:pt idx="10680">
                  <c:v>227.84399999999999</c:v>
                </c:pt>
                <c:pt idx="10681">
                  <c:v>227.86700000000025</c:v>
                </c:pt>
                <c:pt idx="10682">
                  <c:v>227.88900000000001</c:v>
                </c:pt>
                <c:pt idx="10683">
                  <c:v>227.91299999999998</c:v>
                </c:pt>
                <c:pt idx="10684">
                  <c:v>227.93600000000001</c:v>
                </c:pt>
                <c:pt idx="10685">
                  <c:v>227.95800000000025</c:v>
                </c:pt>
                <c:pt idx="10686">
                  <c:v>227.98000000000025</c:v>
                </c:pt>
                <c:pt idx="10687">
                  <c:v>228.00399999999999</c:v>
                </c:pt>
                <c:pt idx="10688">
                  <c:v>228.02800000000025</c:v>
                </c:pt>
                <c:pt idx="10689">
                  <c:v>228.04899999999998</c:v>
                </c:pt>
                <c:pt idx="10690">
                  <c:v>228.07299999999998</c:v>
                </c:pt>
                <c:pt idx="10691">
                  <c:v>228.09700000000001</c:v>
                </c:pt>
                <c:pt idx="10692">
                  <c:v>228.12200000000001</c:v>
                </c:pt>
                <c:pt idx="10693">
                  <c:v>228.14499999999998</c:v>
                </c:pt>
                <c:pt idx="10694">
                  <c:v>228.167</c:v>
                </c:pt>
                <c:pt idx="10695">
                  <c:v>228.19399999999999</c:v>
                </c:pt>
                <c:pt idx="10696">
                  <c:v>228.21599999999998</c:v>
                </c:pt>
                <c:pt idx="10697">
                  <c:v>228.23899999999998</c:v>
                </c:pt>
                <c:pt idx="10698">
                  <c:v>228.26299999999998</c:v>
                </c:pt>
                <c:pt idx="10699">
                  <c:v>228.28800000000001</c:v>
                </c:pt>
                <c:pt idx="10700">
                  <c:v>228.31300000000002</c:v>
                </c:pt>
                <c:pt idx="10701">
                  <c:v>228.33600000000001</c:v>
                </c:pt>
                <c:pt idx="10702">
                  <c:v>228.35800000000029</c:v>
                </c:pt>
                <c:pt idx="10703">
                  <c:v>228.38300000000001</c:v>
                </c:pt>
                <c:pt idx="10704">
                  <c:v>228.40800000000004</c:v>
                </c:pt>
                <c:pt idx="10705">
                  <c:v>228.429</c:v>
                </c:pt>
                <c:pt idx="10706">
                  <c:v>228.45400000000001</c:v>
                </c:pt>
                <c:pt idx="10707">
                  <c:v>228.47899999999998</c:v>
                </c:pt>
                <c:pt idx="10708">
                  <c:v>228.501</c:v>
                </c:pt>
                <c:pt idx="10709">
                  <c:v>228.52500000000001</c:v>
                </c:pt>
                <c:pt idx="10710">
                  <c:v>228.54899999999998</c:v>
                </c:pt>
                <c:pt idx="10711">
                  <c:v>228.577</c:v>
                </c:pt>
                <c:pt idx="10712">
                  <c:v>228.60999999999999</c:v>
                </c:pt>
                <c:pt idx="10713">
                  <c:v>228.63299999999998</c:v>
                </c:pt>
                <c:pt idx="10714">
                  <c:v>228.65700000000001</c:v>
                </c:pt>
                <c:pt idx="10715">
                  <c:v>228.68200000000004</c:v>
                </c:pt>
                <c:pt idx="10716">
                  <c:v>228.70599999999999</c:v>
                </c:pt>
                <c:pt idx="10717">
                  <c:v>228.727</c:v>
                </c:pt>
                <c:pt idx="10718">
                  <c:v>228.751</c:v>
                </c:pt>
                <c:pt idx="10719">
                  <c:v>228.77699999999999</c:v>
                </c:pt>
                <c:pt idx="10720">
                  <c:v>228.80200000000025</c:v>
                </c:pt>
                <c:pt idx="10721">
                  <c:v>228.82300000000001</c:v>
                </c:pt>
                <c:pt idx="10722">
                  <c:v>228.84700000000001</c:v>
                </c:pt>
                <c:pt idx="10723">
                  <c:v>228.874</c:v>
                </c:pt>
                <c:pt idx="10724">
                  <c:v>228.89700000000025</c:v>
                </c:pt>
                <c:pt idx="10725">
                  <c:v>228.92100000000025</c:v>
                </c:pt>
                <c:pt idx="10726">
                  <c:v>228.947</c:v>
                </c:pt>
                <c:pt idx="10727">
                  <c:v>228.97200000000001</c:v>
                </c:pt>
                <c:pt idx="10728">
                  <c:v>228.994</c:v>
                </c:pt>
                <c:pt idx="10729">
                  <c:v>229.01599999999999</c:v>
                </c:pt>
                <c:pt idx="10730">
                  <c:v>229.042</c:v>
                </c:pt>
                <c:pt idx="10731">
                  <c:v>229.06700000000001</c:v>
                </c:pt>
                <c:pt idx="10732">
                  <c:v>229.09</c:v>
                </c:pt>
                <c:pt idx="10733">
                  <c:v>229.11199999999999</c:v>
                </c:pt>
                <c:pt idx="10734">
                  <c:v>229.13499999999999</c:v>
                </c:pt>
                <c:pt idx="10735">
                  <c:v>229.15900000000002</c:v>
                </c:pt>
                <c:pt idx="10736">
                  <c:v>229.18200000000004</c:v>
                </c:pt>
                <c:pt idx="10737">
                  <c:v>229.20499999999998</c:v>
                </c:pt>
                <c:pt idx="10738">
                  <c:v>229.22899999999998</c:v>
                </c:pt>
                <c:pt idx="10739">
                  <c:v>229.25200000000001</c:v>
                </c:pt>
                <c:pt idx="10740">
                  <c:v>229.27599999999998</c:v>
                </c:pt>
                <c:pt idx="10741">
                  <c:v>229.298</c:v>
                </c:pt>
                <c:pt idx="10742">
                  <c:v>229.32200000000029</c:v>
                </c:pt>
                <c:pt idx="10743">
                  <c:v>229.34700000000001</c:v>
                </c:pt>
                <c:pt idx="10744">
                  <c:v>229.369</c:v>
                </c:pt>
                <c:pt idx="10745">
                  <c:v>229.39200000000025</c:v>
                </c:pt>
                <c:pt idx="10746">
                  <c:v>229.416</c:v>
                </c:pt>
                <c:pt idx="10747">
                  <c:v>229.43900000000002</c:v>
                </c:pt>
                <c:pt idx="10748">
                  <c:v>229.46300000000002</c:v>
                </c:pt>
                <c:pt idx="10749">
                  <c:v>229.48700000000025</c:v>
                </c:pt>
                <c:pt idx="10750">
                  <c:v>229.511</c:v>
                </c:pt>
                <c:pt idx="10751">
                  <c:v>229.536</c:v>
                </c:pt>
                <c:pt idx="10752">
                  <c:v>229.56</c:v>
                </c:pt>
                <c:pt idx="10753">
                  <c:v>229.58100000000007</c:v>
                </c:pt>
                <c:pt idx="10754">
                  <c:v>229.60399999999998</c:v>
                </c:pt>
                <c:pt idx="10755">
                  <c:v>229.62900000000002</c:v>
                </c:pt>
                <c:pt idx="10756">
                  <c:v>229.65100000000001</c:v>
                </c:pt>
                <c:pt idx="10757">
                  <c:v>229.67399999999998</c:v>
                </c:pt>
                <c:pt idx="10758">
                  <c:v>229.696</c:v>
                </c:pt>
                <c:pt idx="10759">
                  <c:v>229.71899999999999</c:v>
                </c:pt>
                <c:pt idx="10760">
                  <c:v>229.74299999999999</c:v>
                </c:pt>
                <c:pt idx="10761">
                  <c:v>229.76499999999999</c:v>
                </c:pt>
                <c:pt idx="10762">
                  <c:v>229.78700000000001</c:v>
                </c:pt>
                <c:pt idx="10763">
                  <c:v>229.81399999999999</c:v>
                </c:pt>
                <c:pt idx="10764">
                  <c:v>229.83800000000025</c:v>
                </c:pt>
                <c:pt idx="10765">
                  <c:v>229.86100000000025</c:v>
                </c:pt>
                <c:pt idx="10766">
                  <c:v>229.88500000000025</c:v>
                </c:pt>
                <c:pt idx="10767">
                  <c:v>229.90800000000004</c:v>
                </c:pt>
                <c:pt idx="10768">
                  <c:v>229.93200000000004</c:v>
                </c:pt>
                <c:pt idx="10769">
                  <c:v>229.95400000000001</c:v>
                </c:pt>
                <c:pt idx="10770">
                  <c:v>229.97800000000001</c:v>
                </c:pt>
                <c:pt idx="10771">
                  <c:v>230.00200000000001</c:v>
                </c:pt>
                <c:pt idx="10772">
                  <c:v>230.03200000000001</c:v>
                </c:pt>
                <c:pt idx="10773">
                  <c:v>230.053</c:v>
                </c:pt>
                <c:pt idx="10774">
                  <c:v>230.077</c:v>
                </c:pt>
                <c:pt idx="10775">
                  <c:v>230.10299999999998</c:v>
                </c:pt>
                <c:pt idx="10776">
                  <c:v>230.126</c:v>
                </c:pt>
                <c:pt idx="10777">
                  <c:v>230.14699999999999</c:v>
                </c:pt>
                <c:pt idx="10778">
                  <c:v>230.17099999999999</c:v>
                </c:pt>
                <c:pt idx="10779">
                  <c:v>230.19499999999999</c:v>
                </c:pt>
                <c:pt idx="10780">
                  <c:v>230.21899999999999</c:v>
                </c:pt>
                <c:pt idx="10781">
                  <c:v>230.24299999999999</c:v>
                </c:pt>
                <c:pt idx="10782">
                  <c:v>230.26599999999999</c:v>
                </c:pt>
                <c:pt idx="10783">
                  <c:v>230.29299999999998</c:v>
                </c:pt>
                <c:pt idx="10784">
                  <c:v>230.31700000000001</c:v>
                </c:pt>
                <c:pt idx="10785">
                  <c:v>230.34</c:v>
                </c:pt>
                <c:pt idx="10786">
                  <c:v>230.36200000000025</c:v>
                </c:pt>
                <c:pt idx="10787">
                  <c:v>230.38700000000026</c:v>
                </c:pt>
                <c:pt idx="10788">
                  <c:v>230.411</c:v>
                </c:pt>
                <c:pt idx="10789">
                  <c:v>230.43300000000002</c:v>
                </c:pt>
                <c:pt idx="10790">
                  <c:v>230.45600000000007</c:v>
                </c:pt>
                <c:pt idx="10791">
                  <c:v>230.48000000000025</c:v>
                </c:pt>
                <c:pt idx="10792">
                  <c:v>230.50399999999999</c:v>
                </c:pt>
                <c:pt idx="10793">
                  <c:v>230.52700000000004</c:v>
                </c:pt>
                <c:pt idx="10794">
                  <c:v>230.55</c:v>
                </c:pt>
                <c:pt idx="10795">
                  <c:v>230.57499999999999</c:v>
                </c:pt>
                <c:pt idx="10796">
                  <c:v>230.6</c:v>
                </c:pt>
                <c:pt idx="10797">
                  <c:v>230.624</c:v>
                </c:pt>
                <c:pt idx="10798">
                  <c:v>230.64599999999999</c:v>
                </c:pt>
                <c:pt idx="10799">
                  <c:v>230.672</c:v>
                </c:pt>
                <c:pt idx="10800">
                  <c:v>230.69499999999999</c:v>
                </c:pt>
                <c:pt idx="10801">
                  <c:v>230.71899999999999</c:v>
                </c:pt>
                <c:pt idx="10802">
                  <c:v>230.74299999999999</c:v>
                </c:pt>
                <c:pt idx="10803">
                  <c:v>230.767</c:v>
                </c:pt>
                <c:pt idx="10804">
                  <c:v>230.791</c:v>
                </c:pt>
                <c:pt idx="10805">
                  <c:v>230.81399999999999</c:v>
                </c:pt>
                <c:pt idx="10806">
                  <c:v>230.83700000000007</c:v>
                </c:pt>
                <c:pt idx="10807">
                  <c:v>230.86200000000025</c:v>
                </c:pt>
                <c:pt idx="10808">
                  <c:v>230.88600000000025</c:v>
                </c:pt>
                <c:pt idx="10809">
                  <c:v>230.90800000000004</c:v>
                </c:pt>
                <c:pt idx="10810">
                  <c:v>230.93100000000001</c:v>
                </c:pt>
                <c:pt idx="10811">
                  <c:v>230.95400000000001</c:v>
                </c:pt>
                <c:pt idx="10812">
                  <c:v>230.97499999999999</c:v>
                </c:pt>
                <c:pt idx="10813">
                  <c:v>230.99800000000025</c:v>
                </c:pt>
                <c:pt idx="10814">
                  <c:v>231.02200000000025</c:v>
                </c:pt>
                <c:pt idx="10815">
                  <c:v>231.047</c:v>
                </c:pt>
                <c:pt idx="10816">
                  <c:v>231.072</c:v>
                </c:pt>
                <c:pt idx="10817">
                  <c:v>231.09399999999999</c:v>
                </c:pt>
                <c:pt idx="10818">
                  <c:v>231.12</c:v>
                </c:pt>
                <c:pt idx="10819">
                  <c:v>231.14499999999998</c:v>
                </c:pt>
                <c:pt idx="10820">
                  <c:v>231.16800000000001</c:v>
                </c:pt>
                <c:pt idx="10821">
                  <c:v>231.191</c:v>
                </c:pt>
                <c:pt idx="10822">
                  <c:v>231.21599999999998</c:v>
                </c:pt>
                <c:pt idx="10823">
                  <c:v>231.23999999999998</c:v>
                </c:pt>
                <c:pt idx="10824">
                  <c:v>231.26599999999999</c:v>
                </c:pt>
                <c:pt idx="10825">
                  <c:v>231.29</c:v>
                </c:pt>
                <c:pt idx="10826">
                  <c:v>231.31399999999999</c:v>
                </c:pt>
                <c:pt idx="10827">
                  <c:v>231.33500000000001</c:v>
                </c:pt>
                <c:pt idx="10828">
                  <c:v>231.36200000000025</c:v>
                </c:pt>
                <c:pt idx="10829">
                  <c:v>231.38500000000025</c:v>
                </c:pt>
                <c:pt idx="10830">
                  <c:v>231.40800000000004</c:v>
                </c:pt>
                <c:pt idx="10831">
                  <c:v>231.43300000000002</c:v>
                </c:pt>
                <c:pt idx="10832">
                  <c:v>231.45500000000001</c:v>
                </c:pt>
                <c:pt idx="10833">
                  <c:v>231.48000000000025</c:v>
                </c:pt>
                <c:pt idx="10834">
                  <c:v>231.505</c:v>
                </c:pt>
                <c:pt idx="10835">
                  <c:v>231.53</c:v>
                </c:pt>
                <c:pt idx="10836">
                  <c:v>231.55200000000025</c:v>
                </c:pt>
                <c:pt idx="10837">
                  <c:v>231.57499999999999</c:v>
                </c:pt>
                <c:pt idx="10838">
                  <c:v>231.59900000000002</c:v>
                </c:pt>
                <c:pt idx="10839">
                  <c:v>231.62200000000001</c:v>
                </c:pt>
                <c:pt idx="10840">
                  <c:v>231.64599999999999</c:v>
                </c:pt>
                <c:pt idx="10841">
                  <c:v>231.66899999999998</c:v>
                </c:pt>
                <c:pt idx="10842">
                  <c:v>231.691</c:v>
                </c:pt>
                <c:pt idx="10843">
                  <c:v>231.71899999999999</c:v>
                </c:pt>
                <c:pt idx="10844">
                  <c:v>231.75200000000001</c:v>
                </c:pt>
                <c:pt idx="10845">
                  <c:v>231.77399999999992</c:v>
                </c:pt>
                <c:pt idx="10846">
                  <c:v>231.798</c:v>
                </c:pt>
                <c:pt idx="10847">
                  <c:v>231.82300000000001</c:v>
                </c:pt>
                <c:pt idx="10848">
                  <c:v>231.84800000000001</c:v>
                </c:pt>
                <c:pt idx="10849">
                  <c:v>231.87200000000001</c:v>
                </c:pt>
                <c:pt idx="10850">
                  <c:v>231.89800000000025</c:v>
                </c:pt>
                <c:pt idx="10851">
                  <c:v>231.92200000000025</c:v>
                </c:pt>
                <c:pt idx="10852">
                  <c:v>231.946</c:v>
                </c:pt>
                <c:pt idx="10853">
                  <c:v>231.96800000000007</c:v>
                </c:pt>
                <c:pt idx="10854">
                  <c:v>231.99300000000002</c:v>
                </c:pt>
                <c:pt idx="10855">
                  <c:v>232.01499999999999</c:v>
                </c:pt>
                <c:pt idx="10856">
                  <c:v>232.03800000000001</c:v>
                </c:pt>
                <c:pt idx="10857">
                  <c:v>232.06100000000001</c:v>
                </c:pt>
                <c:pt idx="10858">
                  <c:v>232.083</c:v>
                </c:pt>
                <c:pt idx="10859">
                  <c:v>232.10599999999999</c:v>
                </c:pt>
                <c:pt idx="10860">
                  <c:v>232.13</c:v>
                </c:pt>
                <c:pt idx="10861">
                  <c:v>232.15300000000002</c:v>
                </c:pt>
                <c:pt idx="10862">
                  <c:v>232.178</c:v>
                </c:pt>
                <c:pt idx="10863">
                  <c:v>232.20299999999997</c:v>
                </c:pt>
                <c:pt idx="10864">
                  <c:v>232.22399999999999</c:v>
                </c:pt>
                <c:pt idx="10865">
                  <c:v>232.24599999999998</c:v>
                </c:pt>
                <c:pt idx="10866">
                  <c:v>232.27099999999999</c:v>
                </c:pt>
                <c:pt idx="10867">
                  <c:v>232.297</c:v>
                </c:pt>
                <c:pt idx="10868">
                  <c:v>232.32000000000025</c:v>
                </c:pt>
                <c:pt idx="10869">
                  <c:v>232.346</c:v>
                </c:pt>
                <c:pt idx="10870">
                  <c:v>232.37</c:v>
                </c:pt>
                <c:pt idx="10871">
                  <c:v>232.39400000000001</c:v>
                </c:pt>
                <c:pt idx="10872">
                  <c:v>232.41800000000001</c:v>
                </c:pt>
                <c:pt idx="10873">
                  <c:v>232.44</c:v>
                </c:pt>
                <c:pt idx="10874">
                  <c:v>232.465</c:v>
                </c:pt>
                <c:pt idx="10875">
                  <c:v>232.49100000000001</c:v>
                </c:pt>
                <c:pt idx="10876">
                  <c:v>232.51499999999999</c:v>
                </c:pt>
                <c:pt idx="10877">
                  <c:v>232.53900000000002</c:v>
                </c:pt>
                <c:pt idx="10878">
                  <c:v>232.56399999999999</c:v>
                </c:pt>
                <c:pt idx="10879">
                  <c:v>232.589</c:v>
                </c:pt>
                <c:pt idx="10880">
                  <c:v>232.61199999999999</c:v>
                </c:pt>
                <c:pt idx="10881">
                  <c:v>232.63299999999998</c:v>
                </c:pt>
                <c:pt idx="10882">
                  <c:v>232.65800000000004</c:v>
                </c:pt>
                <c:pt idx="10883">
                  <c:v>232.68200000000004</c:v>
                </c:pt>
                <c:pt idx="10884">
                  <c:v>232.70499999999998</c:v>
                </c:pt>
                <c:pt idx="10885">
                  <c:v>232.73099999999999</c:v>
                </c:pt>
                <c:pt idx="10886">
                  <c:v>232.755</c:v>
                </c:pt>
                <c:pt idx="10887">
                  <c:v>232.78100000000001</c:v>
                </c:pt>
                <c:pt idx="10888">
                  <c:v>232.804</c:v>
                </c:pt>
                <c:pt idx="10889">
                  <c:v>232.82900000000001</c:v>
                </c:pt>
                <c:pt idx="10890">
                  <c:v>232.85400000000001</c:v>
                </c:pt>
                <c:pt idx="10891">
                  <c:v>232.87800000000001</c:v>
                </c:pt>
                <c:pt idx="10892">
                  <c:v>232.90200000000004</c:v>
                </c:pt>
                <c:pt idx="10893">
                  <c:v>232.92600000000004</c:v>
                </c:pt>
                <c:pt idx="10894">
                  <c:v>232.95100000000025</c:v>
                </c:pt>
                <c:pt idx="10895">
                  <c:v>232.97499999999999</c:v>
                </c:pt>
                <c:pt idx="10896">
                  <c:v>232.99800000000025</c:v>
                </c:pt>
                <c:pt idx="10897">
                  <c:v>233.023</c:v>
                </c:pt>
                <c:pt idx="10898">
                  <c:v>233.04899999999998</c:v>
                </c:pt>
                <c:pt idx="10899">
                  <c:v>233.07299999999998</c:v>
                </c:pt>
                <c:pt idx="10900">
                  <c:v>233.096</c:v>
                </c:pt>
                <c:pt idx="10901">
                  <c:v>233.12</c:v>
                </c:pt>
                <c:pt idx="10902">
                  <c:v>233.14399999999998</c:v>
                </c:pt>
                <c:pt idx="10903">
                  <c:v>233.167</c:v>
                </c:pt>
                <c:pt idx="10904">
                  <c:v>233.18900000000002</c:v>
                </c:pt>
                <c:pt idx="10905">
                  <c:v>233.21399999999974</c:v>
                </c:pt>
                <c:pt idx="10906">
                  <c:v>233.23599999999999</c:v>
                </c:pt>
                <c:pt idx="10907">
                  <c:v>233.26</c:v>
                </c:pt>
                <c:pt idx="10908">
                  <c:v>233.28200000000001</c:v>
                </c:pt>
                <c:pt idx="10909">
                  <c:v>233.30700000000004</c:v>
                </c:pt>
                <c:pt idx="10910">
                  <c:v>233.33100000000007</c:v>
                </c:pt>
                <c:pt idx="10911">
                  <c:v>233.35400000000001</c:v>
                </c:pt>
                <c:pt idx="10912">
                  <c:v>233.37700000000001</c:v>
                </c:pt>
                <c:pt idx="10913">
                  <c:v>233.40200000000004</c:v>
                </c:pt>
                <c:pt idx="10914">
                  <c:v>233.42700000000025</c:v>
                </c:pt>
                <c:pt idx="10915">
                  <c:v>233.453</c:v>
                </c:pt>
                <c:pt idx="10916">
                  <c:v>233.477</c:v>
                </c:pt>
                <c:pt idx="10917">
                  <c:v>233.49800000000025</c:v>
                </c:pt>
                <c:pt idx="10918">
                  <c:v>233.523</c:v>
                </c:pt>
                <c:pt idx="10919">
                  <c:v>233.54499999999999</c:v>
                </c:pt>
                <c:pt idx="10920">
                  <c:v>233.57</c:v>
                </c:pt>
                <c:pt idx="10921">
                  <c:v>233.59300000000002</c:v>
                </c:pt>
                <c:pt idx="10922">
                  <c:v>233.61599999999999</c:v>
                </c:pt>
                <c:pt idx="10923">
                  <c:v>233.64099999999999</c:v>
                </c:pt>
                <c:pt idx="10924">
                  <c:v>233.66499999999999</c:v>
                </c:pt>
                <c:pt idx="10925">
                  <c:v>233.68900000000002</c:v>
                </c:pt>
                <c:pt idx="10926">
                  <c:v>233.71199999999999</c:v>
                </c:pt>
                <c:pt idx="10927">
                  <c:v>233.73599999999999</c:v>
                </c:pt>
                <c:pt idx="10928">
                  <c:v>233.75900000000001</c:v>
                </c:pt>
                <c:pt idx="10929">
                  <c:v>233.78399999999999</c:v>
                </c:pt>
                <c:pt idx="10930">
                  <c:v>233.80700000000004</c:v>
                </c:pt>
                <c:pt idx="10931">
                  <c:v>233.82900000000001</c:v>
                </c:pt>
                <c:pt idx="10932">
                  <c:v>233.85200000000029</c:v>
                </c:pt>
                <c:pt idx="10933">
                  <c:v>233.875</c:v>
                </c:pt>
                <c:pt idx="10934">
                  <c:v>233.9</c:v>
                </c:pt>
                <c:pt idx="10935">
                  <c:v>233.92400000000001</c:v>
                </c:pt>
                <c:pt idx="10936">
                  <c:v>233.947</c:v>
                </c:pt>
                <c:pt idx="10937">
                  <c:v>233.971</c:v>
                </c:pt>
                <c:pt idx="10938">
                  <c:v>233.99600000000001</c:v>
                </c:pt>
                <c:pt idx="10939">
                  <c:v>234.02100000000004</c:v>
                </c:pt>
                <c:pt idx="10940">
                  <c:v>234.042</c:v>
                </c:pt>
                <c:pt idx="10941">
                  <c:v>234.06800000000001</c:v>
                </c:pt>
                <c:pt idx="10942">
                  <c:v>234.09300000000002</c:v>
                </c:pt>
                <c:pt idx="10943">
                  <c:v>234.11799999999999</c:v>
                </c:pt>
                <c:pt idx="10944">
                  <c:v>234.14</c:v>
                </c:pt>
                <c:pt idx="10945">
                  <c:v>234.16200000000001</c:v>
                </c:pt>
                <c:pt idx="10946">
                  <c:v>234.184</c:v>
                </c:pt>
                <c:pt idx="10947">
                  <c:v>234.20899999999997</c:v>
                </c:pt>
                <c:pt idx="10948">
                  <c:v>234.23399999999998</c:v>
                </c:pt>
                <c:pt idx="10949">
                  <c:v>234.25800000000001</c:v>
                </c:pt>
                <c:pt idx="10950">
                  <c:v>234.28300000000002</c:v>
                </c:pt>
                <c:pt idx="10951">
                  <c:v>234.30500000000001</c:v>
                </c:pt>
                <c:pt idx="10952">
                  <c:v>234.32800000000029</c:v>
                </c:pt>
                <c:pt idx="10953">
                  <c:v>234.35200000000029</c:v>
                </c:pt>
                <c:pt idx="10954">
                  <c:v>234.37700000000001</c:v>
                </c:pt>
                <c:pt idx="10955">
                  <c:v>234.40100000000001</c:v>
                </c:pt>
                <c:pt idx="10956">
                  <c:v>234.423</c:v>
                </c:pt>
                <c:pt idx="10957">
                  <c:v>234.446</c:v>
                </c:pt>
                <c:pt idx="10958">
                  <c:v>234.471</c:v>
                </c:pt>
                <c:pt idx="10959">
                  <c:v>234.49600000000001</c:v>
                </c:pt>
                <c:pt idx="10960">
                  <c:v>234.518</c:v>
                </c:pt>
                <c:pt idx="10961">
                  <c:v>234.541</c:v>
                </c:pt>
                <c:pt idx="10962">
                  <c:v>234.56700000000001</c:v>
                </c:pt>
                <c:pt idx="10963">
                  <c:v>234.59</c:v>
                </c:pt>
                <c:pt idx="10964">
                  <c:v>234.61199999999999</c:v>
                </c:pt>
                <c:pt idx="10965">
                  <c:v>234.636</c:v>
                </c:pt>
                <c:pt idx="10966">
                  <c:v>234.65900000000002</c:v>
                </c:pt>
                <c:pt idx="10967">
                  <c:v>234.68100000000001</c:v>
                </c:pt>
                <c:pt idx="10968">
                  <c:v>234.70399999999998</c:v>
                </c:pt>
                <c:pt idx="10969">
                  <c:v>234.72800000000001</c:v>
                </c:pt>
                <c:pt idx="10970">
                  <c:v>234.75200000000001</c:v>
                </c:pt>
                <c:pt idx="10971">
                  <c:v>234.77599999999998</c:v>
                </c:pt>
                <c:pt idx="10972">
                  <c:v>234.79899999999998</c:v>
                </c:pt>
                <c:pt idx="10973">
                  <c:v>234.82300000000001</c:v>
                </c:pt>
                <c:pt idx="10974">
                  <c:v>234.846</c:v>
                </c:pt>
                <c:pt idx="10975">
                  <c:v>234.87900000000002</c:v>
                </c:pt>
                <c:pt idx="10976">
                  <c:v>234.90900000000002</c:v>
                </c:pt>
                <c:pt idx="10977">
                  <c:v>234.93200000000004</c:v>
                </c:pt>
                <c:pt idx="10978">
                  <c:v>234.95800000000025</c:v>
                </c:pt>
                <c:pt idx="10979">
                  <c:v>234.98100000000025</c:v>
                </c:pt>
                <c:pt idx="10980">
                  <c:v>235.006</c:v>
                </c:pt>
                <c:pt idx="10981">
                  <c:v>235.03</c:v>
                </c:pt>
                <c:pt idx="10982">
                  <c:v>235.053</c:v>
                </c:pt>
                <c:pt idx="10983">
                  <c:v>235.077</c:v>
                </c:pt>
                <c:pt idx="10984">
                  <c:v>235.101</c:v>
                </c:pt>
                <c:pt idx="10985">
                  <c:v>235.125</c:v>
                </c:pt>
                <c:pt idx="10986">
                  <c:v>235.14899999999997</c:v>
                </c:pt>
                <c:pt idx="10987">
                  <c:v>235.17399999999998</c:v>
                </c:pt>
                <c:pt idx="10988">
                  <c:v>235.197</c:v>
                </c:pt>
                <c:pt idx="10989">
                  <c:v>235.22200000000001</c:v>
                </c:pt>
                <c:pt idx="10990">
                  <c:v>235.24699999999999</c:v>
                </c:pt>
                <c:pt idx="10991">
                  <c:v>235.27199999999999</c:v>
                </c:pt>
                <c:pt idx="10992">
                  <c:v>235.29599999999999</c:v>
                </c:pt>
                <c:pt idx="10993">
                  <c:v>235.31800000000001</c:v>
                </c:pt>
                <c:pt idx="10994">
                  <c:v>235.34100000000001</c:v>
                </c:pt>
                <c:pt idx="10995">
                  <c:v>235.36700000000025</c:v>
                </c:pt>
                <c:pt idx="10996">
                  <c:v>235.39100000000025</c:v>
                </c:pt>
                <c:pt idx="10997">
                  <c:v>235.417</c:v>
                </c:pt>
                <c:pt idx="10998">
                  <c:v>235.441</c:v>
                </c:pt>
                <c:pt idx="10999">
                  <c:v>235.46300000000002</c:v>
                </c:pt>
                <c:pt idx="11000">
                  <c:v>235.48700000000025</c:v>
                </c:pt>
                <c:pt idx="11001">
                  <c:v>235.51</c:v>
                </c:pt>
                <c:pt idx="11002">
                  <c:v>235.535</c:v>
                </c:pt>
                <c:pt idx="11003">
                  <c:v>235.55700000000004</c:v>
                </c:pt>
                <c:pt idx="11004">
                  <c:v>235.58100000000007</c:v>
                </c:pt>
                <c:pt idx="11005">
                  <c:v>235.60499999999999</c:v>
                </c:pt>
                <c:pt idx="11006">
                  <c:v>235.62900000000002</c:v>
                </c:pt>
                <c:pt idx="11007">
                  <c:v>235.65200000000004</c:v>
                </c:pt>
                <c:pt idx="11008">
                  <c:v>235.67599999999999</c:v>
                </c:pt>
                <c:pt idx="11009">
                  <c:v>235.69800000000001</c:v>
                </c:pt>
                <c:pt idx="11010">
                  <c:v>235.72399999999999</c:v>
                </c:pt>
                <c:pt idx="11011">
                  <c:v>235.74599999999998</c:v>
                </c:pt>
                <c:pt idx="11012">
                  <c:v>235.76999999999998</c:v>
                </c:pt>
                <c:pt idx="11013">
                  <c:v>235.79499999999999</c:v>
                </c:pt>
                <c:pt idx="11014">
                  <c:v>235.81700000000001</c:v>
                </c:pt>
                <c:pt idx="11015">
                  <c:v>235.84300000000002</c:v>
                </c:pt>
                <c:pt idx="11016">
                  <c:v>235.86500000000001</c:v>
                </c:pt>
                <c:pt idx="11017">
                  <c:v>235.89100000000025</c:v>
                </c:pt>
                <c:pt idx="11018">
                  <c:v>235.91499999999999</c:v>
                </c:pt>
                <c:pt idx="11019">
                  <c:v>235.94</c:v>
                </c:pt>
                <c:pt idx="11020">
                  <c:v>235.964</c:v>
                </c:pt>
                <c:pt idx="11021">
                  <c:v>235.989</c:v>
                </c:pt>
                <c:pt idx="11022">
                  <c:v>236.011</c:v>
                </c:pt>
                <c:pt idx="11023">
                  <c:v>236.03399999999999</c:v>
                </c:pt>
                <c:pt idx="11024">
                  <c:v>236.06</c:v>
                </c:pt>
                <c:pt idx="11025">
                  <c:v>236.084</c:v>
                </c:pt>
                <c:pt idx="11026">
                  <c:v>236.10999999999999</c:v>
                </c:pt>
                <c:pt idx="11027">
                  <c:v>236.131</c:v>
                </c:pt>
                <c:pt idx="11028">
                  <c:v>236.155</c:v>
                </c:pt>
                <c:pt idx="11029">
                  <c:v>236.18</c:v>
                </c:pt>
                <c:pt idx="11030">
                  <c:v>236.202</c:v>
                </c:pt>
                <c:pt idx="11031">
                  <c:v>236.227</c:v>
                </c:pt>
                <c:pt idx="11032">
                  <c:v>236.24899999999997</c:v>
                </c:pt>
                <c:pt idx="11033">
                  <c:v>236.27599999999998</c:v>
                </c:pt>
                <c:pt idx="11034">
                  <c:v>236.3</c:v>
                </c:pt>
                <c:pt idx="11035">
                  <c:v>236.32100000000025</c:v>
                </c:pt>
                <c:pt idx="11036">
                  <c:v>236.34300000000002</c:v>
                </c:pt>
                <c:pt idx="11037">
                  <c:v>236.36800000000025</c:v>
                </c:pt>
                <c:pt idx="11038">
                  <c:v>236.393</c:v>
                </c:pt>
                <c:pt idx="11039">
                  <c:v>236.41499999999999</c:v>
                </c:pt>
                <c:pt idx="11040">
                  <c:v>236.43600000000001</c:v>
                </c:pt>
                <c:pt idx="11041">
                  <c:v>236.46200000000007</c:v>
                </c:pt>
                <c:pt idx="11042">
                  <c:v>236.48600000000025</c:v>
                </c:pt>
                <c:pt idx="11043">
                  <c:v>236.50700000000001</c:v>
                </c:pt>
                <c:pt idx="11044">
                  <c:v>236.53300000000002</c:v>
                </c:pt>
                <c:pt idx="11045">
                  <c:v>236.55600000000001</c:v>
                </c:pt>
                <c:pt idx="11046">
                  <c:v>236.58</c:v>
                </c:pt>
                <c:pt idx="11047">
                  <c:v>236.60399999999998</c:v>
                </c:pt>
                <c:pt idx="11048">
                  <c:v>236.625</c:v>
                </c:pt>
                <c:pt idx="11049">
                  <c:v>236.65</c:v>
                </c:pt>
                <c:pt idx="11050">
                  <c:v>236.67499999999998</c:v>
                </c:pt>
                <c:pt idx="11051">
                  <c:v>236.7</c:v>
                </c:pt>
                <c:pt idx="11052">
                  <c:v>236.72399999999999</c:v>
                </c:pt>
                <c:pt idx="11053">
                  <c:v>236.74799999999999</c:v>
                </c:pt>
                <c:pt idx="11054">
                  <c:v>236.77399999999992</c:v>
                </c:pt>
                <c:pt idx="11055">
                  <c:v>236.797</c:v>
                </c:pt>
                <c:pt idx="11056">
                  <c:v>236.82000000000025</c:v>
                </c:pt>
                <c:pt idx="11057">
                  <c:v>236.84300000000002</c:v>
                </c:pt>
                <c:pt idx="11058">
                  <c:v>236.863</c:v>
                </c:pt>
                <c:pt idx="11059">
                  <c:v>236.88800000000032</c:v>
                </c:pt>
                <c:pt idx="11060">
                  <c:v>236.90900000000002</c:v>
                </c:pt>
                <c:pt idx="11061">
                  <c:v>236.934</c:v>
                </c:pt>
                <c:pt idx="11062">
                  <c:v>236.95800000000025</c:v>
                </c:pt>
                <c:pt idx="11063">
                  <c:v>236.98000000000025</c:v>
                </c:pt>
                <c:pt idx="11064">
                  <c:v>237.00200000000001</c:v>
                </c:pt>
                <c:pt idx="11065">
                  <c:v>237.02600000000001</c:v>
                </c:pt>
                <c:pt idx="11066">
                  <c:v>237.05</c:v>
                </c:pt>
                <c:pt idx="11067">
                  <c:v>237.07599999999999</c:v>
                </c:pt>
                <c:pt idx="11068">
                  <c:v>237.09900000000002</c:v>
                </c:pt>
                <c:pt idx="11069">
                  <c:v>237.12100000000001</c:v>
                </c:pt>
                <c:pt idx="11070">
                  <c:v>237.14599999999999</c:v>
                </c:pt>
                <c:pt idx="11071">
                  <c:v>237.167</c:v>
                </c:pt>
                <c:pt idx="11072">
                  <c:v>237.19</c:v>
                </c:pt>
                <c:pt idx="11073">
                  <c:v>237.21499999999995</c:v>
                </c:pt>
                <c:pt idx="11074">
                  <c:v>237.238</c:v>
                </c:pt>
                <c:pt idx="11075">
                  <c:v>237.261</c:v>
                </c:pt>
                <c:pt idx="11076">
                  <c:v>237.28300000000002</c:v>
                </c:pt>
                <c:pt idx="11077">
                  <c:v>237.30600000000001</c:v>
                </c:pt>
                <c:pt idx="11078">
                  <c:v>237.33100000000007</c:v>
                </c:pt>
                <c:pt idx="11079">
                  <c:v>237.35200000000029</c:v>
                </c:pt>
                <c:pt idx="11080">
                  <c:v>237.375</c:v>
                </c:pt>
                <c:pt idx="11081">
                  <c:v>237.399</c:v>
                </c:pt>
                <c:pt idx="11082">
                  <c:v>237.423</c:v>
                </c:pt>
                <c:pt idx="11083">
                  <c:v>237.446</c:v>
                </c:pt>
                <c:pt idx="11084">
                  <c:v>237.46900000000002</c:v>
                </c:pt>
                <c:pt idx="11085">
                  <c:v>237.494</c:v>
                </c:pt>
                <c:pt idx="11086">
                  <c:v>237.52</c:v>
                </c:pt>
                <c:pt idx="11087">
                  <c:v>237.54299999999998</c:v>
                </c:pt>
                <c:pt idx="11088">
                  <c:v>237.566</c:v>
                </c:pt>
                <c:pt idx="11089">
                  <c:v>237.59200000000001</c:v>
                </c:pt>
                <c:pt idx="11090">
                  <c:v>237.61599999999999</c:v>
                </c:pt>
                <c:pt idx="11091">
                  <c:v>237.63899999999998</c:v>
                </c:pt>
                <c:pt idx="11092">
                  <c:v>237.66299999999998</c:v>
                </c:pt>
                <c:pt idx="11093">
                  <c:v>237.68800000000007</c:v>
                </c:pt>
                <c:pt idx="11094">
                  <c:v>237.71099999999998</c:v>
                </c:pt>
                <c:pt idx="11095">
                  <c:v>237.73499999999999</c:v>
                </c:pt>
                <c:pt idx="11096">
                  <c:v>237.75700000000001</c:v>
                </c:pt>
                <c:pt idx="11097">
                  <c:v>237.78300000000002</c:v>
                </c:pt>
                <c:pt idx="11098">
                  <c:v>237.80700000000004</c:v>
                </c:pt>
                <c:pt idx="11099">
                  <c:v>237.83200000000025</c:v>
                </c:pt>
                <c:pt idx="11100">
                  <c:v>237.85400000000001</c:v>
                </c:pt>
                <c:pt idx="11101">
                  <c:v>237.87900000000002</c:v>
                </c:pt>
                <c:pt idx="11102">
                  <c:v>237.90200000000004</c:v>
                </c:pt>
                <c:pt idx="11103">
                  <c:v>237.92500000000001</c:v>
                </c:pt>
                <c:pt idx="11104">
                  <c:v>237.947</c:v>
                </c:pt>
                <c:pt idx="11105">
                  <c:v>237.96900000000002</c:v>
                </c:pt>
                <c:pt idx="11106">
                  <c:v>237.99600000000001</c:v>
                </c:pt>
                <c:pt idx="11107">
                  <c:v>238.023</c:v>
                </c:pt>
                <c:pt idx="11108">
                  <c:v>238.05500000000001</c:v>
                </c:pt>
                <c:pt idx="11109">
                  <c:v>238.078</c:v>
                </c:pt>
                <c:pt idx="11110">
                  <c:v>238.10399999999998</c:v>
                </c:pt>
                <c:pt idx="11111">
                  <c:v>238.12700000000001</c:v>
                </c:pt>
                <c:pt idx="11112">
                  <c:v>238.15100000000001</c:v>
                </c:pt>
                <c:pt idx="11113">
                  <c:v>238.17599999999999</c:v>
                </c:pt>
                <c:pt idx="11114">
                  <c:v>238.202</c:v>
                </c:pt>
                <c:pt idx="11115">
                  <c:v>238.22499999999999</c:v>
                </c:pt>
                <c:pt idx="11116">
                  <c:v>238.24499999999998</c:v>
                </c:pt>
                <c:pt idx="11117">
                  <c:v>238.26999999999998</c:v>
                </c:pt>
                <c:pt idx="11118">
                  <c:v>238.29399999999998</c:v>
                </c:pt>
                <c:pt idx="11119">
                  <c:v>238.316</c:v>
                </c:pt>
                <c:pt idx="11120">
                  <c:v>238.339</c:v>
                </c:pt>
                <c:pt idx="11121">
                  <c:v>238.364</c:v>
                </c:pt>
                <c:pt idx="11122">
                  <c:v>238.38600000000025</c:v>
                </c:pt>
                <c:pt idx="11123">
                  <c:v>238.40900000000002</c:v>
                </c:pt>
                <c:pt idx="11124">
                  <c:v>238.43300000000002</c:v>
                </c:pt>
                <c:pt idx="11125">
                  <c:v>238.45600000000007</c:v>
                </c:pt>
                <c:pt idx="11126">
                  <c:v>238.47899999999998</c:v>
                </c:pt>
                <c:pt idx="11127">
                  <c:v>238.50200000000001</c:v>
                </c:pt>
                <c:pt idx="11128">
                  <c:v>238.524</c:v>
                </c:pt>
                <c:pt idx="11129">
                  <c:v>238.55</c:v>
                </c:pt>
                <c:pt idx="11130">
                  <c:v>238.57399999999998</c:v>
                </c:pt>
                <c:pt idx="11131">
                  <c:v>238.595</c:v>
                </c:pt>
                <c:pt idx="11132">
                  <c:v>238.61799999999999</c:v>
                </c:pt>
                <c:pt idx="11133">
                  <c:v>238.64299999999997</c:v>
                </c:pt>
                <c:pt idx="11134">
                  <c:v>238.66800000000001</c:v>
                </c:pt>
                <c:pt idx="11135">
                  <c:v>238.68900000000002</c:v>
                </c:pt>
                <c:pt idx="11136">
                  <c:v>238.71299999999999</c:v>
                </c:pt>
                <c:pt idx="11137">
                  <c:v>238.73699999999999</c:v>
                </c:pt>
                <c:pt idx="11138">
                  <c:v>238.761</c:v>
                </c:pt>
                <c:pt idx="11139">
                  <c:v>238.78399999999999</c:v>
                </c:pt>
                <c:pt idx="11140">
                  <c:v>238.80800000000025</c:v>
                </c:pt>
                <c:pt idx="11141">
                  <c:v>238.83200000000025</c:v>
                </c:pt>
                <c:pt idx="11142">
                  <c:v>238.85900000000001</c:v>
                </c:pt>
                <c:pt idx="11143">
                  <c:v>238.88000000000025</c:v>
                </c:pt>
                <c:pt idx="11144">
                  <c:v>238.88800000000032</c:v>
                </c:pt>
                <c:pt idx="11145">
                  <c:v>238.88800000000032</c:v>
                </c:pt>
              </c:numCache>
            </c:numRef>
          </c:xVal>
          <c:yVal>
            <c:numRef>
              <c:f>Sheet2!$B$2:$B$11186</c:f>
              <c:numCache>
                <c:formatCode>General</c:formatCode>
                <c:ptCount val="11185"/>
                <c:pt idx="0">
                  <c:v>3.4000000000000002E-2</c:v>
                </c:pt>
                <c:pt idx="1">
                  <c:v>3.6999999999999998E-2</c:v>
                </c:pt>
                <c:pt idx="2">
                  <c:v>3.6999999999999998E-2</c:v>
                </c:pt>
                <c:pt idx="3">
                  <c:v>3.9000000000000014E-2</c:v>
                </c:pt>
                <c:pt idx="4">
                  <c:v>4.1000000000000002E-2</c:v>
                </c:pt>
                <c:pt idx="5">
                  <c:v>4.1000000000000002E-2</c:v>
                </c:pt>
                <c:pt idx="6">
                  <c:v>4.1000000000000002E-2</c:v>
                </c:pt>
                <c:pt idx="7">
                  <c:v>4.0000000000000022E-2</c:v>
                </c:pt>
                <c:pt idx="8">
                  <c:v>4.0000000000000022E-2</c:v>
                </c:pt>
                <c:pt idx="9">
                  <c:v>3.9000000000000014E-2</c:v>
                </c:pt>
                <c:pt idx="10">
                  <c:v>3.9000000000000014E-2</c:v>
                </c:pt>
                <c:pt idx="11">
                  <c:v>3.9000000000000014E-2</c:v>
                </c:pt>
                <c:pt idx="12">
                  <c:v>3.7999999999999999E-2</c:v>
                </c:pt>
                <c:pt idx="13">
                  <c:v>3.7999999999999999E-2</c:v>
                </c:pt>
                <c:pt idx="14">
                  <c:v>3.7999999999999999E-2</c:v>
                </c:pt>
                <c:pt idx="15">
                  <c:v>3.7999999999999999E-2</c:v>
                </c:pt>
                <c:pt idx="16">
                  <c:v>3.9000000000000014E-2</c:v>
                </c:pt>
                <c:pt idx="17">
                  <c:v>3.7999999999999999E-2</c:v>
                </c:pt>
                <c:pt idx="18">
                  <c:v>3.9000000000000014E-2</c:v>
                </c:pt>
                <c:pt idx="19">
                  <c:v>3.9000000000000014E-2</c:v>
                </c:pt>
                <c:pt idx="20">
                  <c:v>3.9000000000000014E-2</c:v>
                </c:pt>
                <c:pt idx="21">
                  <c:v>3.7999999999999999E-2</c:v>
                </c:pt>
                <c:pt idx="22">
                  <c:v>3.7999999999999999E-2</c:v>
                </c:pt>
                <c:pt idx="23">
                  <c:v>3.9000000000000014E-2</c:v>
                </c:pt>
                <c:pt idx="24">
                  <c:v>3.9000000000000014E-2</c:v>
                </c:pt>
                <c:pt idx="25">
                  <c:v>4.0000000000000022E-2</c:v>
                </c:pt>
                <c:pt idx="26">
                  <c:v>4.0000000000000022E-2</c:v>
                </c:pt>
                <c:pt idx="27">
                  <c:v>4.1000000000000002E-2</c:v>
                </c:pt>
                <c:pt idx="28">
                  <c:v>4.3000000000000003E-2</c:v>
                </c:pt>
                <c:pt idx="29">
                  <c:v>4.3000000000000003E-2</c:v>
                </c:pt>
                <c:pt idx="30">
                  <c:v>4.3999999999999997E-2</c:v>
                </c:pt>
                <c:pt idx="31">
                  <c:v>4.3999999999999997E-2</c:v>
                </c:pt>
                <c:pt idx="32">
                  <c:v>4.3999999999999997E-2</c:v>
                </c:pt>
                <c:pt idx="33">
                  <c:v>4.3999999999999997E-2</c:v>
                </c:pt>
                <c:pt idx="34">
                  <c:v>4.5000000000000012E-2</c:v>
                </c:pt>
                <c:pt idx="35">
                  <c:v>4.5000000000000012E-2</c:v>
                </c:pt>
                <c:pt idx="36">
                  <c:v>4.3999999999999997E-2</c:v>
                </c:pt>
                <c:pt idx="37">
                  <c:v>4.3999999999999997E-2</c:v>
                </c:pt>
                <c:pt idx="38">
                  <c:v>4.3999999999999997E-2</c:v>
                </c:pt>
                <c:pt idx="39">
                  <c:v>4.3999999999999997E-2</c:v>
                </c:pt>
                <c:pt idx="40">
                  <c:v>4.3999999999999997E-2</c:v>
                </c:pt>
                <c:pt idx="41">
                  <c:v>4.3000000000000003E-2</c:v>
                </c:pt>
                <c:pt idx="42">
                  <c:v>4.3000000000000003E-2</c:v>
                </c:pt>
                <c:pt idx="43">
                  <c:v>4.3000000000000003E-2</c:v>
                </c:pt>
                <c:pt idx="44">
                  <c:v>4.2000000000000023E-2</c:v>
                </c:pt>
                <c:pt idx="45">
                  <c:v>4.1000000000000002E-2</c:v>
                </c:pt>
                <c:pt idx="46">
                  <c:v>4.0000000000000022E-2</c:v>
                </c:pt>
                <c:pt idx="47">
                  <c:v>3.9000000000000014E-2</c:v>
                </c:pt>
                <c:pt idx="48">
                  <c:v>3.9000000000000014E-2</c:v>
                </c:pt>
                <c:pt idx="49">
                  <c:v>3.9000000000000014E-2</c:v>
                </c:pt>
                <c:pt idx="50">
                  <c:v>4.0000000000000022E-2</c:v>
                </c:pt>
                <c:pt idx="51">
                  <c:v>3.9000000000000014E-2</c:v>
                </c:pt>
                <c:pt idx="52">
                  <c:v>3.9000000000000014E-2</c:v>
                </c:pt>
                <c:pt idx="53">
                  <c:v>3.9000000000000014E-2</c:v>
                </c:pt>
                <c:pt idx="54">
                  <c:v>3.9000000000000014E-2</c:v>
                </c:pt>
                <c:pt idx="55">
                  <c:v>3.9000000000000014E-2</c:v>
                </c:pt>
                <c:pt idx="56">
                  <c:v>3.9000000000000014E-2</c:v>
                </c:pt>
                <c:pt idx="57">
                  <c:v>3.9000000000000014E-2</c:v>
                </c:pt>
                <c:pt idx="58">
                  <c:v>4.0000000000000022E-2</c:v>
                </c:pt>
                <c:pt idx="59">
                  <c:v>4.1000000000000002E-2</c:v>
                </c:pt>
                <c:pt idx="60">
                  <c:v>4.1000000000000002E-2</c:v>
                </c:pt>
                <c:pt idx="61">
                  <c:v>4.2000000000000023E-2</c:v>
                </c:pt>
                <c:pt idx="62">
                  <c:v>4.3000000000000003E-2</c:v>
                </c:pt>
                <c:pt idx="63">
                  <c:v>4.3000000000000003E-2</c:v>
                </c:pt>
                <c:pt idx="64">
                  <c:v>4.3000000000000003E-2</c:v>
                </c:pt>
                <c:pt idx="65">
                  <c:v>4.3000000000000003E-2</c:v>
                </c:pt>
                <c:pt idx="66">
                  <c:v>4.3000000000000003E-2</c:v>
                </c:pt>
                <c:pt idx="67">
                  <c:v>4.2000000000000023E-2</c:v>
                </c:pt>
                <c:pt idx="68">
                  <c:v>4.2000000000000023E-2</c:v>
                </c:pt>
                <c:pt idx="69">
                  <c:v>4.2000000000000023E-2</c:v>
                </c:pt>
                <c:pt idx="70">
                  <c:v>4.2000000000000023E-2</c:v>
                </c:pt>
                <c:pt idx="71">
                  <c:v>4.2000000000000023E-2</c:v>
                </c:pt>
                <c:pt idx="72">
                  <c:v>4.1000000000000002E-2</c:v>
                </c:pt>
                <c:pt idx="73">
                  <c:v>4.1000000000000002E-2</c:v>
                </c:pt>
                <c:pt idx="74">
                  <c:v>4.1000000000000002E-2</c:v>
                </c:pt>
                <c:pt idx="75">
                  <c:v>4.1000000000000002E-2</c:v>
                </c:pt>
                <c:pt idx="76">
                  <c:v>4.1000000000000002E-2</c:v>
                </c:pt>
                <c:pt idx="77">
                  <c:v>4.1000000000000002E-2</c:v>
                </c:pt>
                <c:pt idx="78">
                  <c:v>4.1000000000000002E-2</c:v>
                </c:pt>
                <c:pt idx="79">
                  <c:v>4.0000000000000022E-2</c:v>
                </c:pt>
                <c:pt idx="80">
                  <c:v>4.0000000000000022E-2</c:v>
                </c:pt>
                <c:pt idx="81">
                  <c:v>4.0000000000000022E-2</c:v>
                </c:pt>
                <c:pt idx="82">
                  <c:v>4.0000000000000022E-2</c:v>
                </c:pt>
                <c:pt idx="83">
                  <c:v>3.9000000000000014E-2</c:v>
                </c:pt>
                <c:pt idx="84">
                  <c:v>3.9000000000000014E-2</c:v>
                </c:pt>
                <c:pt idx="85">
                  <c:v>3.9000000000000014E-2</c:v>
                </c:pt>
                <c:pt idx="86">
                  <c:v>4.0000000000000022E-2</c:v>
                </c:pt>
                <c:pt idx="87">
                  <c:v>4.0000000000000022E-2</c:v>
                </c:pt>
                <c:pt idx="88">
                  <c:v>4.0000000000000022E-2</c:v>
                </c:pt>
                <c:pt idx="89">
                  <c:v>4.0000000000000022E-2</c:v>
                </c:pt>
                <c:pt idx="90">
                  <c:v>4.1000000000000002E-2</c:v>
                </c:pt>
                <c:pt idx="91">
                  <c:v>4.2000000000000023E-2</c:v>
                </c:pt>
                <c:pt idx="92">
                  <c:v>4.2000000000000023E-2</c:v>
                </c:pt>
                <c:pt idx="93">
                  <c:v>4.3999999999999997E-2</c:v>
                </c:pt>
                <c:pt idx="94">
                  <c:v>4.5000000000000012E-2</c:v>
                </c:pt>
                <c:pt idx="95">
                  <c:v>4.5999999999999999E-2</c:v>
                </c:pt>
                <c:pt idx="96">
                  <c:v>4.5999999999999999E-2</c:v>
                </c:pt>
                <c:pt idx="97">
                  <c:v>4.7000000000000014E-2</c:v>
                </c:pt>
                <c:pt idx="98">
                  <c:v>4.7000000000000014E-2</c:v>
                </c:pt>
                <c:pt idx="99">
                  <c:v>4.5999999999999999E-2</c:v>
                </c:pt>
                <c:pt idx="100">
                  <c:v>4.5000000000000012E-2</c:v>
                </c:pt>
                <c:pt idx="101">
                  <c:v>4.3999999999999997E-2</c:v>
                </c:pt>
                <c:pt idx="102">
                  <c:v>4.3999999999999997E-2</c:v>
                </c:pt>
                <c:pt idx="103">
                  <c:v>4.3000000000000003E-2</c:v>
                </c:pt>
                <c:pt idx="104">
                  <c:v>4.2000000000000023E-2</c:v>
                </c:pt>
                <c:pt idx="105">
                  <c:v>4.2000000000000023E-2</c:v>
                </c:pt>
                <c:pt idx="106">
                  <c:v>4.2000000000000023E-2</c:v>
                </c:pt>
                <c:pt idx="107">
                  <c:v>4.2000000000000023E-2</c:v>
                </c:pt>
                <c:pt idx="108">
                  <c:v>4.2000000000000023E-2</c:v>
                </c:pt>
                <c:pt idx="109">
                  <c:v>4.1000000000000002E-2</c:v>
                </c:pt>
                <c:pt idx="110">
                  <c:v>4.1000000000000002E-2</c:v>
                </c:pt>
                <c:pt idx="111">
                  <c:v>4.0000000000000022E-2</c:v>
                </c:pt>
                <c:pt idx="112">
                  <c:v>4.0000000000000022E-2</c:v>
                </c:pt>
                <c:pt idx="113">
                  <c:v>4.0000000000000022E-2</c:v>
                </c:pt>
                <c:pt idx="114">
                  <c:v>4.0000000000000022E-2</c:v>
                </c:pt>
                <c:pt idx="115">
                  <c:v>4.0000000000000022E-2</c:v>
                </c:pt>
                <c:pt idx="116">
                  <c:v>4.0000000000000022E-2</c:v>
                </c:pt>
                <c:pt idx="117">
                  <c:v>4.0000000000000022E-2</c:v>
                </c:pt>
                <c:pt idx="118">
                  <c:v>4.0000000000000022E-2</c:v>
                </c:pt>
                <c:pt idx="119">
                  <c:v>4.0000000000000022E-2</c:v>
                </c:pt>
                <c:pt idx="120">
                  <c:v>4.0000000000000022E-2</c:v>
                </c:pt>
                <c:pt idx="121">
                  <c:v>4.0000000000000022E-2</c:v>
                </c:pt>
                <c:pt idx="122">
                  <c:v>3.9000000000000014E-2</c:v>
                </c:pt>
                <c:pt idx="123">
                  <c:v>3.9000000000000014E-2</c:v>
                </c:pt>
                <c:pt idx="124">
                  <c:v>3.9000000000000014E-2</c:v>
                </c:pt>
                <c:pt idx="125">
                  <c:v>4.0000000000000022E-2</c:v>
                </c:pt>
                <c:pt idx="126">
                  <c:v>4.1000000000000002E-2</c:v>
                </c:pt>
                <c:pt idx="127">
                  <c:v>4.2000000000000023E-2</c:v>
                </c:pt>
                <c:pt idx="128">
                  <c:v>4.3000000000000003E-2</c:v>
                </c:pt>
                <c:pt idx="129">
                  <c:v>4.3000000000000003E-2</c:v>
                </c:pt>
                <c:pt idx="130">
                  <c:v>4.3999999999999997E-2</c:v>
                </c:pt>
                <c:pt idx="131">
                  <c:v>4.3999999999999997E-2</c:v>
                </c:pt>
                <c:pt idx="132">
                  <c:v>4.3999999999999997E-2</c:v>
                </c:pt>
                <c:pt idx="133">
                  <c:v>4.3000000000000003E-2</c:v>
                </c:pt>
                <c:pt idx="134">
                  <c:v>4.3000000000000003E-2</c:v>
                </c:pt>
                <c:pt idx="135">
                  <c:v>4.3000000000000003E-2</c:v>
                </c:pt>
                <c:pt idx="136">
                  <c:v>4.2000000000000023E-2</c:v>
                </c:pt>
                <c:pt idx="137">
                  <c:v>4.2000000000000023E-2</c:v>
                </c:pt>
                <c:pt idx="138">
                  <c:v>4.2000000000000023E-2</c:v>
                </c:pt>
                <c:pt idx="139">
                  <c:v>4.2000000000000023E-2</c:v>
                </c:pt>
                <c:pt idx="140">
                  <c:v>4.2000000000000023E-2</c:v>
                </c:pt>
                <c:pt idx="141">
                  <c:v>4.1000000000000002E-2</c:v>
                </c:pt>
                <c:pt idx="142">
                  <c:v>4.1000000000000002E-2</c:v>
                </c:pt>
                <c:pt idx="143">
                  <c:v>4.0000000000000022E-2</c:v>
                </c:pt>
                <c:pt idx="144">
                  <c:v>4.0000000000000022E-2</c:v>
                </c:pt>
                <c:pt idx="145">
                  <c:v>4.1000000000000002E-2</c:v>
                </c:pt>
                <c:pt idx="146">
                  <c:v>4.1000000000000002E-2</c:v>
                </c:pt>
                <c:pt idx="147">
                  <c:v>4.2000000000000023E-2</c:v>
                </c:pt>
                <c:pt idx="148">
                  <c:v>4.2000000000000023E-2</c:v>
                </c:pt>
                <c:pt idx="149">
                  <c:v>4.3000000000000003E-2</c:v>
                </c:pt>
                <c:pt idx="150">
                  <c:v>4.3000000000000003E-2</c:v>
                </c:pt>
                <c:pt idx="151">
                  <c:v>4.3000000000000003E-2</c:v>
                </c:pt>
                <c:pt idx="152">
                  <c:v>4.3000000000000003E-2</c:v>
                </c:pt>
                <c:pt idx="153">
                  <c:v>4.3000000000000003E-2</c:v>
                </c:pt>
                <c:pt idx="154">
                  <c:v>4.2000000000000023E-2</c:v>
                </c:pt>
                <c:pt idx="155">
                  <c:v>4.2000000000000023E-2</c:v>
                </c:pt>
                <c:pt idx="156">
                  <c:v>4.2000000000000023E-2</c:v>
                </c:pt>
                <c:pt idx="157">
                  <c:v>4.3000000000000003E-2</c:v>
                </c:pt>
                <c:pt idx="158">
                  <c:v>4.5000000000000012E-2</c:v>
                </c:pt>
                <c:pt idx="159">
                  <c:v>4.3999999999999997E-2</c:v>
                </c:pt>
                <c:pt idx="160">
                  <c:v>4.3999999999999997E-2</c:v>
                </c:pt>
                <c:pt idx="161">
                  <c:v>4.3999999999999997E-2</c:v>
                </c:pt>
                <c:pt idx="162">
                  <c:v>4.3999999999999997E-2</c:v>
                </c:pt>
                <c:pt idx="163">
                  <c:v>4.3999999999999997E-2</c:v>
                </c:pt>
                <c:pt idx="164">
                  <c:v>4.3000000000000003E-2</c:v>
                </c:pt>
                <c:pt idx="165">
                  <c:v>4.3999999999999997E-2</c:v>
                </c:pt>
                <c:pt idx="166">
                  <c:v>4.3000000000000003E-2</c:v>
                </c:pt>
                <c:pt idx="167">
                  <c:v>4.3000000000000003E-2</c:v>
                </c:pt>
                <c:pt idx="168">
                  <c:v>4.3000000000000003E-2</c:v>
                </c:pt>
                <c:pt idx="169">
                  <c:v>4.3000000000000003E-2</c:v>
                </c:pt>
                <c:pt idx="170">
                  <c:v>4.2000000000000023E-2</c:v>
                </c:pt>
                <c:pt idx="171">
                  <c:v>4.1000000000000002E-2</c:v>
                </c:pt>
                <c:pt idx="172">
                  <c:v>4.1000000000000002E-2</c:v>
                </c:pt>
                <c:pt idx="173">
                  <c:v>4.1000000000000002E-2</c:v>
                </c:pt>
                <c:pt idx="174">
                  <c:v>4.1000000000000002E-2</c:v>
                </c:pt>
                <c:pt idx="175">
                  <c:v>4.0000000000000022E-2</c:v>
                </c:pt>
                <c:pt idx="176">
                  <c:v>4.1000000000000002E-2</c:v>
                </c:pt>
                <c:pt idx="177">
                  <c:v>4.1000000000000002E-2</c:v>
                </c:pt>
                <c:pt idx="178">
                  <c:v>4.0000000000000022E-2</c:v>
                </c:pt>
                <c:pt idx="179">
                  <c:v>4.0000000000000022E-2</c:v>
                </c:pt>
                <c:pt idx="180">
                  <c:v>4.0000000000000022E-2</c:v>
                </c:pt>
                <c:pt idx="181">
                  <c:v>4.0000000000000022E-2</c:v>
                </c:pt>
                <c:pt idx="182">
                  <c:v>4.1000000000000002E-2</c:v>
                </c:pt>
                <c:pt idx="183">
                  <c:v>4.0000000000000022E-2</c:v>
                </c:pt>
                <c:pt idx="184">
                  <c:v>4.0000000000000022E-2</c:v>
                </c:pt>
                <c:pt idx="185">
                  <c:v>4.0000000000000022E-2</c:v>
                </c:pt>
                <c:pt idx="186">
                  <c:v>4.0000000000000022E-2</c:v>
                </c:pt>
                <c:pt idx="187">
                  <c:v>4.1000000000000002E-2</c:v>
                </c:pt>
                <c:pt idx="188">
                  <c:v>4.2000000000000023E-2</c:v>
                </c:pt>
                <c:pt idx="189">
                  <c:v>4.3000000000000003E-2</c:v>
                </c:pt>
                <c:pt idx="190">
                  <c:v>4.3999999999999997E-2</c:v>
                </c:pt>
                <c:pt idx="191">
                  <c:v>4.3999999999999997E-2</c:v>
                </c:pt>
                <c:pt idx="192">
                  <c:v>4.5000000000000012E-2</c:v>
                </c:pt>
                <c:pt idx="193">
                  <c:v>4.5000000000000012E-2</c:v>
                </c:pt>
                <c:pt idx="194">
                  <c:v>4.3999999999999997E-2</c:v>
                </c:pt>
                <c:pt idx="195">
                  <c:v>4.3000000000000003E-2</c:v>
                </c:pt>
                <c:pt idx="196">
                  <c:v>4.3000000000000003E-2</c:v>
                </c:pt>
                <c:pt idx="197">
                  <c:v>4.3000000000000003E-2</c:v>
                </c:pt>
                <c:pt idx="198">
                  <c:v>4.3000000000000003E-2</c:v>
                </c:pt>
                <c:pt idx="199">
                  <c:v>4.3999999999999997E-2</c:v>
                </c:pt>
                <c:pt idx="200">
                  <c:v>4.5000000000000012E-2</c:v>
                </c:pt>
                <c:pt idx="201">
                  <c:v>4.5000000000000012E-2</c:v>
                </c:pt>
                <c:pt idx="202">
                  <c:v>4.3999999999999997E-2</c:v>
                </c:pt>
                <c:pt idx="203">
                  <c:v>4.3999999999999997E-2</c:v>
                </c:pt>
                <c:pt idx="204">
                  <c:v>4.3999999999999997E-2</c:v>
                </c:pt>
                <c:pt idx="205">
                  <c:v>4.3000000000000003E-2</c:v>
                </c:pt>
                <c:pt idx="206">
                  <c:v>4.3000000000000003E-2</c:v>
                </c:pt>
                <c:pt idx="207">
                  <c:v>4.3000000000000003E-2</c:v>
                </c:pt>
                <c:pt idx="208">
                  <c:v>4.3000000000000003E-2</c:v>
                </c:pt>
                <c:pt idx="209">
                  <c:v>4.2000000000000023E-2</c:v>
                </c:pt>
                <c:pt idx="210">
                  <c:v>4.2000000000000023E-2</c:v>
                </c:pt>
                <c:pt idx="211">
                  <c:v>4.1000000000000002E-2</c:v>
                </c:pt>
                <c:pt idx="212">
                  <c:v>4.0000000000000022E-2</c:v>
                </c:pt>
                <c:pt idx="213">
                  <c:v>4.0000000000000022E-2</c:v>
                </c:pt>
                <c:pt idx="214">
                  <c:v>3.9000000000000014E-2</c:v>
                </c:pt>
                <c:pt idx="215">
                  <c:v>3.9000000000000014E-2</c:v>
                </c:pt>
                <c:pt idx="216">
                  <c:v>4.0000000000000022E-2</c:v>
                </c:pt>
                <c:pt idx="217">
                  <c:v>4.1000000000000002E-2</c:v>
                </c:pt>
                <c:pt idx="218">
                  <c:v>4.2000000000000023E-2</c:v>
                </c:pt>
                <c:pt idx="219">
                  <c:v>4.3000000000000003E-2</c:v>
                </c:pt>
                <c:pt idx="220">
                  <c:v>4.3000000000000003E-2</c:v>
                </c:pt>
                <c:pt idx="221">
                  <c:v>4.3000000000000003E-2</c:v>
                </c:pt>
                <c:pt idx="222">
                  <c:v>4.3999999999999997E-2</c:v>
                </c:pt>
                <c:pt idx="223">
                  <c:v>4.5000000000000012E-2</c:v>
                </c:pt>
                <c:pt idx="224">
                  <c:v>4.3999999999999997E-2</c:v>
                </c:pt>
                <c:pt idx="225">
                  <c:v>4.3000000000000003E-2</c:v>
                </c:pt>
                <c:pt idx="226">
                  <c:v>4.3000000000000003E-2</c:v>
                </c:pt>
                <c:pt idx="227">
                  <c:v>4.3000000000000003E-2</c:v>
                </c:pt>
                <c:pt idx="228">
                  <c:v>4.2000000000000023E-2</c:v>
                </c:pt>
                <c:pt idx="229">
                  <c:v>4.2000000000000023E-2</c:v>
                </c:pt>
                <c:pt idx="230">
                  <c:v>4.3000000000000003E-2</c:v>
                </c:pt>
                <c:pt idx="231">
                  <c:v>4.3000000000000003E-2</c:v>
                </c:pt>
                <c:pt idx="232">
                  <c:v>4.2000000000000023E-2</c:v>
                </c:pt>
                <c:pt idx="233">
                  <c:v>4.1000000000000002E-2</c:v>
                </c:pt>
                <c:pt idx="234">
                  <c:v>4.1000000000000002E-2</c:v>
                </c:pt>
                <c:pt idx="235">
                  <c:v>4.0000000000000022E-2</c:v>
                </c:pt>
                <c:pt idx="236">
                  <c:v>4.0000000000000022E-2</c:v>
                </c:pt>
                <c:pt idx="237">
                  <c:v>4.0000000000000022E-2</c:v>
                </c:pt>
                <c:pt idx="238">
                  <c:v>4.0000000000000022E-2</c:v>
                </c:pt>
                <c:pt idx="239">
                  <c:v>4.0000000000000022E-2</c:v>
                </c:pt>
                <c:pt idx="240">
                  <c:v>4.1000000000000002E-2</c:v>
                </c:pt>
                <c:pt idx="241">
                  <c:v>4.1000000000000002E-2</c:v>
                </c:pt>
                <c:pt idx="242">
                  <c:v>4.0000000000000022E-2</c:v>
                </c:pt>
                <c:pt idx="243">
                  <c:v>4.0000000000000022E-2</c:v>
                </c:pt>
                <c:pt idx="244">
                  <c:v>4.0000000000000022E-2</c:v>
                </c:pt>
                <c:pt idx="245">
                  <c:v>3.9000000000000014E-2</c:v>
                </c:pt>
                <c:pt idx="246">
                  <c:v>4.0000000000000022E-2</c:v>
                </c:pt>
                <c:pt idx="247">
                  <c:v>4.1000000000000002E-2</c:v>
                </c:pt>
                <c:pt idx="248">
                  <c:v>4.2000000000000023E-2</c:v>
                </c:pt>
                <c:pt idx="249">
                  <c:v>4.3999999999999997E-2</c:v>
                </c:pt>
                <c:pt idx="250">
                  <c:v>4.5000000000000012E-2</c:v>
                </c:pt>
                <c:pt idx="251">
                  <c:v>4.5000000000000012E-2</c:v>
                </c:pt>
                <c:pt idx="252">
                  <c:v>4.5000000000000012E-2</c:v>
                </c:pt>
                <c:pt idx="253">
                  <c:v>4.5999999999999999E-2</c:v>
                </c:pt>
                <c:pt idx="254">
                  <c:v>4.5999999999999999E-2</c:v>
                </c:pt>
                <c:pt idx="255">
                  <c:v>4.7000000000000014E-2</c:v>
                </c:pt>
                <c:pt idx="256">
                  <c:v>4.5999999999999999E-2</c:v>
                </c:pt>
                <c:pt idx="257">
                  <c:v>4.5999999999999999E-2</c:v>
                </c:pt>
                <c:pt idx="258">
                  <c:v>4.5000000000000012E-2</c:v>
                </c:pt>
                <c:pt idx="259">
                  <c:v>4.5000000000000012E-2</c:v>
                </c:pt>
                <c:pt idx="260">
                  <c:v>4.5000000000000012E-2</c:v>
                </c:pt>
                <c:pt idx="261">
                  <c:v>4.3999999999999997E-2</c:v>
                </c:pt>
                <c:pt idx="262">
                  <c:v>4.3000000000000003E-2</c:v>
                </c:pt>
                <c:pt idx="263">
                  <c:v>4.2000000000000023E-2</c:v>
                </c:pt>
                <c:pt idx="264">
                  <c:v>4.1000000000000002E-2</c:v>
                </c:pt>
                <c:pt idx="265">
                  <c:v>4.1000000000000002E-2</c:v>
                </c:pt>
                <c:pt idx="266">
                  <c:v>4.0000000000000022E-2</c:v>
                </c:pt>
                <c:pt idx="267">
                  <c:v>4.0000000000000022E-2</c:v>
                </c:pt>
                <c:pt idx="268">
                  <c:v>4.0000000000000022E-2</c:v>
                </c:pt>
                <c:pt idx="269">
                  <c:v>4.0000000000000022E-2</c:v>
                </c:pt>
                <c:pt idx="270">
                  <c:v>4.0000000000000022E-2</c:v>
                </c:pt>
                <c:pt idx="271">
                  <c:v>4.0000000000000022E-2</c:v>
                </c:pt>
                <c:pt idx="272">
                  <c:v>4.0000000000000022E-2</c:v>
                </c:pt>
                <c:pt idx="273">
                  <c:v>4.0000000000000022E-2</c:v>
                </c:pt>
                <c:pt idx="274">
                  <c:v>4.0000000000000022E-2</c:v>
                </c:pt>
                <c:pt idx="275">
                  <c:v>3.9000000000000014E-2</c:v>
                </c:pt>
                <c:pt idx="276">
                  <c:v>4.0000000000000022E-2</c:v>
                </c:pt>
                <c:pt idx="277">
                  <c:v>4.0000000000000022E-2</c:v>
                </c:pt>
                <c:pt idx="278">
                  <c:v>4.1000000000000002E-2</c:v>
                </c:pt>
                <c:pt idx="279">
                  <c:v>4.1000000000000002E-2</c:v>
                </c:pt>
                <c:pt idx="280">
                  <c:v>4.3000000000000003E-2</c:v>
                </c:pt>
                <c:pt idx="281">
                  <c:v>4.3000000000000003E-2</c:v>
                </c:pt>
                <c:pt idx="282">
                  <c:v>4.3999999999999997E-2</c:v>
                </c:pt>
                <c:pt idx="283">
                  <c:v>4.3000000000000003E-2</c:v>
                </c:pt>
                <c:pt idx="284">
                  <c:v>4.3999999999999997E-2</c:v>
                </c:pt>
                <c:pt idx="285">
                  <c:v>4.3999999999999997E-2</c:v>
                </c:pt>
                <c:pt idx="286">
                  <c:v>4.3000000000000003E-2</c:v>
                </c:pt>
                <c:pt idx="287">
                  <c:v>4.3000000000000003E-2</c:v>
                </c:pt>
                <c:pt idx="288">
                  <c:v>4.3000000000000003E-2</c:v>
                </c:pt>
                <c:pt idx="289">
                  <c:v>4.2000000000000023E-2</c:v>
                </c:pt>
                <c:pt idx="290">
                  <c:v>4.3000000000000003E-2</c:v>
                </c:pt>
                <c:pt idx="291">
                  <c:v>4.3000000000000003E-2</c:v>
                </c:pt>
                <c:pt idx="292">
                  <c:v>4.2000000000000023E-2</c:v>
                </c:pt>
                <c:pt idx="293">
                  <c:v>4.1000000000000002E-2</c:v>
                </c:pt>
                <c:pt idx="294">
                  <c:v>4.1000000000000002E-2</c:v>
                </c:pt>
                <c:pt idx="295">
                  <c:v>4.0000000000000022E-2</c:v>
                </c:pt>
                <c:pt idx="296">
                  <c:v>4.0000000000000022E-2</c:v>
                </c:pt>
                <c:pt idx="297">
                  <c:v>4.1000000000000002E-2</c:v>
                </c:pt>
                <c:pt idx="298">
                  <c:v>4.0000000000000022E-2</c:v>
                </c:pt>
                <c:pt idx="299">
                  <c:v>4.1000000000000002E-2</c:v>
                </c:pt>
                <c:pt idx="300">
                  <c:v>4.0000000000000022E-2</c:v>
                </c:pt>
                <c:pt idx="301">
                  <c:v>4.1000000000000002E-2</c:v>
                </c:pt>
                <c:pt idx="302">
                  <c:v>4.0000000000000022E-2</c:v>
                </c:pt>
                <c:pt idx="303">
                  <c:v>4.1000000000000002E-2</c:v>
                </c:pt>
                <c:pt idx="304">
                  <c:v>4.1000000000000002E-2</c:v>
                </c:pt>
                <c:pt idx="305">
                  <c:v>4.2000000000000023E-2</c:v>
                </c:pt>
                <c:pt idx="306">
                  <c:v>4.2000000000000023E-2</c:v>
                </c:pt>
                <c:pt idx="307">
                  <c:v>4.3000000000000003E-2</c:v>
                </c:pt>
                <c:pt idx="308">
                  <c:v>4.3000000000000003E-2</c:v>
                </c:pt>
                <c:pt idx="309">
                  <c:v>4.3999999999999997E-2</c:v>
                </c:pt>
                <c:pt idx="310">
                  <c:v>4.3999999999999997E-2</c:v>
                </c:pt>
                <c:pt idx="311">
                  <c:v>4.5000000000000012E-2</c:v>
                </c:pt>
                <c:pt idx="312">
                  <c:v>4.5999999999999999E-2</c:v>
                </c:pt>
                <c:pt idx="313">
                  <c:v>4.5999999999999999E-2</c:v>
                </c:pt>
                <c:pt idx="314">
                  <c:v>4.5999999999999999E-2</c:v>
                </c:pt>
                <c:pt idx="315">
                  <c:v>4.7000000000000014E-2</c:v>
                </c:pt>
                <c:pt idx="316">
                  <c:v>4.5999999999999999E-2</c:v>
                </c:pt>
                <c:pt idx="317">
                  <c:v>4.5000000000000012E-2</c:v>
                </c:pt>
                <c:pt idx="318">
                  <c:v>4.3999999999999997E-2</c:v>
                </c:pt>
                <c:pt idx="319">
                  <c:v>4.3000000000000003E-2</c:v>
                </c:pt>
                <c:pt idx="320">
                  <c:v>4.3000000000000003E-2</c:v>
                </c:pt>
                <c:pt idx="321">
                  <c:v>4.3000000000000003E-2</c:v>
                </c:pt>
                <c:pt idx="322">
                  <c:v>4.3000000000000003E-2</c:v>
                </c:pt>
                <c:pt idx="323">
                  <c:v>4.2000000000000023E-2</c:v>
                </c:pt>
                <c:pt idx="324">
                  <c:v>4.2000000000000023E-2</c:v>
                </c:pt>
                <c:pt idx="325">
                  <c:v>4.1000000000000002E-2</c:v>
                </c:pt>
                <c:pt idx="326">
                  <c:v>4.1000000000000002E-2</c:v>
                </c:pt>
                <c:pt idx="327">
                  <c:v>4.1000000000000002E-2</c:v>
                </c:pt>
                <c:pt idx="328">
                  <c:v>4.1000000000000002E-2</c:v>
                </c:pt>
                <c:pt idx="329">
                  <c:v>4.0000000000000022E-2</c:v>
                </c:pt>
                <c:pt idx="330">
                  <c:v>4.0000000000000022E-2</c:v>
                </c:pt>
                <c:pt idx="331">
                  <c:v>4.0000000000000022E-2</c:v>
                </c:pt>
                <c:pt idx="332">
                  <c:v>4.1000000000000002E-2</c:v>
                </c:pt>
                <c:pt idx="333">
                  <c:v>4.1000000000000002E-2</c:v>
                </c:pt>
                <c:pt idx="334">
                  <c:v>4.0000000000000022E-2</c:v>
                </c:pt>
                <c:pt idx="335">
                  <c:v>4.0000000000000022E-2</c:v>
                </c:pt>
                <c:pt idx="336">
                  <c:v>4.0000000000000022E-2</c:v>
                </c:pt>
                <c:pt idx="337">
                  <c:v>4.0000000000000022E-2</c:v>
                </c:pt>
                <c:pt idx="338">
                  <c:v>4.0000000000000022E-2</c:v>
                </c:pt>
                <c:pt idx="339">
                  <c:v>4.0000000000000022E-2</c:v>
                </c:pt>
                <c:pt idx="340">
                  <c:v>4.2000000000000023E-2</c:v>
                </c:pt>
                <c:pt idx="341">
                  <c:v>4.2000000000000023E-2</c:v>
                </c:pt>
                <c:pt idx="342">
                  <c:v>4.3000000000000003E-2</c:v>
                </c:pt>
                <c:pt idx="343">
                  <c:v>4.3999999999999997E-2</c:v>
                </c:pt>
                <c:pt idx="344">
                  <c:v>4.3000000000000003E-2</c:v>
                </c:pt>
                <c:pt idx="345">
                  <c:v>4.3999999999999997E-2</c:v>
                </c:pt>
                <c:pt idx="346">
                  <c:v>4.3999999999999997E-2</c:v>
                </c:pt>
                <c:pt idx="347">
                  <c:v>4.3999999999999997E-2</c:v>
                </c:pt>
                <c:pt idx="348">
                  <c:v>4.3999999999999997E-2</c:v>
                </c:pt>
                <c:pt idx="349">
                  <c:v>4.3999999999999997E-2</c:v>
                </c:pt>
                <c:pt idx="350">
                  <c:v>4.3999999999999997E-2</c:v>
                </c:pt>
                <c:pt idx="351">
                  <c:v>4.3999999999999997E-2</c:v>
                </c:pt>
                <c:pt idx="352">
                  <c:v>4.3000000000000003E-2</c:v>
                </c:pt>
                <c:pt idx="353">
                  <c:v>4.2000000000000023E-2</c:v>
                </c:pt>
                <c:pt idx="354">
                  <c:v>4.2000000000000023E-2</c:v>
                </c:pt>
                <c:pt idx="355">
                  <c:v>4.2000000000000023E-2</c:v>
                </c:pt>
                <c:pt idx="356">
                  <c:v>4.2000000000000023E-2</c:v>
                </c:pt>
                <c:pt idx="357">
                  <c:v>4.2000000000000023E-2</c:v>
                </c:pt>
                <c:pt idx="358">
                  <c:v>4.3000000000000003E-2</c:v>
                </c:pt>
                <c:pt idx="359">
                  <c:v>4.3000000000000003E-2</c:v>
                </c:pt>
                <c:pt idx="360">
                  <c:v>4.3000000000000003E-2</c:v>
                </c:pt>
                <c:pt idx="361">
                  <c:v>4.3000000000000003E-2</c:v>
                </c:pt>
                <c:pt idx="362">
                  <c:v>4.3999999999999997E-2</c:v>
                </c:pt>
                <c:pt idx="363">
                  <c:v>4.5000000000000012E-2</c:v>
                </c:pt>
                <c:pt idx="364">
                  <c:v>4.3999999999999997E-2</c:v>
                </c:pt>
                <c:pt idx="365">
                  <c:v>4.3999999999999997E-2</c:v>
                </c:pt>
                <c:pt idx="366">
                  <c:v>4.3000000000000003E-2</c:v>
                </c:pt>
                <c:pt idx="367">
                  <c:v>4.2000000000000023E-2</c:v>
                </c:pt>
                <c:pt idx="368">
                  <c:v>4.2000000000000023E-2</c:v>
                </c:pt>
                <c:pt idx="369">
                  <c:v>4.2000000000000023E-2</c:v>
                </c:pt>
                <c:pt idx="370">
                  <c:v>4.3000000000000003E-2</c:v>
                </c:pt>
                <c:pt idx="371">
                  <c:v>4.2000000000000023E-2</c:v>
                </c:pt>
                <c:pt idx="372">
                  <c:v>4.3000000000000003E-2</c:v>
                </c:pt>
                <c:pt idx="373">
                  <c:v>4.3999999999999997E-2</c:v>
                </c:pt>
                <c:pt idx="374">
                  <c:v>4.3000000000000003E-2</c:v>
                </c:pt>
                <c:pt idx="375">
                  <c:v>4.3999999999999997E-2</c:v>
                </c:pt>
                <c:pt idx="376">
                  <c:v>4.3999999999999997E-2</c:v>
                </c:pt>
                <c:pt idx="377">
                  <c:v>4.5000000000000012E-2</c:v>
                </c:pt>
                <c:pt idx="378">
                  <c:v>4.3999999999999997E-2</c:v>
                </c:pt>
                <c:pt idx="379">
                  <c:v>4.5000000000000012E-2</c:v>
                </c:pt>
                <c:pt idx="380">
                  <c:v>4.5000000000000012E-2</c:v>
                </c:pt>
                <c:pt idx="381">
                  <c:v>4.5000000000000012E-2</c:v>
                </c:pt>
                <c:pt idx="382">
                  <c:v>4.3999999999999997E-2</c:v>
                </c:pt>
                <c:pt idx="383">
                  <c:v>4.3000000000000003E-2</c:v>
                </c:pt>
                <c:pt idx="384">
                  <c:v>4.3000000000000003E-2</c:v>
                </c:pt>
                <c:pt idx="385">
                  <c:v>4.2000000000000023E-2</c:v>
                </c:pt>
                <c:pt idx="386">
                  <c:v>4.2000000000000023E-2</c:v>
                </c:pt>
                <c:pt idx="387">
                  <c:v>4.1000000000000002E-2</c:v>
                </c:pt>
                <c:pt idx="388">
                  <c:v>4.1000000000000002E-2</c:v>
                </c:pt>
                <c:pt idx="389">
                  <c:v>4.1000000000000002E-2</c:v>
                </c:pt>
                <c:pt idx="390">
                  <c:v>4.1000000000000002E-2</c:v>
                </c:pt>
                <c:pt idx="391">
                  <c:v>4.1000000000000002E-2</c:v>
                </c:pt>
                <c:pt idx="392">
                  <c:v>4.2000000000000023E-2</c:v>
                </c:pt>
                <c:pt idx="393">
                  <c:v>4.2000000000000023E-2</c:v>
                </c:pt>
                <c:pt idx="394">
                  <c:v>4.1000000000000002E-2</c:v>
                </c:pt>
                <c:pt idx="395">
                  <c:v>4.1000000000000002E-2</c:v>
                </c:pt>
                <c:pt idx="396">
                  <c:v>4.0000000000000022E-2</c:v>
                </c:pt>
                <c:pt idx="397">
                  <c:v>4.0000000000000022E-2</c:v>
                </c:pt>
                <c:pt idx="398">
                  <c:v>4.0000000000000022E-2</c:v>
                </c:pt>
                <c:pt idx="399">
                  <c:v>4.0000000000000022E-2</c:v>
                </c:pt>
                <c:pt idx="400">
                  <c:v>4.1000000000000002E-2</c:v>
                </c:pt>
                <c:pt idx="401">
                  <c:v>4.1000000000000002E-2</c:v>
                </c:pt>
                <c:pt idx="402">
                  <c:v>4.2000000000000023E-2</c:v>
                </c:pt>
                <c:pt idx="403">
                  <c:v>4.3000000000000003E-2</c:v>
                </c:pt>
                <c:pt idx="404">
                  <c:v>4.3000000000000003E-2</c:v>
                </c:pt>
                <c:pt idx="405">
                  <c:v>4.3999999999999997E-2</c:v>
                </c:pt>
                <c:pt idx="406">
                  <c:v>4.3999999999999997E-2</c:v>
                </c:pt>
                <c:pt idx="407">
                  <c:v>4.5000000000000012E-2</c:v>
                </c:pt>
                <c:pt idx="408">
                  <c:v>4.5000000000000012E-2</c:v>
                </c:pt>
                <c:pt idx="409">
                  <c:v>4.5000000000000012E-2</c:v>
                </c:pt>
                <c:pt idx="410">
                  <c:v>4.5000000000000012E-2</c:v>
                </c:pt>
                <c:pt idx="411">
                  <c:v>4.5000000000000012E-2</c:v>
                </c:pt>
                <c:pt idx="412">
                  <c:v>4.5000000000000012E-2</c:v>
                </c:pt>
                <c:pt idx="413">
                  <c:v>4.5000000000000012E-2</c:v>
                </c:pt>
                <c:pt idx="414">
                  <c:v>4.5000000000000012E-2</c:v>
                </c:pt>
                <c:pt idx="415">
                  <c:v>4.5000000000000012E-2</c:v>
                </c:pt>
                <c:pt idx="416">
                  <c:v>4.5000000000000012E-2</c:v>
                </c:pt>
                <c:pt idx="417">
                  <c:v>4.3999999999999997E-2</c:v>
                </c:pt>
                <c:pt idx="418">
                  <c:v>4.3999999999999997E-2</c:v>
                </c:pt>
                <c:pt idx="419">
                  <c:v>4.3000000000000003E-2</c:v>
                </c:pt>
                <c:pt idx="420">
                  <c:v>4.2000000000000023E-2</c:v>
                </c:pt>
                <c:pt idx="421">
                  <c:v>4.2000000000000023E-2</c:v>
                </c:pt>
                <c:pt idx="422">
                  <c:v>4.2000000000000023E-2</c:v>
                </c:pt>
                <c:pt idx="423">
                  <c:v>4.2000000000000023E-2</c:v>
                </c:pt>
                <c:pt idx="424">
                  <c:v>4.1000000000000002E-2</c:v>
                </c:pt>
                <c:pt idx="425">
                  <c:v>4.1000000000000002E-2</c:v>
                </c:pt>
                <c:pt idx="426">
                  <c:v>4.0000000000000022E-2</c:v>
                </c:pt>
                <c:pt idx="427">
                  <c:v>4.0000000000000022E-2</c:v>
                </c:pt>
                <c:pt idx="428">
                  <c:v>4.1000000000000002E-2</c:v>
                </c:pt>
                <c:pt idx="429">
                  <c:v>4.0000000000000022E-2</c:v>
                </c:pt>
                <c:pt idx="430">
                  <c:v>4.1000000000000002E-2</c:v>
                </c:pt>
                <c:pt idx="431">
                  <c:v>4.1000000000000002E-2</c:v>
                </c:pt>
                <c:pt idx="432">
                  <c:v>4.2000000000000023E-2</c:v>
                </c:pt>
                <c:pt idx="433">
                  <c:v>4.2000000000000023E-2</c:v>
                </c:pt>
                <c:pt idx="434">
                  <c:v>4.3000000000000003E-2</c:v>
                </c:pt>
                <c:pt idx="435">
                  <c:v>4.3000000000000003E-2</c:v>
                </c:pt>
                <c:pt idx="436">
                  <c:v>4.3999999999999997E-2</c:v>
                </c:pt>
                <c:pt idx="437">
                  <c:v>4.3999999999999997E-2</c:v>
                </c:pt>
                <c:pt idx="438">
                  <c:v>4.3999999999999997E-2</c:v>
                </c:pt>
                <c:pt idx="439">
                  <c:v>4.3999999999999997E-2</c:v>
                </c:pt>
                <c:pt idx="440">
                  <c:v>4.3999999999999997E-2</c:v>
                </c:pt>
                <c:pt idx="441">
                  <c:v>4.3999999999999997E-2</c:v>
                </c:pt>
                <c:pt idx="442">
                  <c:v>4.3999999999999997E-2</c:v>
                </c:pt>
                <c:pt idx="443">
                  <c:v>4.3000000000000003E-2</c:v>
                </c:pt>
                <c:pt idx="444">
                  <c:v>4.3000000000000003E-2</c:v>
                </c:pt>
                <c:pt idx="445">
                  <c:v>4.2000000000000023E-2</c:v>
                </c:pt>
                <c:pt idx="446">
                  <c:v>4.1000000000000002E-2</c:v>
                </c:pt>
                <c:pt idx="447">
                  <c:v>4.2000000000000023E-2</c:v>
                </c:pt>
                <c:pt idx="448">
                  <c:v>4.1000000000000002E-2</c:v>
                </c:pt>
                <c:pt idx="449">
                  <c:v>4.1000000000000002E-2</c:v>
                </c:pt>
                <c:pt idx="450">
                  <c:v>4.1000000000000002E-2</c:v>
                </c:pt>
                <c:pt idx="451">
                  <c:v>4.1000000000000002E-2</c:v>
                </c:pt>
                <c:pt idx="452">
                  <c:v>4.0000000000000022E-2</c:v>
                </c:pt>
                <c:pt idx="453">
                  <c:v>4.1000000000000002E-2</c:v>
                </c:pt>
                <c:pt idx="454">
                  <c:v>4.1000000000000002E-2</c:v>
                </c:pt>
                <c:pt idx="455">
                  <c:v>4.1000000000000002E-2</c:v>
                </c:pt>
                <c:pt idx="456">
                  <c:v>4.2000000000000023E-2</c:v>
                </c:pt>
                <c:pt idx="457">
                  <c:v>4.1000000000000002E-2</c:v>
                </c:pt>
                <c:pt idx="458">
                  <c:v>4.1000000000000002E-2</c:v>
                </c:pt>
                <c:pt idx="459">
                  <c:v>4.2000000000000023E-2</c:v>
                </c:pt>
                <c:pt idx="460">
                  <c:v>4.1000000000000002E-2</c:v>
                </c:pt>
                <c:pt idx="461">
                  <c:v>4.1000000000000002E-2</c:v>
                </c:pt>
                <c:pt idx="462">
                  <c:v>4.1000000000000002E-2</c:v>
                </c:pt>
                <c:pt idx="463">
                  <c:v>4.2000000000000023E-2</c:v>
                </c:pt>
                <c:pt idx="464">
                  <c:v>4.3999999999999997E-2</c:v>
                </c:pt>
                <c:pt idx="465">
                  <c:v>4.5000000000000012E-2</c:v>
                </c:pt>
                <c:pt idx="466">
                  <c:v>4.5999999999999999E-2</c:v>
                </c:pt>
                <c:pt idx="467">
                  <c:v>4.5999999999999999E-2</c:v>
                </c:pt>
                <c:pt idx="468">
                  <c:v>4.7000000000000014E-2</c:v>
                </c:pt>
                <c:pt idx="469">
                  <c:v>4.7000000000000014E-2</c:v>
                </c:pt>
                <c:pt idx="470">
                  <c:v>4.7000000000000014E-2</c:v>
                </c:pt>
                <c:pt idx="471">
                  <c:v>4.7000000000000014E-2</c:v>
                </c:pt>
                <c:pt idx="472">
                  <c:v>4.7000000000000014E-2</c:v>
                </c:pt>
                <c:pt idx="473">
                  <c:v>4.7000000000000014E-2</c:v>
                </c:pt>
                <c:pt idx="474">
                  <c:v>4.5999999999999999E-2</c:v>
                </c:pt>
                <c:pt idx="475">
                  <c:v>4.3999999999999997E-2</c:v>
                </c:pt>
                <c:pt idx="476">
                  <c:v>4.3000000000000003E-2</c:v>
                </c:pt>
                <c:pt idx="477">
                  <c:v>4.2000000000000023E-2</c:v>
                </c:pt>
                <c:pt idx="478">
                  <c:v>4.1000000000000002E-2</c:v>
                </c:pt>
                <c:pt idx="479">
                  <c:v>4.1000000000000002E-2</c:v>
                </c:pt>
                <c:pt idx="480">
                  <c:v>4.1000000000000002E-2</c:v>
                </c:pt>
                <c:pt idx="481">
                  <c:v>4.1000000000000002E-2</c:v>
                </c:pt>
                <c:pt idx="482">
                  <c:v>4.1000000000000002E-2</c:v>
                </c:pt>
                <c:pt idx="483">
                  <c:v>4.1000000000000002E-2</c:v>
                </c:pt>
                <c:pt idx="484">
                  <c:v>4.1000000000000002E-2</c:v>
                </c:pt>
                <c:pt idx="485">
                  <c:v>4.1000000000000002E-2</c:v>
                </c:pt>
                <c:pt idx="486">
                  <c:v>4.0000000000000022E-2</c:v>
                </c:pt>
                <c:pt idx="487">
                  <c:v>4.1000000000000002E-2</c:v>
                </c:pt>
                <c:pt idx="488">
                  <c:v>4.1000000000000002E-2</c:v>
                </c:pt>
                <c:pt idx="489">
                  <c:v>4.1000000000000002E-2</c:v>
                </c:pt>
                <c:pt idx="490">
                  <c:v>4.1000000000000002E-2</c:v>
                </c:pt>
                <c:pt idx="491">
                  <c:v>4.1000000000000002E-2</c:v>
                </c:pt>
                <c:pt idx="492">
                  <c:v>4.1000000000000002E-2</c:v>
                </c:pt>
                <c:pt idx="493">
                  <c:v>4.1000000000000002E-2</c:v>
                </c:pt>
                <c:pt idx="494">
                  <c:v>4.1000000000000002E-2</c:v>
                </c:pt>
                <c:pt idx="495">
                  <c:v>4.2000000000000023E-2</c:v>
                </c:pt>
                <c:pt idx="496">
                  <c:v>4.3999999999999997E-2</c:v>
                </c:pt>
                <c:pt idx="497">
                  <c:v>4.3999999999999997E-2</c:v>
                </c:pt>
                <c:pt idx="498">
                  <c:v>4.3999999999999997E-2</c:v>
                </c:pt>
                <c:pt idx="499">
                  <c:v>4.3999999999999997E-2</c:v>
                </c:pt>
                <c:pt idx="500">
                  <c:v>4.3999999999999997E-2</c:v>
                </c:pt>
                <c:pt idx="501">
                  <c:v>4.3999999999999997E-2</c:v>
                </c:pt>
                <c:pt idx="502">
                  <c:v>4.3999999999999997E-2</c:v>
                </c:pt>
                <c:pt idx="503">
                  <c:v>4.3999999999999997E-2</c:v>
                </c:pt>
                <c:pt idx="504">
                  <c:v>4.3999999999999997E-2</c:v>
                </c:pt>
                <c:pt idx="505">
                  <c:v>4.3000000000000003E-2</c:v>
                </c:pt>
                <c:pt idx="506">
                  <c:v>4.2000000000000023E-2</c:v>
                </c:pt>
                <c:pt idx="507">
                  <c:v>4.2000000000000023E-2</c:v>
                </c:pt>
                <c:pt idx="508">
                  <c:v>4.1000000000000002E-2</c:v>
                </c:pt>
                <c:pt idx="509">
                  <c:v>4.1000000000000002E-2</c:v>
                </c:pt>
                <c:pt idx="510">
                  <c:v>4.1000000000000002E-2</c:v>
                </c:pt>
                <c:pt idx="511">
                  <c:v>4.1000000000000002E-2</c:v>
                </c:pt>
                <c:pt idx="512">
                  <c:v>4.1000000000000002E-2</c:v>
                </c:pt>
                <c:pt idx="513">
                  <c:v>4.1000000000000002E-2</c:v>
                </c:pt>
                <c:pt idx="514">
                  <c:v>4.1000000000000002E-2</c:v>
                </c:pt>
                <c:pt idx="515">
                  <c:v>4.1000000000000002E-2</c:v>
                </c:pt>
                <c:pt idx="516">
                  <c:v>4.1000000000000002E-2</c:v>
                </c:pt>
                <c:pt idx="517">
                  <c:v>4.2000000000000023E-2</c:v>
                </c:pt>
                <c:pt idx="518">
                  <c:v>4.2000000000000023E-2</c:v>
                </c:pt>
                <c:pt idx="519">
                  <c:v>4.3000000000000003E-2</c:v>
                </c:pt>
                <c:pt idx="520">
                  <c:v>4.3999999999999997E-2</c:v>
                </c:pt>
                <c:pt idx="521">
                  <c:v>4.3999999999999997E-2</c:v>
                </c:pt>
                <c:pt idx="522">
                  <c:v>4.3999999999999997E-2</c:v>
                </c:pt>
                <c:pt idx="523">
                  <c:v>4.3999999999999997E-2</c:v>
                </c:pt>
                <c:pt idx="524">
                  <c:v>4.3999999999999997E-2</c:v>
                </c:pt>
                <c:pt idx="525">
                  <c:v>4.3999999999999997E-2</c:v>
                </c:pt>
                <c:pt idx="526">
                  <c:v>4.5000000000000012E-2</c:v>
                </c:pt>
                <c:pt idx="527">
                  <c:v>4.5000000000000012E-2</c:v>
                </c:pt>
                <c:pt idx="528">
                  <c:v>4.5000000000000012E-2</c:v>
                </c:pt>
                <c:pt idx="529">
                  <c:v>4.5000000000000012E-2</c:v>
                </c:pt>
                <c:pt idx="530">
                  <c:v>4.5000000000000012E-2</c:v>
                </c:pt>
                <c:pt idx="531">
                  <c:v>4.5000000000000012E-2</c:v>
                </c:pt>
                <c:pt idx="532">
                  <c:v>4.5000000000000012E-2</c:v>
                </c:pt>
                <c:pt idx="533">
                  <c:v>4.5000000000000012E-2</c:v>
                </c:pt>
                <c:pt idx="534">
                  <c:v>4.3999999999999997E-2</c:v>
                </c:pt>
                <c:pt idx="535">
                  <c:v>4.3000000000000003E-2</c:v>
                </c:pt>
                <c:pt idx="536">
                  <c:v>4.2000000000000023E-2</c:v>
                </c:pt>
                <c:pt idx="537">
                  <c:v>4.2000000000000023E-2</c:v>
                </c:pt>
                <c:pt idx="538">
                  <c:v>4.2000000000000023E-2</c:v>
                </c:pt>
                <c:pt idx="539">
                  <c:v>4.2000000000000023E-2</c:v>
                </c:pt>
                <c:pt idx="540">
                  <c:v>4.1000000000000002E-2</c:v>
                </c:pt>
                <c:pt idx="541">
                  <c:v>4.1000000000000002E-2</c:v>
                </c:pt>
                <c:pt idx="542">
                  <c:v>4.1000000000000002E-2</c:v>
                </c:pt>
                <c:pt idx="543">
                  <c:v>4.1000000000000002E-2</c:v>
                </c:pt>
                <c:pt idx="544">
                  <c:v>4.1000000000000002E-2</c:v>
                </c:pt>
                <c:pt idx="545">
                  <c:v>4.1000000000000002E-2</c:v>
                </c:pt>
                <c:pt idx="546">
                  <c:v>4.1000000000000002E-2</c:v>
                </c:pt>
                <c:pt idx="547">
                  <c:v>4.2000000000000023E-2</c:v>
                </c:pt>
                <c:pt idx="548">
                  <c:v>4.1000000000000002E-2</c:v>
                </c:pt>
                <c:pt idx="549">
                  <c:v>4.1000000000000002E-2</c:v>
                </c:pt>
                <c:pt idx="550">
                  <c:v>4.1000000000000002E-2</c:v>
                </c:pt>
                <c:pt idx="551">
                  <c:v>4.0000000000000022E-2</c:v>
                </c:pt>
                <c:pt idx="552">
                  <c:v>4.1000000000000002E-2</c:v>
                </c:pt>
                <c:pt idx="553">
                  <c:v>4.1000000000000002E-2</c:v>
                </c:pt>
                <c:pt idx="554">
                  <c:v>4.2000000000000023E-2</c:v>
                </c:pt>
                <c:pt idx="555">
                  <c:v>4.2000000000000023E-2</c:v>
                </c:pt>
                <c:pt idx="556">
                  <c:v>4.3000000000000003E-2</c:v>
                </c:pt>
                <c:pt idx="557">
                  <c:v>4.3000000000000003E-2</c:v>
                </c:pt>
                <c:pt idx="558">
                  <c:v>4.3999999999999997E-2</c:v>
                </c:pt>
                <c:pt idx="559">
                  <c:v>4.3999999999999997E-2</c:v>
                </c:pt>
                <c:pt idx="560">
                  <c:v>4.3999999999999997E-2</c:v>
                </c:pt>
                <c:pt idx="561">
                  <c:v>4.3999999999999997E-2</c:v>
                </c:pt>
                <c:pt idx="562">
                  <c:v>4.5000000000000012E-2</c:v>
                </c:pt>
                <c:pt idx="563">
                  <c:v>4.5000000000000012E-2</c:v>
                </c:pt>
                <c:pt idx="564">
                  <c:v>4.5000000000000012E-2</c:v>
                </c:pt>
                <c:pt idx="565">
                  <c:v>4.3000000000000003E-2</c:v>
                </c:pt>
                <c:pt idx="566">
                  <c:v>4.2000000000000023E-2</c:v>
                </c:pt>
                <c:pt idx="567">
                  <c:v>4.2000000000000023E-2</c:v>
                </c:pt>
                <c:pt idx="568">
                  <c:v>4.3000000000000003E-2</c:v>
                </c:pt>
                <c:pt idx="569">
                  <c:v>4.2000000000000023E-2</c:v>
                </c:pt>
                <c:pt idx="570">
                  <c:v>4.3000000000000003E-2</c:v>
                </c:pt>
                <c:pt idx="571">
                  <c:v>4.3000000000000003E-2</c:v>
                </c:pt>
                <c:pt idx="572">
                  <c:v>4.3999999999999997E-2</c:v>
                </c:pt>
                <c:pt idx="573">
                  <c:v>4.3999999999999997E-2</c:v>
                </c:pt>
                <c:pt idx="574">
                  <c:v>4.5000000000000012E-2</c:v>
                </c:pt>
                <c:pt idx="575">
                  <c:v>4.3999999999999997E-2</c:v>
                </c:pt>
                <c:pt idx="576">
                  <c:v>4.3999999999999997E-2</c:v>
                </c:pt>
                <c:pt idx="577">
                  <c:v>4.3999999999999997E-2</c:v>
                </c:pt>
                <c:pt idx="578">
                  <c:v>4.3000000000000003E-2</c:v>
                </c:pt>
                <c:pt idx="579">
                  <c:v>4.3000000000000003E-2</c:v>
                </c:pt>
                <c:pt idx="580">
                  <c:v>4.3000000000000003E-2</c:v>
                </c:pt>
                <c:pt idx="581">
                  <c:v>4.3000000000000003E-2</c:v>
                </c:pt>
                <c:pt idx="582">
                  <c:v>4.3000000000000003E-2</c:v>
                </c:pt>
                <c:pt idx="583">
                  <c:v>4.1000000000000002E-2</c:v>
                </c:pt>
                <c:pt idx="584">
                  <c:v>4.1000000000000002E-2</c:v>
                </c:pt>
                <c:pt idx="585">
                  <c:v>4.1000000000000002E-2</c:v>
                </c:pt>
                <c:pt idx="586">
                  <c:v>4.1000000000000002E-2</c:v>
                </c:pt>
                <c:pt idx="587">
                  <c:v>4.3000000000000003E-2</c:v>
                </c:pt>
                <c:pt idx="588">
                  <c:v>4.3999999999999997E-2</c:v>
                </c:pt>
                <c:pt idx="589">
                  <c:v>4.5000000000000012E-2</c:v>
                </c:pt>
                <c:pt idx="590">
                  <c:v>4.5000000000000012E-2</c:v>
                </c:pt>
                <c:pt idx="591">
                  <c:v>4.5999999999999999E-2</c:v>
                </c:pt>
                <c:pt idx="592">
                  <c:v>4.5999999999999999E-2</c:v>
                </c:pt>
                <c:pt idx="593">
                  <c:v>4.5000000000000012E-2</c:v>
                </c:pt>
                <c:pt idx="594">
                  <c:v>4.5000000000000012E-2</c:v>
                </c:pt>
                <c:pt idx="595">
                  <c:v>4.5000000000000012E-2</c:v>
                </c:pt>
                <c:pt idx="596">
                  <c:v>4.5000000000000012E-2</c:v>
                </c:pt>
                <c:pt idx="597">
                  <c:v>4.3999999999999997E-2</c:v>
                </c:pt>
                <c:pt idx="598">
                  <c:v>4.3999999999999997E-2</c:v>
                </c:pt>
                <c:pt idx="599">
                  <c:v>4.3999999999999997E-2</c:v>
                </c:pt>
                <c:pt idx="600">
                  <c:v>4.3000000000000003E-2</c:v>
                </c:pt>
                <c:pt idx="601">
                  <c:v>4.1000000000000002E-2</c:v>
                </c:pt>
                <c:pt idx="602">
                  <c:v>4.2000000000000023E-2</c:v>
                </c:pt>
                <c:pt idx="603">
                  <c:v>4.1000000000000002E-2</c:v>
                </c:pt>
                <c:pt idx="604">
                  <c:v>4.2000000000000023E-2</c:v>
                </c:pt>
                <c:pt idx="605">
                  <c:v>4.3000000000000003E-2</c:v>
                </c:pt>
                <c:pt idx="606">
                  <c:v>4.2000000000000023E-2</c:v>
                </c:pt>
                <c:pt idx="607">
                  <c:v>4.2000000000000023E-2</c:v>
                </c:pt>
                <c:pt idx="608">
                  <c:v>4.2000000000000023E-2</c:v>
                </c:pt>
                <c:pt idx="609">
                  <c:v>4.1000000000000002E-2</c:v>
                </c:pt>
                <c:pt idx="610">
                  <c:v>4.2000000000000023E-2</c:v>
                </c:pt>
                <c:pt idx="611">
                  <c:v>4.2000000000000023E-2</c:v>
                </c:pt>
                <c:pt idx="612">
                  <c:v>4.3000000000000003E-2</c:v>
                </c:pt>
                <c:pt idx="613">
                  <c:v>4.3000000000000003E-2</c:v>
                </c:pt>
                <c:pt idx="614">
                  <c:v>4.2000000000000023E-2</c:v>
                </c:pt>
                <c:pt idx="615">
                  <c:v>4.2000000000000023E-2</c:v>
                </c:pt>
                <c:pt idx="616">
                  <c:v>4.2000000000000023E-2</c:v>
                </c:pt>
                <c:pt idx="617">
                  <c:v>4.2000000000000023E-2</c:v>
                </c:pt>
                <c:pt idx="618">
                  <c:v>4.3000000000000003E-2</c:v>
                </c:pt>
                <c:pt idx="619">
                  <c:v>4.3000000000000003E-2</c:v>
                </c:pt>
                <c:pt idx="620">
                  <c:v>4.3999999999999997E-2</c:v>
                </c:pt>
                <c:pt idx="621">
                  <c:v>4.5000000000000012E-2</c:v>
                </c:pt>
                <c:pt idx="622">
                  <c:v>4.5999999999999999E-2</c:v>
                </c:pt>
                <c:pt idx="623">
                  <c:v>4.7000000000000014E-2</c:v>
                </c:pt>
                <c:pt idx="624">
                  <c:v>4.7000000000000014E-2</c:v>
                </c:pt>
                <c:pt idx="625">
                  <c:v>4.7000000000000014E-2</c:v>
                </c:pt>
                <c:pt idx="626">
                  <c:v>4.5999999999999999E-2</c:v>
                </c:pt>
                <c:pt idx="627">
                  <c:v>4.5999999999999999E-2</c:v>
                </c:pt>
                <c:pt idx="628">
                  <c:v>4.5000000000000012E-2</c:v>
                </c:pt>
                <c:pt idx="629">
                  <c:v>4.5000000000000012E-2</c:v>
                </c:pt>
                <c:pt idx="630">
                  <c:v>4.5000000000000012E-2</c:v>
                </c:pt>
                <c:pt idx="631">
                  <c:v>4.3999999999999997E-2</c:v>
                </c:pt>
                <c:pt idx="632">
                  <c:v>4.3999999999999997E-2</c:v>
                </c:pt>
                <c:pt idx="633">
                  <c:v>4.3000000000000003E-2</c:v>
                </c:pt>
                <c:pt idx="634">
                  <c:v>4.3000000000000003E-2</c:v>
                </c:pt>
                <c:pt idx="635">
                  <c:v>4.2000000000000023E-2</c:v>
                </c:pt>
                <c:pt idx="636">
                  <c:v>4.1000000000000002E-2</c:v>
                </c:pt>
                <c:pt idx="637">
                  <c:v>4.2000000000000023E-2</c:v>
                </c:pt>
                <c:pt idx="638">
                  <c:v>4.1000000000000002E-2</c:v>
                </c:pt>
                <c:pt idx="639">
                  <c:v>4.1000000000000002E-2</c:v>
                </c:pt>
                <c:pt idx="640">
                  <c:v>4.2000000000000023E-2</c:v>
                </c:pt>
                <c:pt idx="641">
                  <c:v>4.1000000000000002E-2</c:v>
                </c:pt>
                <c:pt idx="642">
                  <c:v>4.1000000000000002E-2</c:v>
                </c:pt>
                <c:pt idx="643">
                  <c:v>4.1000000000000002E-2</c:v>
                </c:pt>
                <c:pt idx="644">
                  <c:v>4.1000000000000002E-2</c:v>
                </c:pt>
                <c:pt idx="645">
                  <c:v>4.1000000000000002E-2</c:v>
                </c:pt>
                <c:pt idx="646">
                  <c:v>4.1000000000000002E-2</c:v>
                </c:pt>
                <c:pt idx="647">
                  <c:v>4.1000000000000002E-2</c:v>
                </c:pt>
                <c:pt idx="648">
                  <c:v>4.2000000000000023E-2</c:v>
                </c:pt>
                <c:pt idx="649">
                  <c:v>4.3000000000000003E-2</c:v>
                </c:pt>
                <c:pt idx="650">
                  <c:v>4.3999999999999997E-2</c:v>
                </c:pt>
                <c:pt idx="651">
                  <c:v>4.3999999999999997E-2</c:v>
                </c:pt>
                <c:pt idx="652">
                  <c:v>4.5000000000000012E-2</c:v>
                </c:pt>
                <c:pt idx="653">
                  <c:v>4.3000000000000003E-2</c:v>
                </c:pt>
                <c:pt idx="654">
                  <c:v>4.3999999999999997E-2</c:v>
                </c:pt>
                <c:pt idx="655">
                  <c:v>4.5000000000000012E-2</c:v>
                </c:pt>
                <c:pt idx="656">
                  <c:v>4.5000000000000012E-2</c:v>
                </c:pt>
                <c:pt idx="657">
                  <c:v>4.5000000000000012E-2</c:v>
                </c:pt>
                <c:pt idx="658">
                  <c:v>4.5000000000000012E-2</c:v>
                </c:pt>
                <c:pt idx="659">
                  <c:v>4.5000000000000012E-2</c:v>
                </c:pt>
                <c:pt idx="660">
                  <c:v>4.5000000000000012E-2</c:v>
                </c:pt>
                <c:pt idx="661">
                  <c:v>4.3999999999999997E-2</c:v>
                </c:pt>
                <c:pt idx="662">
                  <c:v>4.3999999999999997E-2</c:v>
                </c:pt>
                <c:pt idx="663">
                  <c:v>4.3000000000000003E-2</c:v>
                </c:pt>
                <c:pt idx="664">
                  <c:v>4.2000000000000023E-2</c:v>
                </c:pt>
                <c:pt idx="665">
                  <c:v>4.1000000000000002E-2</c:v>
                </c:pt>
                <c:pt idx="666">
                  <c:v>4.1000000000000002E-2</c:v>
                </c:pt>
                <c:pt idx="667">
                  <c:v>4.1000000000000002E-2</c:v>
                </c:pt>
                <c:pt idx="668">
                  <c:v>4.1000000000000002E-2</c:v>
                </c:pt>
                <c:pt idx="669">
                  <c:v>4.1000000000000002E-2</c:v>
                </c:pt>
                <c:pt idx="670">
                  <c:v>4.1000000000000002E-2</c:v>
                </c:pt>
                <c:pt idx="671">
                  <c:v>4.1000000000000002E-2</c:v>
                </c:pt>
                <c:pt idx="672">
                  <c:v>4.1000000000000002E-2</c:v>
                </c:pt>
                <c:pt idx="673">
                  <c:v>4.1000000000000002E-2</c:v>
                </c:pt>
                <c:pt idx="674">
                  <c:v>4.1000000000000002E-2</c:v>
                </c:pt>
                <c:pt idx="675">
                  <c:v>4.1000000000000002E-2</c:v>
                </c:pt>
                <c:pt idx="676">
                  <c:v>4.2000000000000023E-2</c:v>
                </c:pt>
                <c:pt idx="677">
                  <c:v>4.2000000000000023E-2</c:v>
                </c:pt>
                <c:pt idx="678">
                  <c:v>4.2000000000000023E-2</c:v>
                </c:pt>
                <c:pt idx="679">
                  <c:v>4.2000000000000023E-2</c:v>
                </c:pt>
                <c:pt idx="680">
                  <c:v>4.1000000000000002E-2</c:v>
                </c:pt>
                <c:pt idx="681">
                  <c:v>4.2000000000000023E-2</c:v>
                </c:pt>
                <c:pt idx="682">
                  <c:v>4.3000000000000003E-2</c:v>
                </c:pt>
                <c:pt idx="683">
                  <c:v>4.3999999999999997E-2</c:v>
                </c:pt>
                <c:pt idx="684">
                  <c:v>4.5000000000000012E-2</c:v>
                </c:pt>
                <c:pt idx="685">
                  <c:v>4.5999999999999999E-2</c:v>
                </c:pt>
                <c:pt idx="686">
                  <c:v>4.7000000000000014E-2</c:v>
                </c:pt>
                <c:pt idx="687">
                  <c:v>4.7000000000000014E-2</c:v>
                </c:pt>
                <c:pt idx="688">
                  <c:v>4.8000000000000001E-2</c:v>
                </c:pt>
                <c:pt idx="689">
                  <c:v>4.8000000000000001E-2</c:v>
                </c:pt>
                <c:pt idx="690">
                  <c:v>4.7000000000000014E-2</c:v>
                </c:pt>
                <c:pt idx="691">
                  <c:v>4.5000000000000012E-2</c:v>
                </c:pt>
                <c:pt idx="692">
                  <c:v>4.3999999999999997E-2</c:v>
                </c:pt>
                <c:pt idx="693">
                  <c:v>4.2000000000000023E-2</c:v>
                </c:pt>
                <c:pt idx="694">
                  <c:v>4.1000000000000002E-2</c:v>
                </c:pt>
                <c:pt idx="695">
                  <c:v>4.2000000000000023E-2</c:v>
                </c:pt>
                <c:pt idx="696">
                  <c:v>4.2000000000000023E-2</c:v>
                </c:pt>
                <c:pt idx="697">
                  <c:v>4.1000000000000002E-2</c:v>
                </c:pt>
                <c:pt idx="698">
                  <c:v>4.2000000000000023E-2</c:v>
                </c:pt>
                <c:pt idx="699">
                  <c:v>4.1000000000000002E-2</c:v>
                </c:pt>
                <c:pt idx="700">
                  <c:v>4.1000000000000002E-2</c:v>
                </c:pt>
                <c:pt idx="701">
                  <c:v>4.1000000000000002E-2</c:v>
                </c:pt>
                <c:pt idx="702">
                  <c:v>4.1000000000000002E-2</c:v>
                </c:pt>
                <c:pt idx="703">
                  <c:v>4.2000000000000023E-2</c:v>
                </c:pt>
                <c:pt idx="704">
                  <c:v>4.1000000000000002E-2</c:v>
                </c:pt>
                <c:pt idx="705">
                  <c:v>4.1000000000000002E-2</c:v>
                </c:pt>
                <c:pt idx="706">
                  <c:v>4.1000000000000002E-2</c:v>
                </c:pt>
                <c:pt idx="707">
                  <c:v>4.1000000000000002E-2</c:v>
                </c:pt>
                <c:pt idx="708">
                  <c:v>4.0000000000000022E-2</c:v>
                </c:pt>
                <c:pt idx="709">
                  <c:v>4.0000000000000022E-2</c:v>
                </c:pt>
                <c:pt idx="710">
                  <c:v>4.1000000000000002E-2</c:v>
                </c:pt>
                <c:pt idx="711">
                  <c:v>4.2000000000000023E-2</c:v>
                </c:pt>
                <c:pt idx="712">
                  <c:v>4.3000000000000003E-2</c:v>
                </c:pt>
                <c:pt idx="713">
                  <c:v>4.3999999999999997E-2</c:v>
                </c:pt>
                <c:pt idx="714">
                  <c:v>4.3999999999999997E-2</c:v>
                </c:pt>
                <c:pt idx="715">
                  <c:v>4.5000000000000012E-2</c:v>
                </c:pt>
                <c:pt idx="716">
                  <c:v>4.5000000000000012E-2</c:v>
                </c:pt>
                <c:pt idx="717">
                  <c:v>4.5000000000000012E-2</c:v>
                </c:pt>
                <c:pt idx="718">
                  <c:v>4.3999999999999997E-2</c:v>
                </c:pt>
                <c:pt idx="719">
                  <c:v>4.3999999999999997E-2</c:v>
                </c:pt>
                <c:pt idx="720">
                  <c:v>4.2000000000000023E-2</c:v>
                </c:pt>
                <c:pt idx="721">
                  <c:v>4.2000000000000023E-2</c:v>
                </c:pt>
                <c:pt idx="722">
                  <c:v>4.2000000000000023E-2</c:v>
                </c:pt>
                <c:pt idx="723">
                  <c:v>4.1000000000000002E-2</c:v>
                </c:pt>
                <c:pt idx="724">
                  <c:v>4.1000000000000002E-2</c:v>
                </c:pt>
                <c:pt idx="725">
                  <c:v>4.1000000000000002E-2</c:v>
                </c:pt>
                <c:pt idx="726">
                  <c:v>4.1000000000000002E-2</c:v>
                </c:pt>
                <c:pt idx="727">
                  <c:v>4.1000000000000002E-2</c:v>
                </c:pt>
                <c:pt idx="728">
                  <c:v>4.2000000000000023E-2</c:v>
                </c:pt>
                <c:pt idx="729">
                  <c:v>4.2000000000000023E-2</c:v>
                </c:pt>
                <c:pt idx="730">
                  <c:v>4.3000000000000003E-2</c:v>
                </c:pt>
                <c:pt idx="731">
                  <c:v>4.3999999999999997E-2</c:v>
                </c:pt>
                <c:pt idx="732">
                  <c:v>4.3999999999999997E-2</c:v>
                </c:pt>
                <c:pt idx="733">
                  <c:v>4.3999999999999997E-2</c:v>
                </c:pt>
                <c:pt idx="734">
                  <c:v>4.3999999999999997E-2</c:v>
                </c:pt>
                <c:pt idx="735">
                  <c:v>4.3999999999999997E-2</c:v>
                </c:pt>
                <c:pt idx="736">
                  <c:v>4.3000000000000003E-2</c:v>
                </c:pt>
                <c:pt idx="737">
                  <c:v>4.3000000000000003E-2</c:v>
                </c:pt>
                <c:pt idx="738">
                  <c:v>4.3000000000000003E-2</c:v>
                </c:pt>
                <c:pt idx="739">
                  <c:v>4.3000000000000003E-2</c:v>
                </c:pt>
                <c:pt idx="740">
                  <c:v>4.3000000000000003E-2</c:v>
                </c:pt>
                <c:pt idx="741">
                  <c:v>4.3999999999999997E-2</c:v>
                </c:pt>
                <c:pt idx="742">
                  <c:v>4.3999999999999997E-2</c:v>
                </c:pt>
                <c:pt idx="743">
                  <c:v>4.5000000000000012E-2</c:v>
                </c:pt>
                <c:pt idx="744">
                  <c:v>4.5999999999999999E-2</c:v>
                </c:pt>
                <c:pt idx="745">
                  <c:v>4.5000000000000012E-2</c:v>
                </c:pt>
                <c:pt idx="746">
                  <c:v>4.3999999999999997E-2</c:v>
                </c:pt>
                <c:pt idx="747">
                  <c:v>4.3000000000000003E-2</c:v>
                </c:pt>
                <c:pt idx="748">
                  <c:v>4.3000000000000003E-2</c:v>
                </c:pt>
                <c:pt idx="749">
                  <c:v>4.2000000000000023E-2</c:v>
                </c:pt>
                <c:pt idx="750">
                  <c:v>4.2000000000000023E-2</c:v>
                </c:pt>
                <c:pt idx="751">
                  <c:v>4.3000000000000003E-2</c:v>
                </c:pt>
                <c:pt idx="752">
                  <c:v>4.2000000000000023E-2</c:v>
                </c:pt>
                <c:pt idx="753">
                  <c:v>4.1000000000000002E-2</c:v>
                </c:pt>
                <c:pt idx="754">
                  <c:v>4.2000000000000023E-2</c:v>
                </c:pt>
                <c:pt idx="755">
                  <c:v>4.1000000000000002E-2</c:v>
                </c:pt>
                <c:pt idx="756">
                  <c:v>4.1000000000000002E-2</c:v>
                </c:pt>
                <c:pt idx="757">
                  <c:v>4.1000000000000002E-2</c:v>
                </c:pt>
                <c:pt idx="758">
                  <c:v>4.2000000000000023E-2</c:v>
                </c:pt>
                <c:pt idx="759">
                  <c:v>4.3000000000000003E-2</c:v>
                </c:pt>
                <c:pt idx="760">
                  <c:v>4.3000000000000003E-2</c:v>
                </c:pt>
                <c:pt idx="761">
                  <c:v>4.3000000000000003E-2</c:v>
                </c:pt>
                <c:pt idx="762">
                  <c:v>4.2000000000000023E-2</c:v>
                </c:pt>
                <c:pt idx="763">
                  <c:v>4.1000000000000002E-2</c:v>
                </c:pt>
                <c:pt idx="764">
                  <c:v>4.1000000000000002E-2</c:v>
                </c:pt>
                <c:pt idx="765">
                  <c:v>4.1000000000000002E-2</c:v>
                </c:pt>
                <c:pt idx="766">
                  <c:v>4.1000000000000002E-2</c:v>
                </c:pt>
                <c:pt idx="767">
                  <c:v>4.2000000000000023E-2</c:v>
                </c:pt>
                <c:pt idx="768">
                  <c:v>4.3000000000000003E-2</c:v>
                </c:pt>
                <c:pt idx="769">
                  <c:v>4.3999999999999997E-2</c:v>
                </c:pt>
                <c:pt idx="770">
                  <c:v>4.5000000000000012E-2</c:v>
                </c:pt>
                <c:pt idx="771">
                  <c:v>4.5999999999999999E-2</c:v>
                </c:pt>
                <c:pt idx="772">
                  <c:v>4.5999999999999999E-2</c:v>
                </c:pt>
                <c:pt idx="773">
                  <c:v>4.5999999999999999E-2</c:v>
                </c:pt>
                <c:pt idx="774">
                  <c:v>4.5000000000000012E-2</c:v>
                </c:pt>
                <c:pt idx="775">
                  <c:v>4.3999999999999997E-2</c:v>
                </c:pt>
                <c:pt idx="776">
                  <c:v>4.3999999999999997E-2</c:v>
                </c:pt>
                <c:pt idx="777">
                  <c:v>4.3999999999999997E-2</c:v>
                </c:pt>
                <c:pt idx="778">
                  <c:v>4.3999999999999997E-2</c:v>
                </c:pt>
                <c:pt idx="779">
                  <c:v>4.3999999999999997E-2</c:v>
                </c:pt>
                <c:pt idx="780">
                  <c:v>4.3999999999999997E-2</c:v>
                </c:pt>
                <c:pt idx="781">
                  <c:v>4.5000000000000012E-2</c:v>
                </c:pt>
                <c:pt idx="782">
                  <c:v>4.5000000000000012E-2</c:v>
                </c:pt>
                <c:pt idx="783">
                  <c:v>4.5000000000000012E-2</c:v>
                </c:pt>
                <c:pt idx="784">
                  <c:v>4.5000000000000012E-2</c:v>
                </c:pt>
                <c:pt idx="785">
                  <c:v>4.3999999999999997E-2</c:v>
                </c:pt>
                <c:pt idx="786">
                  <c:v>4.3999999999999997E-2</c:v>
                </c:pt>
                <c:pt idx="787">
                  <c:v>4.3000000000000003E-2</c:v>
                </c:pt>
                <c:pt idx="788">
                  <c:v>4.3000000000000003E-2</c:v>
                </c:pt>
                <c:pt idx="789">
                  <c:v>4.2000000000000023E-2</c:v>
                </c:pt>
                <c:pt idx="790">
                  <c:v>4.2000000000000023E-2</c:v>
                </c:pt>
                <c:pt idx="791">
                  <c:v>4.1000000000000002E-2</c:v>
                </c:pt>
                <c:pt idx="792">
                  <c:v>4.1000000000000002E-2</c:v>
                </c:pt>
                <c:pt idx="793">
                  <c:v>4.1000000000000002E-2</c:v>
                </c:pt>
                <c:pt idx="794">
                  <c:v>4.3000000000000003E-2</c:v>
                </c:pt>
                <c:pt idx="795">
                  <c:v>4.3999999999999997E-2</c:v>
                </c:pt>
                <c:pt idx="796">
                  <c:v>4.5000000000000012E-2</c:v>
                </c:pt>
                <c:pt idx="797">
                  <c:v>4.5999999999999999E-2</c:v>
                </c:pt>
                <c:pt idx="798">
                  <c:v>4.5999999999999999E-2</c:v>
                </c:pt>
                <c:pt idx="799">
                  <c:v>4.5000000000000012E-2</c:v>
                </c:pt>
                <c:pt idx="800">
                  <c:v>4.5000000000000012E-2</c:v>
                </c:pt>
                <c:pt idx="801">
                  <c:v>4.3000000000000003E-2</c:v>
                </c:pt>
                <c:pt idx="802">
                  <c:v>4.3000000000000003E-2</c:v>
                </c:pt>
                <c:pt idx="803">
                  <c:v>4.2000000000000023E-2</c:v>
                </c:pt>
                <c:pt idx="804">
                  <c:v>4.1000000000000002E-2</c:v>
                </c:pt>
                <c:pt idx="805">
                  <c:v>4.2000000000000023E-2</c:v>
                </c:pt>
                <c:pt idx="806">
                  <c:v>4.2000000000000023E-2</c:v>
                </c:pt>
                <c:pt idx="807">
                  <c:v>4.2000000000000023E-2</c:v>
                </c:pt>
                <c:pt idx="808">
                  <c:v>4.2000000000000023E-2</c:v>
                </c:pt>
                <c:pt idx="809">
                  <c:v>4.3000000000000003E-2</c:v>
                </c:pt>
                <c:pt idx="810">
                  <c:v>4.3000000000000003E-2</c:v>
                </c:pt>
                <c:pt idx="811">
                  <c:v>4.2000000000000023E-2</c:v>
                </c:pt>
                <c:pt idx="812">
                  <c:v>4.2000000000000023E-2</c:v>
                </c:pt>
                <c:pt idx="813">
                  <c:v>4.1000000000000002E-2</c:v>
                </c:pt>
                <c:pt idx="814">
                  <c:v>4.1000000000000002E-2</c:v>
                </c:pt>
                <c:pt idx="815">
                  <c:v>4.2000000000000023E-2</c:v>
                </c:pt>
                <c:pt idx="816">
                  <c:v>4.3000000000000003E-2</c:v>
                </c:pt>
                <c:pt idx="817">
                  <c:v>4.5000000000000012E-2</c:v>
                </c:pt>
                <c:pt idx="818">
                  <c:v>4.7000000000000014E-2</c:v>
                </c:pt>
                <c:pt idx="819">
                  <c:v>4.8000000000000001E-2</c:v>
                </c:pt>
                <c:pt idx="820">
                  <c:v>4.7000000000000014E-2</c:v>
                </c:pt>
                <c:pt idx="821">
                  <c:v>4.8000000000000001E-2</c:v>
                </c:pt>
                <c:pt idx="822">
                  <c:v>4.7000000000000014E-2</c:v>
                </c:pt>
                <c:pt idx="823">
                  <c:v>4.5000000000000012E-2</c:v>
                </c:pt>
                <c:pt idx="824">
                  <c:v>4.5000000000000012E-2</c:v>
                </c:pt>
                <c:pt idx="825">
                  <c:v>4.3999999999999997E-2</c:v>
                </c:pt>
                <c:pt idx="826">
                  <c:v>4.3999999999999997E-2</c:v>
                </c:pt>
                <c:pt idx="827">
                  <c:v>4.3000000000000003E-2</c:v>
                </c:pt>
                <c:pt idx="828">
                  <c:v>4.2000000000000023E-2</c:v>
                </c:pt>
                <c:pt idx="829">
                  <c:v>4.2000000000000023E-2</c:v>
                </c:pt>
                <c:pt idx="830">
                  <c:v>4.3000000000000003E-2</c:v>
                </c:pt>
                <c:pt idx="831">
                  <c:v>4.2000000000000023E-2</c:v>
                </c:pt>
                <c:pt idx="832">
                  <c:v>4.3000000000000003E-2</c:v>
                </c:pt>
                <c:pt idx="833">
                  <c:v>4.2000000000000023E-2</c:v>
                </c:pt>
                <c:pt idx="834">
                  <c:v>4.1000000000000002E-2</c:v>
                </c:pt>
                <c:pt idx="835">
                  <c:v>4.0000000000000022E-2</c:v>
                </c:pt>
                <c:pt idx="836">
                  <c:v>4.1000000000000002E-2</c:v>
                </c:pt>
                <c:pt idx="837">
                  <c:v>4.3000000000000003E-2</c:v>
                </c:pt>
                <c:pt idx="838">
                  <c:v>4.3999999999999997E-2</c:v>
                </c:pt>
                <c:pt idx="839">
                  <c:v>4.5000000000000012E-2</c:v>
                </c:pt>
                <c:pt idx="840">
                  <c:v>4.5000000000000012E-2</c:v>
                </c:pt>
                <c:pt idx="841">
                  <c:v>4.5000000000000012E-2</c:v>
                </c:pt>
                <c:pt idx="842">
                  <c:v>4.3999999999999997E-2</c:v>
                </c:pt>
                <c:pt idx="843">
                  <c:v>4.3000000000000003E-2</c:v>
                </c:pt>
                <c:pt idx="844">
                  <c:v>4.3000000000000003E-2</c:v>
                </c:pt>
                <c:pt idx="845">
                  <c:v>4.2000000000000023E-2</c:v>
                </c:pt>
                <c:pt idx="846">
                  <c:v>4.3000000000000003E-2</c:v>
                </c:pt>
                <c:pt idx="847">
                  <c:v>4.3000000000000003E-2</c:v>
                </c:pt>
                <c:pt idx="848">
                  <c:v>4.2000000000000023E-2</c:v>
                </c:pt>
                <c:pt idx="849">
                  <c:v>4.2000000000000023E-2</c:v>
                </c:pt>
                <c:pt idx="850">
                  <c:v>4.2000000000000023E-2</c:v>
                </c:pt>
                <c:pt idx="851">
                  <c:v>4.2000000000000023E-2</c:v>
                </c:pt>
                <c:pt idx="852">
                  <c:v>4.3000000000000003E-2</c:v>
                </c:pt>
                <c:pt idx="853">
                  <c:v>4.3000000000000003E-2</c:v>
                </c:pt>
                <c:pt idx="854">
                  <c:v>4.3000000000000003E-2</c:v>
                </c:pt>
                <c:pt idx="855">
                  <c:v>4.3000000000000003E-2</c:v>
                </c:pt>
                <c:pt idx="856">
                  <c:v>4.3000000000000003E-2</c:v>
                </c:pt>
                <c:pt idx="857">
                  <c:v>4.3999999999999997E-2</c:v>
                </c:pt>
                <c:pt idx="858">
                  <c:v>4.5999999999999999E-2</c:v>
                </c:pt>
                <c:pt idx="859">
                  <c:v>4.7000000000000014E-2</c:v>
                </c:pt>
                <c:pt idx="860">
                  <c:v>4.8000000000000001E-2</c:v>
                </c:pt>
                <c:pt idx="861">
                  <c:v>4.7000000000000014E-2</c:v>
                </c:pt>
                <c:pt idx="862">
                  <c:v>4.5000000000000012E-2</c:v>
                </c:pt>
                <c:pt idx="863">
                  <c:v>4.3999999999999997E-2</c:v>
                </c:pt>
                <c:pt idx="864">
                  <c:v>4.3999999999999997E-2</c:v>
                </c:pt>
                <c:pt idx="865">
                  <c:v>4.3000000000000003E-2</c:v>
                </c:pt>
                <c:pt idx="866">
                  <c:v>4.3000000000000003E-2</c:v>
                </c:pt>
                <c:pt idx="867">
                  <c:v>4.2000000000000023E-2</c:v>
                </c:pt>
                <c:pt idx="868">
                  <c:v>4.2000000000000023E-2</c:v>
                </c:pt>
                <c:pt idx="869">
                  <c:v>4.2000000000000023E-2</c:v>
                </c:pt>
                <c:pt idx="870">
                  <c:v>4.2000000000000023E-2</c:v>
                </c:pt>
                <c:pt idx="871">
                  <c:v>4.2000000000000023E-2</c:v>
                </c:pt>
                <c:pt idx="872">
                  <c:v>4.2000000000000023E-2</c:v>
                </c:pt>
                <c:pt idx="873">
                  <c:v>4.1000000000000002E-2</c:v>
                </c:pt>
                <c:pt idx="874">
                  <c:v>4.1000000000000002E-2</c:v>
                </c:pt>
                <c:pt idx="875">
                  <c:v>4.1000000000000002E-2</c:v>
                </c:pt>
                <c:pt idx="876">
                  <c:v>4.1000000000000002E-2</c:v>
                </c:pt>
                <c:pt idx="877">
                  <c:v>4.1000000000000002E-2</c:v>
                </c:pt>
                <c:pt idx="878">
                  <c:v>4.1000000000000002E-2</c:v>
                </c:pt>
                <c:pt idx="879">
                  <c:v>4.2000000000000023E-2</c:v>
                </c:pt>
                <c:pt idx="880">
                  <c:v>4.3999999999999997E-2</c:v>
                </c:pt>
                <c:pt idx="881">
                  <c:v>4.5000000000000012E-2</c:v>
                </c:pt>
                <c:pt idx="882">
                  <c:v>4.5000000000000012E-2</c:v>
                </c:pt>
                <c:pt idx="883">
                  <c:v>4.5000000000000012E-2</c:v>
                </c:pt>
                <c:pt idx="884">
                  <c:v>4.3999999999999997E-2</c:v>
                </c:pt>
                <c:pt idx="885">
                  <c:v>4.3000000000000003E-2</c:v>
                </c:pt>
                <c:pt idx="886">
                  <c:v>4.3000000000000003E-2</c:v>
                </c:pt>
                <c:pt idx="887">
                  <c:v>4.3000000000000003E-2</c:v>
                </c:pt>
                <c:pt idx="888">
                  <c:v>4.2000000000000023E-2</c:v>
                </c:pt>
                <c:pt idx="889">
                  <c:v>4.2000000000000023E-2</c:v>
                </c:pt>
                <c:pt idx="890">
                  <c:v>4.2000000000000023E-2</c:v>
                </c:pt>
                <c:pt idx="891">
                  <c:v>4.3000000000000003E-2</c:v>
                </c:pt>
                <c:pt idx="892">
                  <c:v>4.3999999999999997E-2</c:v>
                </c:pt>
                <c:pt idx="893">
                  <c:v>4.3999999999999997E-2</c:v>
                </c:pt>
                <c:pt idx="894">
                  <c:v>4.5000000000000012E-2</c:v>
                </c:pt>
                <c:pt idx="895">
                  <c:v>4.3999999999999997E-2</c:v>
                </c:pt>
                <c:pt idx="896">
                  <c:v>4.3999999999999997E-2</c:v>
                </c:pt>
                <c:pt idx="897">
                  <c:v>4.3000000000000003E-2</c:v>
                </c:pt>
                <c:pt idx="898">
                  <c:v>4.2000000000000023E-2</c:v>
                </c:pt>
                <c:pt idx="899">
                  <c:v>4.2000000000000023E-2</c:v>
                </c:pt>
                <c:pt idx="900">
                  <c:v>4.2000000000000023E-2</c:v>
                </c:pt>
                <c:pt idx="901">
                  <c:v>4.3000000000000003E-2</c:v>
                </c:pt>
                <c:pt idx="902">
                  <c:v>4.5000000000000012E-2</c:v>
                </c:pt>
                <c:pt idx="903">
                  <c:v>4.5000000000000012E-2</c:v>
                </c:pt>
                <c:pt idx="904">
                  <c:v>4.3999999999999997E-2</c:v>
                </c:pt>
                <c:pt idx="905">
                  <c:v>4.3999999999999997E-2</c:v>
                </c:pt>
                <c:pt idx="906">
                  <c:v>4.3000000000000003E-2</c:v>
                </c:pt>
                <c:pt idx="907">
                  <c:v>4.3000000000000003E-2</c:v>
                </c:pt>
                <c:pt idx="908">
                  <c:v>4.2000000000000023E-2</c:v>
                </c:pt>
                <c:pt idx="909">
                  <c:v>4.2000000000000023E-2</c:v>
                </c:pt>
                <c:pt idx="910">
                  <c:v>4.2000000000000023E-2</c:v>
                </c:pt>
                <c:pt idx="911">
                  <c:v>4.2000000000000023E-2</c:v>
                </c:pt>
                <c:pt idx="912">
                  <c:v>4.1000000000000002E-2</c:v>
                </c:pt>
                <c:pt idx="913">
                  <c:v>4.1000000000000002E-2</c:v>
                </c:pt>
                <c:pt idx="914">
                  <c:v>4.1000000000000002E-2</c:v>
                </c:pt>
                <c:pt idx="915">
                  <c:v>4.2000000000000023E-2</c:v>
                </c:pt>
                <c:pt idx="916">
                  <c:v>4.2000000000000023E-2</c:v>
                </c:pt>
                <c:pt idx="917">
                  <c:v>4.1000000000000002E-2</c:v>
                </c:pt>
                <c:pt idx="918">
                  <c:v>4.1000000000000002E-2</c:v>
                </c:pt>
                <c:pt idx="919">
                  <c:v>4.0000000000000022E-2</c:v>
                </c:pt>
                <c:pt idx="920">
                  <c:v>4.2000000000000023E-2</c:v>
                </c:pt>
                <c:pt idx="921">
                  <c:v>4.2000000000000023E-2</c:v>
                </c:pt>
                <c:pt idx="922">
                  <c:v>4.3999999999999997E-2</c:v>
                </c:pt>
                <c:pt idx="923">
                  <c:v>4.5000000000000012E-2</c:v>
                </c:pt>
                <c:pt idx="924">
                  <c:v>4.5000000000000012E-2</c:v>
                </c:pt>
                <c:pt idx="925">
                  <c:v>4.5000000000000012E-2</c:v>
                </c:pt>
                <c:pt idx="926">
                  <c:v>4.5000000000000012E-2</c:v>
                </c:pt>
                <c:pt idx="927">
                  <c:v>4.5000000000000012E-2</c:v>
                </c:pt>
                <c:pt idx="928">
                  <c:v>4.5000000000000012E-2</c:v>
                </c:pt>
                <c:pt idx="929">
                  <c:v>4.5000000000000012E-2</c:v>
                </c:pt>
                <c:pt idx="930">
                  <c:v>4.5000000000000012E-2</c:v>
                </c:pt>
                <c:pt idx="931">
                  <c:v>4.5000000000000012E-2</c:v>
                </c:pt>
                <c:pt idx="932">
                  <c:v>4.5000000000000012E-2</c:v>
                </c:pt>
                <c:pt idx="933">
                  <c:v>4.5000000000000012E-2</c:v>
                </c:pt>
                <c:pt idx="934">
                  <c:v>4.3999999999999997E-2</c:v>
                </c:pt>
                <c:pt idx="935">
                  <c:v>4.3000000000000003E-2</c:v>
                </c:pt>
                <c:pt idx="936">
                  <c:v>4.2000000000000023E-2</c:v>
                </c:pt>
                <c:pt idx="937">
                  <c:v>4.2000000000000023E-2</c:v>
                </c:pt>
                <c:pt idx="938">
                  <c:v>4.1000000000000002E-2</c:v>
                </c:pt>
                <c:pt idx="939">
                  <c:v>4.1000000000000002E-2</c:v>
                </c:pt>
                <c:pt idx="940">
                  <c:v>4.1000000000000002E-2</c:v>
                </c:pt>
                <c:pt idx="941">
                  <c:v>4.1000000000000002E-2</c:v>
                </c:pt>
                <c:pt idx="942">
                  <c:v>4.2000000000000023E-2</c:v>
                </c:pt>
                <c:pt idx="943">
                  <c:v>4.3999999999999997E-2</c:v>
                </c:pt>
                <c:pt idx="944">
                  <c:v>4.5000000000000012E-2</c:v>
                </c:pt>
                <c:pt idx="945">
                  <c:v>4.5000000000000012E-2</c:v>
                </c:pt>
                <c:pt idx="946">
                  <c:v>4.5000000000000012E-2</c:v>
                </c:pt>
                <c:pt idx="947">
                  <c:v>4.3999999999999997E-2</c:v>
                </c:pt>
                <c:pt idx="948">
                  <c:v>4.3000000000000003E-2</c:v>
                </c:pt>
                <c:pt idx="949">
                  <c:v>4.3000000000000003E-2</c:v>
                </c:pt>
                <c:pt idx="950">
                  <c:v>4.3000000000000003E-2</c:v>
                </c:pt>
                <c:pt idx="951">
                  <c:v>4.3000000000000003E-2</c:v>
                </c:pt>
                <c:pt idx="952">
                  <c:v>4.2000000000000023E-2</c:v>
                </c:pt>
                <c:pt idx="953">
                  <c:v>4.2000000000000023E-2</c:v>
                </c:pt>
                <c:pt idx="954">
                  <c:v>4.2000000000000023E-2</c:v>
                </c:pt>
                <c:pt idx="955">
                  <c:v>4.2000000000000023E-2</c:v>
                </c:pt>
                <c:pt idx="956">
                  <c:v>4.2000000000000023E-2</c:v>
                </c:pt>
                <c:pt idx="957">
                  <c:v>4.3000000000000003E-2</c:v>
                </c:pt>
                <c:pt idx="958">
                  <c:v>4.2000000000000023E-2</c:v>
                </c:pt>
                <c:pt idx="959">
                  <c:v>4.1000000000000002E-2</c:v>
                </c:pt>
                <c:pt idx="960">
                  <c:v>4.1000000000000002E-2</c:v>
                </c:pt>
                <c:pt idx="961">
                  <c:v>4.2000000000000023E-2</c:v>
                </c:pt>
                <c:pt idx="962">
                  <c:v>4.3999999999999997E-2</c:v>
                </c:pt>
                <c:pt idx="963">
                  <c:v>4.5999999999999999E-2</c:v>
                </c:pt>
                <c:pt idx="964">
                  <c:v>4.7000000000000014E-2</c:v>
                </c:pt>
                <c:pt idx="965">
                  <c:v>4.8000000000000001E-2</c:v>
                </c:pt>
                <c:pt idx="966">
                  <c:v>4.9000000000000078E-2</c:v>
                </c:pt>
                <c:pt idx="967">
                  <c:v>4.9000000000000078E-2</c:v>
                </c:pt>
                <c:pt idx="968">
                  <c:v>4.8000000000000001E-2</c:v>
                </c:pt>
                <c:pt idx="969">
                  <c:v>4.5999999999999999E-2</c:v>
                </c:pt>
                <c:pt idx="970">
                  <c:v>4.5000000000000012E-2</c:v>
                </c:pt>
                <c:pt idx="971">
                  <c:v>4.3999999999999997E-2</c:v>
                </c:pt>
                <c:pt idx="972">
                  <c:v>4.3999999999999997E-2</c:v>
                </c:pt>
                <c:pt idx="973">
                  <c:v>4.3000000000000003E-2</c:v>
                </c:pt>
                <c:pt idx="974">
                  <c:v>4.3000000000000003E-2</c:v>
                </c:pt>
                <c:pt idx="975">
                  <c:v>4.2000000000000023E-2</c:v>
                </c:pt>
                <c:pt idx="976">
                  <c:v>4.2000000000000023E-2</c:v>
                </c:pt>
                <c:pt idx="977">
                  <c:v>4.2000000000000023E-2</c:v>
                </c:pt>
                <c:pt idx="978">
                  <c:v>4.2000000000000023E-2</c:v>
                </c:pt>
                <c:pt idx="979">
                  <c:v>4.1000000000000002E-2</c:v>
                </c:pt>
                <c:pt idx="980">
                  <c:v>4.1000000000000002E-2</c:v>
                </c:pt>
                <c:pt idx="981">
                  <c:v>4.1000000000000002E-2</c:v>
                </c:pt>
                <c:pt idx="982">
                  <c:v>4.2000000000000023E-2</c:v>
                </c:pt>
                <c:pt idx="983">
                  <c:v>4.3000000000000003E-2</c:v>
                </c:pt>
                <c:pt idx="984">
                  <c:v>4.3999999999999997E-2</c:v>
                </c:pt>
                <c:pt idx="985">
                  <c:v>4.5000000000000012E-2</c:v>
                </c:pt>
                <c:pt idx="986">
                  <c:v>4.5000000000000012E-2</c:v>
                </c:pt>
                <c:pt idx="987">
                  <c:v>4.5000000000000012E-2</c:v>
                </c:pt>
                <c:pt idx="988">
                  <c:v>4.5000000000000012E-2</c:v>
                </c:pt>
                <c:pt idx="989">
                  <c:v>4.5000000000000012E-2</c:v>
                </c:pt>
                <c:pt idx="990">
                  <c:v>4.3999999999999997E-2</c:v>
                </c:pt>
                <c:pt idx="991">
                  <c:v>4.3000000000000003E-2</c:v>
                </c:pt>
                <c:pt idx="992">
                  <c:v>4.3000000000000003E-2</c:v>
                </c:pt>
                <c:pt idx="993">
                  <c:v>4.3000000000000003E-2</c:v>
                </c:pt>
                <c:pt idx="994">
                  <c:v>4.3000000000000003E-2</c:v>
                </c:pt>
                <c:pt idx="995">
                  <c:v>4.3999999999999997E-2</c:v>
                </c:pt>
                <c:pt idx="996">
                  <c:v>4.3999999999999997E-2</c:v>
                </c:pt>
                <c:pt idx="997">
                  <c:v>4.3000000000000003E-2</c:v>
                </c:pt>
                <c:pt idx="998">
                  <c:v>4.3999999999999997E-2</c:v>
                </c:pt>
                <c:pt idx="999">
                  <c:v>4.3999999999999997E-2</c:v>
                </c:pt>
                <c:pt idx="1000">
                  <c:v>4.5000000000000012E-2</c:v>
                </c:pt>
                <c:pt idx="1001">
                  <c:v>4.5000000000000012E-2</c:v>
                </c:pt>
                <c:pt idx="1002">
                  <c:v>4.5000000000000012E-2</c:v>
                </c:pt>
                <c:pt idx="1003">
                  <c:v>4.5000000000000012E-2</c:v>
                </c:pt>
                <c:pt idx="1004">
                  <c:v>4.5000000000000012E-2</c:v>
                </c:pt>
                <c:pt idx="1005">
                  <c:v>4.5999999999999999E-2</c:v>
                </c:pt>
                <c:pt idx="1006">
                  <c:v>4.7000000000000014E-2</c:v>
                </c:pt>
                <c:pt idx="1007">
                  <c:v>4.5999999999999999E-2</c:v>
                </c:pt>
                <c:pt idx="1008">
                  <c:v>4.5999999999999999E-2</c:v>
                </c:pt>
                <c:pt idx="1009">
                  <c:v>4.5000000000000012E-2</c:v>
                </c:pt>
                <c:pt idx="1010">
                  <c:v>4.5000000000000012E-2</c:v>
                </c:pt>
                <c:pt idx="1011">
                  <c:v>4.3999999999999997E-2</c:v>
                </c:pt>
                <c:pt idx="1012">
                  <c:v>4.3000000000000003E-2</c:v>
                </c:pt>
                <c:pt idx="1013">
                  <c:v>4.3000000000000003E-2</c:v>
                </c:pt>
                <c:pt idx="1014">
                  <c:v>4.2000000000000023E-2</c:v>
                </c:pt>
                <c:pt idx="1015">
                  <c:v>4.2000000000000023E-2</c:v>
                </c:pt>
                <c:pt idx="1016">
                  <c:v>4.3000000000000003E-2</c:v>
                </c:pt>
                <c:pt idx="1017">
                  <c:v>4.3000000000000003E-2</c:v>
                </c:pt>
                <c:pt idx="1018">
                  <c:v>4.2000000000000023E-2</c:v>
                </c:pt>
                <c:pt idx="1019">
                  <c:v>4.3000000000000003E-2</c:v>
                </c:pt>
                <c:pt idx="1020">
                  <c:v>4.3000000000000003E-2</c:v>
                </c:pt>
                <c:pt idx="1021">
                  <c:v>4.2000000000000023E-2</c:v>
                </c:pt>
                <c:pt idx="1022">
                  <c:v>4.1000000000000002E-2</c:v>
                </c:pt>
                <c:pt idx="1023">
                  <c:v>4.2000000000000023E-2</c:v>
                </c:pt>
                <c:pt idx="1024">
                  <c:v>4.2000000000000023E-2</c:v>
                </c:pt>
                <c:pt idx="1025">
                  <c:v>4.1000000000000002E-2</c:v>
                </c:pt>
                <c:pt idx="1026">
                  <c:v>4.2000000000000023E-2</c:v>
                </c:pt>
                <c:pt idx="1027">
                  <c:v>4.2000000000000023E-2</c:v>
                </c:pt>
                <c:pt idx="1028">
                  <c:v>4.3000000000000003E-2</c:v>
                </c:pt>
                <c:pt idx="1029">
                  <c:v>4.3999999999999997E-2</c:v>
                </c:pt>
                <c:pt idx="1030">
                  <c:v>4.3999999999999997E-2</c:v>
                </c:pt>
                <c:pt idx="1031">
                  <c:v>4.5000000000000012E-2</c:v>
                </c:pt>
                <c:pt idx="1032">
                  <c:v>4.5000000000000012E-2</c:v>
                </c:pt>
                <c:pt idx="1033">
                  <c:v>4.5000000000000012E-2</c:v>
                </c:pt>
                <c:pt idx="1034">
                  <c:v>4.3999999999999997E-2</c:v>
                </c:pt>
                <c:pt idx="1035">
                  <c:v>4.3999999999999997E-2</c:v>
                </c:pt>
                <c:pt idx="1036">
                  <c:v>4.3999999999999997E-2</c:v>
                </c:pt>
                <c:pt idx="1037">
                  <c:v>4.3999999999999997E-2</c:v>
                </c:pt>
                <c:pt idx="1038">
                  <c:v>4.3000000000000003E-2</c:v>
                </c:pt>
                <c:pt idx="1039">
                  <c:v>4.3000000000000003E-2</c:v>
                </c:pt>
                <c:pt idx="1040">
                  <c:v>4.3000000000000003E-2</c:v>
                </c:pt>
                <c:pt idx="1041">
                  <c:v>4.2000000000000023E-2</c:v>
                </c:pt>
                <c:pt idx="1042">
                  <c:v>4.3000000000000003E-2</c:v>
                </c:pt>
                <c:pt idx="1043">
                  <c:v>4.3999999999999997E-2</c:v>
                </c:pt>
                <c:pt idx="1044">
                  <c:v>4.3999999999999997E-2</c:v>
                </c:pt>
                <c:pt idx="1045">
                  <c:v>4.5000000000000012E-2</c:v>
                </c:pt>
                <c:pt idx="1046">
                  <c:v>4.5000000000000012E-2</c:v>
                </c:pt>
                <c:pt idx="1047">
                  <c:v>4.5000000000000012E-2</c:v>
                </c:pt>
                <c:pt idx="1048">
                  <c:v>4.3999999999999997E-2</c:v>
                </c:pt>
                <c:pt idx="1049">
                  <c:v>4.3000000000000003E-2</c:v>
                </c:pt>
                <c:pt idx="1050">
                  <c:v>4.2000000000000023E-2</c:v>
                </c:pt>
                <c:pt idx="1051">
                  <c:v>4.1000000000000002E-2</c:v>
                </c:pt>
                <c:pt idx="1052">
                  <c:v>4.2000000000000023E-2</c:v>
                </c:pt>
                <c:pt idx="1053">
                  <c:v>4.3000000000000003E-2</c:v>
                </c:pt>
                <c:pt idx="1054">
                  <c:v>4.3999999999999997E-2</c:v>
                </c:pt>
                <c:pt idx="1055">
                  <c:v>4.3999999999999997E-2</c:v>
                </c:pt>
                <c:pt idx="1056">
                  <c:v>4.5000000000000012E-2</c:v>
                </c:pt>
                <c:pt idx="1057">
                  <c:v>4.5000000000000012E-2</c:v>
                </c:pt>
                <c:pt idx="1058">
                  <c:v>4.5000000000000012E-2</c:v>
                </c:pt>
                <c:pt idx="1059">
                  <c:v>4.3999999999999997E-2</c:v>
                </c:pt>
                <c:pt idx="1060">
                  <c:v>4.3000000000000003E-2</c:v>
                </c:pt>
                <c:pt idx="1061">
                  <c:v>4.3000000000000003E-2</c:v>
                </c:pt>
                <c:pt idx="1062">
                  <c:v>4.3000000000000003E-2</c:v>
                </c:pt>
                <c:pt idx="1063">
                  <c:v>4.3000000000000003E-2</c:v>
                </c:pt>
                <c:pt idx="1064">
                  <c:v>4.3000000000000003E-2</c:v>
                </c:pt>
                <c:pt idx="1065">
                  <c:v>4.3000000000000003E-2</c:v>
                </c:pt>
                <c:pt idx="1066">
                  <c:v>4.2000000000000023E-2</c:v>
                </c:pt>
                <c:pt idx="1067">
                  <c:v>4.2000000000000023E-2</c:v>
                </c:pt>
                <c:pt idx="1068">
                  <c:v>4.2000000000000023E-2</c:v>
                </c:pt>
                <c:pt idx="1069">
                  <c:v>4.2000000000000023E-2</c:v>
                </c:pt>
                <c:pt idx="1070">
                  <c:v>4.2000000000000023E-2</c:v>
                </c:pt>
                <c:pt idx="1071">
                  <c:v>4.2000000000000023E-2</c:v>
                </c:pt>
                <c:pt idx="1072">
                  <c:v>4.1000000000000002E-2</c:v>
                </c:pt>
                <c:pt idx="1073">
                  <c:v>4.2000000000000023E-2</c:v>
                </c:pt>
                <c:pt idx="1074">
                  <c:v>4.3000000000000003E-2</c:v>
                </c:pt>
                <c:pt idx="1075">
                  <c:v>4.3999999999999997E-2</c:v>
                </c:pt>
                <c:pt idx="1076">
                  <c:v>4.5000000000000012E-2</c:v>
                </c:pt>
                <c:pt idx="1077">
                  <c:v>4.5000000000000012E-2</c:v>
                </c:pt>
                <c:pt idx="1078">
                  <c:v>4.5999999999999999E-2</c:v>
                </c:pt>
                <c:pt idx="1079">
                  <c:v>4.5999999999999999E-2</c:v>
                </c:pt>
                <c:pt idx="1080">
                  <c:v>4.7000000000000014E-2</c:v>
                </c:pt>
                <c:pt idx="1081">
                  <c:v>4.7000000000000014E-2</c:v>
                </c:pt>
                <c:pt idx="1082">
                  <c:v>4.7000000000000014E-2</c:v>
                </c:pt>
                <c:pt idx="1083">
                  <c:v>4.5999999999999999E-2</c:v>
                </c:pt>
                <c:pt idx="1084">
                  <c:v>4.5000000000000012E-2</c:v>
                </c:pt>
                <c:pt idx="1085">
                  <c:v>4.5000000000000012E-2</c:v>
                </c:pt>
                <c:pt idx="1086">
                  <c:v>4.3999999999999997E-2</c:v>
                </c:pt>
                <c:pt idx="1087">
                  <c:v>4.3999999999999997E-2</c:v>
                </c:pt>
                <c:pt idx="1088">
                  <c:v>4.3000000000000003E-2</c:v>
                </c:pt>
                <c:pt idx="1089">
                  <c:v>4.2000000000000023E-2</c:v>
                </c:pt>
                <c:pt idx="1090">
                  <c:v>4.1000000000000002E-2</c:v>
                </c:pt>
                <c:pt idx="1091">
                  <c:v>4.1000000000000002E-2</c:v>
                </c:pt>
                <c:pt idx="1092">
                  <c:v>4.1000000000000002E-2</c:v>
                </c:pt>
                <c:pt idx="1093">
                  <c:v>4.2000000000000023E-2</c:v>
                </c:pt>
                <c:pt idx="1094">
                  <c:v>4.2000000000000023E-2</c:v>
                </c:pt>
                <c:pt idx="1095">
                  <c:v>4.2000000000000023E-2</c:v>
                </c:pt>
                <c:pt idx="1096">
                  <c:v>4.3000000000000003E-2</c:v>
                </c:pt>
                <c:pt idx="1097">
                  <c:v>4.3000000000000003E-2</c:v>
                </c:pt>
                <c:pt idx="1098">
                  <c:v>4.3000000000000003E-2</c:v>
                </c:pt>
                <c:pt idx="1099">
                  <c:v>4.3999999999999997E-2</c:v>
                </c:pt>
                <c:pt idx="1100">
                  <c:v>4.5000000000000012E-2</c:v>
                </c:pt>
                <c:pt idx="1101">
                  <c:v>4.5000000000000012E-2</c:v>
                </c:pt>
                <c:pt idx="1102">
                  <c:v>4.5000000000000012E-2</c:v>
                </c:pt>
                <c:pt idx="1103">
                  <c:v>4.3999999999999997E-2</c:v>
                </c:pt>
                <c:pt idx="1104">
                  <c:v>4.3999999999999997E-2</c:v>
                </c:pt>
                <c:pt idx="1105">
                  <c:v>4.3999999999999997E-2</c:v>
                </c:pt>
                <c:pt idx="1106">
                  <c:v>4.3999999999999997E-2</c:v>
                </c:pt>
                <c:pt idx="1107">
                  <c:v>4.3000000000000003E-2</c:v>
                </c:pt>
                <c:pt idx="1108">
                  <c:v>4.3000000000000003E-2</c:v>
                </c:pt>
                <c:pt idx="1109">
                  <c:v>4.3000000000000003E-2</c:v>
                </c:pt>
                <c:pt idx="1110">
                  <c:v>4.2000000000000023E-2</c:v>
                </c:pt>
                <c:pt idx="1111">
                  <c:v>4.3000000000000003E-2</c:v>
                </c:pt>
                <c:pt idx="1112">
                  <c:v>4.2000000000000023E-2</c:v>
                </c:pt>
                <c:pt idx="1113">
                  <c:v>4.2000000000000023E-2</c:v>
                </c:pt>
                <c:pt idx="1114">
                  <c:v>4.2000000000000023E-2</c:v>
                </c:pt>
                <c:pt idx="1115">
                  <c:v>4.2000000000000023E-2</c:v>
                </c:pt>
                <c:pt idx="1116">
                  <c:v>4.2000000000000023E-2</c:v>
                </c:pt>
                <c:pt idx="1117">
                  <c:v>4.3000000000000003E-2</c:v>
                </c:pt>
                <c:pt idx="1118">
                  <c:v>4.3000000000000003E-2</c:v>
                </c:pt>
                <c:pt idx="1119">
                  <c:v>4.5000000000000012E-2</c:v>
                </c:pt>
                <c:pt idx="1120">
                  <c:v>4.5000000000000012E-2</c:v>
                </c:pt>
                <c:pt idx="1121">
                  <c:v>4.7000000000000014E-2</c:v>
                </c:pt>
                <c:pt idx="1122">
                  <c:v>4.8000000000000001E-2</c:v>
                </c:pt>
                <c:pt idx="1123">
                  <c:v>4.8000000000000001E-2</c:v>
                </c:pt>
                <c:pt idx="1124">
                  <c:v>4.7000000000000014E-2</c:v>
                </c:pt>
                <c:pt idx="1125">
                  <c:v>4.7000000000000014E-2</c:v>
                </c:pt>
                <c:pt idx="1126">
                  <c:v>4.5000000000000012E-2</c:v>
                </c:pt>
                <c:pt idx="1127">
                  <c:v>4.3999999999999997E-2</c:v>
                </c:pt>
                <c:pt idx="1128">
                  <c:v>4.3999999999999997E-2</c:v>
                </c:pt>
                <c:pt idx="1129">
                  <c:v>4.3999999999999997E-2</c:v>
                </c:pt>
                <c:pt idx="1130">
                  <c:v>4.3999999999999997E-2</c:v>
                </c:pt>
                <c:pt idx="1131">
                  <c:v>4.3999999999999997E-2</c:v>
                </c:pt>
                <c:pt idx="1132">
                  <c:v>4.3000000000000003E-2</c:v>
                </c:pt>
                <c:pt idx="1133">
                  <c:v>4.3000000000000003E-2</c:v>
                </c:pt>
                <c:pt idx="1134">
                  <c:v>4.2000000000000023E-2</c:v>
                </c:pt>
                <c:pt idx="1135">
                  <c:v>4.2000000000000023E-2</c:v>
                </c:pt>
                <c:pt idx="1136">
                  <c:v>4.2000000000000023E-2</c:v>
                </c:pt>
                <c:pt idx="1137">
                  <c:v>4.2000000000000023E-2</c:v>
                </c:pt>
                <c:pt idx="1138">
                  <c:v>4.1000000000000002E-2</c:v>
                </c:pt>
                <c:pt idx="1139">
                  <c:v>4.2000000000000023E-2</c:v>
                </c:pt>
                <c:pt idx="1140">
                  <c:v>4.3000000000000003E-2</c:v>
                </c:pt>
                <c:pt idx="1141">
                  <c:v>4.3000000000000003E-2</c:v>
                </c:pt>
                <c:pt idx="1142">
                  <c:v>4.5000000000000012E-2</c:v>
                </c:pt>
                <c:pt idx="1143">
                  <c:v>4.3999999999999997E-2</c:v>
                </c:pt>
                <c:pt idx="1144">
                  <c:v>4.5000000000000012E-2</c:v>
                </c:pt>
                <c:pt idx="1145">
                  <c:v>4.5000000000000012E-2</c:v>
                </c:pt>
                <c:pt idx="1146">
                  <c:v>4.5000000000000012E-2</c:v>
                </c:pt>
                <c:pt idx="1147">
                  <c:v>4.3999999999999997E-2</c:v>
                </c:pt>
                <c:pt idx="1148">
                  <c:v>4.3000000000000003E-2</c:v>
                </c:pt>
                <c:pt idx="1149">
                  <c:v>4.3000000000000003E-2</c:v>
                </c:pt>
                <c:pt idx="1150">
                  <c:v>4.3000000000000003E-2</c:v>
                </c:pt>
                <c:pt idx="1151">
                  <c:v>4.3999999999999997E-2</c:v>
                </c:pt>
                <c:pt idx="1152">
                  <c:v>4.3000000000000003E-2</c:v>
                </c:pt>
                <c:pt idx="1153">
                  <c:v>4.3999999999999997E-2</c:v>
                </c:pt>
                <c:pt idx="1154">
                  <c:v>4.3000000000000003E-2</c:v>
                </c:pt>
                <c:pt idx="1155">
                  <c:v>4.3999999999999997E-2</c:v>
                </c:pt>
                <c:pt idx="1156">
                  <c:v>4.5000000000000012E-2</c:v>
                </c:pt>
                <c:pt idx="1157">
                  <c:v>4.5000000000000012E-2</c:v>
                </c:pt>
                <c:pt idx="1158">
                  <c:v>4.5000000000000012E-2</c:v>
                </c:pt>
                <c:pt idx="1159">
                  <c:v>4.5000000000000012E-2</c:v>
                </c:pt>
                <c:pt idx="1160">
                  <c:v>4.3999999999999997E-2</c:v>
                </c:pt>
                <c:pt idx="1161">
                  <c:v>4.3999999999999997E-2</c:v>
                </c:pt>
                <c:pt idx="1162">
                  <c:v>4.3999999999999997E-2</c:v>
                </c:pt>
                <c:pt idx="1163">
                  <c:v>4.5000000000000012E-2</c:v>
                </c:pt>
                <c:pt idx="1164">
                  <c:v>4.5000000000000012E-2</c:v>
                </c:pt>
                <c:pt idx="1165">
                  <c:v>4.5000000000000012E-2</c:v>
                </c:pt>
                <c:pt idx="1166">
                  <c:v>4.5000000000000012E-2</c:v>
                </c:pt>
                <c:pt idx="1167">
                  <c:v>4.5000000000000012E-2</c:v>
                </c:pt>
                <c:pt idx="1168">
                  <c:v>4.5000000000000012E-2</c:v>
                </c:pt>
                <c:pt idx="1169">
                  <c:v>4.3999999999999997E-2</c:v>
                </c:pt>
                <c:pt idx="1170">
                  <c:v>4.3000000000000003E-2</c:v>
                </c:pt>
                <c:pt idx="1171">
                  <c:v>4.3000000000000003E-2</c:v>
                </c:pt>
                <c:pt idx="1172">
                  <c:v>4.3000000000000003E-2</c:v>
                </c:pt>
                <c:pt idx="1173">
                  <c:v>4.3000000000000003E-2</c:v>
                </c:pt>
                <c:pt idx="1174">
                  <c:v>4.3999999999999997E-2</c:v>
                </c:pt>
                <c:pt idx="1175">
                  <c:v>4.3000000000000003E-2</c:v>
                </c:pt>
                <c:pt idx="1176">
                  <c:v>4.3000000000000003E-2</c:v>
                </c:pt>
                <c:pt idx="1177">
                  <c:v>4.2000000000000023E-2</c:v>
                </c:pt>
                <c:pt idx="1178">
                  <c:v>4.2000000000000023E-2</c:v>
                </c:pt>
                <c:pt idx="1179">
                  <c:v>4.3000000000000003E-2</c:v>
                </c:pt>
                <c:pt idx="1180">
                  <c:v>4.3000000000000003E-2</c:v>
                </c:pt>
                <c:pt idx="1181">
                  <c:v>4.3000000000000003E-2</c:v>
                </c:pt>
                <c:pt idx="1182">
                  <c:v>4.3000000000000003E-2</c:v>
                </c:pt>
                <c:pt idx="1183">
                  <c:v>4.2000000000000023E-2</c:v>
                </c:pt>
                <c:pt idx="1184">
                  <c:v>4.3999999999999997E-2</c:v>
                </c:pt>
                <c:pt idx="1185">
                  <c:v>4.5000000000000012E-2</c:v>
                </c:pt>
                <c:pt idx="1186">
                  <c:v>4.5000000000000012E-2</c:v>
                </c:pt>
                <c:pt idx="1187">
                  <c:v>4.5999999999999999E-2</c:v>
                </c:pt>
                <c:pt idx="1188">
                  <c:v>4.5000000000000012E-2</c:v>
                </c:pt>
                <c:pt idx="1189">
                  <c:v>4.3999999999999997E-2</c:v>
                </c:pt>
                <c:pt idx="1190">
                  <c:v>4.3999999999999997E-2</c:v>
                </c:pt>
                <c:pt idx="1191">
                  <c:v>4.5000000000000012E-2</c:v>
                </c:pt>
                <c:pt idx="1192">
                  <c:v>4.5000000000000012E-2</c:v>
                </c:pt>
                <c:pt idx="1193">
                  <c:v>4.5000000000000012E-2</c:v>
                </c:pt>
                <c:pt idx="1194">
                  <c:v>4.5999999999999999E-2</c:v>
                </c:pt>
                <c:pt idx="1195">
                  <c:v>4.5000000000000012E-2</c:v>
                </c:pt>
                <c:pt idx="1196">
                  <c:v>4.5000000000000012E-2</c:v>
                </c:pt>
                <c:pt idx="1197">
                  <c:v>4.3999999999999997E-2</c:v>
                </c:pt>
                <c:pt idx="1198">
                  <c:v>4.3000000000000003E-2</c:v>
                </c:pt>
                <c:pt idx="1199">
                  <c:v>4.2000000000000023E-2</c:v>
                </c:pt>
                <c:pt idx="1200">
                  <c:v>4.2000000000000023E-2</c:v>
                </c:pt>
                <c:pt idx="1201">
                  <c:v>4.2000000000000023E-2</c:v>
                </c:pt>
                <c:pt idx="1202">
                  <c:v>4.2000000000000023E-2</c:v>
                </c:pt>
                <c:pt idx="1203">
                  <c:v>4.3000000000000003E-2</c:v>
                </c:pt>
                <c:pt idx="1204">
                  <c:v>4.3000000000000003E-2</c:v>
                </c:pt>
                <c:pt idx="1205">
                  <c:v>4.3000000000000003E-2</c:v>
                </c:pt>
                <c:pt idx="1206">
                  <c:v>4.3000000000000003E-2</c:v>
                </c:pt>
                <c:pt idx="1207">
                  <c:v>4.3000000000000003E-2</c:v>
                </c:pt>
                <c:pt idx="1208">
                  <c:v>4.3000000000000003E-2</c:v>
                </c:pt>
                <c:pt idx="1209">
                  <c:v>4.3000000000000003E-2</c:v>
                </c:pt>
                <c:pt idx="1210">
                  <c:v>4.2000000000000023E-2</c:v>
                </c:pt>
                <c:pt idx="1211">
                  <c:v>4.2000000000000023E-2</c:v>
                </c:pt>
                <c:pt idx="1212">
                  <c:v>4.2000000000000023E-2</c:v>
                </c:pt>
                <c:pt idx="1213">
                  <c:v>4.1000000000000002E-2</c:v>
                </c:pt>
                <c:pt idx="1214">
                  <c:v>4.2000000000000023E-2</c:v>
                </c:pt>
                <c:pt idx="1215">
                  <c:v>4.2000000000000023E-2</c:v>
                </c:pt>
                <c:pt idx="1216">
                  <c:v>4.2000000000000023E-2</c:v>
                </c:pt>
                <c:pt idx="1217">
                  <c:v>4.2000000000000023E-2</c:v>
                </c:pt>
                <c:pt idx="1218">
                  <c:v>4.3000000000000003E-2</c:v>
                </c:pt>
                <c:pt idx="1219">
                  <c:v>4.3999999999999997E-2</c:v>
                </c:pt>
                <c:pt idx="1220">
                  <c:v>4.3999999999999997E-2</c:v>
                </c:pt>
                <c:pt idx="1221">
                  <c:v>4.3999999999999997E-2</c:v>
                </c:pt>
                <c:pt idx="1222">
                  <c:v>4.3999999999999997E-2</c:v>
                </c:pt>
                <c:pt idx="1223">
                  <c:v>4.5000000000000012E-2</c:v>
                </c:pt>
                <c:pt idx="1224">
                  <c:v>4.5000000000000012E-2</c:v>
                </c:pt>
                <c:pt idx="1225">
                  <c:v>4.5000000000000012E-2</c:v>
                </c:pt>
                <c:pt idx="1226">
                  <c:v>4.3999999999999997E-2</c:v>
                </c:pt>
                <c:pt idx="1227">
                  <c:v>3.3000000000000002E-2</c:v>
                </c:pt>
                <c:pt idx="1228">
                  <c:v>3.3000000000000002E-2</c:v>
                </c:pt>
                <c:pt idx="1229">
                  <c:v>3.3000000000000002E-2</c:v>
                </c:pt>
                <c:pt idx="1230">
                  <c:v>3.1000000000000045E-2</c:v>
                </c:pt>
                <c:pt idx="1231">
                  <c:v>3.1000000000000045E-2</c:v>
                </c:pt>
                <c:pt idx="1232">
                  <c:v>3.1000000000000045E-2</c:v>
                </c:pt>
                <c:pt idx="1233">
                  <c:v>3.1000000000000045E-2</c:v>
                </c:pt>
                <c:pt idx="1234">
                  <c:v>3.1000000000000045E-2</c:v>
                </c:pt>
                <c:pt idx="1235">
                  <c:v>3.1000000000000045E-2</c:v>
                </c:pt>
                <c:pt idx="1236">
                  <c:v>3.1000000000000045E-2</c:v>
                </c:pt>
                <c:pt idx="1237">
                  <c:v>3.1000000000000045E-2</c:v>
                </c:pt>
                <c:pt idx="1238">
                  <c:v>3.1000000000000045E-2</c:v>
                </c:pt>
                <c:pt idx="1239">
                  <c:v>3.1000000000000045E-2</c:v>
                </c:pt>
                <c:pt idx="1240">
                  <c:v>3.1000000000000045E-2</c:v>
                </c:pt>
                <c:pt idx="1241">
                  <c:v>3.1000000000000045E-2</c:v>
                </c:pt>
                <c:pt idx="1242">
                  <c:v>3.1000000000000045E-2</c:v>
                </c:pt>
                <c:pt idx="1243">
                  <c:v>3.1000000000000045E-2</c:v>
                </c:pt>
                <c:pt idx="1244">
                  <c:v>3.1000000000000045E-2</c:v>
                </c:pt>
                <c:pt idx="1245">
                  <c:v>3.1000000000000045E-2</c:v>
                </c:pt>
                <c:pt idx="1246">
                  <c:v>3.1000000000000045E-2</c:v>
                </c:pt>
                <c:pt idx="1247">
                  <c:v>3.1000000000000045E-2</c:v>
                </c:pt>
                <c:pt idx="1248">
                  <c:v>3.1000000000000045E-2</c:v>
                </c:pt>
                <c:pt idx="1249">
                  <c:v>3.1000000000000045E-2</c:v>
                </c:pt>
                <c:pt idx="1250">
                  <c:v>3.1000000000000045E-2</c:v>
                </c:pt>
                <c:pt idx="1251">
                  <c:v>3.1000000000000045E-2</c:v>
                </c:pt>
                <c:pt idx="1252">
                  <c:v>3.1000000000000045E-2</c:v>
                </c:pt>
                <c:pt idx="1253">
                  <c:v>3.1000000000000045E-2</c:v>
                </c:pt>
                <c:pt idx="1254">
                  <c:v>3.1000000000000045E-2</c:v>
                </c:pt>
                <c:pt idx="1255">
                  <c:v>3.1000000000000045E-2</c:v>
                </c:pt>
                <c:pt idx="1256">
                  <c:v>3.1000000000000045E-2</c:v>
                </c:pt>
                <c:pt idx="1257">
                  <c:v>3.1000000000000045E-2</c:v>
                </c:pt>
                <c:pt idx="1258">
                  <c:v>3.1000000000000045E-2</c:v>
                </c:pt>
                <c:pt idx="1259">
                  <c:v>3.1000000000000045E-2</c:v>
                </c:pt>
                <c:pt idx="1260">
                  <c:v>3.1000000000000045E-2</c:v>
                </c:pt>
                <c:pt idx="1261">
                  <c:v>3.1000000000000045E-2</c:v>
                </c:pt>
                <c:pt idx="1262">
                  <c:v>3.1000000000000045E-2</c:v>
                </c:pt>
                <c:pt idx="1263">
                  <c:v>3.0000000000000002E-2</c:v>
                </c:pt>
                <c:pt idx="1264">
                  <c:v>3.0000000000000002E-2</c:v>
                </c:pt>
                <c:pt idx="1265">
                  <c:v>3.0000000000000002E-2</c:v>
                </c:pt>
                <c:pt idx="1266">
                  <c:v>3.0000000000000002E-2</c:v>
                </c:pt>
                <c:pt idx="1267">
                  <c:v>3.0000000000000002E-2</c:v>
                </c:pt>
                <c:pt idx="1268">
                  <c:v>3.0000000000000002E-2</c:v>
                </c:pt>
                <c:pt idx="1269">
                  <c:v>3.0000000000000002E-2</c:v>
                </c:pt>
                <c:pt idx="1270">
                  <c:v>3.0000000000000002E-2</c:v>
                </c:pt>
                <c:pt idx="1271">
                  <c:v>3.1000000000000045E-2</c:v>
                </c:pt>
                <c:pt idx="1272">
                  <c:v>3.1000000000000045E-2</c:v>
                </c:pt>
                <c:pt idx="1273">
                  <c:v>3.1000000000000045E-2</c:v>
                </c:pt>
                <c:pt idx="1274">
                  <c:v>3.2000000000000042E-2</c:v>
                </c:pt>
                <c:pt idx="1275">
                  <c:v>3.2000000000000042E-2</c:v>
                </c:pt>
                <c:pt idx="1276">
                  <c:v>3.1000000000000045E-2</c:v>
                </c:pt>
                <c:pt idx="1277">
                  <c:v>3.1000000000000045E-2</c:v>
                </c:pt>
                <c:pt idx="1278">
                  <c:v>3.0000000000000002E-2</c:v>
                </c:pt>
                <c:pt idx="1279">
                  <c:v>3.0000000000000002E-2</c:v>
                </c:pt>
                <c:pt idx="1280">
                  <c:v>3.0000000000000002E-2</c:v>
                </c:pt>
                <c:pt idx="1281">
                  <c:v>3.5999999999999997E-2</c:v>
                </c:pt>
                <c:pt idx="1282">
                  <c:v>4.2000000000000023E-2</c:v>
                </c:pt>
                <c:pt idx="1283">
                  <c:v>4.2000000000000023E-2</c:v>
                </c:pt>
                <c:pt idx="1284">
                  <c:v>4.5000000000000012E-2</c:v>
                </c:pt>
                <c:pt idx="1285">
                  <c:v>4.5000000000000012E-2</c:v>
                </c:pt>
                <c:pt idx="1286">
                  <c:v>4.5000000000000012E-2</c:v>
                </c:pt>
                <c:pt idx="1287">
                  <c:v>4.5000000000000012E-2</c:v>
                </c:pt>
                <c:pt idx="1288">
                  <c:v>4.3999999999999997E-2</c:v>
                </c:pt>
                <c:pt idx="1289">
                  <c:v>4.3999999999999997E-2</c:v>
                </c:pt>
                <c:pt idx="1290">
                  <c:v>4.5000000000000012E-2</c:v>
                </c:pt>
                <c:pt idx="1291">
                  <c:v>4.5000000000000012E-2</c:v>
                </c:pt>
                <c:pt idx="1292">
                  <c:v>4.5000000000000012E-2</c:v>
                </c:pt>
                <c:pt idx="1293">
                  <c:v>4.5999999999999999E-2</c:v>
                </c:pt>
                <c:pt idx="1294">
                  <c:v>4.5000000000000012E-2</c:v>
                </c:pt>
                <c:pt idx="1295">
                  <c:v>4.5000000000000012E-2</c:v>
                </c:pt>
                <c:pt idx="1296">
                  <c:v>4.5000000000000012E-2</c:v>
                </c:pt>
                <c:pt idx="1297">
                  <c:v>4.3999999999999997E-2</c:v>
                </c:pt>
                <c:pt idx="1298">
                  <c:v>4.3999999999999997E-2</c:v>
                </c:pt>
                <c:pt idx="1299">
                  <c:v>4.3999999999999997E-2</c:v>
                </c:pt>
                <c:pt idx="1300">
                  <c:v>4.3999999999999997E-2</c:v>
                </c:pt>
                <c:pt idx="1301">
                  <c:v>4.3000000000000003E-2</c:v>
                </c:pt>
                <c:pt idx="1302">
                  <c:v>4.3000000000000003E-2</c:v>
                </c:pt>
                <c:pt idx="1303">
                  <c:v>4.3000000000000003E-2</c:v>
                </c:pt>
                <c:pt idx="1304">
                  <c:v>4.2000000000000023E-2</c:v>
                </c:pt>
                <c:pt idx="1305">
                  <c:v>4.2000000000000023E-2</c:v>
                </c:pt>
                <c:pt idx="1306">
                  <c:v>4.3000000000000003E-2</c:v>
                </c:pt>
                <c:pt idx="1307">
                  <c:v>4.2000000000000023E-2</c:v>
                </c:pt>
                <c:pt idx="1308">
                  <c:v>4.2000000000000023E-2</c:v>
                </c:pt>
                <c:pt idx="1309">
                  <c:v>4.2000000000000023E-2</c:v>
                </c:pt>
                <c:pt idx="1310">
                  <c:v>4.2000000000000023E-2</c:v>
                </c:pt>
                <c:pt idx="1311">
                  <c:v>4.2000000000000023E-2</c:v>
                </c:pt>
                <c:pt idx="1312">
                  <c:v>4.2000000000000023E-2</c:v>
                </c:pt>
                <c:pt idx="1313">
                  <c:v>4.2000000000000023E-2</c:v>
                </c:pt>
                <c:pt idx="1314">
                  <c:v>4.2000000000000023E-2</c:v>
                </c:pt>
                <c:pt idx="1315">
                  <c:v>4.2000000000000023E-2</c:v>
                </c:pt>
                <c:pt idx="1316">
                  <c:v>4.2000000000000023E-2</c:v>
                </c:pt>
                <c:pt idx="1317">
                  <c:v>4.2000000000000023E-2</c:v>
                </c:pt>
                <c:pt idx="1318">
                  <c:v>4.2000000000000023E-2</c:v>
                </c:pt>
                <c:pt idx="1319">
                  <c:v>4.2000000000000023E-2</c:v>
                </c:pt>
                <c:pt idx="1320">
                  <c:v>4.2000000000000023E-2</c:v>
                </c:pt>
                <c:pt idx="1321">
                  <c:v>4.2000000000000023E-2</c:v>
                </c:pt>
                <c:pt idx="1322">
                  <c:v>4.3999999999999997E-2</c:v>
                </c:pt>
                <c:pt idx="1323">
                  <c:v>4.5000000000000012E-2</c:v>
                </c:pt>
                <c:pt idx="1324">
                  <c:v>4.5999999999999999E-2</c:v>
                </c:pt>
                <c:pt idx="1325">
                  <c:v>4.7000000000000014E-2</c:v>
                </c:pt>
                <c:pt idx="1326">
                  <c:v>4.7000000000000014E-2</c:v>
                </c:pt>
                <c:pt idx="1327">
                  <c:v>4.7000000000000014E-2</c:v>
                </c:pt>
                <c:pt idx="1328">
                  <c:v>4.7000000000000014E-2</c:v>
                </c:pt>
                <c:pt idx="1329">
                  <c:v>4.7000000000000014E-2</c:v>
                </c:pt>
                <c:pt idx="1330">
                  <c:v>4.7000000000000014E-2</c:v>
                </c:pt>
                <c:pt idx="1331">
                  <c:v>4.5999999999999999E-2</c:v>
                </c:pt>
                <c:pt idx="1332">
                  <c:v>4.5999999999999999E-2</c:v>
                </c:pt>
                <c:pt idx="1333">
                  <c:v>4.5999999999999999E-2</c:v>
                </c:pt>
                <c:pt idx="1334">
                  <c:v>4.5000000000000012E-2</c:v>
                </c:pt>
                <c:pt idx="1335">
                  <c:v>4.5999999999999999E-2</c:v>
                </c:pt>
                <c:pt idx="1336">
                  <c:v>4.5000000000000012E-2</c:v>
                </c:pt>
                <c:pt idx="1337">
                  <c:v>4.3999999999999997E-2</c:v>
                </c:pt>
                <c:pt idx="1338">
                  <c:v>4.3000000000000003E-2</c:v>
                </c:pt>
                <c:pt idx="1339">
                  <c:v>4.2000000000000023E-2</c:v>
                </c:pt>
                <c:pt idx="1340">
                  <c:v>4.2000000000000023E-2</c:v>
                </c:pt>
                <c:pt idx="1341">
                  <c:v>4.1000000000000002E-2</c:v>
                </c:pt>
                <c:pt idx="1342">
                  <c:v>4.1000000000000002E-2</c:v>
                </c:pt>
                <c:pt idx="1343">
                  <c:v>4.2000000000000023E-2</c:v>
                </c:pt>
                <c:pt idx="1344">
                  <c:v>4.2000000000000023E-2</c:v>
                </c:pt>
                <c:pt idx="1345">
                  <c:v>4.2000000000000023E-2</c:v>
                </c:pt>
                <c:pt idx="1346">
                  <c:v>4.2000000000000023E-2</c:v>
                </c:pt>
                <c:pt idx="1347">
                  <c:v>4.2000000000000023E-2</c:v>
                </c:pt>
                <c:pt idx="1348">
                  <c:v>4.2000000000000023E-2</c:v>
                </c:pt>
                <c:pt idx="1349">
                  <c:v>4.2000000000000023E-2</c:v>
                </c:pt>
                <c:pt idx="1350">
                  <c:v>4.2000000000000023E-2</c:v>
                </c:pt>
                <c:pt idx="1351">
                  <c:v>4.1000000000000002E-2</c:v>
                </c:pt>
                <c:pt idx="1352">
                  <c:v>4.1000000000000002E-2</c:v>
                </c:pt>
                <c:pt idx="1353">
                  <c:v>4.1000000000000002E-2</c:v>
                </c:pt>
                <c:pt idx="1354">
                  <c:v>4.1000000000000002E-2</c:v>
                </c:pt>
                <c:pt idx="1355">
                  <c:v>4.2000000000000023E-2</c:v>
                </c:pt>
                <c:pt idx="1356">
                  <c:v>4.2000000000000023E-2</c:v>
                </c:pt>
                <c:pt idx="1357">
                  <c:v>4.3000000000000003E-2</c:v>
                </c:pt>
                <c:pt idx="1358">
                  <c:v>4.3000000000000003E-2</c:v>
                </c:pt>
                <c:pt idx="1359">
                  <c:v>4.3999999999999997E-2</c:v>
                </c:pt>
                <c:pt idx="1360">
                  <c:v>4.3999999999999997E-2</c:v>
                </c:pt>
                <c:pt idx="1361">
                  <c:v>4.3999999999999997E-2</c:v>
                </c:pt>
                <c:pt idx="1362">
                  <c:v>4.3999999999999997E-2</c:v>
                </c:pt>
                <c:pt idx="1363">
                  <c:v>4.3999999999999997E-2</c:v>
                </c:pt>
                <c:pt idx="1364">
                  <c:v>4.3999999999999997E-2</c:v>
                </c:pt>
                <c:pt idx="1365">
                  <c:v>4.3999999999999997E-2</c:v>
                </c:pt>
                <c:pt idx="1366">
                  <c:v>4.3999999999999997E-2</c:v>
                </c:pt>
                <c:pt idx="1367">
                  <c:v>4.3000000000000003E-2</c:v>
                </c:pt>
                <c:pt idx="1368">
                  <c:v>4.2000000000000023E-2</c:v>
                </c:pt>
                <c:pt idx="1369">
                  <c:v>4.3000000000000003E-2</c:v>
                </c:pt>
                <c:pt idx="1370">
                  <c:v>4.3000000000000003E-2</c:v>
                </c:pt>
                <c:pt idx="1371">
                  <c:v>4.2000000000000023E-2</c:v>
                </c:pt>
                <c:pt idx="1372">
                  <c:v>4.2000000000000023E-2</c:v>
                </c:pt>
                <c:pt idx="1373">
                  <c:v>4.2000000000000023E-2</c:v>
                </c:pt>
                <c:pt idx="1374">
                  <c:v>4.3000000000000003E-2</c:v>
                </c:pt>
                <c:pt idx="1375">
                  <c:v>4.3000000000000003E-2</c:v>
                </c:pt>
                <c:pt idx="1376">
                  <c:v>4.2000000000000023E-2</c:v>
                </c:pt>
                <c:pt idx="1377">
                  <c:v>4.2000000000000023E-2</c:v>
                </c:pt>
                <c:pt idx="1378">
                  <c:v>4.3000000000000003E-2</c:v>
                </c:pt>
                <c:pt idx="1379">
                  <c:v>4.2000000000000023E-2</c:v>
                </c:pt>
                <c:pt idx="1380">
                  <c:v>4.3000000000000003E-2</c:v>
                </c:pt>
                <c:pt idx="1381">
                  <c:v>4.3000000000000003E-2</c:v>
                </c:pt>
                <c:pt idx="1382">
                  <c:v>4.3999999999999997E-2</c:v>
                </c:pt>
                <c:pt idx="1383">
                  <c:v>4.3000000000000003E-2</c:v>
                </c:pt>
                <c:pt idx="1384">
                  <c:v>4.5000000000000012E-2</c:v>
                </c:pt>
                <c:pt idx="1385">
                  <c:v>4.5000000000000012E-2</c:v>
                </c:pt>
                <c:pt idx="1386">
                  <c:v>4.3999999999999997E-2</c:v>
                </c:pt>
                <c:pt idx="1387">
                  <c:v>4.3999999999999997E-2</c:v>
                </c:pt>
                <c:pt idx="1388">
                  <c:v>4.3999999999999997E-2</c:v>
                </c:pt>
                <c:pt idx="1389">
                  <c:v>4.5000000000000012E-2</c:v>
                </c:pt>
                <c:pt idx="1390">
                  <c:v>4.5000000000000012E-2</c:v>
                </c:pt>
                <c:pt idx="1391">
                  <c:v>4.5999999999999999E-2</c:v>
                </c:pt>
                <c:pt idx="1392">
                  <c:v>4.7000000000000014E-2</c:v>
                </c:pt>
                <c:pt idx="1393">
                  <c:v>4.8000000000000001E-2</c:v>
                </c:pt>
                <c:pt idx="1394">
                  <c:v>4.8000000000000001E-2</c:v>
                </c:pt>
                <c:pt idx="1395">
                  <c:v>4.7000000000000014E-2</c:v>
                </c:pt>
                <c:pt idx="1396">
                  <c:v>4.5999999999999999E-2</c:v>
                </c:pt>
                <c:pt idx="1397">
                  <c:v>4.5999999999999999E-2</c:v>
                </c:pt>
                <c:pt idx="1398">
                  <c:v>4.5000000000000012E-2</c:v>
                </c:pt>
                <c:pt idx="1399">
                  <c:v>4.5000000000000012E-2</c:v>
                </c:pt>
                <c:pt idx="1400">
                  <c:v>4.3999999999999997E-2</c:v>
                </c:pt>
                <c:pt idx="1401">
                  <c:v>4.3999999999999997E-2</c:v>
                </c:pt>
                <c:pt idx="1402">
                  <c:v>4.3999999999999997E-2</c:v>
                </c:pt>
                <c:pt idx="1403">
                  <c:v>4.3999999999999997E-2</c:v>
                </c:pt>
                <c:pt idx="1404">
                  <c:v>4.5000000000000012E-2</c:v>
                </c:pt>
                <c:pt idx="1405">
                  <c:v>4.0000000000000022E-2</c:v>
                </c:pt>
                <c:pt idx="1406">
                  <c:v>4.2000000000000023E-2</c:v>
                </c:pt>
                <c:pt idx="1407">
                  <c:v>4.3999999999999997E-2</c:v>
                </c:pt>
                <c:pt idx="1408">
                  <c:v>4.3999999999999997E-2</c:v>
                </c:pt>
                <c:pt idx="1409">
                  <c:v>4.3000000000000003E-2</c:v>
                </c:pt>
                <c:pt idx="1410">
                  <c:v>4.3000000000000003E-2</c:v>
                </c:pt>
                <c:pt idx="1411">
                  <c:v>4.3999999999999997E-2</c:v>
                </c:pt>
                <c:pt idx="1412">
                  <c:v>4.3000000000000003E-2</c:v>
                </c:pt>
                <c:pt idx="1413">
                  <c:v>4.3999999999999997E-2</c:v>
                </c:pt>
                <c:pt idx="1414">
                  <c:v>4.3999999999999997E-2</c:v>
                </c:pt>
                <c:pt idx="1415">
                  <c:v>4.3999999999999997E-2</c:v>
                </c:pt>
                <c:pt idx="1416">
                  <c:v>4.3999999999999997E-2</c:v>
                </c:pt>
                <c:pt idx="1417">
                  <c:v>4.3999999999999997E-2</c:v>
                </c:pt>
                <c:pt idx="1418">
                  <c:v>4.3000000000000003E-2</c:v>
                </c:pt>
                <c:pt idx="1419">
                  <c:v>4.3000000000000003E-2</c:v>
                </c:pt>
                <c:pt idx="1420">
                  <c:v>4.3000000000000003E-2</c:v>
                </c:pt>
                <c:pt idx="1421">
                  <c:v>4.2000000000000023E-2</c:v>
                </c:pt>
                <c:pt idx="1422">
                  <c:v>4.2000000000000023E-2</c:v>
                </c:pt>
                <c:pt idx="1423">
                  <c:v>4.2000000000000023E-2</c:v>
                </c:pt>
                <c:pt idx="1424">
                  <c:v>4.2000000000000023E-2</c:v>
                </c:pt>
                <c:pt idx="1425">
                  <c:v>4.2000000000000023E-2</c:v>
                </c:pt>
                <c:pt idx="1426">
                  <c:v>4.2000000000000023E-2</c:v>
                </c:pt>
                <c:pt idx="1427">
                  <c:v>4.1000000000000002E-2</c:v>
                </c:pt>
                <c:pt idx="1428">
                  <c:v>4.2000000000000023E-2</c:v>
                </c:pt>
                <c:pt idx="1429">
                  <c:v>4.2000000000000023E-2</c:v>
                </c:pt>
                <c:pt idx="1430">
                  <c:v>4.2000000000000023E-2</c:v>
                </c:pt>
                <c:pt idx="1431">
                  <c:v>4.3000000000000003E-2</c:v>
                </c:pt>
                <c:pt idx="1432">
                  <c:v>4.3000000000000003E-2</c:v>
                </c:pt>
                <c:pt idx="1433">
                  <c:v>4.3000000000000003E-2</c:v>
                </c:pt>
                <c:pt idx="1434">
                  <c:v>4.1000000000000002E-2</c:v>
                </c:pt>
                <c:pt idx="1435">
                  <c:v>4.3000000000000003E-2</c:v>
                </c:pt>
                <c:pt idx="1436">
                  <c:v>4.2000000000000023E-2</c:v>
                </c:pt>
                <c:pt idx="1437">
                  <c:v>4.3000000000000003E-2</c:v>
                </c:pt>
                <c:pt idx="1438">
                  <c:v>4.3000000000000003E-2</c:v>
                </c:pt>
                <c:pt idx="1439">
                  <c:v>4.3000000000000003E-2</c:v>
                </c:pt>
                <c:pt idx="1440">
                  <c:v>4.3000000000000003E-2</c:v>
                </c:pt>
                <c:pt idx="1441">
                  <c:v>4.2000000000000023E-2</c:v>
                </c:pt>
                <c:pt idx="1442">
                  <c:v>4.2000000000000023E-2</c:v>
                </c:pt>
                <c:pt idx="1443">
                  <c:v>4.1000000000000002E-2</c:v>
                </c:pt>
                <c:pt idx="1444">
                  <c:v>4.1000000000000002E-2</c:v>
                </c:pt>
                <c:pt idx="1445">
                  <c:v>4.1000000000000002E-2</c:v>
                </c:pt>
                <c:pt idx="1446">
                  <c:v>4.2000000000000023E-2</c:v>
                </c:pt>
                <c:pt idx="1447">
                  <c:v>4.2000000000000023E-2</c:v>
                </c:pt>
                <c:pt idx="1448">
                  <c:v>4.3000000000000003E-2</c:v>
                </c:pt>
                <c:pt idx="1449">
                  <c:v>4.3999999999999997E-2</c:v>
                </c:pt>
                <c:pt idx="1450">
                  <c:v>4.3999999999999997E-2</c:v>
                </c:pt>
                <c:pt idx="1451">
                  <c:v>4.3999999999999997E-2</c:v>
                </c:pt>
                <c:pt idx="1452">
                  <c:v>4.3999999999999997E-2</c:v>
                </c:pt>
                <c:pt idx="1453">
                  <c:v>4.3999999999999997E-2</c:v>
                </c:pt>
                <c:pt idx="1454">
                  <c:v>4.3999999999999997E-2</c:v>
                </c:pt>
                <c:pt idx="1455">
                  <c:v>4.5000000000000012E-2</c:v>
                </c:pt>
                <c:pt idx="1456">
                  <c:v>4.5000000000000012E-2</c:v>
                </c:pt>
                <c:pt idx="1457">
                  <c:v>4.5000000000000012E-2</c:v>
                </c:pt>
                <c:pt idx="1458">
                  <c:v>4.5000000000000012E-2</c:v>
                </c:pt>
                <c:pt idx="1459">
                  <c:v>4.3999999999999997E-2</c:v>
                </c:pt>
                <c:pt idx="1460">
                  <c:v>4.3999999999999997E-2</c:v>
                </c:pt>
                <c:pt idx="1461">
                  <c:v>4.3999999999999997E-2</c:v>
                </c:pt>
                <c:pt idx="1462">
                  <c:v>4.3999999999999997E-2</c:v>
                </c:pt>
                <c:pt idx="1463">
                  <c:v>4.3999999999999997E-2</c:v>
                </c:pt>
                <c:pt idx="1464">
                  <c:v>4.3999999999999997E-2</c:v>
                </c:pt>
                <c:pt idx="1465">
                  <c:v>4.3999999999999997E-2</c:v>
                </c:pt>
                <c:pt idx="1466">
                  <c:v>4.3999999999999997E-2</c:v>
                </c:pt>
                <c:pt idx="1467">
                  <c:v>4.3000000000000003E-2</c:v>
                </c:pt>
                <c:pt idx="1468">
                  <c:v>4.3000000000000003E-2</c:v>
                </c:pt>
                <c:pt idx="1469">
                  <c:v>4.3000000000000003E-2</c:v>
                </c:pt>
                <c:pt idx="1470">
                  <c:v>4.3999999999999997E-2</c:v>
                </c:pt>
                <c:pt idx="1471">
                  <c:v>4.3999999999999997E-2</c:v>
                </c:pt>
                <c:pt idx="1472">
                  <c:v>4.3000000000000003E-2</c:v>
                </c:pt>
                <c:pt idx="1473">
                  <c:v>4.3000000000000003E-2</c:v>
                </c:pt>
                <c:pt idx="1474">
                  <c:v>4.3000000000000003E-2</c:v>
                </c:pt>
                <c:pt idx="1475">
                  <c:v>4.3000000000000003E-2</c:v>
                </c:pt>
                <c:pt idx="1476">
                  <c:v>4.3000000000000003E-2</c:v>
                </c:pt>
                <c:pt idx="1477">
                  <c:v>4.3999999999999997E-2</c:v>
                </c:pt>
                <c:pt idx="1478">
                  <c:v>4.3999999999999997E-2</c:v>
                </c:pt>
                <c:pt idx="1479">
                  <c:v>4.3999999999999997E-2</c:v>
                </c:pt>
                <c:pt idx="1480">
                  <c:v>4.5000000000000012E-2</c:v>
                </c:pt>
                <c:pt idx="1481">
                  <c:v>4.5000000000000012E-2</c:v>
                </c:pt>
                <c:pt idx="1482">
                  <c:v>4.5000000000000012E-2</c:v>
                </c:pt>
                <c:pt idx="1483">
                  <c:v>4.3999999999999997E-2</c:v>
                </c:pt>
                <c:pt idx="1484">
                  <c:v>4.5000000000000012E-2</c:v>
                </c:pt>
                <c:pt idx="1485">
                  <c:v>4.5000000000000012E-2</c:v>
                </c:pt>
                <c:pt idx="1486">
                  <c:v>4.5000000000000012E-2</c:v>
                </c:pt>
                <c:pt idx="1487">
                  <c:v>4.5000000000000012E-2</c:v>
                </c:pt>
                <c:pt idx="1488">
                  <c:v>4.5000000000000012E-2</c:v>
                </c:pt>
                <c:pt idx="1489">
                  <c:v>4.3999999999999997E-2</c:v>
                </c:pt>
                <c:pt idx="1490">
                  <c:v>4.3999999999999997E-2</c:v>
                </c:pt>
                <c:pt idx="1491">
                  <c:v>4.3999999999999997E-2</c:v>
                </c:pt>
                <c:pt idx="1492">
                  <c:v>4.3999999999999997E-2</c:v>
                </c:pt>
                <c:pt idx="1493">
                  <c:v>4.3999999999999997E-2</c:v>
                </c:pt>
                <c:pt idx="1494">
                  <c:v>4.3999999999999997E-2</c:v>
                </c:pt>
                <c:pt idx="1495">
                  <c:v>4.3999999999999997E-2</c:v>
                </c:pt>
                <c:pt idx="1496">
                  <c:v>4.3000000000000003E-2</c:v>
                </c:pt>
                <c:pt idx="1497">
                  <c:v>4.3000000000000003E-2</c:v>
                </c:pt>
                <c:pt idx="1498">
                  <c:v>4.2000000000000023E-2</c:v>
                </c:pt>
                <c:pt idx="1499">
                  <c:v>4.2000000000000023E-2</c:v>
                </c:pt>
                <c:pt idx="1500">
                  <c:v>4.2000000000000023E-2</c:v>
                </c:pt>
                <c:pt idx="1501">
                  <c:v>4.2000000000000023E-2</c:v>
                </c:pt>
                <c:pt idx="1502">
                  <c:v>4.2000000000000023E-2</c:v>
                </c:pt>
                <c:pt idx="1503">
                  <c:v>4.2000000000000023E-2</c:v>
                </c:pt>
                <c:pt idx="1504">
                  <c:v>4.3000000000000003E-2</c:v>
                </c:pt>
                <c:pt idx="1505">
                  <c:v>4.3000000000000003E-2</c:v>
                </c:pt>
                <c:pt idx="1506">
                  <c:v>4.3000000000000003E-2</c:v>
                </c:pt>
                <c:pt idx="1507">
                  <c:v>4.3000000000000003E-2</c:v>
                </c:pt>
                <c:pt idx="1508">
                  <c:v>4.3000000000000003E-2</c:v>
                </c:pt>
                <c:pt idx="1509">
                  <c:v>4.3999999999999997E-2</c:v>
                </c:pt>
                <c:pt idx="1510">
                  <c:v>4.5000000000000012E-2</c:v>
                </c:pt>
                <c:pt idx="1511">
                  <c:v>4.5000000000000012E-2</c:v>
                </c:pt>
                <c:pt idx="1512">
                  <c:v>4.5000000000000012E-2</c:v>
                </c:pt>
                <c:pt idx="1513">
                  <c:v>4.5000000000000012E-2</c:v>
                </c:pt>
                <c:pt idx="1514">
                  <c:v>4.5000000000000012E-2</c:v>
                </c:pt>
                <c:pt idx="1515">
                  <c:v>4.3999999999999997E-2</c:v>
                </c:pt>
                <c:pt idx="1516">
                  <c:v>4.3999999999999997E-2</c:v>
                </c:pt>
                <c:pt idx="1517">
                  <c:v>4.3999999999999997E-2</c:v>
                </c:pt>
                <c:pt idx="1518">
                  <c:v>4.3999999999999997E-2</c:v>
                </c:pt>
                <c:pt idx="1519">
                  <c:v>4.3999999999999997E-2</c:v>
                </c:pt>
                <c:pt idx="1520">
                  <c:v>4.3000000000000003E-2</c:v>
                </c:pt>
                <c:pt idx="1521">
                  <c:v>4.3000000000000003E-2</c:v>
                </c:pt>
                <c:pt idx="1522">
                  <c:v>4.3000000000000003E-2</c:v>
                </c:pt>
                <c:pt idx="1523">
                  <c:v>4.3999999999999997E-2</c:v>
                </c:pt>
                <c:pt idx="1524">
                  <c:v>4.3999999999999997E-2</c:v>
                </c:pt>
                <c:pt idx="1525">
                  <c:v>4.3000000000000003E-2</c:v>
                </c:pt>
                <c:pt idx="1526">
                  <c:v>4.3000000000000003E-2</c:v>
                </c:pt>
                <c:pt idx="1527">
                  <c:v>4.3000000000000003E-2</c:v>
                </c:pt>
                <c:pt idx="1528">
                  <c:v>4.2000000000000023E-2</c:v>
                </c:pt>
                <c:pt idx="1529">
                  <c:v>4.2000000000000023E-2</c:v>
                </c:pt>
                <c:pt idx="1530">
                  <c:v>4.1000000000000002E-2</c:v>
                </c:pt>
                <c:pt idx="1531">
                  <c:v>4.1000000000000002E-2</c:v>
                </c:pt>
                <c:pt idx="1532">
                  <c:v>4.1000000000000002E-2</c:v>
                </c:pt>
                <c:pt idx="1533">
                  <c:v>4.1000000000000002E-2</c:v>
                </c:pt>
                <c:pt idx="1534">
                  <c:v>4.1000000000000002E-2</c:v>
                </c:pt>
                <c:pt idx="1535">
                  <c:v>4.1000000000000002E-2</c:v>
                </c:pt>
                <c:pt idx="1536">
                  <c:v>4.2000000000000023E-2</c:v>
                </c:pt>
                <c:pt idx="1537">
                  <c:v>4.2000000000000023E-2</c:v>
                </c:pt>
                <c:pt idx="1538">
                  <c:v>4.2000000000000023E-2</c:v>
                </c:pt>
                <c:pt idx="1539">
                  <c:v>4.2000000000000023E-2</c:v>
                </c:pt>
                <c:pt idx="1540">
                  <c:v>4.2000000000000023E-2</c:v>
                </c:pt>
                <c:pt idx="1541">
                  <c:v>4.2000000000000023E-2</c:v>
                </c:pt>
                <c:pt idx="1542">
                  <c:v>4.2000000000000023E-2</c:v>
                </c:pt>
                <c:pt idx="1543">
                  <c:v>4.2000000000000023E-2</c:v>
                </c:pt>
                <c:pt idx="1544">
                  <c:v>4.1000000000000002E-2</c:v>
                </c:pt>
                <c:pt idx="1545">
                  <c:v>4.1000000000000002E-2</c:v>
                </c:pt>
                <c:pt idx="1546">
                  <c:v>4.1000000000000002E-2</c:v>
                </c:pt>
                <c:pt idx="1547">
                  <c:v>4.1000000000000002E-2</c:v>
                </c:pt>
                <c:pt idx="1548">
                  <c:v>4.1000000000000002E-2</c:v>
                </c:pt>
                <c:pt idx="1549">
                  <c:v>4.0000000000000022E-2</c:v>
                </c:pt>
                <c:pt idx="1550">
                  <c:v>4.0000000000000022E-2</c:v>
                </c:pt>
                <c:pt idx="1551">
                  <c:v>4.1000000000000002E-2</c:v>
                </c:pt>
                <c:pt idx="1552">
                  <c:v>4.1000000000000002E-2</c:v>
                </c:pt>
                <c:pt idx="1553">
                  <c:v>4.1000000000000002E-2</c:v>
                </c:pt>
                <c:pt idx="1554">
                  <c:v>4.1000000000000002E-2</c:v>
                </c:pt>
                <c:pt idx="1555">
                  <c:v>4.1000000000000002E-2</c:v>
                </c:pt>
                <c:pt idx="1556">
                  <c:v>4.2000000000000023E-2</c:v>
                </c:pt>
                <c:pt idx="1557">
                  <c:v>4.2000000000000023E-2</c:v>
                </c:pt>
                <c:pt idx="1558">
                  <c:v>4.3000000000000003E-2</c:v>
                </c:pt>
                <c:pt idx="1559">
                  <c:v>4.3000000000000003E-2</c:v>
                </c:pt>
                <c:pt idx="1560">
                  <c:v>4.3000000000000003E-2</c:v>
                </c:pt>
                <c:pt idx="1561">
                  <c:v>4.3999999999999997E-2</c:v>
                </c:pt>
                <c:pt idx="1562">
                  <c:v>4.3999999999999997E-2</c:v>
                </c:pt>
                <c:pt idx="1563">
                  <c:v>4.3999999999999997E-2</c:v>
                </c:pt>
                <c:pt idx="1564">
                  <c:v>4.5000000000000012E-2</c:v>
                </c:pt>
                <c:pt idx="1565">
                  <c:v>4.5000000000000012E-2</c:v>
                </c:pt>
                <c:pt idx="1566">
                  <c:v>4.5000000000000012E-2</c:v>
                </c:pt>
                <c:pt idx="1567">
                  <c:v>4.5000000000000012E-2</c:v>
                </c:pt>
                <c:pt idx="1568">
                  <c:v>4.5000000000000012E-2</c:v>
                </c:pt>
                <c:pt idx="1569">
                  <c:v>4.5000000000000012E-2</c:v>
                </c:pt>
                <c:pt idx="1570">
                  <c:v>4.5000000000000012E-2</c:v>
                </c:pt>
                <c:pt idx="1571">
                  <c:v>4.5000000000000012E-2</c:v>
                </c:pt>
                <c:pt idx="1572">
                  <c:v>4.5000000000000012E-2</c:v>
                </c:pt>
                <c:pt idx="1573">
                  <c:v>4.5000000000000012E-2</c:v>
                </c:pt>
                <c:pt idx="1574">
                  <c:v>4.3999999999999997E-2</c:v>
                </c:pt>
                <c:pt idx="1575">
                  <c:v>4.5000000000000012E-2</c:v>
                </c:pt>
                <c:pt idx="1576">
                  <c:v>4.5000000000000012E-2</c:v>
                </c:pt>
                <c:pt idx="1577">
                  <c:v>4.5000000000000012E-2</c:v>
                </c:pt>
                <c:pt idx="1578">
                  <c:v>4.5000000000000012E-2</c:v>
                </c:pt>
                <c:pt idx="1579">
                  <c:v>4.5000000000000012E-2</c:v>
                </c:pt>
                <c:pt idx="1580">
                  <c:v>4.5000000000000012E-2</c:v>
                </c:pt>
                <c:pt idx="1581">
                  <c:v>4.5000000000000012E-2</c:v>
                </c:pt>
                <c:pt idx="1582">
                  <c:v>4.3999999999999997E-2</c:v>
                </c:pt>
                <c:pt idx="1583">
                  <c:v>4.5000000000000012E-2</c:v>
                </c:pt>
                <c:pt idx="1584">
                  <c:v>4.3999999999999997E-2</c:v>
                </c:pt>
                <c:pt idx="1585">
                  <c:v>4.3999999999999997E-2</c:v>
                </c:pt>
                <c:pt idx="1586">
                  <c:v>4.3999999999999997E-2</c:v>
                </c:pt>
                <c:pt idx="1587">
                  <c:v>4.3000000000000003E-2</c:v>
                </c:pt>
                <c:pt idx="1588">
                  <c:v>4.3000000000000003E-2</c:v>
                </c:pt>
                <c:pt idx="1589">
                  <c:v>4.2000000000000023E-2</c:v>
                </c:pt>
                <c:pt idx="1590">
                  <c:v>4.2000000000000023E-2</c:v>
                </c:pt>
                <c:pt idx="1591">
                  <c:v>4.2000000000000023E-2</c:v>
                </c:pt>
                <c:pt idx="1592">
                  <c:v>4.3000000000000003E-2</c:v>
                </c:pt>
                <c:pt idx="1593">
                  <c:v>4.2000000000000023E-2</c:v>
                </c:pt>
                <c:pt idx="1594">
                  <c:v>4.2000000000000023E-2</c:v>
                </c:pt>
                <c:pt idx="1595">
                  <c:v>4.2000000000000023E-2</c:v>
                </c:pt>
                <c:pt idx="1596">
                  <c:v>4.2000000000000023E-2</c:v>
                </c:pt>
                <c:pt idx="1597">
                  <c:v>4.1000000000000002E-2</c:v>
                </c:pt>
                <c:pt idx="1598">
                  <c:v>4.2000000000000023E-2</c:v>
                </c:pt>
                <c:pt idx="1599">
                  <c:v>4.2000000000000023E-2</c:v>
                </c:pt>
                <c:pt idx="1600">
                  <c:v>4.2000000000000023E-2</c:v>
                </c:pt>
                <c:pt idx="1601">
                  <c:v>4.1000000000000002E-2</c:v>
                </c:pt>
                <c:pt idx="1602">
                  <c:v>4.1000000000000002E-2</c:v>
                </c:pt>
                <c:pt idx="1603">
                  <c:v>4.0000000000000022E-2</c:v>
                </c:pt>
                <c:pt idx="1604">
                  <c:v>4.0000000000000022E-2</c:v>
                </c:pt>
                <c:pt idx="1605">
                  <c:v>4.1000000000000002E-2</c:v>
                </c:pt>
                <c:pt idx="1606">
                  <c:v>4.1000000000000002E-2</c:v>
                </c:pt>
                <c:pt idx="1607">
                  <c:v>4.1000000000000002E-2</c:v>
                </c:pt>
                <c:pt idx="1608">
                  <c:v>4.1000000000000002E-2</c:v>
                </c:pt>
                <c:pt idx="1609">
                  <c:v>4.1000000000000002E-2</c:v>
                </c:pt>
                <c:pt idx="1610">
                  <c:v>4.2000000000000023E-2</c:v>
                </c:pt>
                <c:pt idx="1611">
                  <c:v>4.2000000000000023E-2</c:v>
                </c:pt>
                <c:pt idx="1612">
                  <c:v>4.3000000000000003E-2</c:v>
                </c:pt>
                <c:pt idx="1613">
                  <c:v>4.3000000000000003E-2</c:v>
                </c:pt>
                <c:pt idx="1614">
                  <c:v>4.3000000000000003E-2</c:v>
                </c:pt>
                <c:pt idx="1615">
                  <c:v>4.3999999999999997E-2</c:v>
                </c:pt>
                <c:pt idx="1616">
                  <c:v>4.3999999999999997E-2</c:v>
                </c:pt>
                <c:pt idx="1617">
                  <c:v>4.3999999999999997E-2</c:v>
                </c:pt>
                <c:pt idx="1618">
                  <c:v>4.3999999999999997E-2</c:v>
                </c:pt>
                <c:pt idx="1619">
                  <c:v>4.3999999999999997E-2</c:v>
                </c:pt>
                <c:pt idx="1620">
                  <c:v>4.3999999999999997E-2</c:v>
                </c:pt>
                <c:pt idx="1621">
                  <c:v>4.3999999999999997E-2</c:v>
                </c:pt>
                <c:pt idx="1622">
                  <c:v>4.3999999999999997E-2</c:v>
                </c:pt>
                <c:pt idx="1623">
                  <c:v>4.3000000000000003E-2</c:v>
                </c:pt>
                <c:pt idx="1624">
                  <c:v>4.3000000000000003E-2</c:v>
                </c:pt>
                <c:pt idx="1625">
                  <c:v>4.3000000000000003E-2</c:v>
                </c:pt>
                <c:pt idx="1626">
                  <c:v>4.3000000000000003E-2</c:v>
                </c:pt>
                <c:pt idx="1627">
                  <c:v>4.3000000000000003E-2</c:v>
                </c:pt>
                <c:pt idx="1628">
                  <c:v>4.3000000000000003E-2</c:v>
                </c:pt>
                <c:pt idx="1629">
                  <c:v>4.3000000000000003E-2</c:v>
                </c:pt>
                <c:pt idx="1630">
                  <c:v>4.2000000000000023E-2</c:v>
                </c:pt>
                <c:pt idx="1631">
                  <c:v>4.2000000000000023E-2</c:v>
                </c:pt>
                <c:pt idx="1632">
                  <c:v>4.2000000000000023E-2</c:v>
                </c:pt>
                <c:pt idx="1633">
                  <c:v>4.2000000000000023E-2</c:v>
                </c:pt>
                <c:pt idx="1634">
                  <c:v>4.2000000000000023E-2</c:v>
                </c:pt>
                <c:pt idx="1635">
                  <c:v>4.2000000000000023E-2</c:v>
                </c:pt>
                <c:pt idx="1636">
                  <c:v>4.2000000000000023E-2</c:v>
                </c:pt>
                <c:pt idx="1637">
                  <c:v>4.2000000000000023E-2</c:v>
                </c:pt>
                <c:pt idx="1638">
                  <c:v>4.2000000000000023E-2</c:v>
                </c:pt>
                <c:pt idx="1639">
                  <c:v>4.2000000000000023E-2</c:v>
                </c:pt>
                <c:pt idx="1640">
                  <c:v>4.2000000000000023E-2</c:v>
                </c:pt>
                <c:pt idx="1641">
                  <c:v>4.2000000000000023E-2</c:v>
                </c:pt>
                <c:pt idx="1642">
                  <c:v>4.2000000000000023E-2</c:v>
                </c:pt>
                <c:pt idx="1643">
                  <c:v>4.2000000000000023E-2</c:v>
                </c:pt>
                <c:pt idx="1644">
                  <c:v>4.2000000000000023E-2</c:v>
                </c:pt>
                <c:pt idx="1645">
                  <c:v>4.2000000000000023E-2</c:v>
                </c:pt>
                <c:pt idx="1646">
                  <c:v>4.2000000000000023E-2</c:v>
                </c:pt>
                <c:pt idx="1647">
                  <c:v>4.1000000000000002E-2</c:v>
                </c:pt>
                <c:pt idx="1648">
                  <c:v>4.2000000000000023E-2</c:v>
                </c:pt>
                <c:pt idx="1649">
                  <c:v>4.1000000000000002E-2</c:v>
                </c:pt>
                <c:pt idx="1650">
                  <c:v>4.2000000000000023E-2</c:v>
                </c:pt>
                <c:pt idx="1651">
                  <c:v>4.2000000000000023E-2</c:v>
                </c:pt>
                <c:pt idx="1652">
                  <c:v>4.2000000000000023E-2</c:v>
                </c:pt>
                <c:pt idx="1653">
                  <c:v>4.2000000000000023E-2</c:v>
                </c:pt>
                <c:pt idx="1654">
                  <c:v>4.2000000000000023E-2</c:v>
                </c:pt>
                <c:pt idx="1655">
                  <c:v>4.2000000000000023E-2</c:v>
                </c:pt>
                <c:pt idx="1656">
                  <c:v>4.1000000000000002E-2</c:v>
                </c:pt>
                <c:pt idx="1657">
                  <c:v>4.1000000000000002E-2</c:v>
                </c:pt>
                <c:pt idx="1658">
                  <c:v>4.1000000000000002E-2</c:v>
                </c:pt>
                <c:pt idx="1659">
                  <c:v>4.1000000000000002E-2</c:v>
                </c:pt>
                <c:pt idx="1660">
                  <c:v>4.2000000000000023E-2</c:v>
                </c:pt>
                <c:pt idx="1661">
                  <c:v>4.2000000000000023E-2</c:v>
                </c:pt>
                <c:pt idx="1662">
                  <c:v>4.2000000000000023E-2</c:v>
                </c:pt>
                <c:pt idx="1663">
                  <c:v>4.2000000000000023E-2</c:v>
                </c:pt>
                <c:pt idx="1664">
                  <c:v>4.3000000000000003E-2</c:v>
                </c:pt>
                <c:pt idx="1665">
                  <c:v>4.3999999999999997E-2</c:v>
                </c:pt>
                <c:pt idx="1666">
                  <c:v>4.3999999999999997E-2</c:v>
                </c:pt>
                <c:pt idx="1667">
                  <c:v>4.5000000000000012E-2</c:v>
                </c:pt>
                <c:pt idx="1668">
                  <c:v>4.5999999999999999E-2</c:v>
                </c:pt>
                <c:pt idx="1669">
                  <c:v>4.5999999999999999E-2</c:v>
                </c:pt>
                <c:pt idx="1670">
                  <c:v>4.5999999999999999E-2</c:v>
                </c:pt>
                <c:pt idx="1671">
                  <c:v>4.7000000000000014E-2</c:v>
                </c:pt>
                <c:pt idx="1672">
                  <c:v>4.8000000000000001E-2</c:v>
                </c:pt>
                <c:pt idx="1673">
                  <c:v>4.8000000000000001E-2</c:v>
                </c:pt>
                <c:pt idx="1674">
                  <c:v>4.8000000000000001E-2</c:v>
                </c:pt>
                <c:pt idx="1675">
                  <c:v>4.7000000000000014E-2</c:v>
                </c:pt>
                <c:pt idx="1676">
                  <c:v>4.7000000000000014E-2</c:v>
                </c:pt>
                <c:pt idx="1677">
                  <c:v>4.7000000000000014E-2</c:v>
                </c:pt>
                <c:pt idx="1678">
                  <c:v>4.5999999999999999E-2</c:v>
                </c:pt>
                <c:pt idx="1679">
                  <c:v>4.5000000000000012E-2</c:v>
                </c:pt>
                <c:pt idx="1680">
                  <c:v>4.5000000000000012E-2</c:v>
                </c:pt>
                <c:pt idx="1681">
                  <c:v>4.5000000000000012E-2</c:v>
                </c:pt>
                <c:pt idx="1682">
                  <c:v>4.5000000000000012E-2</c:v>
                </c:pt>
                <c:pt idx="1683">
                  <c:v>4.5000000000000012E-2</c:v>
                </c:pt>
                <c:pt idx="1684">
                  <c:v>4.3999999999999997E-2</c:v>
                </c:pt>
                <c:pt idx="1685">
                  <c:v>4.3999999999999997E-2</c:v>
                </c:pt>
                <c:pt idx="1686">
                  <c:v>4.3000000000000003E-2</c:v>
                </c:pt>
                <c:pt idx="1687">
                  <c:v>4.3000000000000003E-2</c:v>
                </c:pt>
                <c:pt idx="1688">
                  <c:v>4.3000000000000003E-2</c:v>
                </c:pt>
                <c:pt idx="1689">
                  <c:v>4.2000000000000023E-2</c:v>
                </c:pt>
                <c:pt idx="1690">
                  <c:v>4.2000000000000023E-2</c:v>
                </c:pt>
                <c:pt idx="1691">
                  <c:v>4.1000000000000002E-2</c:v>
                </c:pt>
                <c:pt idx="1692">
                  <c:v>4.2000000000000023E-2</c:v>
                </c:pt>
                <c:pt idx="1693">
                  <c:v>4.1000000000000002E-2</c:v>
                </c:pt>
                <c:pt idx="1694">
                  <c:v>4.1000000000000002E-2</c:v>
                </c:pt>
                <c:pt idx="1695">
                  <c:v>4.2000000000000023E-2</c:v>
                </c:pt>
                <c:pt idx="1696">
                  <c:v>4.1000000000000002E-2</c:v>
                </c:pt>
                <c:pt idx="1697">
                  <c:v>4.1000000000000002E-2</c:v>
                </c:pt>
                <c:pt idx="1698">
                  <c:v>4.2000000000000023E-2</c:v>
                </c:pt>
                <c:pt idx="1699">
                  <c:v>4.2000000000000023E-2</c:v>
                </c:pt>
                <c:pt idx="1700">
                  <c:v>4.2000000000000023E-2</c:v>
                </c:pt>
                <c:pt idx="1701">
                  <c:v>4.2000000000000023E-2</c:v>
                </c:pt>
                <c:pt idx="1702">
                  <c:v>4.2000000000000023E-2</c:v>
                </c:pt>
                <c:pt idx="1703">
                  <c:v>4.2000000000000023E-2</c:v>
                </c:pt>
                <c:pt idx="1704">
                  <c:v>4.2000000000000023E-2</c:v>
                </c:pt>
                <c:pt idx="1705">
                  <c:v>4.2000000000000023E-2</c:v>
                </c:pt>
                <c:pt idx="1706">
                  <c:v>4.1000000000000002E-2</c:v>
                </c:pt>
                <c:pt idx="1707">
                  <c:v>4.1000000000000002E-2</c:v>
                </c:pt>
                <c:pt idx="1708">
                  <c:v>4.1000000000000002E-2</c:v>
                </c:pt>
                <c:pt idx="1709">
                  <c:v>4.1000000000000002E-2</c:v>
                </c:pt>
                <c:pt idx="1710">
                  <c:v>4.1000000000000002E-2</c:v>
                </c:pt>
                <c:pt idx="1711">
                  <c:v>4.0000000000000022E-2</c:v>
                </c:pt>
                <c:pt idx="1712">
                  <c:v>4.1000000000000002E-2</c:v>
                </c:pt>
                <c:pt idx="1713">
                  <c:v>4.1000000000000002E-2</c:v>
                </c:pt>
                <c:pt idx="1714">
                  <c:v>4.2000000000000023E-2</c:v>
                </c:pt>
                <c:pt idx="1715">
                  <c:v>4.2000000000000023E-2</c:v>
                </c:pt>
                <c:pt idx="1716">
                  <c:v>4.2000000000000023E-2</c:v>
                </c:pt>
                <c:pt idx="1717">
                  <c:v>4.3000000000000003E-2</c:v>
                </c:pt>
                <c:pt idx="1718">
                  <c:v>4.3000000000000003E-2</c:v>
                </c:pt>
                <c:pt idx="1719">
                  <c:v>4.3999999999999997E-2</c:v>
                </c:pt>
                <c:pt idx="1720">
                  <c:v>4.3999999999999997E-2</c:v>
                </c:pt>
                <c:pt idx="1721">
                  <c:v>4.3999999999999997E-2</c:v>
                </c:pt>
                <c:pt idx="1722">
                  <c:v>4.5000000000000012E-2</c:v>
                </c:pt>
                <c:pt idx="1723">
                  <c:v>4.5000000000000012E-2</c:v>
                </c:pt>
                <c:pt idx="1724">
                  <c:v>4.5999999999999999E-2</c:v>
                </c:pt>
                <c:pt idx="1725">
                  <c:v>4.5999999999999999E-2</c:v>
                </c:pt>
                <c:pt idx="1726">
                  <c:v>4.5000000000000012E-2</c:v>
                </c:pt>
                <c:pt idx="1727">
                  <c:v>4.5000000000000012E-2</c:v>
                </c:pt>
                <c:pt idx="1728">
                  <c:v>4.5000000000000012E-2</c:v>
                </c:pt>
                <c:pt idx="1729">
                  <c:v>4.5000000000000012E-2</c:v>
                </c:pt>
                <c:pt idx="1730">
                  <c:v>4.5000000000000012E-2</c:v>
                </c:pt>
                <c:pt idx="1731">
                  <c:v>4.3000000000000003E-2</c:v>
                </c:pt>
                <c:pt idx="1732">
                  <c:v>4.3000000000000003E-2</c:v>
                </c:pt>
                <c:pt idx="1733">
                  <c:v>4.3000000000000003E-2</c:v>
                </c:pt>
                <c:pt idx="1734">
                  <c:v>4.3000000000000003E-2</c:v>
                </c:pt>
                <c:pt idx="1735">
                  <c:v>4.3000000000000003E-2</c:v>
                </c:pt>
                <c:pt idx="1736">
                  <c:v>4.3000000000000003E-2</c:v>
                </c:pt>
                <c:pt idx="1737">
                  <c:v>4.3000000000000003E-2</c:v>
                </c:pt>
                <c:pt idx="1738">
                  <c:v>4.3000000000000003E-2</c:v>
                </c:pt>
                <c:pt idx="1739">
                  <c:v>4.3000000000000003E-2</c:v>
                </c:pt>
                <c:pt idx="1740">
                  <c:v>4.2000000000000023E-2</c:v>
                </c:pt>
                <c:pt idx="1741">
                  <c:v>4.3000000000000003E-2</c:v>
                </c:pt>
                <c:pt idx="1742">
                  <c:v>4.2000000000000023E-2</c:v>
                </c:pt>
                <c:pt idx="1743">
                  <c:v>4.2000000000000023E-2</c:v>
                </c:pt>
                <c:pt idx="1744">
                  <c:v>4.1000000000000002E-2</c:v>
                </c:pt>
                <c:pt idx="1745">
                  <c:v>4.2000000000000023E-2</c:v>
                </c:pt>
                <c:pt idx="1746">
                  <c:v>4.2000000000000023E-2</c:v>
                </c:pt>
                <c:pt idx="1747">
                  <c:v>4.3000000000000003E-2</c:v>
                </c:pt>
                <c:pt idx="1748">
                  <c:v>4.3000000000000003E-2</c:v>
                </c:pt>
                <c:pt idx="1749">
                  <c:v>4.3999999999999997E-2</c:v>
                </c:pt>
                <c:pt idx="1750">
                  <c:v>4.3999999999999997E-2</c:v>
                </c:pt>
                <c:pt idx="1751">
                  <c:v>4.3999999999999997E-2</c:v>
                </c:pt>
                <c:pt idx="1752">
                  <c:v>4.3999999999999997E-2</c:v>
                </c:pt>
                <c:pt idx="1753">
                  <c:v>4.5000000000000012E-2</c:v>
                </c:pt>
                <c:pt idx="1754">
                  <c:v>4.5000000000000012E-2</c:v>
                </c:pt>
                <c:pt idx="1755">
                  <c:v>4.3999999999999997E-2</c:v>
                </c:pt>
                <c:pt idx="1756">
                  <c:v>4.3999999999999997E-2</c:v>
                </c:pt>
                <c:pt idx="1757">
                  <c:v>4.3999999999999997E-2</c:v>
                </c:pt>
                <c:pt idx="1758">
                  <c:v>4.3999999999999997E-2</c:v>
                </c:pt>
                <c:pt idx="1759">
                  <c:v>4.3999999999999997E-2</c:v>
                </c:pt>
                <c:pt idx="1760">
                  <c:v>4.3999999999999997E-2</c:v>
                </c:pt>
                <c:pt idx="1761">
                  <c:v>4.3999999999999997E-2</c:v>
                </c:pt>
                <c:pt idx="1762">
                  <c:v>4.3999999999999997E-2</c:v>
                </c:pt>
                <c:pt idx="1763">
                  <c:v>4.5000000000000012E-2</c:v>
                </c:pt>
                <c:pt idx="1764">
                  <c:v>4.5000000000000012E-2</c:v>
                </c:pt>
                <c:pt idx="1765">
                  <c:v>4.5000000000000012E-2</c:v>
                </c:pt>
                <c:pt idx="1766">
                  <c:v>4.5000000000000012E-2</c:v>
                </c:pt>
                <c:pt idx="1767">
                  <c:v>4.5999999999999999E-2</c:v>
                </c:pt>
                <c:pt idx="1768">
                  <c:v>4.5999999999999999E-2</c:v>
                </c:pt>
                <c:pt idx="1769">
                  <c:v>4.5999999999999999E-2</c:v>
                </c:pt>
                <c:pt idx="1770">
                  <c:v>4.5999999999999999E-2</c:v>
                </c:pt>
                <c:pt idx="1771">
                  <c:v>4.5999999999999999E-2</c:v>
                </c:pt>
                <c:pt idx="1772">
                  <c:v>4.5999999999999999E-2</c:v>
                </c:pt>
                <c:pt idx="1773">
                  <c:v>4.5999999999999999E-2</c:v>
                </c:pt>
                <c:pt idx="1774">
                  <c:v>4.5999999999999999E-2</c:v>
                </c:pt>
                <c:pt idx="1775">
                  <c:v>4.5999999999999999E-2</c:v>
                </c:pt>
                <c:pt idx="1776">
                  <c:v>4.5999999999999999E-2</c:v>
                </c:pt>
                <c:pt idx="1777">
                  <c:v>4.5999999999999999E-2</c:v>
                </c:pt>
                <c:pt idx="1778">
                  <c:v>4.5999999999999999E-2</c:v>
                </c:pt>
                <c:pt idx="1779">
                  <c:v>4.5999999999999999E-2</c:v>
                </c:pt>
                <c:pt idx="1780">
                  <c:v>4.5999999999999999E-2</c:v>
                </c:pt>
                <c:pt idx="1781">
                  <c:v>4.5999999999999999E-2</c:v>
                </c:pt>
                <c:pt idx="1782">
                  <c:v>4.5999999999999999E-2</c:v>
                </c:pt>
                <c:pt idx="1783">
                  <c:v>4.5000000000000012E-2</c:v>
                </c:pt>
                <c:pt idx="1784">
                  <c:v>4.5000000000000012E-2</c:v>
                </c:pt>
                <c:pt idx="1785">
                  <c:v>4.5000000000000012E-2</c:v>
                </c:pt>
                <c:pt idx="1786">
                  <c:v>4.3999999999999997E-2</c:v>
                </c:pt>
                <c:pt idx="1787">
                  <c:v>4.3999999999999997E-2</c:v>
                </c:pt>
                <c:pt idx="1788">
                  <c:v>4.3000000000000003E-2</c:v>
                </c:pt>
                <c:pt idx="1789">
                  <c:v>4.3000000000000003E-2</c:v>
                </c:pt>
                <c:pt idx="1790">
                  <c:v>4.3000000000000003E-2</c:v>
                </c:pt>
                <c:pt idx="1791">
                  <c:v>4.3000000000000003E-2</c:v>
                </c:pt>
                <c:pt idx="1792">
                  <c:v>4.3000000000000003E-2</c:v>
                </c:pt>
                <c:pt idx="1793">
                  <c:v>4.2000000000000023E-2</c:v>
                </c:pt>
                <c:pt idx="1794">
                  <c:v>4.3000000000000003E-2</c:v>
                </c:pt>
                <c:pt idx="1795">
                  <c:v>4.3000000000000003E-2</c:v>
                </c:pt>
                <c:pt idx="1796">
                  <c:v>4.3000000000000003E-2</c:v>
                </c:pt>
                <c:pt idx="1797">
                  <c:v>4.3000000000000003E-2</c:v>
                </c:pt>
                <c:pt idx="1798">
                  <c:v>4.1000000000000002E-2</c:v>
                </c:pt>
                <c:pt idx="1799">
                  <c:v>4.3000000000000003E-2</c:v>
                </c:pt>
                <c:pt idx="1800">
                  <c:v>4.5000000000000012E-2</c:v>
                </c:pt>
                <c:pt idx="1801">
                  <c:v>4.3999999999999997E-2</c:v>
                </c:pt>
                <c:pt idx="1802">
                  <c:v>4.3000000000000003E-2</c:v>
                </c:pt>
                <c:pt idx="1803">
                  <c:v>4.3000000000000003E-2</c:v>
                </c:pt>
                <c:pt idx="1804">
                  <c:v>4.0000000000000022E-2</c:v>
                </c:pt>
                <c:pt idx="1805">
                  <c:v>2.8000000000000001E-2</c:v>
                </c:pt>
                <c:pt idx="1806">
                  <c:v>2.8000000000000001E-2</c:v>
                </c:pt>
                <c:pt idx="1807">
                  <c:v>2.8000000000000001E-2</c:v>
                </c:pt>
                <c:pt idx="1808">
                  <c:v>2.8000000000000001E-2</c:v>
                </c:pt>
                <c:pt idx="1809">
                  <c:v>2.8000000000000001E-2</c:v>
                </c:pt>
                <c:pt idx="1810">
                  <c:v>2.8000000000000001E-2</c:v>
                </c:pt>
                <c:pt idx="1811">
                  <c:v>2.8000000000000001E-2</c:v>
                </c:pt>
                <c:pt idx="1812">
                  <c:v>2.8000000000000001E-2</c:v>
                </c:pt>
                <c:pt idx="1813">
                  <c:v>2.8000000000000001E-2</c:v>
                </c:pt>
                <c:pt idx="1814">
                  <c:v>2.8000000000000001E-2</c:v>
                </c:pt>
                <c:pt idx="1815">
                  <c:v>2.9000000000000001E-2</c:v>
                </c:pt>
                <c:pt idx="1816">
                  <c:v>2.8000000000000001E-2</c:v>
                </c:pt>
                <c:pt idx="1817">
                  <c:v>2.8000000000000001E-2</c:v>
                </c:pt>
                <c:pt idx="1818">
                  <c:v>2.9000000000000001E-2</c:v>
                </c:pt>
                <c:pt idx="1819">
                  <c:v>3.0000000000000002E-2</c:v>
                </c:pt>
                <c:pt idx="1820">
                  <c:v>3.0000000000000002E-2</c:v>
                </c:pt>
                <c:pt idx="1821">
                  <c:v>3.2000000000000042E-2</c:v>
                </c:pt>
                <c:pt idx="1822">
                  <c:v>3.2000000000000042E-2</c:v>
                </c:pt>
                <c:pt idx="1823">
                  <c:v>3.2000000000000042E-2</c:v>
                </c:pt>
                <c:pt idx="1824">
                  <c:v>3.2000000000000042E-2</c:v>
                </c:pt>
                <c:pt idx="1825">
                  <c:v>3.2000000000000042E-2</c:v>
                </c:pt>
                <c:pt idx="1826">
                  <c:v>3.1000000000000045E-2</c:v>
                </c:pt>
                <c:pt idx="1827">
                  <c:v>3.2000000000000042E-2</c:v>
                </c:pt>
                <c:pt idx="1828">
                  <c:v>3.2000000000000042E-2</c:v>
                </c:pt>
                <c:pt idx="1829">
                  <c:v>3.1000000000000045E-2</c:v>
                </c:pt>
                <c:pt idx="1830">
                  <c:v>3.1000000000000045E-2</c:v>
                </c:pt>
                <c:pt idx="1831">
                  <c:v>3.1000000000000045E-2</c:v>
                </c:pt>
                <c:pt idx="1832">
                  <c:v>3.1000000000000045E-2</c:v>
                </c:pt>
                <c:pt idx="1833">
                  <c:v>3.1000000000000045E-2</c:v>
                </c:pt>
                <c:pt idx="1834">
                  <c:v>3.1000000000000045E-2</c:v>
                </c:pt>
                <c:pt idx="1835">
                  <c:v>3.1000000000000045E-2</c:v>
                </c:pt>
                <c:pt idx="1836">
                  <c:v>3.1000000000000045E-2</c:v>
                </c:pt>
                <c:pt idx="1837">
                  <c:v>3.2000000000000042E-2</c:v>
                </c:pt>
                <c:pt idx="1838">
                  <c:v>3.2000000000000042E-2</c:v>
                </c:pt>
                <c:pt idx="1839">
                  <c:v>3.3000000000000002E-2</c:v>
                </c:pt>
                <c:pt idx="1840">
                  <c:v>3.2000000000000042E-2</c:v>
                </c:pt>
                <c:pt idx="1841">
                  <c:v>3.2000000000000042E-2</c:v>
                </c:pt>
                <c:pt idx="1842">
                  <c:v>3.2000000000000042E-2</c:v>
                </c:pt>
                <c:pt idx="1843">
                  <c:v>3.1000000000000045E-2</c:v>
                </c:pt>
                <c:pt idx="1844">
                  <c:v>3.1000000000000045E-2</c:v>
                </c:pt>
                <c:pt idx="1845">
                  <c:v>3.1000000000000045E-2</c:v>
                </c:pt>
                <c:pt idx="1846">
                  <c:v>3.0000000000000002E-2</c:v>
                </c:pt>
                <c:pt idx="1847">
                  <c:v>3.0000000000000002E-2</c:v>
                </c:pt>
                <c:pt idx="1848">
                  <c:v>2.9000000000000001E-2</c:v>
                </c:pt>
                <c:pt idx="1849">
                  <c:v>2.9000000000000001E-2</c:v>
                </c:pt>
                <c:pt idx="1850">
                  <c:v>2.9000000000000001E-2</c:v>
                </c:pt>
                <c:pt idx="1851">
                  <c:v>2.8000000000000001E-2</c:v>
                </c:pt>
                <c:pt idx="1852">
                  <c:v>2.9000000000000001E-2</c:v>
                </c:pt>
                <c:pt idx="1853">
                  <c:v>3.0000000000000002E-2</c:v>
                </c:pt>
                <c:pt idx="1854">
                  <c:v>3.1000000000000045E-2</c:v>
                </c:pt>
                <c:pt idx="1855">
                  <c:v>3.2000000000000042E-2</c:v>
                </c:pt>
                <c:pt idx="1856">
                  <c:v>3.2000000000000042E-2</c:v>
                </c:pt>
                <c:pt idx="1857">
                  <c:v>3.2000000000000042E-2</c:v>
                </c:pt>
                <c:pt idx="1858">
                  <c:v>3.2000000000000042E-2</c:v>
                </c:pt>
                <c:pt idx="1859">
                  <c:v>3.1000000000000045E-2</c:v>
                </c:pt>
                <c:pt idx="1860">
                  <c:v>3.1000000000000045E-2</c:v>
                </c:pt>
                <c:pt idx="1861">
                  <c:v>3.1000000000000045E-2</c:v>
                </c:pt>
                <c:pt idx="1862">
                  <c:v>3.1000000000000045E-2</c:v>
                </c:pt>
                <c:pt idx="1863">
                  <c:v>3.1000000000000045E-2</c:v>
                </c:pt>
                <c:pt idx="1864">
                  <c:v>3.1000000000000045E-2</c:v>
                </c:pt>
                <c:pt idx="1865">
                  <c:v>3.0000000000000002E-2</c:v>
                </c:pt>
                <c:pt idx="1866">
                  <c:v>3.0000000000000002E-2</c:v>
                </c:pt>
                <c:pt idx="1867">
                  <c:v>3.0000000000000002E-2</c:v>
                </c:pt>
                <c:pt idx="1868">
                  <c:v>2.9000000000000001E-2</c:v>
                </c:pt>
                <c:pt idx="1869">
                  <c:v>2.9000000000000001E-2</c:v>
                </c:pt>
                <c:pt idx="1870">
                  <c:v>2.9000000000000001E-2</c:v>
                </c:pt>
                <c:pt idx="1871">
                  <c:v>2.9000000000000001E-2</c:v>
                </c:pt>
                <c:pt idx="1872">
                  <c:v>3.0000000000000002E-2</c:v>
                </c:pt>
                <c:pt idx="1873">
                  <c:v>3.0000000000000002E-2</c:v>
                </c:pt>
                <c:pt idx="1874">
                  <c:v>3.0000000000000002E-2</c:v>
                </c:pt>
                <c:pt idx="1875">
                  <c:v>3.0000000000000002E-2</c:v>
                </c:pt>
                <c:pt idx="1876">
                  <c:v>2.9000000000000001E-2</c:v>
                </c:pt>
                <c:pt idx="1877">
                  <c:v>2.9000000000000001E-2</c:v>
                </c:pt>
                <c:pt idx="1878">
                  <c:v>2.9000000000000001E-2</c:v>
                </c:pt>
                <c:pt idx="1879">
                  <c:v>2.9000000000000001E-2</c:v>
                </c:pt>
                <c:pt idx="1880">
                  <c:v>2.8000000000000001E-2</c:v>
                </c:pt>
                <c:pt idx="1881">
                  <c:v>2.8000000000000001E-2</c:v>
                </c:pt>
                <c:pt idx="1882">
                  <c:v>2.9000000000000001E-2</c:v>
                </c:pt>
                <c:pt idx="1883">
                  <c:v>2.9000000000000001E-2</c:v>
                </c:pt>
                <c:pt idx="1884">
                  <c:v>2.8000000000000001E-2</c:v>
                </c:pt>
                <c:pt idx="1885">
                  <c:v>2.9000000000000001E-2</c:v>
                </c:pt>
                <c:pt idx="1886">
                  <c:v>2.9000000000000001E-2</c:v>
                </c:pt>
                <c:pt idx="1887">
                  <c:v>2.9000000000000001E-2</c:v>
                </c:pt>
                <c:pt idx="1888">
                  <c:v>3.0000000000000002E-2</c:v>
                </c:pt>
                <c:pt idx="1889">
                  <c:v>3.1000000000000045E-2</c:v>
                </c:pt>
                <c:pt idx="1890">
                  <c:v>3.2000000000000042E-2</c:v>
                </c:pt>
                <c:pt idx="1891">
                  <c:v>3.2000000000000042E-2</c:v>
                </c:pt>
                <c:pt idx="1892">
                  <c:v>3.2000000000000042E-2</c:v>
                </c:pt>
                <c:pt idx="1893">
                  <c:v>3.3000000000000002E-2</c:v>
                </c:pt>
                <c:pt idx="1894">
                  <c:v>3.3000000000000002E-2</c:v>
                </c:pt>
                <c:pt idx="1895">
                  <c:v>3.3000000000000002E-2</c:v>
                </c:pt>
                <c:pt idx="1896">
                  <c:v>3.3000000000000002E-2</c:v>
                </c:pt>
                <c:pt idx="1897">
                  <c:v>3.3000000000000002E-2</c:v>
                </c:pt>
                <c:pt idx="1898">
                  <c:v>3.3000000000000002E-2</c:v>
                </c:pt>
                <c:pt idx="1899">
                  <c:v>3.2000000000000042E-2</c:v>
                </c:pt>
                <c:pt idx="1900">
                  <c:v>3.2000000000000042E-2</c:v>
                </c:pt>
                <c:pt idx="1901">
                  <c:v>3.2000000000000042E-2</c:v>
                </c:pt>
                <c:pt idx="1902">
                  <c:v>3.1000000000000045E-2</c:v>
                </c:pt>
                <c:pt idx="1903">
                  <c:v>3.1000000000000045E-2</c:v>
                </c:pt>
                <c:pt idx="1904">
                  <c:v>3.0000000000000002E-2</c:v>
                </c:pt>
                <c:pt idx="1905">
                  <c:v>3.0000000000000002E-2</c:v>
                </c:pt>
                <c:pt idx="1906">
                  <c:v>3.0000000000000002E-2</c:v>
                </c:pt>
                <c:pt idx="1907">
                  <c:v>3.0000000000000002E-2</c:v>
                </c:pt>
                <c:pt idx="1908">
                  <c:v>3.0000000000000002E-2</c:v>
                </c:pt>
                <c:pt idx="1909">
                  <c:v>2.9000000000000001E-2</c:v>
                </c:pt>
                <c:pt idx="1910">
                  <c:v>3.0000000000000002E-2</c:v>
                </c:pt>
                <c:pt idx="1911">
                  <c:v>2.9000000000000001E-2</c:v>
                </c:pt>
                <c:pt idx="1912">
                  <c:v>2.9000000000000001E-2</c:v>
                </c:pt>
                <c:pt idx="1913">
                  <c:v>2.9000000000000001E-2</c:v>
                </c:pt>
                <c:pt idx="1914">
                  <c:v>2.9000000000000001E-2</c:v>
                </c:pt>
                <c:pt idx="1915">
                  <c:v>2.9000000000000001E-2</c:v>
                </c:pt>
                <c:pt idx="1916">
                  <c:v>2.9000000000000001E-2</c:v>
                </c:pt>
                <c:pt idx="1917">
                  <c:v>2.8000000000000001E-2</c:v>
                </c:pt>
                <c:pt idx="1918">
                  <c:v>2.8000000000000001E-2</c:v>
                </c:pt>
                <c:pt idx="1919">
                  <c:v>2.8000000000000001E-2</c:v>
                </c:pt>
                <c:pt idx="1920">
                  <c:v>2.8000000000000001E-2</c:v>
                </c:pt>
                <c:pt idx="1921">
                  <c:v>2.9000000000000001E-2</c:v>
                </c:pt>
                <c:pt idx="1922">
                  <c:v>3.0000000000000002E-2</c:v>
                </c:pt>
                <c:pt idx="1923">
                  <c:v>3.0000000000000002E-2</c:v>
                </c:pt>
                <c:pt idx="1924">
                  <c:v>3.1000000000000045E-2</c:v>
                </c:pt>
                <c:pt idx="1925">
                  <c:v>3.1000000000000045E-2</c:v>
                </c:pt>
                <c:pt idx="1926">
                  <c:v>3.1000000000000045E-2</c:v>
                </c:pt>
                <c:pt idx="1927">
                  <c:v>3.2000000000000042E-2</c:v>
                </c:pt>
                <c:pt idx="1928">
                  <c:v>3.2000000000000042E-2</c:v>
                </c:pt>
                <c:pt idx="1929">
                  <c:v>3.1000000000000045E-2</c:v>
                </c:pt>
                <c:pt idx="1930">
                  <c:v>3.1000000000000045E-2</c:v>
                </c:pt>
                <c:pt idx="1931">
                  <c:v>3.0000000000000002E-2</c:v>
                </c:pt>
                <c:pt idx="1932">
                  <c:v>3.0000000000000002E-2</c:v>
                </c:pt>
                <c:pt idx="1933">
                  <c:v>3.0000000000000002E-2</c:v>
                </c:pt>
                <c:pt idx="1934">
                  <c:v>2.9000000000000001E-2</c:v>
                </c:pt>
                <c:pt idx="1935">
                  <c:v>2.9000000000000001E-2</c:v>
                </c:pt>
                <c:pt idx="1936">
                  <c:v>2.9000000000000001E-2</c:v>
                </c:pt>
                <c:pt idx="1937">
                  <c:v>2.9000000000000001E-2</c:v>
                </c:pt>
                <c:pt idx="1938">
                  <c:v>2.9000000000000001E-2</c:v>
                </c:pt>
                <c:pt idx="1939">
                  <c:v>2.9000000000000001E-2</c:v>
                </c:pt>
                <c:pt idx="1940">
                  <c:v>2.9000000000000001E-2</c:v>
                </c:pt>
                <c:pt idx="1941">
                  <c:v>3.0000000000000002E-2</c:v>
                </c:pt>
                <c:pt idx="1942">
                  <c:v>2.9000000000000001E-2</c:v>
                </c:pt>
                <c:pt idx="1943">
                  <c:v>2.9000000000000001E-2</c:v>
                </c:pt>
                <c:pt idx="1944">
                  <c:v>2.9000000000000001E-2</c:v>
                </c:pt>
                <c:pt idx="1945">
                  <c:v>2.9000000000000001E-2</c:v>
                </c:pt>
                <c:pt idx="1946">
                  <c:v>2.9000000000000001E-2</c:v>
                </c:pt>
                <c:pt idx="1947">
                  <c:v>2.9000000000000001E-2</c:v>
                </c:pt>
                <c:pt idx="1948">
                  <c:v>2.8000000000000001E-2</c:v>
                </c:pt>
                <c:pt idx="1949">
                  <c:v>2.9000000000000001E-2</c:v>
                </c:pt>
                <c:pt idx="1950">
                  <c:v>2.9000000000000001E-2</c:v>
                </c:pt>
                <c:pt idx="1951">
                  <c:v>2.9000000000000001E-2</c:v>
                </c:pt>
                <c:pt idx="1952">
                  <c:v>3.0000000000000002E-2</c:v>
                </c:pt>
                <c:pt idx="1953">
                  <c:v>3.1000000000000045E-2</c:v>
                </c:pt>
                <c:pt idx="1954">
                  <c:v>3.1000000000000045E-2</c:v>
                </c:pt>
                <c:pt idx="1955">
                  <c:v>3.2000000000000042E-2</c:v>
                </c:pt>
                <c:pt idx="1956">
                  <c:v>3.4000000000000002E-2</c:v>
                </c:pt>
                <c:pt idx="1957">
                  <c:v>3.4000000000000002E-2</c:v>
                </c:pt>
                <c:pt idx="1958">
                  <c:v>3.4000000000000002E-2</c:v>
                </c:pt>
                <c:pt idx="1959">
                  <c:v>3.4000000000000002E-2</c:v>
                </c:pt>
                <c:pt idx="1960">
                  <c:v>3.4000000000000002E-2</c:v>
                </c:pt>
                <c:pt idx="1961">
                  <c:v>3.4000000000000002E-2</c:v>
                </c:pt>
                <c:pt idx="1962">
                  <c:v>3.2000000000000042E-2</c:v>
                </c:pt>
                <c:pt idx="1963">
                  <c:v>1.9000000000000031E-2</c:v>
                </c:pt>
                <c:pt idx="1964">
                  <c:v>1.7000000000000001E-2</c:v>
                </c:pt>
                <c:pt idx="1965">
                  <c:v>1.7000000000000001E-2</c:v>
                </c:pt>
                <c:pt idx="1966">
                  <c:v>1.7000000000000001E-2</c:v>
                </c:pt>
                <c:pt idx="1967">
                  <c:v>1.7000000000000001E-2</c:v>
                </c:pt>
                <c:pt idx="1968">
                  <c:v>1.7000000000000001E-2</c:v>
                </c:pt>
                <c:pt idx="1969">
                  <c:v>1.7000000000000001E-2</c:v>
                </c:pt>
                <c:pt idx="1970">
                  <c:v>1.7000000000000001E-2</c:v>
                </c:pt>
                <c:pt idx="1971">
                  <c:v>1.7000000000000001E-2</c:v>
                </c:pt>
                <c:pt idx="1972">
                  <c:v>1.7000000000000001E-2</c:v>
                </c:pt>
                <c:pt idx="1973">
                  <c:v>1.7000000000000001E-2</c:v>
                </c:pt>
                <c:pt idx="1974">
                  <c:v>1.7000000000000001E-2</c:v>
                </c:pt>
                <c:pt idx="1975">
                  <c:v>1.7000000000000001E-2</c:v>
                </c:pt>
                <c:pt idx="1976">
                  <c:v>1.7000000000000001E-2</c:v>
                </c:pt>
                <c:pt idx="1977">
                  <c:v>1.7000000000000001E-2</c:v>
                </c:pt>
                <c:pt idx="1978">
                  <c:v>1.7000000000000001E-2</c:v>
                </c:pt>
                <c:pt idx="1979">
                  <c:v>1.6000000000000021E-2</c:v>
                </c:pt>
                <c:pt idx="1980">
                  <c:v>1.6000000000000021E-2</c:v>
                </c:pt>
                <c:pt idx="1981">
                  <c:v>1.6000000000000021E-2</c:v>
                </c:pt>
                <c:pt idx="1982">
                  <c:v>1.4999999999999998E-2</c:v>
                </c:pt>
                <c:pt idx="1983">
                  <c:v>1.6000000000000021E-2</c:v>
                </c:pt>
                <c:pt idx="1984">
                  <c:v>1.6000000000000021E-2</c:v>
                </c:pt>
                <c:pt idx="1985">
                  <c:v>1.6000000000000021E-2</c:v>
                </c:pt>
                <c:pt idx="1986">
                  <c:v>1.6000000000000021E-2</c:v>
                </c:pt>
                <c:pt idx="1987">
                  <c:v>1.7000000000000001E-2</c:v>
                </c:pt>
                <c:pt idx="1988">
                  <c:v>1.7999999999999999E-2</c:v>
                </c:pt>
                <c:pt idx="1989">
                  <c:v>1.9000000000000031E-2</c:v>
                </c:pt>
                <c:pt idx="1990">
                  <c:v>1.9000000000000031E-2</c:v>
                </c:pt>
                <c:pt idx="1991">
                  <c:v>1.9000000000000031E-2</c:v>
                </c:pt>
                <c:pt idx="1992">
                  <c:v>1.9000000000000031E-2</c:v>
                </c:pt>
                <c:pt idx="1993">
                  <c:v>1.9000000000000031E-2</c:v>
                </c:pt>
                <c:pt idx="1994">
                  <c:v>1.9000000000000031E-2</c:v>
                </c:pt>
                <c:pt idx="1995">
                  <c:v>1.9000000000000031E-2</c:v>
                </c:pt>
                <c:pt idx="1996">
                  <c:v>1.7999999999999999E-2</c:v>
                </c:pt>
                <c:pt idx="1997">
                  <c:v>1.7999999999999999E-2</c:v>
                </c:pt>
                <c:pt idx="1998">
                  <c:v>1.7999999999999999E-2</c:v>
                </c:pt>
                <c:pt idx="1999">
                  <c:v>1.7000000000000001E-2</c:v>
                </c:pt>
                <c:pt idx="2000">
                  <c:v>1.7000000000000001E-2</c:v>
                </c:pt>
                <c:pt idx="2001">
                  <c:v>1.7000000000000001E-2</c:v>
                </c:pt>
                <c:pt idx="2002">
                  <c:v>1.7000000000000001E-2</c:v>
                </c:pt>
                <c:pt idx="2003">
                  <c:v>1.7000000000000001E-2</c:v>
                </c:pt>
                <c:pt idx="2004">
                  <c:v>1.7000000000000001E-2</c:v>
                </c:pt>
                <c:pt idx="2005">
                  <c:v>1.7999999999999999E-2</c:v>
                </c:pt>
                <c:pt idx="2006">
                  <c:v>1.7999999999999999E-2</c:v>
                </c:pt>
                <c:pt idx="2007">
                  <c:v>1.9000000000000031E-2</c:v>
                </c:pt>
                <c:pt idx="2008">
                  <c:v>1.9000000000000031E-2</c:v>
                </c:pt>
                <c:pt idx="2009">
                  <c:v>1.9000000000000031E-2</c:v>
                </c:pt>
                <c:pt idx="2010">
                  <c:v>2.0000000000000011E-2</c:v>
                </c:pt>
                <c:pt idx="2011">
                  <c:v>2.0000000000000011E-2</c:v>
                </c:pt>
                <c:pt idx="2012">
                  <c:v>2.0000000000000011E-2</c:v>
                </c:pt>
                <c:pt idx="2013">
                  <c:v>2.0000000000000011E-2</c:v>
                </c:pt>
                <c:pt idx="2014">
                  <c:v>2.0000000000000011E-2</c:v>
                </c:pt>
                <c:pt idx="2015">
                  <c:v>1.9000000000000031E-2</c:v>
                </c:pt>
                <c:pt idx="2016">
                  <c:v>1.7999999999999999E-2</c:v>
                </c:pt>
                <c:pt idx="2017">
                  <c:v>1.7999999999999999E-2</c:v>
                </c:pt>
                <c:pt idx="2018">
                  <c:v>1.7999999999999999E-2</c:v>
                </c:pt>
                <c:pt idx="2019">
                  <c:v>1.9000000000000031E-2</c:v>
                </c:pt>
                <c:pt idx="2020">
                  <c:v>2.0000000000000011E-2</c:v>
                </c:pt>
                <c:pt idx="2021">
                  <c:v>2.0000000000000011E-2</c:v>
                </c:pt>
                <c:pt idx="2022">
                  <c:v>2.1000000000000012E-2</c:v>
                </c:pt>
                <c:pt idx="2023">
                  <c:v>2.0000000000000011E-2</c:v>
                </c:pt>
                <c:pt idx="2024">
                  <c:v>2.1000000000000012E-2</c:v>
                </c:pt>
                <c:pt idx="2025">
                  <c:v>2.1000000000000012E-2</c:v>
                </c:pt>
                <c:pt idx="2026">
                  <c:v>2.1000000000000012E-2</c:v>
                </c:pt>
                <c:pt idx="2027">
                  <c:v>2.1000000000000012E-2</c:v>
                </c:pt>
                <c:pt idx="2028">
                  <c:v>2.1000000000000012E-2</c:v>
                </c:pt>
                <c:pt idx="2029">
                  <c:v>2.1000000000000012E-2</c:v>
                </c:pt>
                <c:pt idx="2030">
                  <c:v>2.0000000000000011E-2</c:v>
                </c:pt>
                <c:pt idx="2031">
                  <c:v>1.9000000000000031E-2</c:v>
                </c:pt>
                <c:pt idx="2032">
                  <c:v>1.9000000000000031E-2</c:v>
                </c:pt>
                <c:pt idx="2033">
                  <c:v>1.9000000000000031E-2</c:v>
                </c:pt>
                <c:pt idx="2034">
                  <c:v>1.7999999999999999E-2</c:v>
                </c:pt>
                <c:pt idx="2035">
                  <c:v>1.7000000000000001E-2</c:v>
                </c:pt>
                <c:pt idx="2036">
                  <c:v>1.7999999999999999E-2</c:v>
                </c:pt>
                <c:pt idx="2037">
                  <c:v>1.7999999999999999E-2</c:v>
                </c:pt>
                <c:pt idx="2038">
                  <c:v>1.9000000000000031E-2</c:v>
                </c:pt>
                <c:pt idx="2039">
                  <c:v>1.9000000000000031E-2</c:v>
                </c:pt>
                <c:pt idx="2040">
                  <c:v>1.9000000000000031E-2</c:v>
                </c:pt>
                <c:pt idx="2041">
                  <c:v>1.9000000000000031E-2</c:v>
                </c:pt>
                <c:pt idx="2042">
                  <c:v>1.7999999999999999E-2</c:v>
                </c:pt>
                <c:pt idx="2043">
                  <c:v>1.7999999999999999E-2</c:v>
                </c:pt>
                <c:pt idx="2044">
                  <c:v>1.7999999999999999E-2</c:v>
                </c:pt>
                <c:pt idx="2045">
                  <c:v>1.7000000000000001E-2</c:v>
                </c:pt>
                <c:pt idx="2046">
                  <c:v>1.7999999999999999E-2</c:v>
                </c:pt>
                <c:pt idx="2047">
                  <c:v>1.7000000000000001E-2</c:v>
                </c:pt>
                <c:pt idx="2048">
                  <c:v>1.7999999999999999E-2</c:v>
                </c:pt>
                <c:pt idx="2049">
                  <c:v>1.7000000000000001E-2</c:v>
                </c:pt>
                <c:pt idx="2050">
                  <c:v>1.7000000000000001E-2</c:v>
                </c:pt>
                <c:pt idx="2051">
                  <c:v>1.7000000000000001E-2</c:v>
                </c:pt>
                <c:pt idx="2052">
                  <c:v>1.7000000000000001E-2</c:v>
                </c:pt>
                <c:pt idx="2053">
                  <c:v>1.7999999999999999E-2</c:v>
                </c:pt>
                <c:pt idx="2054">
                  <c:v>2.0000000000000011E-2</c:v>
                </c:pt>
                <c:pt idx="2055">
                  <c:v>2.0000000000000011E-2</c:v>
                </c:pt>
                <c:pt idx="2056">
                  <c:v>2.0000000000000011E-2</c:v>
                </c:pt>
                <c:pt idx="2057">
                  <c:v>2.1000000000000012E-2</c:v>
                </c:pt>
                <c:pt idx="2058">
                  <c:v>2.1000000000000012E-2</c:v>
                </c:pt>
                <c:pt idx="2059">
                  <c:v>2.1000000000000012E-2</c:v>
                </c:pt>
                <c:pt idx="2060">
                  <c:v>2.0000000000000011E-2</c:v>
                </c:pt>
                <c:pt idx="2061">
                  <c:v>2.1000000000000012E-2</c:v>
                </c:pt>
                <c:pt idx="2062">
                  <c:v>2.0000000000000011E-2</c:v>
                </c:pt>
                <c:pt idx="2063">
                  <c:v>2.1000000000000012E-2</c:v>
                </c:pt>
                <c:pt idx="2064">
                  <c:v>2.0000000000000011E-2</c:v>
                </c:pt>
                <c:pt idx="2065">
                  <c:v>2.0000000000000011E-2</c:v>
                </c:pt>
                <c:pt idx="2066">
                  <c:v>2.1000000000000012E-2</c:v>
                </c:pt>
                <c:pt idx="2067">
                  <c:v>2.0000000000000011E-2</c:v>
                </c:pt>
                <c:pt idx="2068">
                  <c:v>2.0000000000000011E-2</c:v>
                </c:pt>
                <c:pt idx="2069">
                  <c:v>2.1000000000000012E-2</c:v>
                </c:pt>
                <c:pt idx="2070">
                  <c:v>2.1000000000000012E-2</c:v>
                </c:pt>
                <c:pt idx="2071">
                  <c:v>2.1000000000000012E-2</c:v>
                </c:pt>
                <c:pt idx="2072">
                  <c:v>2.1000000000000012E-2</c:v>
                </c:pt>
                <c:pt idx="2073">
                  <c:v>2.0000000000000011E-2</c:v>
                </c:pt>
                <c:pt idx="2074">
                  <c:v>2.0000000000000011E-2</c:v>
                </c:pt>
                <c:pt idx="2075">
                  <c:v>1.9000000000000031E-2</c:v>
                </c:pt>
                <c:pt idx="2076">
                  <c:v>1.7999999999999999E-2</c:v>
                </c:pt>
                <c:pt idx="2077">
                  <c:v>1.7000000000000001E-2</c:v>
                </c:pt>
                <c:pt idx="2078">
                  <c:v>1.6000000000000021E-2</c:v>
                </c:pt>
                <c:pt idx="2079">
                  <c:v>1.7000000000000001E-2</c:v>
                </c:pt>
                <c:pt idx="2080">
                  <c:v>1.7000000000000001E-2</c:v>
                </c:pt>
                <c:pt idx="2081">
                  <c:v>1.6000000000000021E-2</c:v>
                </c:pt>
                <c:pt idx="2082">
                  <c:v>1.6000000000000021E-2</c:v>
                </c:pt>
                <c:pt idx="2083">
                  <c:v>1.7000000000000001E-2</c:v>
                </c:pt>
                <c:pt idx="2084">
                  <c:v>1.7000000000000001E-2</c:v>
                </c:pt>
                <c:pt idx="2085">
                  <c:v>1.7000000000000001E-2</c:v>
                </c:pt>
                <c:pt idx="2086">
                  <c:v>1.7999999999999999E-2</c:v>
                </c:pt>
                <c:pt idx="2087">
                  <c:v>1.9000000000000031E-2</c:v>
                </c:pt>
                <c:pt idx="2088">
                  <c:v>2.1000000000000012E-2</c:v>
                </c:pt>
                <c:pt idx="2089">
                  <c:v>2.1000000000000012E-2</c:v>
                </c:pt>
                <c:pt idx="2090">
                  <c:v>2.1000000000000012E-2</c:v>
                </c:pt>
                <c:pt idx="2091">
                  <c:v>2.1000000000000012E-2</c:v>
                </c:pt>
                <c:pt idx="2092">
                  <c:v>2.1000000000000012E-2</c:v>
                </c:pt>
                <c:pt idx="2093">
                  <c:v>2.0000000000000011E-2</c:v>
                </c:pt>
                <c:pt idx="2094">
                  <c:v>1.9000000000000031E-2</c:v>
                </c:pt>
                <c:pt idx="2095">
                  <c:v>1.9000000000000031E-2</c:v>
                </c:pt>
                <c:pt idx="2096">
                  <c:v>1.9000000000000031E-2</c:v>
                </c:pt>
                <c:pt idx="2097">
                  <c:v>1.9000000000000031E-2</c:v>
                </c:pt>
                <c:pt idx="2098">
                  <c:v>1.9000000000000031E-2</c:v>
                </c:pt>
                <c:pt idx="2099">
                  <c:v>1.7999999999999999E-2</c:v>
                </c:pt>
                <c:pt idx="2100">
                  <c:v>1.9000000000000031E-2</c:v>
                </c:pt>
                <c:pt idx="2101">
                  <c:v>1.7999999999999999E-2</c:v>
                </c:pt>
                <c:pt idx="2102">
                  <c:v>1.7999999999999999E-2</c:v>
                </c:pt>
                <c:pt idx="2103">
                  <c:v>1.7999999999999999E-2</c:v>
                </c:pt>
                <c:pt idx="2104">
                  <c:v>1.7999999999999999E-2</c:v>
                </c:pt>
                <c:pt idx="2105">
                  <c:v>1.7999999999999999E-2</c:v>
                </c:pt>
                <c:pt idx="2106">
                  <c:v>1.7999999999999999E-2</c:v>
                </c:pt>
                <c:pt idx="2107">
                  <c:v>1.9000000000000031E-2</c:v>
                </c:pt>
                <c:pt idx="2108">
                  <c:v>1.7999999999999999E-2</c:v>
                </c:pt>
                <c:pt idx="2109">
                  <c:v>1.7999999999999999E-2</c:v>
                </c:pt>
                <c:pt idx="2110">
                  <c:v>1.7999999999999999E-2</c:v>
                </c:pt>
                <c:pt idx="2111">
                  <c:v>1.7000000000000001E-2</c:v>
                </c:pt>
                <c:pt idx="2112">
                  <c:v>1.6000000000000021E-2</c:v>
                </c:pt>
                <c:pt idx="2113">
                  <c:v>1.6000000000000021E-2</c:v>
                </c:pt>
                <c:pt idx="2114">
                  <c:v>1.6000000000000021E-2</c:v>
                </c:pt>
                <c:pt idx="2115">
                  <c:v>1.6000000000000021E-2</c:v>
                </c:pt>
                <c:pt idx="2116">
                  <c:v>1.7000000000000001E-2</c:v>
                </c:pt>
                <c:pt idx="2117">
                  <c:v>1.7000000000000001E-2</c:v>
                </c:pt>
                <c:pt idx="2118">
                  <c:v>1.7000000000000001E-2</c:v>
                </c:pt>
                <c:pt idx="2119">
                  <c:v>1.7999999999999999E-2</c:v>
                </c:pt>
                <c:pt idx="2120">
                  <c:v>1.9000000000000031E-2</c:v>
                </c:pt>
                <c:pt idx="2121">
                  <c:v>1.9000000000000031E-2</c:v>
                </c:pt>
                <c:pt idx="2122">
                  <c:v>2.1000000000000012E-2</c:v>
                </c:pt>
                <c:pt idx="2123">
                  <c:v>2.1999999999999999E-2</c:v>
                </c:pt>
                <c:pt idx="2124">
                  <c:v>2.3E-2</c:v>
                </c:pt>
                <c:pt idx="2125">
                  <c:v>2.3E-2</c:v>
                </c:pt>
                <c:pt idx="2126">
                  <c:v>2.3E-2</c:v>
                </c:pt>
                <c:pt idx="2127">
                  <c:v>2.3E-2</c:v>
                </c:pt>
                <c:pt idx="2128">
                  <c:v>2.3E-2</c:v>
                </c:pt>
                <c:pt idx="2129">
                  <c:v>2.1999999999999999E-2</c:v>
                </c:pt>
                <c:pt idx="2130">
                  <c:v>2.1000000000000012E-2</c:v>
                </c:pt>
                <c:pt idx="2131">
                  <c:v>2.1000000000000012E-2</c:v>
                </c:pt>
                <c:pt idx="2132">
                  <c:v>2.0000000000000011E-2</c:v>
                </c:pt>
                <c:pt idx="2133">
                  <c:v>2.0000000000000011E-2</c:v>
                </c:pt>
                <c:pt idx="2134">
                  <c:v>1.9000000000000031E-2</c:v>
                </c:pt>
                <c:pt idx="2135">
                  <c:v>1.9000000000000031E-2</c:v>
                </c:pt>
                <c:pt idx="2136">
                  <c:v>1.7999999999999999E-2</c:v>
                </c:pt>
                <c:pt idx="2137">
                  <c:v>1.7999999999999999E-2</c:v>
                </c:pt>
                <c:pt idx="2138">
                  <c:v>1.7999999999999999E-2</c:v>
                </c:pt>
                <c:pt idx="2139">
                  <c:v>1.7000000000000001E-2</c:v>
                </c:pt>
                <c:pt idx="2140">
                  <c:v>1.7000000000000001E-2</c:v>
                </c:pt>
                <c:pt idx="2141">
                  <c:v>1.7000000000000001E-2</c:v>
                </c:pt>
                <c:pt idx="2142">
                  <c:v>1.7999999999999999E-2</c:v>
                </c:pt>
                <c:pt idx="2143">
                  <c:v>1.7000000000000001E-2</c:v>
                </c:pt>
                <c:pt idx="2144">
                  <c:v>1.7000000000000001E-2</c:v>
                </c:pt>
                <c:pt idx="2145">
                  <c:v>1.7000000000000001E-2</c:v>
                </c:pt>
                <c:pt idx="2146">
                  <c:v>1.6000000000000021E-2</c:v>
                </c:pt>
                <c:pt idx="2147">
                  <c:v>1.6000000000000021E-2</c:v>
                </c:pt>
                <c:pt idx="2148">
                  <c:v>1.7000000000000001E-2</c:v>
                </c:pt>
                <c:pt idx="2149">
                  <c:v>1.6000000000000021E-2</c:v>
                </c:pt>
                <c:pt idx="2150">
                  <c:v>1.6000000000000021E-2</c:v>
                </c:pt>
                <c:pt idx="2151">
                  <c:v>1.6000000000000021E-2</c:v>
                </c:pt>
                <c:pt idx="2152">
                  <c:v>1.6000000000000021E-2</c:v>
                </c:pt>
                <c:pt idx="2153">
                  <c:v>1.7000000000000001E-2</c:v>
                </c:pt>
                <c:pt idx="2154">
                  <c:v>1.7000000000000001E-2</c:v>
                </c:pt>
                <c:pt idx="2155">
                  <c:v>1.7999999999999999E-2</c:v>
                </c:pt>
                <c:pt idx="2156">
                  <c:v>1.9000000000000031E-2</c:v>
                </c:pt>
                <c:pt idx="2157">
                  <c:v>1.9000000000000031E-2</c:v>
                </c:pt>
                <c:pt idx="2158">
                  <c:v>1.9000000000000031E-2</c:v>
                </c:pt>
                <c:pt idx="2159">
                  <c:v>2.0000000000000011E-2</c:v>
                </c:pt>
                <c:pt idx="2160">
                  <c:v>2.1000000000000012E-2</c:v>
                </c:pt>
                <c:pt idx="2161">
                  <c:v>2.0000000000000011E-2</c:v>
                </c:pt>
                <c:pt idx="2162">
                  <c:v>2.0000000000000011E-2</c:v>
                </c:pt>
                <c:pt idx="2163">
                  <c:v>1.9000000000000031E-2</c:v>
                </c:pt>
                <c:pt idx="2164">
                  <c:v>1.9000000000000031E-2</c:v>
                </c:pt>
                <c:pt idx="2165">
                  <c:v>1.9000000000000031E-2</c:v>
                </c:pt>
                <c:pt idx="2166">
                  <c:v>1.7999999999999999E-2</c:v>
                </c:pt>
                <c:pt idx="2167">
                  <c:v>1.7999999999999999E-2</c:v>
                </c:pt>
                <c:pt idx="2168">
                  <c:v>1.7999999999999999E-2</c:v>
                </c:pt>
                <c:pt idx="2169">
                  <c:v>1.7999999999999999E-2</c:v>
                </c:pt>
                <c:pt idx="2170">
                  <c:v>1.7000000000000001E-2</c:v>
                </c:pt>
                <c:pt idx="2171">
                  <c:v>1.7999999999999999E-2</c:v>
                </c:pt>
                <c:pt idx="2172">
                  <c:v>1.7999999999999999E-2</c:v>
                </c:pt>
                <c:pt idx="2173">
                  <c:v>1.7000000000000001E-2</c:v>
                </c:pt>
                <c:pt idx="2174">
                  <c:v>1.7999999999999999E-2</c:v>
                </c:pt>
                <c:pt idx="2175">
                  <c:v>1.7000000000000001E-2</c:v>
                </c:pt>
                <c:pt idx="2176">
                  <c:v>1.7000000000000001E-2</c:v>
                </c:pt>
                <c:pt idx="2177">
                  <c:v>1.7000000000000001E-2</c:v>
                </c:pt>
                <c:pt idx="2178">
                  <c:v>1.7000000000000001E-2</c:v>
                </c:pt>
                <c:pt idx="2179">
                  <c:v>1.7000000000000001E-2</c:v>
                </c:pt>
                <c:pt idx="2180">
                  <c:v>1.7000000000000001E-2</c:v>
                </c:pt>
                <c:pt idx="2181">
                  <c:v>1.7000000000000001E-2</c:v>
                </c:pt>
                <c:pt idx="2182">
                  <c:v>1.7000000000000001E-2</c:v>
                </c:pt>
                <c:pt idx="2183">
                  <c:v>1.7999999999999999E-2</c:v>
                </c:pt>
                <c:pt idx="2184">
                  <c:v>1.7999999999999999E-2</c:v>
                </c:pt>
                <c:pt idx="2185">
                  <c:v>1.7999999999999999E-2</c:v>
                </c:pt>
                <c:pt idx="2186">
                  <c:v>1.7999999999999999E-2</c:v>
                </c:pt>
                <c:pt idx="2187">
                  <c:v>1.9000000000000031E-2</c:v>
                </c:pt>
                <c:pt idx="2188">
                  <c:v>1.9000000000000031E-2</c:v>
                </c:pt>
                <c:pt idx="2189">
                  <c:v>2.0000000000000011E-2</c:v>
                </c:pt>
                <c:pt idx="2190">
                  <c:v>2.1000000000000012E-2</c:v>
                </c:pt>
                <c:pt idx="2191">
                  <c:v>2.1000000000000012E-2</c:v>
                </c:pt>
                <c:pt idx="2192">
                  <c:v>2.1999999999999999E-2</c:v>
                </c:pt>
                <c:pt idx="2193">
                  <c:v>2.1000000000000012E-2</c:v>
                </c:pt>
                <c:pt idx="2194">
                  <c:v>2.1000000000000012E-2</c:v>
                </c:pt>
                <c:pt idx="2195">
                  <c:v>2.1999999999999999E-2</c:v>
                </c:pt>
                <c:pt idx="2196">
                  <c:v>2.1000000000000012E-2</c:v>
                </c:pt>
                <c:pt idx="2197">
                  <c:v>2.0000000000000011E-2</c:v>
                </c:pt>
                <c:pt idx="2198">
                  <c:v>1.9000000000000031E-2</c:v>
                </c:pt>
                <c:pt idx="2199">
                  <c:v>1.9000000000000031E-2</c:v>
                </c:pt>
                <c:pt idx="2200">
                  <c:v>1.7999999999999999E-2</c:v>
                </c:pt>
                <c:pt idx="2201">
                  <c:v>1.7999999999999999E-2</c:v>
                </c:pt>
                <c:pt idx="2202">
                  <c:v>1.7000000000000001E-2</c:v>
                </c:pt>
                <c:pt idx="2203">
                  <c:v>1.7000000000000001E-2</c:v>
                </c:pt>
                <c:pt idx="2204">
                  <c:v>1.7000000000000001E-2</c:v>
                </c:pt>
                <c:pt idx="2205">
                  <c:v>1.7000000000000001E-2</c:v>
                </c:pt>
                <c:pt idx="2206">
                  <c:v>1.7999999999999999E-2</c:v>
                </c:pt>
                <c:pt idx="2207">
                  <c:v>1.7999999999999999E-2</c:v>
                </c:pt>
                <c:pt idx="2208">
                  <c:v>1.7000000000000001E-2</c:v>
                </c:pt>
                <c:pt idx="2209">
                  <c:v>1.7999999999999999E-2</c:v>
                </c:pt>
                <c:pt idx="2210">
                  <c:v>1.7000000000000001E-2</c:v>
                </c:pt>
                <c:pt idx="2211">
                  <c:v>1.7999999999999999E-2</c:v>
                </c:pt>
                <c:pt idx="2212">
                  <c:v>1.7000000000000001E-2</c:v>
                </c:pt>
                <c:pt idx="2213">
                  <c:v>1.6000000000000021E-2</c:v>
                </c:pt>
                <c:pt idx="2214">
                  <c:v>1.7000000000000001E-2</c:v>
                </c:pt>
                <c:pt idx="2215">
                  <c:v>1.7000000000000001E-2</c:v>
                </c:pt>
                <c:pt idx="2216">
                  <c:v>1.7000000000000001E-2</c:v>
                </c:pt>
                <c:pt idx="2217">
                  <c:v>1.7000000000000001E-2</c:v>
                </c:pt>
                <c:pt idx="2218">
                  <c:v>1.6000000000000021E-2</c:v>
                </c:pt>
                <c:pt idx="2219">
                  <c:v>1.6000000000000021E-2</c:v>
                </c:pt>
                <c:pt idx="2220">
                  <c:v>1.6000000000000021E-2</c:v>
                </c:pt>
                <c:pt idx="2221">
                  <c:v>1.6000000000000021E-2</c:v>
                </c:pt>
                <c:pt idx="2222">
                  <c:v>1.6000000000000021E-2</c:v>
                </c:pt>
                <c:pt idx="2223">
                  <c:v>1.7000000000000001E-2</c:v>
                </c:pt>
                <c:pt idx="2224">
                  <c:v>1.7999999999999999E-2</c:v>
                </c:pt>
                <c:pt idx="2225">
                  <c:v>1.9000000000000031E-2</c:v>
                </c:pt>
                <c:pt idx="2226">
                  <c:v>2.0000000000000011E-2</c:v>
                </c:pt>
                <c:pt idx="2227">
                  <c:v>2.0000000000000011E-2</c:v>
                </c:pt>
                <c:pt idx="2228">
                  <c:v>2.0000000000000011E-2</c:v>
                </c:pt>
                <c:pt idx="2229">
                  <c:v>2.1000000000000012E-2</c:v>
                </c:pt>
                <c:pt idx="2230">
                  <c:v>2.1000000000000012E-2</c:v>
                </c:pt>
                <c:pt idx="2231">
                  <c:v>2.0000000000000011E-2</c:v>
                </c:pt>
                <c:pt idx="2232">
                  <c:v>2.0000000000000011E-2</c:v>
                </c:pt>
                <c:pt idx="2233">
                  <c:v>2.0000000000000011E-2</c:v>
                </c:pt>
                <c:pt idx="2234">
                  <c:v>2.0000000000000011E-2</c:v>
                </c:pt>
                <c:pt idx="2235">
                  <c:v>1.9000000000000031E-2</c:v>
                </c:pt>
                <c:pt idx="2236">
                  <c:v>1.7999999999999999E-2</c:v>
                </c:pt>
                <c:pt idx="2237">
                  <c:v>1.7999999999999999E-2</c:v>
                </c:pt>
                <c:pt idx="2238">
                  <c:v>1.7999999999999999E-2</c:v>
                </c:pt>
                <c:pt idx="2239">
                  <c:v>1.7000000000000001E-2</c:v>
                </c:pt>
                <c:pt idx="2240">
                  <c:v>1.7999999999999999E-2</c:v>
                </c:pt>
                <c:pt idx="2241">
                  <c:v>1.9000000000000031E-2</c:v>
                </c:pt>
                <c:pt idx="2242">
                  <c:v>1.9000000000000031E-2</c:v>
                </c:pt>
                <c:pt idx="2243">
                  <c:v>2.0000000000000011E-2</c:v>
                </c:pt>
                <c:pt idx="2244">
                  <c:v>2.0000000000000011E-2</c:v>
                </c:pt>
                <c:pt idx="2245">
                  <c:v>1.9000000000000031E-2</c:v>
                </c:pt>
                <c:pt idx="2246">
                  <c:v>2.0000000000000011E-2</c:v>
                </c:pt>
                <c:pt idx="2247">
                  <c:v>1.9000000000000031E-2</c:v>
                </c:pt>
                <c:pt idx="2248">
                  <c:v>2.0000000000000011E-2</c:v>
                </c:pt>
                <c:pt idx="2249">
                  <c:v>2.0000000000000011E-2</c:v>
                </c:pt>
                <c:pt idx="2250">
                  <c:v>2.0000000000000011E-2</c:v>
                </c:pt>
                <c:pt idx="2251">
                  <c:v>2.0000000000000011E-2</c:v>
                </c:pt>
                <c:pt idx="2252">
                  <c:v>2.0000000000000011E-2</c:v>
                </c:pt>
                <c:pt idx="2253">
                  <c:v>1.9000000000000031E-2</c:v>
                </c:pt>
                <c:pt idx="2254">
                  <c:v>1.7000000000000001E-2</c:v>
                </c:pt>
                <c:pt idx="2255">
                  <c:v>1.7999999999999999E-2</c:v>
                </c:pt>
                <c:pt idx="2256">
                  <c:v>1.7999999999999999E-2</c:v>
                </c:pt>
                <c:pt idx="2257">
                  <c:v>1.7999999999999999E-2</c:v>
                </c:pt>
                <c:pt idx="2258">
                  <c:v>1.7999999999999999E-2</c:v>
                </c:pt>
                <c:pt idx="2259">
                  <c:v>1.7999999999999999E-2</c:v>
                </c:pt>
                <c:pt idx="2260">
                  <c:v>1.9000000000000031E-2</c:v>
                </c:pt>
                <c:pt idx="2261">
                  <c:v>2.0000000000000011E-2</c:v>
                </c:pt>
                <c:pt idx="2262">
                  <c:v>2.1000000000000012E-2</c:v>
                </c:pt>
                <c:pt idx="2263">
                  <c:v>2.1000000000000012E-2</c:v>
                </c:pt>
                <c:pt idx="2264">
                  <c:v>2.1000000000000012E-2</c:v>
                </c:pt>
                <c:pt idx="2265">
                  <c:v>2.1000000000000012E-2</c:v>
                </c:pt>
                <c:pt idx="2266">
                  <c:v>2.1000000000000012E-2</c:v>
                </c:pt>
                <c:pt idx="2267">
                  <c:v>2.0000000000000011E-2</c:v>
                </c:pt>
                <c:pt idx="2268">
                  <c:v>2.0000000000000011E-2</c:v>
                </c:pt>
                <c:pt idx="2269">
                  <c:v>2.0000000000000011E-2</c:v>
                </c:pt>
                <c:pt idx="2270">
                  <c:v>1.9000000000000031E-2</c:v>
                </c:pt>
                <c:pt idx="2271">
                  <c:v>1.7999999999999999E-2</c:v>
                </c:pt>
                <c:pt idx="2272">
                  <c:v>1.9000000000000031E-2</c:v>
                </c:pt>
                <c:pt idx="2273">
                  <c:v>1.7999999999999999E-2</c:v>
                </c:pt>
                <c:pt idx="2274">
                  <c:v>1.9000000000000031E-2</c:v>
                </c:pt>
                <c:pt idx="2275">
                  <c:v>1.9000000000000031E-2</c:v>
                </c:pt>
                <c:pt idx="2276">
                  <c:v>1.7999999999999999E-2</c:v>
                </c:pt>
                <c:pt idx="2277">
                  <c:v>1.7999999999999999E-2</c:v>
                </c:pt>
                <c:pt idx="2278">
                  <c:v>1.7999999999999999E-2</c:v>
                </c:pt>
                <c:pt idx="2279">
                  <c:v>1.7999999999999999E-2</c:v>
                </c:pt>
                <c:pt idx="2280">
                  <c:v>1.7999999999999999E-2</c:v>
                </c:pt>
                <c:pt idx="2281">
                  <c:v>1.7999999999999999E-2</c:v>
                </c:pt>
                <c:pt idx="2282">
                  <c:v>1.7000000000000001E-2</c:v>
                </c:pt>
                <c:pt idx="2283">
                  <c:v>1.7000000000000001E-2</c:v>
                </c:pt>
                <c:pt idx="2284">
                  <c:v>1.7000000000000001E-2</c:v>
                </c:pt>
                <c:pt idx="2285">
                  <c:v>1.7000000000000001E-2</c:v>
                </c:pt>
                <c:pt idx="2286">
                  <c:v>1.7000000000000001E-2</c:v>
                </c:pt>
                <c:pt idx="2287">
                  <c:v>1.7000000000000001E-2</c:v>
                </c:pt>
                <c:pt idx="2288">
                  <c:v>1.7000000000000001E-2</c:v>
                </c:pt>
                <c:pt idx="2289">
                  <c:v>1.7000000000000001E-2</c:v>
                </c:pt>
                <c:pt idx="2290">
                  <c:v>1.7000000000000001E-2</c:v>
                </c:pt>
                <c:pt idx="2291">
                  <c:v>1.7000000000000001E-2</c:v>
                </c:pt>
                <c:pt idx="2292">
                  <c:v>1.7000000000000001E-2</c:v>
                </c:pt>
                <c:pt idx="2293">
                  <c:v>1.7000000000000001E-2</c:v>
                </c:pt>
                <c:pt idx="2294">
                  <c:v>1.9000000000000031E-2</c:v>
                </c:pt>
                <c:pt idx="2295">
                  <c:v>2.0000000000000011E-2</c:v>
                </c:pt>
                <c:pt idx="2296">
                  <c:v>2.0000000000000011E-2</c:v>
                </c:pt>
                <c:pt idx="2297">
                  <c:v>2.1000000000000012E-2</c:v>
                </c:pt>
                <c:pt idx="2298">
                  <c:v>2.1999999999999999E-2</c:v>
                </c:pt>
                <c:pt idx="2299">
                  <c:v>2.1000000000000012E-2</c:v>
                </c:pt>
                <c:pt idx="2300">
                  <c:v>2.1000000000000012E-2</c:v>
                </c:pt>
                <c:pt idx="2301">
                  <c:v>2.1000000000000012E-2</c:v>
                </c:pt>
                <c:pt idx="2302">
                  <c:v>2.1000000000000012E-2</c:v>
                </c:pt>
                <c:pt idx="2303">
                  <c:v>2.1000000000000012E-2</c:v>
                </c:pt>
                <c:pt idx="2304">
                  <c:v>2.1000000000000012E-2</c:v>
                </c:pt>
                <c:pt idx="2305">
                  <c:v>2.1000000000000012E-2</c:v>
                </c:pt>
                <c:pt idx="2306">
                  <c:v>2.1000000000000012E-2</c:v>
                </c:pt>
                <c:pt idx="2307">
                  <c:v>2.1000000000000012E-2</c:v>
                </c:pt>
                <c:pt idx="2308">
                  <c:v>2.1999999999999999E-2</c:v>
                </c:pt>
                <c:pt idx="2309">
                  <c:v>2.1999999999999999E-2</c:v>
                </c:pt>
                <c:pt idx="2310">
                  <c:v>2.1000000000000012E-2</c:v>
                </c:pt>
                <c:pt idx="2311">
                  <c:v>2.0000000000000011E-2</c:v>
                </c:pt>
                <c:pt idx="2312">
                  <c:v>2.0000000000000011E-2</c:v>
                </c:pt>
                <c:pt idx="2313">
                  <c:v>1.9000000000000031E-2</c:v>
                </c:pt>
                <c:pt idx="2314">
                  <c:v>1.9000000000000031E-2</c:v>
                </c:pt>
                <c:pt idx="2315">
                  <c:v>2.0000000000000011E-2</c:v>
                </c:pt>
                <c:pt idx="2316">
                  <c:v>1.7999999999999999E-2</c:v>
                </c:pt>
                <c:pt idx="2317">
                  <c:v>1.7999999999999999E-2</c:v>
                </c:pt>
                <c:pt idx="2318">
                  <c:v>1.7999999999999999E-2</c:v>
                </c:pt>
                <c:pt idx="2319">
                  <c:v>1.7000000000000001E-2</c:v>
                </c:pt>
                <c:pt idx="2320">
                  <c:v>1.6000000000000021E-2</c:v>
                </c:pt>
                <c:pt idx="2321">
                  <c:v>1.6000000000000021E-2</c:v>
                </c:pt>
                <c:pt idx="2322">
                  <c:v>1.7000000000000001E-2</c:v>
                </c:pt>
                <c:pt idx="2323">
                  <c:v>1.7000000000000001E-2</c:v>
                </c:pt>
                <c:pt idx="2324">
                  <c:v>1.7000000000000001E-2</c:v>
                </c:pt>
                <c:pt idx="2325">
                  <c:v>1.7000000000000001E-2</c:v>
                </c:pt>
                <c:pt idx="2326">
                  <c:v>1.7999999999999999E-2</c:v>
                </c:pt>
                <c:pt idx="2327">
                  <c:v>1.7999999999999999E-2</c:v>
                </c:pt>
                <c:pt idx="2328">
                  <c:v>1.7999999999999999E-2</c:v>
                </c:pt>
                <c:pt idx="2329">
                  <c:v>1.9000000000000031E-2</c:v>
                </c:pt>
                <c:pt idx="2330">
                  <c:v>2.0000000000000011E-2</c:v>
                </c:pt>
                <c:pt idx="2331">
                  <c:v>2.1000000000000012E-2</c:v>
                </c:pt>
                <c:pt idx="2332">
                  <c:v>2.1999999999999999E-2</c:v>
                </c:pt>
                <c:pt idx="2333">
                  <c:v>2.1000000000000012E-2</c:v>
                </c:pt>
                <c:pt idx="2334">
                  <c:v>2.1000000000000012E-2</c:v>
                </c:pt>
                <c:pt idx="2335">
                  <c:v>2.1000000000000012E-2</c:v>
                </c:pt>
                <c:pt idx="2336">
                  <c:v>2.1000000000000012E-2</c:v>
                </c:pt>
                <c:pt idx="2337">
                  <c:v>2.0000000000000011E-2</c:v>
                </c:pt>
                <c:pt idx="2338">
                  <c:v>2.0000000000000011E-2</c:v>
                </c:pt>
                <c:pt idx="2339">
                  <c:v>1.9000000000000031E-2</c:v>
                </c:pt>
                <c:pt idx="2340">
                  <c:v>1.9000000000000031E-2</c:v>
                </c:pt>
                <c:pt idx="2341">
                  <c:v>1.9000000000000031E-2</c:v>
                </c:pt>
                <c:pt idx="2342">
                  <c:v>1.9000000000000031E-2</c:v>
                </c:pt>
                <c:pt idx="2343">
                  <c:v>1.9000000000000031E-2</c:v>
                </c:pt>
                <c:pt idx="2344">
                  <c:v>1.9000000000000031E-2</c:v>
                </c:pt>
                <c:pt idx="2345">
                  <c:v>1.7999999999999999E-2</c:v>
                </c:pt>
                <c:pt idx="2346">
                  <c:v>1.7999999999999999E-2</c:v>
                </c:pt>
                <c:pt idx="2347">
                  <c:v>1.7999999999999999E-2</c:v>
                </c:pt>
                <c:pt idx="2348">
                  <c:v>1.7000000000000001E-2</c:v>
                </c:pt>
                <c:pt idx="2349">
                  <c:v>1.7000000000000001E-2</c:v>
                </c:pt>
                <c:pt idx="2350">
                  <c:v>1.7999999999999999E-2</c:v>
                </c:pt>
                <c:pt idx="2351">
                  <c:v>1.7999999999999999E-2</c:v>
                </c:pt>
                <c:pt idx="2352">
                  <c:v>1.7000000000000001E-2</c:v>
                </c:pt>
                <c:pt idx="2353">
                  <c:v>1.7000000000000001E-2</c:v>
                </c:pt>
                <c:pt idx="2354">
                  <c:v>1.7000000000000001E-2</c:v>
                </c:pt>
                <c:pt idx="2355">
                  <c:v>1.6000000000000021E-2</c:v>
                </c:pt>
                <c:pt idx="2356">
                  <c:v>1.6000000000000021E-2</c:v>
                </c:pt>
                <c:pt idx="2357">
                  <c:v>1.6000000000000021E-2</c:v>
                </c:pt>
                <c:pt idx="2358">
                  <c:v>1.6000000000000021E-2</c:v>
                </c:pt>
                <c:pt idx="2359">
                  <c:v>1.7000000000000001E-2</c:v>
                </c:pt>
                <c:pt idx="2360">
                  <c:v>1.7000000000000001E-2</c:v>
                </c:pt>
                <c:pt idx="2361">
                  <c:v>1.7999999999999999E-2</c:v>
                </c:pt>
                <c:pt idx="2362">
                  <c:v>1.9000000000000031E-2</c:v>
                </c:pt>
                <c:pt idx="2363">
                  <c:v>2.0000000000000011E-2</c:v>
                </c:pt>
                <c:pt idx="2364">
                  <c:v>2.1999999999999999E-2</c:v>
                </c:pt>
                <c:pt idx="2365">
                  <c:v>2.1999999999999999E-2</c:v>
                </c:pt>
                <c:pt idx="2366">
                  <c:v>2.3E-2</c:v>
                </c:pt>
                <c:pt idx="2367">
                  <c:v>2.3E-2</c:v>
                </c:pt>
                <c:pt idx="2368">
                  <c:v>2.3E-2</c:v>
                </c:pt>
                <c:pt idx="2369">
                  <c:v>2.3E-2</c:v>
                </c:pt>
                <c:pt idx="2370">
                  <c:v>2.1999999999999999E-2</c:v>
                </c:pt>
                <c:pt idx="2371">
                  <c:v>2.1999999999999999E-2</c:v>
                </c:pt>
                <c:pt idx="2372">
                  <c:v>2.1999999999999999E-2</c:v>
                </c:pt>
                <c:pt idx="2373">
                  <c:v>2.0000000000000011E-2</c:v>
                </c:pt>
                <c:pt idx="2374">
                  <c:v>1.9000000000000031E-2</c:v>
                </c:pt>
                <c:pt idx="2375">
                  <c:v>1.9000000000000031E-2</c:v>
                </c:pt>
                <c:pt idx="2376">
                  <c:v>1.9000000000000031E-2</c:v>
                </c:pt>
                <c:pt idx="2377">
                  <c:v>1.9000000000000031E-2</c:v>
                </c:pt>
                <c:pt idx="2378">
                  <c:v>1.7999999999999999E-2</c:v>
                </c:pt>
                <c:pt idx="2379">
                  <c:v>1.7999999999999999E-2</c:v>
                </c:pt>
                <c:pt idx="2380">
                  <c:v>1.7999999999999999E-2</c:v>
                </c:pt>
                <c:pt idx="2381">
                  <c:v>1.7999999999999999E-2</c:v>
                </c:pt>
                <c:pt idx="2382">
                  <c:v>1.7000000000000001E-2</c:v>
                </c:pt>
                <c:pt idx="2383">
                  <c:v>1.7000000000000001E-2</c:v>
                </c:pt>
                <c:pt idx="2384">
                  <c:v>1.7000000000000001E-2</c:v>
                </c:pt>
                <c:pt idx="2385">
                  <c:v>1.6000000000000021E-2</c:v>
                </c:pt>
                <c:pt idx="2386">
                  <c:v>1.7000000000000001E-2</c:v>
                </c:pt>
                <c:pt idx="2387">
                  <c:v>1.7000000000000001E-2</c:v>
                </c:pt>
                <c:pt idx="2388">
                  <c:v>1.7000000000000001E-2</c:v>
                </c:pt>
                <c:pt idx="2389">
                  <c:v>1.7000000000000001E-2</c:v>
                </c:pt>
                <c:pt idx="2390">
                  <c:v>1.6000000000000021E-2</c:v>
                </c:pt>
                <c:pt idx="2391">
                  <c:v>1.6000000000000021E-2</c:v>
                </c:pt>
                <c:pt idx="2392">
                  <c:v>1.6000000000000021E-2</c:v>
                </c:pt>
                <c:pt idx="2393">
                  <c:v>1.6000000000000021E-2</c:v>
                </c:pt>
                <c:pt idx="2394">
                  <c:v>1.6000000000000021E-2</c:v>
                </c:pt>
                <c:pt idx="2395">
                  <c:v>1.6000000000000021E-2</c:v>
                </c:pt>
                <c:pt idx="2396">
                  <c:v>1.7000000000000001E-2</c:v>
                </c:pt>
                <c:pt idx="2397">
                  <c:v>1.7999999999999999E-2</c:v>
                </c:pt>
                <c:pt idx="2398">
                  <c:v>1.7999999999999999E-2</c:v>
                </c:pt>
                <c:pt idx="2399">
                  <c:v>2.0000000000000011E-2</c:v>
                </c:pt>
                <c:pt idx="2400">
                  <c:v>2.0000000000000011E-2</c:v>
                </c:pt>
                <c:pt idx="2401">
                  <c:v>1.9000000000000031E-2</c:v>
                </c:pt>
                <c:pt idx="2402">
                  <c:v>2.0000000000000011E-2</c:v>
                </c:pt>
                <c:pt idx="2403">
                  <c:v>2.0000000000000011E-2</c:v>
                </c:pt>
                <c:pt idx="2404">
                  <c:v>1.9000000000000031E-2</c:v>
                </c:pt>
                <c:pt idx="2405">
                  <c:v>1.9000000000000031E-2</c:v>
                </c:pt>
                <c:pt idx="2406">
                  <c:v>1.9000000000000031E-2</c:v>
                </c:pt>
                <c:pt idx="2407">
                  <c:v>1.7999999999999999E-2</c:v>
                </c:pt>
                <c:pt idx="2408">
                  <c:v>1.7999999999999999E-2</c:v>
                </c:pt>
                <c:pt idx="2409">
                  <c:v>1.7999999999999999E-2</c:v>
                </c:pt>
                <c:pt idx="2410">
                  <c:v>1.7999999999999999E-2</c:v>
                </c:pt>
                <c:pt idx="2411">
                  <c:v>1.7999999999999999E-2</c:v>
                </c:pt>
                <c:pt idx="2412">
                  <c:v>1.7999999999999999E-2</c:v>
                </c:pt>
                <c:pt idx="2413">
                  <c:v>1.7999999999999999E-2</c:v>
                </c:pt>
                <c:pt idx="2414">
                  <c:v>1.7999999999999999E-2</c:v>
                </c:pt>
                <c:pt idx="2415">
                  <c:v>1.7999999999999999E-2</c:v>
                </c:pt>
                <c:pt idx="2416">
                  <c:v>1.7000000000000001E-2</c:v>
                </c:pt>
                <c:pt idx="2417">
                  <c:v>1.7000000000000001E-2</c:v>
                </c:pt>
                <c:pt idx="2418">
                  <c:v>1.7000000000000001E-2</c:v>
                </c:pt>
                <c:pt idx="2419">
                  <c:v>1.7000000000000001E-2</c:v>
                </c:pt>
                <c:pt idx="2420">
                  <c:v>1.7999999999999999E-2</c:v>
                </c:pt>
                <c:pt idx="2421">
                  <c:v>1.7999999999999999E-2</c:v>
                </c:pt>
                <c:pt idx="2422">
                  <c:v>1.9000000000000031E-2</c:v>
                </c:pt>
                <c:pt idx="2423">
                  <c:v>1.9000000000000031E-2</c:v>
                </c:pt>
                <c:pt idx="2424">
                  <c:v>1.9000000000000031E-2</c:v>
                </c:pt>
                <c:pt idx="2425">
                  <c:v>1.9000000000000031E-2</c:v>
                </c:pt>
                <c:pt idx="2426">
                  <c:v>1.9000000000000031E-2</c:v>
                </c:pt>
                <c:pt idx="2427">
                  <c:v>1.9000000000000031E-2</c:v>
                </c:pt>
                <c:pt idx="2428">
                  <c:v>1.9000000000000031E-2</c:v>
                </c:pt>
                <c:pt idx="2429">
                  <c:v>2.0000000000000011E-2</c:v>
                </c:pt>
                <c:pt idx="2430">
                  <c:v>2.1000000000000012E-2</c:v>
                </c:pt>
                <c:pt idx="2431">
                  <c:v>2.1000000000000012E-2</c:v>
                </c:pt>
                <c:pt idx="2432">
                  <c:v>2.1999999999999999E-2</c:v>
                </c:pt>
                <c:pt idx="2433">
                  <c:v>2.1000000000000012E-2</c:v>
                </c:pt>
                <c:pt idx="2434">
                  <c:v>2.1000000000000012E-2</c:v>
                </c:pt>
                <c:pt idx="2435">
                  <c:v>2.0000000000000011E-2</c:v>
                </c:pt>
                <c:pt idx="2436">
                  <c:v>2.0000000000000011E-2</c:v>
                </c:pt>
                <c:pt idx="2437">
                  <c:v>1.9000000000000031E-2</c:v>
                </c:pt>
                <c:pt idx="2438">
                  <c:v>2.0000000000000011E-2</c:v>
                </c:pt>
                <c:pt idx="2439">
                  <c:v>1.9000000000000031E-2</c:v>
                </c:pt>
                <c:pt idx="2440">
                  <c:v>1.9000000000000031E-2</c:v>
                </c:pt>
                <c:pt idx="2441">
                  <c:v>1.7999999999999999E-2</c:v>
                </c:pt>
                <c:pt idx="2442">
                  <c:v>1.9000000000000031E-2</c:v>
                </c:pt>
                <c:pt idx="2443">
                  <c:v>1.7999999999999999E-2</c:v>
                </c:pt>
                <c:pt idx="2444">
                  <c:v>1.7999999999999999E-2</c:v>
                </c:pt>
                <c:pt idx="2445">
                  <c:v>1.7999999999999999E-2</c:v>
                </c:pt>
                <c:pt idx="2446">
                  <c:v>1.7999999999999999E-2</c:v>
                </c:pt>
                <c:pt idx="2447">
                  <c:v>1.7999999999999999E-2</c:v>
                </c:pt>
                <c:pt idx="2448">
                  <c:v>1.7000000000000001E-2</c:v>
                </c:pt>
                <c:pt idx="2449">
                  <c:v>1.7000000000000001E-2</c:v>
                </c:pt>
                <c:pt idx="2450">
                  <c:v>1.7000000000000001E-2</c:v>
                </c:pt>
                <c:pt idx="2451">
                  <c:v>1.7000000000000001E-2</c:v>
                </c:pt>
                <c:pt idx="2452">
                  <c:v>1.6000000000000021E-2</c:v>
                </c:pt>
                <c:pt idx="2453">
                  <c:v>1.6000000000000021E-2</c:v>
                </c:pt>
                <c:pt idx="2454">
                  <c:v>1.7000000000000001E-2</c:v>
                </c:pt>
                <c:pt idx="2455">
                  <c:v>1.6000000000000021E-2</c:v>
                </c:pt>
                <c:pt idx="2456">
                  <c:v>1.6000000000000021E-2</c:v>
                </c:pt>
                <c:pt idx="2457">
                  <c:v>1.6000000000000021E-2</c:v>
                </c:pt>
                <c:pt idx="2458">
                  <c:v>1.7000000000000001E-2</c:v>
                </c:pt>
                <c:pt idx="2459">
                  <c:v>1.7999999999999999E-2</c:v>
                </c:pt>
                <c:pt idx="2460">
                  <c:v>1.9000000000000031E-2</c:v>
                </c:pt>
                <c:pt idx="2461">
                  <c:v>2.0000000000000011E-2</c:v>
                </c:pt>
                <c:pt idx="2462">
                  <c:v>2.0000000000000011E-2</c:v>
                </c:pt>
                <c:pt idx="2463">
                  <c:v>2.1000000000000012E-2</c:v>
                </c:pt>
                <c:pt idx="2464">
                  <c:v>2.0000000000000011E-2</c:v>
                </c:pt>
                <c:pt idx="2465">
                  <c:v>1.9000000000000031E-2</c:v>
                </c:pt>
                <c:pt idx="2466">
                  <c:v>1.9000000000000031E-2</c:v>
                </c:pt>
                <c:pt idx="2467">
                  <c:v>1.9000000000000031E-2</c:v>
                </c:pt>
                <c:pt idx="2468">
                  <c:v>1.9000000000000031E-2</c:v>
                </c:pt>
                <c:pt idx="2469">
                  <c:v>1.9000000000000031E-2</c:v>
                </c:pt>
                <c:pt idx="2470">
                  <c:v>1.9000000000000031E-2</c:v>
                </c:pt>
                <c:pt idx="2471">
                  <c:v>1.9000000000000031E-2</c:v>
                </c:pt>
                <c:pt idx="2472">
                  <c:v>2.0000000000000011E-2</c:v>
                </c:pt>
                <c:pt idx="2473">
                  <c:v>2.0000000000000011E-2</c:v>
                </c:pt>
                <c:pt idx="2474">
                  <c:v>2.0000000000000011E-2</c:v>
                </c:pt>
                <c:pt idx="2475">
                  <c:v>2.0000000000000011E-2</c:v>
                </c:pt>
                <c:pt idx="2476">
                  <c:v>2.0000000000000011E-2</c:v>
                </c:pt>
                <c:pt idx="2477">
                  <c:v>2.1000000000000012E-2</c:v>
                </c:pt>
                <c:pt idx="2478">
                  <c:v>2.0000000000000011E-2</c:v>
                </c:pt>
                <c:pt idx="2479">
                  <c:v>2.0000000000000011E-2</c:v>
                </c:pt>
                <c:pt idx="2480">
                  <c:v>1.9000000000000031E-2</c:v>
                </c:pt>
                <c:pt idx="2481">
                  <c:v>1.9000000000000031E-2</c:v>
                </c:pt>
                <c:pt idx="2482">
                  <c:v>1.9000000000000031E-2</c:v>
                </c:pt>
                <c:pt idx="2483">
                  <c:v>1.7999999999999999E-2</c:v>
                </c:pt>
                <c:pt idx="2484">
                  <c:v>1.7000000000000001E-2</c:v>
                </c:pt>
                <c:pt idx="2485">
                  <c:v>1.7999999999999999E-2</c:v>
                </c:pt>
                <c:pt idx="2486">
                  <c:v>1.7000000000000001E-2</c:v>
                </c:pt>
                <c:pt idx="2487">
                  <c:v>1.7000000000000001E-2</c:v>
                </c:pt>
                <c:pt idx="2488">
                  <c:v>1.9000000000000031E-2</c:v>
                </c:pt>
                <c:pt idx="2489">
                  <c:v>2.0000000000000011E-2</c:v>
                </c:pt>
                <c:pt idx="2490">
                  <c:v>2.1000000000000012E-2</c:v>
                </c:pt>
                <c:pt idx="2491">
                  <c:v>2.1000000000000012E-2</c:v>
                </c:pt>
                <c:pt idx="2492">
                  <c:v>2.1000000000000012E-2</c:v>
                </c:pt>
                <c:pt idx="2493">
                  <c:v>2.1000000000000012E-2</c:v>
                </c:pt>
                <c:pt idx="2494">
                  <c:v>2.0000000000000011E-2</c:v>
                </c:pt>
                <c:pt idx="2495">
                  <c:v>2.0000000000000011E-2</c:v>
                </c:pt>
                <c:pt idx="2496">
                  <c:v>2.0000000000000011E-2</c:v>
                </c:pt>
                <c:pt idx="2497">
                  <c:v>2.0000000000000011E-2</c:v>
                </c:pt>
                <c:pt idx="2498">
                  <c:v>2.0000000000000011E-2</c:v>
                </c:pt>
                <c:pt idx="2499">
                  <c:v>2.0000000000000011E-2</c:v>
                </c:pt>
                <c:pt idx="2500">
                  <c:v>1.9000000000000031E-2</c:v>
                </c:pt>
                <c:pt idx="2501">
                  <c:v>1.9000000000000031E-2</c:v>
                </c:pt>
                <c:pt idx="2502">
                  <c:v>1.7999999999999999E-2</c:v>
                </c:pt>
                <c:pt idx="2503">
                  <c:v>1.7999999999999999E-2</c:v>
                </c:pt>
                <c:pt idx="2504">
                  <c:v>1.7999999999999999E-2</c:v>
                </c:pt>
                <c:pt idx="2505">
                  <c:v>1.7999999999999999E-2</c:v>
                </c:pt>
                <c:pt idx="2506">
                  <c:v>1.7999999999999999E-2</c:v>
                </c:pt>
                <c:pt idx="2507">
                  <c:v>1.7999999999999999E-2</c:v>
                </c:pt>
                <c:pt idx="2508">
                  <c:v>1.7999999999999999E-2</c:v>
                </c:pt>
                <c:pt idx="2509">
                  <c:v>1.7000000000000001E-2</c:v>
                </c:pt>
                <c:pt idx="2510">
                  <c:v>1.7000000000000001E-2</c:v>
                </c:pt>
                <c:pt idx="2511">
                  <c:v>1.7000000000000001E-2</c:v>
                </c:pt>
                <c:pt idx="2512">
                  <c:v>1.7000000000000001E-2</c:v>
                </c:pt>
                <c:pt idx="2513">
                  <c:v>1.7000000000000001E-2</c:v>
                </c:pt>
                <c:pt idx="2514">
                  <c:v>1.7999999999999999E-2</c:v>
                </c:pt>
                <c:pt idx="2515">
                  <c:v>1.7000000000000001E-2</c:v>
                </c:pt>
                <c:pt idx="2516">
                  <c:v>1.9000000000000031E-2</c:v>
                </c:pt>
                <c:pt idx="2517">
                  <c:v>1.9000000000000031E-2</c:v>
                </c:pt>
                <c:pt idx="2518">
                  <c:v>2.0000000000000011E-2</c:v>
                </c:pt>
                <c:pt idx="2519">
                  <c:v>2.1000000000000012E-2</c:v>
                </c:pt>
                <c:pt idx="2520">
                  <c:v>2.1000000000000012E-2</c:v>
                </c:pt>
                <c:pt idx="2521">
                  <c:v>2.1999999999999999E-2</c:v>
                </c:pt>
                <c:pt idx="2522">
                  <c:v>2.1999999999999999E-2</c:v>
                </c:pt>
                <c:pt idx="2523">
                  <c:v>2.1999999999999999E-2</c:v>
                </c:pt>
                <c:pt idx="2524">
                  <c:v>2.1999999999999999E-2</c:v>
                </c:pt>
                <c:pt idx="2525">
                  <c:v>2.1000000000000012E-2</c:v>
                </c:pt>
                <c:pt idx="2526">
                  <c:v>2.1000000000000012E-2</c:v>
                </c:pt>
                <c:pt idx="2527">
                  <c:v>2.1999999999999999E-2</c:v>
                </c:pt>
                <c:pt idx="2528">
                  <c:v>2.1000000000000012E-2</c:v>
                </c:pt>
                <c:pt idx="2529">
                  <c:v>2.1000000000000012E-2</c:v>
                </c:pt>
                <c:pt idx="2530">
                  <c:v>2.0000000000000011E-2</c:v>
                </c:pt>
                <c:pt idx="2531">
                  <c:v>2.0000000000000011E-2</c:v>
                </c:pt>
                <c:pt idx="2532">
                  <c:v>1.9000000000000031E-2</c:v>
                </c:pt>
                <c:pt idx="2533">
                  <c:v>1.7000000000000001E-2</c:v>
                </c:pt>
                <c:pt idx="2534">
                  <c:v>1.7000000000000001E-2</c:v>
                </c:pt>
                <c:pt idx="2535">
                  <c:v>1.7000000000000001E-2</c:v>
                </c:pt>
                <c:pt idx="2536">
                  <c:v>1.7000000000000001E-2</c:v>
                </c:pt>
                <c:pt idx="2537">
                  <c:v>1.7000000000000001E-2</c:v>
                </c:pt>
                <c:pt idx="2538">
                  <c:v>1.7000000000000001E-2</c:v>
                </c:pt>
                <c:pt idx="2539">
                  <c:v>1.7000000000000001E-2</c:v>
                </c:pt>
                <c:pt idx="2540">
                  <c:v>1.7000000000000001E-2</c:v>
                </c:pt>
                <c:pt idx="2541">
                  <c:v>1.6000000000000021E-2</c:v>
                </c:pt>
                <c:pt idx="2542">
                  <c:v>1.6000000000000021E-2</c:v>
                </c:pt>
                <c:pt idx="2543">
                  <c:v>1.7000000000000001E-2</c:v>
                </c:pt>
                <c:pt idx="2544">
                  <c:v>1.7000000000000001E-2</c:v>
                </c:pt>
                <c:pt idx="2545">
                  <c:v>1.7999999999999999E-2</c:v>
                </c:pt>
                <c:pt idx="2546">
                  <c:v>1.9000000000000031E-2</c:v>
                </c:pt>
                <c:pt idx="2547">
                  <c:v>1.9000000000000031E-2</c:v>
                </c:pt>
                <c:pt idx="2548">
                  <c:v>2.0000000000000011E-2</c:v>
                </c:pt>
                <c:pt idx="2549">
                  <c:v>2.0000000000000011E-2</c:v>
                </c:pt>
                <c:pt idx="2550">
                  <c:v>2.0000000000000011E-2</c:v>
                </c:pt>
                <c:pt idx="2551">
                  <c:v>2.1000000000000012E-2</c:v>
                </c:pt>
                <c:pt idx="2552">
                  <c:v>2.0000000000000011E-2</c:v>
                </c:pt>
                <c:pt idx="2553">
                  <c:v>2.0000000000000011E-2</c:v>
                </c:pt>
                <c:pt idx="2554">
                  <c:v>1.9000000000000031E-2</c:v>
                </c:pt>
                <c:pt idx="2555">
                  <c:v>1.9000000000000031E-2</c:v>
                </c:pt>
                <c:pt idx="2556">
                  <c:v>1.7999999999999999E-2</c:v>
                </c:pt>
                <c:pt idx="2557">
                  <c:v>1.7999999999999999E-2</c:v>
                </c:pt>
                <c:pt idx="2558">
                  <c:v>1.9000000000000031E-2</c:v>
                </c:pt>
                <c:pt idx="2559">
                  <c:v>1.7999999999999999E-2</c:v>
                </c:pt>
                <c:pt idx="2560">
                  <c:v>1.7999999999999999E-2</c:v>
                </c:pt>
                <c:pt idx="2561">
                  <c:v>1.7999999999999999E-2</c:v>
                </c:pt>
                <c:pt idx="2562">
                  <c:v>1.7000000000000001E-2</c:v>
                </c:pt>
                <c:pt idx="2563">
                  <c:v>1.7000000000000001E-2</c:v>
                </c:pt>
                <c:pt idx="2564">
                  <c:v>1.7000000000000001E-2</c:v>
                </c:pt>
                <c:pt idx="2565">
                  <c:v>1.7000000000000001E-2</c:v>
                </c:pt>
                <c:pt idx="2566">
                  <c:v>1.7000000000000001E-2</c:v>
                </c:pt>
                <c:pt idx="2567">
                  <c:v>1.7000000000000001E-2</c:v>
                </c:pt>
                <c:pt idx="2568">
                  <c:v>1.7000000000000001E-2</c:v>
                </c:pt>
                <c:pt idx="2569">
                  <c:v>1.7000000000000001E-2</c:v>
                </c:pt>
                <c:pt idx="2570">
                  <c:v>1.7000000000000001E-2</c:v>
                </c:pt>
                <c:pt idx="2571">
                  <c:v>1.7000000000000001E-2</c:v>
                </c:pt>
                <c:pt idx="2572">
                  <c:v>1.7999999999999999E-2</c:v>
                </c:pt>
                <c:pt idx="2573">
                  <c:v>2.0000000000000011E-2</c:v>
                </c:pt>
                <c:pt idx="2574">
                  <c:v>2.1000000000000012E-2</c:v>
                </c:pt>
                <c:pt idx="2575">
                  <c:v>2.1999999999999999E-2</c:v>
                </c:pt>
                <c:pt idx="2576">
                  <c:v>2.1999999999999999E-2</c:v>
                </c:pt>
                <c:pt idx="2577">
                  <c:v>2.1999999999999999E-2</c:v>
                </c:pt>
                <c:pt idx="2578">
                  <c:v>2.1999999999999999E-2</c:v>
                </c:pt>
                <c:pt idx="2579">
                  <c:v>2.3E-2</c:v>
                </c:pt>
                <c:pt idx="2580">
                  <c:v>2.1999999999999999E-2</c:v>
                </c:pt>
                <c:pt idx="2581">
                  <c:v>2.1999999999999999E-2</c:v>
                </c:pt>
                <c:pt idx="2582">
                  <c:v>2.1000000000000012E-2</c:v>
                </c:pt>
                <c:pt idx="2583">
                  <c:v>2.0000000000000011E-2</c:v>
                </c:pt>
                <c:pt idx="2584">
                  <c:v>1.9000000000000031E-2</c:v>
                </c:pt>
                <c:pt idx="2585">
                  <c:v>1.7999999999999999E-2</c:v>
                </c:pt>
                <c:pt idx="2586">
                  <c:v>1.7999999999999999E-2</c:v>
                </c:pt>
                <c:pt idx="2587">
                  <c:v>1.7999999999999999E-2</c:v>
                </c:pt>
                <c:pt idx="2588">
                  <c:v>1.7000000000000001E-2</c:v>
                </c:pt>
                <c:pt idx="2589">
                  <c:v>1.7000000000000001E-2</c:v>
                </c:pt>
                <c:pt idx="2590">
                  <c:v>1.7000000000000001E-2</c:v>
                </c:pt>
                <c:pt idx="2591">
                  <c:v>1.7000000000000001E-2</c:v>
                </c:pt>
                <c:pt idx="2592">
                  <c:v>1.7000000000000001E-2</c:v>
                </c:pt>
                <c:pt idx="2593">
                  <c:v>1.7000000000000001E-2</c:v>
                </c:pt>
                <c:pt idx="2594">
                  <c:v>1.6000000000000021E-2</c:v>
                </c:pt>
                <c:pt idx="2595">
                  <c:v>1.6000000000000021E-2</c:v>
                </c:pt>
                <c:pt idx="2596">
                  <c:v>1.6000000000000021E-2</c:v>
                </c:pt>
                <c:pt idx="2597">
                  <c:v>1.6000000000000021E-2</c:v>
                </c:pt>
                <c:pt idx="2598">
                  <c:v>1.6000000000000021E-2</c:v>
                </c:pt>
                <c:pt idx="2599">
                  <c:v>1.6000000000000021E-2</c:v>
                </c:pt>
                <c:pt idx="2600">
                  <c:v>1.6000000000000021E-2</c:v>
                </c:pt>
                <c:pt idx="2601">
                  <c:v>1.6000000000000021E-2</c:v>
                </c:pt>
                <c:pt idx="2602">
                  <c:v>1.7000000000000001E-2</c:v>
                </c:pt>
                <c:pt idx="2603">
                  <c:v>1.7000000000000001E-2</c:v>
                </c:pt>
                <c:pt idx="2604">
                  <c:v>1.7999999999999999E-2</c:v>
                </c:pt>
                <c:pt idx="2605">
                  <c:v>1.9000000000000031E-2</c:v>
                </c:pt>
                <c:pt idx="2606">
                  <c:v>2.0000000000000011E-2</c:v>
                </c:pt>
                <c:pt idx="2607">
                  <c:v>2.0000000000000011E-2</c:v>
                </c:pt>
                <c:pt idx="2608">
                  <c:v>2.1000000000000012E-2</c:v>
                </c:pt>
                <c:pt idx="2609">
                  <c:v>2.0000000000000011E-2</c:v>
                </c:pt>
                <c:pt idx="2610">
                  <c:v>1.9000000000000031E-2</c:v>
                </c:pt>
                <c:pt idx="2611">
                  <c:v>1.9000000000000031E-2</c:v>
                </c:pt>
                <c:pt idx="2612">
                  <c:v>2.0000000000000011E-2</c:v>
                </c:pt>
                <c:pt idx="2613">
                  <c:v>2.0000000000000011E-2</c:v>
                </c:pt>
                <c:pt idx="2614">
                  <c:v>1.9000000000000031E-2</c:v>
                </c:pt>
                <c:pt idx="2615">
                  <c:v>1.7999999999999999E-2</c:v>
                </c:pt>
                <c:pt idx="2616">
                  <c:v>1.7999999999999999E-2</c:v>
                </c:pt>
                <c:pt idx="2617">
                  <c:v>1.7999999999999999E-2</c:v>
                </c:pt>
                <c:pt idx="2618">
                  <c:v>1.7999999999999999E-2</c:v>
                </c:pt>
                <c:pt idx="2619">
                  <c:v>1.7000000000000001E-2</c:v>
                </c:pt>
                <c:pt idx="2620">
                  <c:v>1.7000000000000001E-2</c:v>
                </c:pt>
                <c:pt idx="2621">
                  <c:v>1.7999999999999999E-2</c:v>
                </c:pt>
                <c:pt idx="2622">
                  <c:v>1.7999999999999999E-2</c:v>
                </c:pt>
                <c:pt idx="2623">
                  <c:v>1.9000000000000031E-2</c:v>
                </c:pt>
                <c:pt idx="2624">
                  <c:v>1.9000000000000031E-2</c:v>
                </c:pt>
                <c:pt idx="2625">
                  <c:v>1.9000000000000031E-2</c:v>
                </c:pt>
                <c:pt idx="2626">
                  <c:v>2.0000000000000011E-2</c:v>
                </c:pt>
                <c:pt idx="2627">
                  <c:v>2.0000000000000011E-2</c:v>
                </c:pt>
                <c:pt idx="2628">
                  <c:v>2.0000000000000011E-2</c:v>
                </c:pt>
                <c:pt idx="2629">
                  <c:v>1.9000000000000031E-2</c:v>
                </c:pt>
                <c:pt idx="2630">
                  <c:v>1.9000000000000031E-2</c:v>
                </c:pt>
                <c:pt idx="2631">
                  <c:v>1.9000000000000031E-2</c:v>
                </c:pt>
                <c:pt idx="2632">
                  <c:v>1.9000000000000031E-2</c:v>
                </c:pt>
                <c:pt idx="2633">
                  <c:v>2.0000000000000011E-2</c:v>
                </c:pt>
                <c:pt idx="2634">
                  <c:v>2.0000000000000011E-2</c:v>
                </c:pt>
                <c:pt idx="2635">
                  <c:v>2.0000000000000011E-2</c:v>
                </c:pt>
                <c:pt idx="2636">
                  <c:v>2.1000000000000012E-2</c:v>
                </c:pt>
                <c:pt idx="2637">
                  <c:v>2.0000000000000011E-2</c:v>
                </c:pt>
                <c:pt idx="2638">
                  <c:v>2.0000000000000011E-2</c:v>
                </c:pt>
                <c:pt idx="2639">
                  <c:v>1.9000000000000031E-2</c:v>
                </c:pt>
                <c:pt idx="2640">
                  <c:v>1.9000000000000031E-2</c:v>
                </c:pt>
                <c:pt idx="2641">
                  <c:v>2.0000000000000011E-2</c:v>
                </c:pt>
                <c:pt idx="2642">
                  <c:v>2.0000000000000011E-2</c:v>
                </c:pt>
                <c:pt idx="2643">
                  <c:v>1.9000000000000031E-2</c:v>
                </c:pt>
                <c:pt idx="2644">
                  <c:v>1.7999999999999999E-2</c:v>
                </c:pt>
                <c:pt idx="2645">
                  <c:v>1.7000000000000001E-2</c:v>
                </c:pt>
                <c:pt idx="2646">
                  <c:v>1.7000000000000001E-2</c:v>
                </c:pt>
                <c:pt idx="2647">
                  <c:v>1.7999999999999999E-2</c:v>
                </c:pt>
                <c:pt idx="2648">
                  <c:v>1.7000000000000001E-2</c:v>
                </c:pt>
                <c:pt idx="2649">
                  <c:v>1.7999999999999999E-2</c:v>
                </c:pt>
                <c:pt idx="2650">
                  <c:v>1.7000000000000001E-2</c:v>
                </c:pt>
                <c:pt idx="2651">
                  <c:v>1.7000000000000001E-2</c:v>
                </c:pt>
                <c:pt idx="2652">
                  <c:v>1.7000000000000001E-2</c:v>
                </c:pt>
                <c:pt idx="2653">
                  <c:v>1.6000000000000021E-2</c:v>
                </c:pt>
                <c:pt idx="2654">
                  <c:v>1.6000000000000021E-2</c:v>
                </c:pt>
                <c:pt idx="2655">
                  <c:v>1.7000000000000001E-2</c:v>
                </c:pt>
                <c:pt idx="2656">
                  <c:v>1.7000000000000001E-2</c:v>
                </c:pt>
                <c:pt idx="2657">
                  <c:v>1.7000000000000001E-2</c:v>
                </c:pt>
                <c:pt idx="2658">
                  <c:v>1.7000000000000001E-2</c:v>
                </c:pt>
                <c:pt idx="2659">
                  <c:v>1.7000000000000001E-2</c:v>
                </c:pt>
                <c:pt idx="2660">
                  <c:v>1.7000000000000001E-2</c:v>
                </c:pt>
                <c:pt idx="2661">
                  <c:v>1.7999999999999999E-2</c:v>
                </c:pt>
                <c:pt idx="2662">
                  <c:v>1.9000000000000031E-2</c:v>
                </c:pt>
                <c:pt idx="2663">
                  <c:v>1.9000000000000031E-2</c:v>
                </c:pt>
                <c:pt idx="2664">
                  <c:v>2.0000000000000011E-2</c:v>
                </c:pt>
                <c:pt idx="2665">
                  <c:v>2.0000000000000011E-2</c:v>
                </c:pt>
                <c:pt idx="2666">
                  <c:v>2.0000000000000011E-2</c:v>
                </c:pt>
                <c:pt idx="2667">
                  <c:v>2.0000000000000011E-2</c:v>
                </c:pt>
                <c:pt idx="2668">
                  <c:v>1.9000000000000031E-2</c:v>
                </c:pt>
                <c:pt idx="2669">
                  <c:v>2.0000000000000011E-2</c:v>
                </c:pt>
                <c:pt idx="2670">
                  <c:v>2.1000000000000012E-2</c:v>
                </c:pt>
                <c:pt idx="2671">
                  <c:v>2.0000000000000011E-2</c:v>
                </c:pt>
                <c:pt idx="2672">
                  <c:v>2.1000000000000012E-2</c:v>
                </c:pt>
                <c:pt idx="2673">
                  <c:v>2.0000000000000011E-2</c:v>
                </c:pt>
                <c:pt idx="2674">
                  <c:v>2.0000000000000011E-2</c:v>
                </c:pt>
                <c:pt idx="2675">
                  <c:v>2.0000000000000011E-2</c:v>
                </c:pt>
                <c:pt idx="2676">
                  <c:v>2.1000000000000012E-2</c:v>
                </c:pt>
                <c:pt idx="2677">
                  <c:v>2.1000000000000012E-2</c:v>
                </c:pt>
                <c:pt idx="2678">
                  <c:v>2.0000000000000011E-2</c:v>
                </c:pt>
                <c:pt idx="2679">
                  <c:v>2.0000000000000011E-2</c:v>
                </c:pt>
                <c:pt idx="2680">
                  <c:v>1.9000000000000031E-2</c:v>
                </c:pt>
                <c:pt idx="2681">
                  <c:v>1.9000000000000031E-2</c:v>
                </c:pt>
                <c:pt idx="2682">
                  <c:v>1.7999999999999999E-2</c:v>
                </c:pt>
                <c:pt idx="2683">
                  <c:v>1.7000000000000001E-2</c:v>
                </c:pt>
                <c:pt idx="2684">
                  <c:v>1.7000000000000001E-2</c:v>
                </c:pt>
                <c:pt idx="2685">
                  <c:v>1.7000000000000001E-2</c:v>
                </c:pt>
                <c:pt idx="2686">
                  <c:v>1.7000000000000001E-2</c:v>
                </c:pt>
                <c:pt idx="2687">
                  <c:v>1.7000000000000001E-2</c:v>
                </c:pt>
                <c:pt idx="2688">
                  <c:v>1.7999999999999999E-2</c:v>
                </c:pt>
                <c:pt idx="2689">
                  <c:v>1.9000000000000031E-2</c:v>
                </c:pt>
                <c:pt idx="2690">
                  <c:v>1.9000000000000031E-2</c:v>
                </c:pt>
                <c:pt idx="2691">
                  <c:v>2.0000000000000011E-2</c:v>
                </c:pt>
                <c:pt idx="2692">
                  <c:v>2.1000000000000012E-2</c:v>
                </c:pt>
                <c:pt idx="2693">
                  <c:v>2.1000000000000012E-2</c:v>
                </c:pt>
                <c:pt idx="2694">
                  <c:v>2.1999999999999999E-2</c:v>
                </c:pt>
                <c:pt idx="2695">
                  <c:v>2.1000000000000012E-2</c:v>
                </c:pt>
                <c:pt idx="2696">
                  <c:v>2.1000000000000012E-2</c:v>
                </c:pt>
                <c:pt idx="2697">
                  <c:v>2.1000000000000012E-2</c:v>
                </c:pt>
                <c:pt idx="2698">
                  <c:v>2.1000000000000012E-2</c:v>
                </c:pt>
                <c:pt idx="2699">
                  <c:v>2.0000000000000011E-2</c:v>
                </c:pt>
                <c:pt idx="2700">
                  <c:v>2.0000000000000011E-2</c:v>
                </c:pt>
                <c:pt idx="2701">
                  <c:v>1.9000000000000031E-2</c:v>
                </c:pt>
                <c:pt idx="2702">
                  <c:v>1.9000000000000031E-2</c:v>
                </c:pt>
                <c:pt idx="2703">
                  <c:v>1.7999999999999999E-2</c:v>
                </c:pt>
                <c:pt idx="2704">
                  <c:v>1.7999999999999999E-2</c:v>
                </c:pt>
                <c:pt idx="2705">
                  <c:v>1.7999999999999999E-2</c:v>
                </c:pt>
                <c:pt idx="2706">
                  <c:v>1.7999999999999999E-2</c:v>
                </c:pt>
                <c:pt idx="2707">
                  <c:v>1.7999999999999999E-2</c:v>
                </c:pt>
                <c:pt idx="2708">
                  <c:v>1.7999999999999999E-2</c:v>
                </c:pt>
                <c:pt idx="2709">
                  <c:v>1.7999999999999999E-2</c:v>
                </c:pt>
                <c:pt idx="2710">
                  <c:v>1.7999999999999999E-2</c:v>
                </c:pt>
                <c:pt idx="2711">
                  <c:v>1.7999999999999999E-2</c:v>
                </c:pt>
                <c:pt idx="2712">
                  <c:v>1.7999999999999999E-2</c:v>
                </c:pt>
                <c:pt idx="2713">
                  <c:v>1.7000000000000001E-2</c:v>
                </c:pt>
                <c:pt idx="2714">
                  <c:v>1.7000000000000001E-2</c:v>
                </c:pt>
                <c:pt idx="2715">
                  <c:v>1.7000000000000001E-2</c:v>
                </c:pt>
                <c:pt idx="2716">
                  <c:v>1.7000000000000001E-2</c:v>
                </c:pt>
                <c:pt idx="2717">
                  <c:v>1.7999999999999999E-2</c:v>
                </c:pt>
                <c:pt idx="2718">
                  <c:v>1.9000000000000031E-2</c:v>
                </c:pt>
                <c:pt idx="2719">
                  <c:v>1.7999999999999999E-2</c:v>
                </c:pt>
                <c:pt idx="2720">
                  <c:v>2.0000000000000011E-2</c:v>
                </c:pt>
                <c:pt idx="2721">
                  <c:v>2.1000000000000012E-2</c:v>
                </c:pt>
                <c:pt idx="2722">
                  <c:v>2.1999999999999999E-2</c:v>
                </c:pt>
                <c:pt idx="2723">
                  <c:v>2.3E-2</c:v>
                </c:pt>
                <c:pt idx="2724">
                  <c:v>2.3E-2</c:v>
                </c:pt>
                <c:pt idx="2725">
                  <c:v>2.3E-2</c:v>
                </c:pt>
                <c:pt idx="2726">
                  <c:v>2.3E-2</c:v>
                </c:pt>
                <c:pt idx="2727">
                  <c:v>2.3E-2</c:v>
                </c:pt>
                <c:pt idx="2728">
                  <c:v>2.1999999999999999E-2</c:v>
                </c:pt>
                <c:pt idx="2729">
                  <c:v>2.1000000000000012E-2</c:v>
                </c:pt>
                <c:pt idx="2730">
                  <c:v>2.1000000000000012E-2</c:v>
                </c:pt>
                <c:pt idx="2731">
                  <c:v>2.1000000000000012E-2</c:v>
                </c:pt>
                <c:pt idx="2732">
                  <c:v>2.0000000000000011E-2</c:v>
                </c:pt>
                <c:pt idx="2733">
                  <c:v>1.9000000000000031E-2</c:v>
                </c:pt>
                <c:pt idx="2734">
                  <c:v>1.7999999999999999E-2</c:v>
                </c:pt>
                <c:pt idx="2735">
                  <c:v>1.7000000000000001E-2</c:v>
                </c:pt>
                <c:pt idx="2736">
                  <c:v>1.7000000000000001E-2</c:v>
                </c:pt>
                <c:pt idx="2737">
                  <c:v>1.7000000000000001E-2</c:v>
                </c:pt>
                <c:pt idx="2738">
                  <c:v>1.7000000000000001E-2</c:v>
                </c:pt>
                <c:pt idx="2739">
                  <c:v>1.7000000000000001E-2</c:v>
                </c:pt>
                <c:pt idx="2740">
                  <c:v>1.7000000000000001E-2</c:v>
                </c:pt>
                <c:pt idx="2741">
                  <c:v>1.7000000000000001E-2</c:v>
                </c:pt>
                <c:pt idx="2742">
                  <c:v>1.7000000000000001E-2</c:v>
                </c:pt>
                <c:pt idx="2743">
                  <c:v>1.7000000000000001E-2</c:v>
                </c:pt>
                <c:pt idx="2744">
                  <c:v>1.6000000000000021E-2</c:v>
                </c:pt>
                <c:pt idx="2745">
                  <c:v>1.7000000000000001E-2</c:v>
                </c:pt>
                <c:pt idx="2746">
                  <c:v>1.7000000000000001E-2</c:v>
                </c:pt>
                <c:pt idx="2747">
                  <c:v>1.7999999999999999E-2</c:v>
                </c:pt>
                <c:pt idx="2748">
                  <c:v>1.7999999999999999E-2</c:v>
                </c:pt>
                <c:pt idx="2749">
                  <c:v>1.9000000000000031E-2</c:v>
                </c:pt>
                <c:pt idx="2750">
                  <c:v>2.0000000000000011E-2</c:v>
                </c:pt>
                <c:pt idx="2751">
                  <c:v>2.1000000000000012E-2</c:v>
                </c:pt>
                <c:pt idx="2752">
                  <c:v>2.0000000000000011E-2</c:v>
                </c:pt>
                <c:pt idx="2753">
                  <c:v>2.1000000000000012E-2</c:v>
                </c:pt>
                <c:pt idx="2754">
                  <c:v>2.1000000000000012E-2</c:v>
                </c:pt>
                <c:pt idx="2755">
                  <c:v>2.1000000000000012E-2</c:v>
                </c:pt>
                <c:pt idx="2756">
                  <c:v>2.1000000000000012E-2</c:v>
                </c:pt>
                <c:pt idx="2757">
                  <c:v>2.0000000000000011E-2</c:v>
                </c:pt>
                <c:pt idx="2758">
                  <c:v>1.9000000000000031E-2</c:v>
                </c:pt>
                <c:pt idx="2759">
                  <c:v>1.9000000000000031E-2</c:v>
                </c:pt>
                <c:pt idx="2760">
                  <c:v>1.7999999999999999E-2</c:v>
                </c:pt>
                <c:pt idx="2761">
                  <c:v>1.7999999999999999E-2</c:v>
                </c:pt>
                <c:pt idx="2762">
                  <c:v>1.7999999999999999E-2</c:v>
                </c:pt>
                <c:pt idx="2763">
                  <c:v>1.7000000000000001E-2</c:v>
                </c:pt>
                <c:pt idx="2764">
                  <c:v>1.7000000000000001E-2</c:v>
                </c:pt>
                <c:pt idx="2765">
                  <c:v>1.7000000000000001E-2</c:v>
                </c:pt>
                <c:pt idx="2766">
                  <c:v>1.7000000000000001E-2</c:v>
                </c:pt>
                <c:pt idx="2767">
                  <c:v>1.6000000000000021E-2</c:v>
                </c:pt>
                <c:pt idx="2768">
                  <c:v>1.7000000000000001E-2</c:v>
                </c:pt>
                <c:pt idx="2769">
                  <c:v>1.7000000000000001E-2</c:v>
                </c:pt>
                <c:pt idx="2770">
                  <c:v>1.7000000000000001E-2</c:v>
                </c:pt>
                <c:pt idx="2771">
                  <c:v>1.7999999999999999E-2</c:v>
                </c:pt>
                <c:pt idx="2772">
                  <c:v>1.7999999999999999E-2</c:v>
                </c:pt>
                <c:pt idx="2773">
                  <c:v>1.9000000000000031E-2</c:v>
                </c:pt>
                <c:pt idx="2774">
                  <c:v>1.9000000000000031E-2</c:v>
                </c:pt>
                <c:pt idx="2775">
                  <c:v>1.9000000000000031E-2</c:v>
                </c:pt>
                <c:pt idx="2776">
                  <c:v>2.0000000000000011E-2</c:v>
                </c:pt>
                <c:pt idx="2777">
                  <c:v>2.1000000000000012E-2</c:v>
                </c:pt>
                <c:pt idx="2778">
                  <c:v>2.1000000000000012E-2</c:v>
                </c:pt>
                <c:pt idx="2779">
                  <c:v>2.1999999999999999E-2</c:v>
                </c:pt>
                <c:pt idx="2780">
                  <c:v>2.1999999999999999E-2</c:v>
                </c:pt>
                <c:pt idx="2781">
                  <c:v>2.1999999999999999E-2</c:v>
                </c:pt>
                <c:pt idx="2782">
                  <c:v>2.1999999999999999E-2</c:v>
                </c:pt>
                <c:pt idx="2783">
                  <c:v>2.1000000000000012E-2</c:v>
                </c:pt>
                <c:pt idx="2784">
                  <c:v>2.0000000000000011E-2</c:v>
                </c:pt>
                <c:pt idx="2785">
                  <c:v>2.0000000000000011E-2</c:v>
                </c:pt>
                <c:pt idx="2786">
                  <c:v>2.0000000000000011E-2</c:v>
                </c:pt>
                <c:pt idx="2787">
                  <c:v>1.9000000000000031E-2</c:v>
                </c:pt>
                <c:pt idx="2788">
                  <c:v>1.7999999999999999E-2</c:v>
                </c:pt>
                <c:pt idx="2789">
                  <c:v>1.7999999999999999E-2</c:v>
                </c:pt>
                <c:pt idx="2790">
                  <c:v>1.7000000000000001E-2</c:v>
                </c:pt>
                <c:pt idx="2791">
                  <c:v>1.7000000000000001E-2</c:v>
                </c:pt>
                <c:pt idx="2792">
                  <c:v>1.7000000000000001E-2</c:v>
                </c:pt>
                <c:pt idx="2793">
                  <c:v>1.7000000000000001E-2</c:v>
                </c:pt>
                <c:pt idx="2794">
                  <c:v>1.6000000000000021E-2</c:v>
                </c:pt>
                <c:pt idx="2795">
                  <c:v>1.6000000000000021E-2</c:v>
                </c:pt>
                <c:pt idx="2796">
                  <c:v>1.7000000000000001E-2</c:v>
                </c:pt>
                <c:pt idx="2797">
                  <c:v>1.6000000000000021E-2</c:v>
                </c:pt>
                <c:pt idx="2798">
                  <c:v>1.6000000000000021E-2</c:v>
                </c:pt>
                <c:pt idx="2799">
                  <c:v>1.7000000000000001E-2</c:v>
                </c:pt>
                <c:pt idx="2800">
                  <c:v>1.7000000000000001E-2</c:v>
                </c:pt>
                <c:pt idx="2801">
                  <c:v>1.6000000000000021E-2</c:v>
                </c:pt>
                <c:pt idx="2802">
                  <c:v>1.6000000000000021E-2</c:v>
                </c:pt>
                <c:pt idx="2803">
                  <c:v>1.7000000000000001E-2</c:v>
                </c:pt>
                <c:pt idx="2804">
                  <c:v>1.7000000000000001E-2</c:v>
                </c:pt>
                <c:pt idx="2805">
                  <c:v>1.9000000000000031E-2</c:v>
                </c:pt>
                <c:pt idx="2806">
                  <c:v>2.0000000000000011E-2</c:v>
                </c:pt>
                <c:pt idx="2807">
                  <c:v>2.0000000000000011E-2</c:v>
                </c:pt>
                <c:pt idx="2808">
                  <c:v>2.0000000000000011E-2</c:v>
                </c:pt>
                <c:pt idx="2809">
                  <c:v>2.0000000000000011E-2</c:v>
                </c:pt>
                <c:pt idx="2810">
                  <c:v>2.0000000000000011E-2</c:v>
                </c:pt>
                <c:pt idx="2811">
                  <c:v>2.0000000000000011E-2</c:v>
                </c:pt>
                <c:pt idx="2812">
                  <c:v>1.9000000000000031E-2</c:v>
                </c:pt>
                <c:pt idx="2813">
                  <c:v>1.7999999999999999E-2</c:v>
                </c:pt>
                <c:pt idx="2814">
                  <c:v>1.7999999999999999E-2</c:v>
                </c:pt>
                <c:pt idx="2815">
                  <c:v>1.7000000000000001E-2</c:v>
                </c:pt>
                <c:pt idx="2816">
                  <c:v>1.7999999999999999E-2</c:v>
                </c:pt>
                <c:pt idx="2817">
                  <c:v>1.7999999999999999E-2</c:v>
                </c:pt>
                <c:pt idx="2818">
                  <c:v>1.9000000000000031E-2</c:v>
                </c:pt>
                <c:pt idx="2819">
                  <c:v>1.9000000000000031E-2</c:v>
                </c:pt>
                <c:pt idx="2820">
                  <c:v>1.9000000000000031E-2</c:v>
                </c:pt>
                <c:pt idx="2821">
                  <c:v>1.9000000000000031E-2</c:v>
                </c:pt>
                <c:pt idx="2822">
                  <c:v>2.0000000000000011E-2</c:v>
                </c:pt>
                <c:pt idx="2823">
                  <c:v>2.0000000000000011E-2</c:v>
                </c:pt>
                <c:pt idx="2824">
                  <c:v>1.9000000000000031E-2</c:v>
                </c:pt>
                <c:pt idx="2825">
                  <c:v>1.9000000000000031E-2</c:v>
                </c:pt>
                <c:pt idx="2826">
                  <c:v>1.9000000000000031E-2</c:v>
                </c:pt>
                <c:pt idx="2827">
                  <c:v>1.7999999999999999E-2</c:v>
                </c:pt>
                <c:pt idx="2828">
                  <c:v>1.7999999999999999E-2</c:v>
                </c:pt>
                <c:pt idx="2829">
                  <c:v>1.7999999999999999E-2</c:v>
                </c:pt>
                <c:pt idx="2830">
                  <c:v>1.7999999999999999E-2</c:v>
                </c:pt>
                <c:pt idx="2831">
                  <c:v>1.9000000000000031E-2</c:v>
                </c:pt>
                <c:pt idx="2832">
                  <c:v>2.0000000000000011E-2</c:v>
                </c:pt>
                <c:pt idx="2833">
                  <c:v>2.0000000000000011E-2</c:v>
                </c:pt>
                <c:pt idx="2834">
                  <c:v>2.1000000000000012E-2</c:v>
                </c:pt>
                <c:pt idx="2835">
                  <c:v>2.0000000000000011E-2</c:v>
                </c:pt>
                <c:pt idx="2836">
                  <c:v>2.0000000000000011E-2</c:v>
                </c:pt>
                <c:pt idx="2837">
                  <c:v>2.0000000000000011E-2</c:v>
                </c:pt>
                <c:pt idx="2838">
                  <c:v>1.9000000000000031E-2</c:v>
                </c:pt>
                <c:pt idx="2839">
                  <c:v>1.7999999999999999E-2</c:v>
                </c:pt>
                <c:pt idx="2840">
                  <c:v>1.7999999999999999E-2</c:v>
                </c:pt>
                <c:pt idx="2841">
                  <c:v>1.7000000000000001E-2</c:v>
                </c:pt>
                <c:pt idx="2842">
                  <c:v>1.7000000000000001E-2</c:v>
                </c:pt>
                <c:pt idx="2843">
                  <c:v>1.7000000000000001E-2</c:v>
                </c:pt>
                <c:pt idx="2844">
                  <c:v>1.7000000000000001E-2</c:v>
                </c:pt>
                <c:pt idx="2845">
                  <c:v>1.7000000000000001E-2</c:v>
                </c:pt>
                <c:pt idx="2846">
                  <c:v>1.7000000000000001E-2</c:v>
                </c:pt>
                <c:pt idx="2847">
                  <c:v>1.7000000000000001E-2</c:v>
                </c:pt>
                <c:pt idx="2848">
                  <c:v>1.7000000000000001E-2</c:v>
                </c:pt>
                <c:pt idx="2849">
                  <c:v>1.7000000000000001E-2</c:v>
                </c:pt>
                <c:pt idx="2850">
                  <c:v>1.7000000000000001E-2</c:v>
                </c:pt>
                <c:pt idx="2851">
                  <c:v>1.7000000000000001E-2</c:v>
                </c:pt>
                <c:pt idx="2852">
                  <c:v>1.7000000000000001E-2</c:v>
                </c:pt>
                <c:pt idx="2853">
                  <c:v>1.7000000000000001E-2</c:v>
                </c:pt>
                <c:pt idx="2854">
                  <c:v>1.7000000000000001E-2</c:v>
                </c:pt>
                <c:pt idx="2855">
                  <c:v>1.7000000000000001E-2</c:v>
                </c:pt>
                <c:pt idx="2856">
                  <c:v>1.7999999999999999E-2</c:v>
                </c:pt>
                <c:pt idx="2857">
                  <c:v>2.0000000000000011E-2</c:v>
                </c:pt>
                <c:pt idx="2858">
                  <c:v>2.0000000000000011E-2</c:v>
                </c:pt>
                <c:pt idx="2859">
                  <c:v>2.1000000000000012E-2</c:v>
                </c:pt>
                <c:pt idx="2860">
                  <c:v>2.1000000000000012E-2</c:v>
                </c:pt>
                <c:pt idx="2861">
                  <c:v>2.1000000000000012E-2</c:v>
                </c:pt>
                <c:pt idx="2862">
                  <c:v>2.1000000000000012E-2</c:v>
                </c:pt>
                <c:pt idx="2863">
                  <c:v>2.1000000000000012E-2</c:v>
                </c:pt>
                <c:pt idx="2864">
                  <c:v>2.1000000000000012E-2</c:v>
                </c:pt>
                <c:pt idx="2865">
                  <c:v>2.1999999999999999E-2</c:v>
                </c:pt>
                <c:pt idx="2866">
                  <c:v>2.1000000000000012E-2</c:v>
                </c:pt>
                <c:pt idx="2867">
                  <c:v>2.1000000000000012E-2</c:v>
                </c:pt>
                <c:pt idx="2868">
                  <c:v>2.0000000000000011E-2</c:v>
                </c:pt>
                <c:pt idx="2869">
                  <c:v>2.0000000000000011E-2</c:v>
                </c:pt>
                <c:pt idx="2870">
                  <c:v>1.9000000000000031E-2</c:v>
                </c:pt>
                <c:pt idx="2871">
                  <c:v>2.0000000000000011E-2</c:v>
                </c:pt>
                <c:pt idx="2872">
                  <c:v>1.9000000000000031E-2</c:v>
                </c:pt>
                <c:pt idx="2873">
                  <c:v>1.7999999999999999E-2</c:v>
                </c:pt>
                <c:pt idx="2874">
                  <c:v>1.7000000000000001E-2</c:v>
                </c:pt>
                <c:pt idx="2875">
                  <c:v>1.7000000000000001E-2</c:v>
                </c:pt>
                <c:pt idx="2876">
                  <c:v>1.7000000000000001E-2</c:v>
                </c:pt>
                <c:pt idx="2877">
                  <c:v>1.7999999999999999E-2</c:v>
                </c:pt>
                <c:pt idx="2878">
                  <c:v>1.7999999999999999E-2</c:v>
                </c:pt>
                <c:pt idx="2879">
                  <c:v>1.7999999999999999E-2</c:v>
                </c:pt>
                <c:pt idx="2880">
                  <c:v>1.7999999999999999E-2</c:v>
                </c:pt>
                <c:pt idx="2881">
                  <c:v>1.9000000000000031E-2</c:v>
                </c:pt>
                <c:pt idx="2882">
                  <c:v>1.9000000000000031E-2</c:v>
                </c:pt>
                <c:pt idx="2883">
                  <c:v>2.0000000000000011E-2</c:v>
                </c:pt>
                <c:pt idx="2884">
                  <c:v>2.1000000000000012E-2</c:v>
                </c:pt>
                <c:pt idx="2885">
                  <c:v>2.1999999999999999E-2</c:v>
                </c:pt>
                <c:pt idx="2886">
                  <c:v>2.1000000000000012E-2</c:v>
                </c:pt>
                <c:pt idx="2887">
                  <c:v>2.1000000000000012E-2</c:v>
                </c:pt>
                <c:pt idx="2888">
                  <c:v>2.0000000000000011E-2</c:v>
                </c:pt>
                <c:pt idx="2889">
                  <c:v>1.9000000000000031E-2</c:v>
                </c:pt>
                <c:pt idx="2890">
                  <c:v>1.9000000000000031E-2</c:v>
                </c:pt>
                <c:pt idx="2891">
                  <c:v>1.9000000000000031E-2</c:v>
                </c:pt>
                <c:pt idx="2892">
                  <c:v>1.7999999999999999E-2</c:v>
                </c:pt>
                <c:pt idx="2893">
                  <c:v>1.7999999999999999E-2</c:v>
                </c:pt>
                <c:pt idx="2894">
                  <c:v>1.7999999999999999E-2</c:v>
                </c:pt>
                <c:pt idx="2895">
                  <c:v>1.7000000000000001E-2</c:v>
                </c:pt>
                <c:pt idx="2896">
                  <c:v>1.7000000000000001E-2</c:v>
                </c:pt>
                <c:pt idx="2897">
                  <c:v>1.7000000000000001E-2</c:v>
                </c:pt>
                <c:pt idx="2898">
                  <c:v>1.7999999999999999E-2</c:v>
                </c:pt>
                <c:pt idx="2899">
                  <c:v>1.7999999999999999E-2</c:v>
                </c:pt>
                <c:pt idx="2900">
                  <c:v>1.7999999999999999E-2</c:v>
                </c:pt>
                <c:pt idx="2901">
                  <c:v>1.7999999999999999E-2</c:v>
                </c:pt>
                <c:pt idx="2902">
                  <c:v>1.7000000000000001E-2</c:v>
                </c:pt>
                <c:pt idx="2903">
                  <c:v>1.7999999999999999E-2</c:v>
                </c:pt>
                <c:pt idx="2904">
                  <c:v>1.7999999999999999E-2</c:v>
                </c:pt>
                <c:pt idx="2905">
                  <c:v>2.0000000000000011E-2</c:v>
                </c:pt>
                <c:pt idx="2906">
                  <c:v>2.1000000000000012E-2</c:v>
                </c:pt>
                <c:pt idx="2907">
                  <c:v>2.1999999999999999E-2</c:v>
                </c:pt>
                <c:pt idx="2908">
                  <c:v>2.1999999999999999E-2</c:v>
                </c:pt>
                <c:pt idx="2909">
                  <c:v>2.4E-2</c:v>
                </c:pt>
                <c:pt idx="2910">
                  <c:v>2.4E-2</c:v>
                </c:pt>
                <c:pt idx="2911">
                  <c:v>2.4E-2</c:v>
                </c:pt>
                <c:pt idx="2912">
                  <c:v>2.1999999999999999E-2</c:v>
                </c:pt>
                <c:pt idx="2913">
                  <c:v>2.1000000000000012E-2</c:v>
                </c:pt>
                <c:pt idx="2914">
                  <c:v>2.0000000000000011E-2</c:v>
                </c:pt>
                <c:pt idx="2915">
                  <c:v>1.7999999999999999E-2</c:v>
                </c:pt>
                <c:pt idx="2916">
                  <c:v>1.7999999999999999E-2</c:v>
                </c:pt>
                <c:pt idx="2917">
                  <c:v>1.9000000000000031E-2</c:v>
                </c:pt>
                <c:pt idx="2918">
                  <c:v>1.7999999999999999E-2</c:v>
                </c:pt>
                <c:pt idx="2919">
                  <c:v>1.7999999999999999E-2</c:v>
                </c:pt>
                <c:pt idx="2920">
                  <c:v>1.7000000000000001E-2</c:v>
                </c:pt>
                <c:pt idx="2921">
                  <c:v>1.7000000000000001E-2</c:v>
                </c:pt>
                <c:pt idx="2922">
                  <c:v>1.7000000000000001E-2</c:v>
                </c:pt>
                <c:pt idx="2923">
                  <c:v>1.7999999999999999E-2</c:v>
                </c:pt>
                <c:pt idx="2924">
                  <c:v>1.7999999999999999E-2</c:v>
                </c:pt>
                <c:pt idx="2925">
                  <c:v>1.7999999999999999E-2</c:v>
                </c:pt>
                <c:pt idx="2926">
                  <c:v>1.7999999999999999E-2</c:v>
                </c:pt>
                <c:pt idx="2927">
                  <c:v>1.7000000000000001E-2</c:v>
                </c:pt>
                <c:pt idx="2928">
                  <c:v>1.7000000000000001E-2</c:v>
                </c:pt>
                <c:pt idx="2929">
                  <c:v>1.7999999999999999E-2</c:v>
                </c:pt>
                <c:pt idx="2930">
                  <c:v>1.9000000000000031E-2</c:v>
                </c:pt>
                <c:pt idx="2931">
                  <c:v>2.0000000000000011E-2</c:v>
                </c:pt>
                <c:pt idx="2932">
                  <c:v>2.0000000000000011E-2</c:v>
                </c:pt>
                <c:pt idx="2933">
                  <c:v>2.1000000000000012E-2</c:v>
                </c:pt>
                <c:pt idx="2934">
                  <c:v>2.1000000000000012E-2</c:v>
                </c:pt>
                <c:pt idx="2935">
                  <c:v>2.1000000000000012E-2</c:v>
                </c:pt>
                <c:pt idx="2936">
                  <c:v>2.1000000000000012E-2</c:v>
                </c:pt>
                <c:pt idx="2937">
                  <c:v>2.1000000000000012E-2</c:v>
                </c:pt>
                <c:pt idx="2938">
                  <c:v>2.0000000000000011E-2</c:v>
                </c:pt>
                <c:pt idx="2939">
                  <c:v>1.7999999999999999E-2</c:v>
                </c:pt>
                <c:pt idx="2940">
                  <c:v>1.7999999999999999E-2</c:v>
                </c:pt>
                <c:pt idx="2941">
                  <c:v>1.7999999999999999E-2</c:v>
                </c:pt>
                <c:pt idx="2942">
                  <c:v>1.9000000000000031E-2</c:v>
                </c:pt>
                <c:pt idx="2943">
                  <c:v>1.7999999999999999E-2</c:v>
                </c:pt>
                <c:pt idx="2944">
                  <c:v>1.7999999999999999E-2</c:v>
                </c:pt>
                <c:pt idx="2945">
                  <c:v>1.7999999999999999E-2</c:v>
                </c:pt>
                <c:pt idx="2946">
                  <c:v>1.7000000000000001E-2</c:v>
                </c:pt>
                <c:pt idx="2947">
                  <c:v>1.7999999999999999E-2</c:v>
                </c:pt>
                <c:pt idx="2948">
                  <c:v>1.9000000000000031E-2</c:v>
                </c:pt>
                <c:pt idx="2949">
                  <c:v>2.0000000000000011E-2</c:v>
                </c:pt>
                <c:pt idx="2950">
                  <c:v>2.1000000000000012E-2</c:v>
                </c:pt>
                <c:pt idx="2951">
                  <c:v>2.1000000000000012E-2</c:v>
                </c:pt>
                <c:pt idx="2952">
                  <c:v>2.0000000000000011E-2</c:v>
                </c:pt>
                <c:pt idx="2953">
                  <c:v>1.9000000000000031E-2</c:v>
                </c:pt>
                <c:pt idx="2954">
                  <c:v>2.0000000000000011E-2</c:v>
                </c:pt>
                <c:pt idx="2955">
                  <c:v>2.1000000000000012E-2</c:v>
                </c:pt>
                <c:pt idx="2956">
                  <c:v>2.1999999999999999E-2</c:v>
                </c:pt>
                <c:pt idx="2957">
                  <c:v>2.1999999999999999E-2</c:v>
                </c:pt>
                <c:pt idx="2958">
                  <c:v>2.1999999999999999E-2</c:v>
                </c:pt>
                <c:pt idx="2959">
                  <c:v>2.1000000000000012E-2</c:v>
                </c:pt>
                <c:pt idx="2960">
                  <c:v>2.1000000000000012E-2</c:v>
                </c:pt>
                <c:pt idx="2961">
                  <c:v>2.1000000000000012E-2</c:v>
                </c:pt>
                <c:pt idx="2962">
                  <c:v>2.0000000000000011E-2</c:v>
                </c:pt>
                <c:pt idx="2963">
                  <c:v>1.9000000000000031E-2</c:v>
                </c:pt>
                <c:pt idx="2964">
                  <c:v>1.7999999999999999E-2</c:v>
                </c:pt>
                <c:pt idx="2965">
                  <c:v>1.7999999999999999E-2</c:v>
                </c:pt>
                <c:pt idx="2966">
                  <c:v>1.7999999999999999E-2</c:v>
                </c:pt>
                <c:pt idx="2967">
                  <c:v>1.7000000000000001E-2</c:v>
                </c:pt>
                <c:pt idx="2968">
                  <c:v>1.7000000000000001E-2</c:v>
                </c:pt>
                <c:pt idx="2969">
                  <c:v>1.7999999999999999E-2</c:v>
                </c:pt>
                <c:pt idx="2970">
                  <c:v>1.7999999999999999E-2</c:v>
                </c:pt>
                <c:pt idx="2971">
                  <c:v>1.7000000000000001E-2</c:v>
                </c:pt>
                <c:pt idx="2972">
                  <c:v>1.7000000000000001E-2</c:v>
                </c:pt>
                <c:pt idx="2973">
                  <c:v>1.7000000000000001E-2</c:v>
                </c:pt>
                <c:pt idx="2974">
                  <c:v>1.7000000000000001E-2</c:v>
                </c:pt>
                <c:pt idx="2975">
                  <c:v>1.7999999999999999E-2</c:v>
                </c:pt>
                <c:pt idx="2976">
                  <c:v>1.7999999999999999E-2</c:v>
                </c:pt>
                <c:pt idx="2977">
                  <c:v>1.7000000000000001E-2</c:v>
                </c:pt>
                <c:pt idx="2978">
                  <c:v>1.7000000000000001E-2</c:v>
                </c:pt>
                <c:pt idx="2979">
                  <c:v>1.7000000000000001E-2</c:v>
                </c:pt>
                <c:pt idx="2980">
                  <c:v>1.7999999999999999E-2</c:v>
                </c:pt>
                <c:pt idx="2981">
                  <c:v>1.9000000000000031E-2</c:v>
                </c:pt>
                <c:pt idx="2982">
                  <c:v>2.0000000000000011E-2</c:v>
                </c:pt>
                <c:pt idx="2983">
                  <c:v>2.1000000000000012E-2</c:v>
                </c:pt>
                <c:pt idx="2984">
                  <c:v>2.1000000000000012E-2</c:v>
                </c:pt>
                <c:pt idx="2985">
                  <c:v>2.1000000000000012E-2</c:v>
                </c:pt>
                <c:pt idx="2986">
                  <c:v>2.1000000000000012E-2</c:v>
                </c:pt>
                <c:pt idx="2987">
                  <c:v>2.0000000000000011E-2</c:v>
                </c:pt>
                <c:pt idx="2988">
                  <c:v>1.9000000000000031E-2</c:v>
                </c:pt>
                <c:pt idx="2989">
                  <c:v>1.9000000000000031E-2</c:v>
                </c:pt>
                <c:pt idx="2990">
                  <c:v>1.9000000000000031E-2</c:v>
                </c:pt>
                <c:pt idx="2991">
                  <c:v>1.9000000000000031E-2</c:v>
                </c:pt>
                <c:pt idx="2992">
                  <c:v>1.9000000000000031E-2</c:v>
                </c:pt>
                <c:pt idx="2993">
                  <c:v>1.9000000000000031E-2</c:v>
                </c:pt>
                <c:pt idx="2994">
                  <c:v>2.0000000000000011E-2</c:v>
                </c:pt>
                <c:pt idx="2995">
                  <c:v>2.0000000000000011E-2</c:v>
                </c:pt>
                <c:pt idx="2996">
                  <c:v>2.0000000000000011E-2</c:v>
                </c:pt>
                <c:pt idx="2997">
                  <c:v>2.0000000000000011E-2</c:v>
                </c:pt>
                <c:pt idx="2998">
                  <c:v>2.0000000000000011E-2</c:v>
                </c:pt>
                <c:pt idx="2999">
                  <c:v>2.0000000000000011E-2</c:v>
                </c:pt>
                <c:pt idx="3000">
                  <c:v>1.9000000000000031E-2</c:v>
                </c:pt>
                <c:pt idx="3001">
                  <c:v>1.9000000000000031E-2</c:v>
                </c:pt>
                <c:pt idx="3002">
                  <c:v>1.7000000000000001E-2</c:v>
                </c:pt>
                <c:pt idx="3003">
                  <c:v>1.7000000000000001E-2</c:v>
                </c:pt>
                <c:pt idx="3004">
                  <c:v>1.7000000000000001E-2</c:v>
                </c:pt>
                <c:pt idx="3005">
                  <c:v>1.7999999999999999E-2</c:v>
                </c:pt>
                <c:pt idx="3006">
                  <c:v>1.9000000000000031E-2</c:v>
                </c:pt>
                <c:pt idx="3007">
                  <c:v>2.0000000000000011E-2</c:v>
                </c:pt>
                <c:pt idx="3008">
                  <c:v>2.1000000000000012E-2</c:v>
                </c:pt>
                <c:pt idx="3009">
                  <c:v>2.1999999999999999E-2</c:v>
                </c:pt>
                <c:pt idx="3010">
                  <c:v>2.1000000000000012E-2</c:v>
                </c:pt>
                <c:pt idx="3011">
                  <c:v>2.0000000000000011E-2</c:v>
                </c:pt>
                <c:pt idx="3012">
                  <c:v>2.0000000000000011E-2</c:v>
                </c:pt>
                <c:pt idx="3013">
                  <c:v>1.9000000000000031E-2</c:v>
                </c:pt>
                <c:pt idx="3014">
                  <c:v>1.9000000000000031E-2</c:v>
                </c:pt>
                <c:pt idx="3015">
                  <c:v>1.7999999999999999E-2</c:v>
                </c:pt>
                <c:pt idx="3016">
                  <c:v>1.7999999999999999E-2</c:v>
                </c:pt>
                <c:pt idx="3017">
                  <c:v>1.7000000000000001E-2</c:v>
                </c:pt>
                <c:pt idx="3018">
                  <c:v>1.7000000000000001E-2</c:v>
                </c:pt>
                <c:pt idx="3019">
                  <c:v>1.7000000000000001E-2</c:v>
                </c:pt>
                <c:pt idx="3020">
                  <c:v>1.7000000000000001E-2</c:v>
                </c:pt>
                <c:pt idx="3021">
                  <c:v>1.7000000000000001E-2</c:v>
                </c:pt>
                <c:pt idx="3022">
                  <c:v>1.7999999999999999E-2</c:v>
                </c:pt>
                <c:pt idx="3023">
                  <c:v>1.7999999999999999E-2</c:v>
                </c:pt>
                <c:pt idx="3024">
                  <c:v>1.7999999999999999E-2</c:v>
                </c:pt>
                <c:pt idx="3025">
                  <c:v>1.7000000000000001E-2</c:v>
                </c:pt>
                <c:pt idx="3026">
                  <c:v>1.7000000000000001E-2</c:v>
                </c:pt>
                <c:pt idx="3027">
                  <c:v>1.7000000000000001E-2</c:v>
                </c:pt>
                <c:pt idx="3028">
                  <c:v>1.7000000000000001E-2</c:v>
                </c:pt>
                <c:pt idx="3029">
                  <c:v>1.7000000000000001E-2</c:v>
                </c:pt>
                <c:pt idx="3030">
                  <c:v>1.7999999999999999E-2</c:v>
                </c:pt>
                <c:pt idx="3031">
                  <c:v>1.9000000000000031E-2</c:v>
                </c:pt>
                <c:pt idx="3032">
                  <c:v>2.0000000000000011E-2</c:v>
                </c:pt>
                <c:pt idx="3033">
                  <c:v>2.1000000000000012E-2</c:v>
                </c:pt>
                <c:pt idx="3034">
                  <c:v>2.1999999999999999E-2</c:v>
                </c:pt>
                <c:pt idx="3035">
                  <c:v>2.3E-2</c:v>
                </c:pt>
                <c:pt idx="3036">
                  <c:v>2.1999999999999999E-2</c:v>
                </c:pt>
                <c:pt idx="3037">
                  <c:v>2.1999999999999999E-2</c:v>
                </c:pt>
                <c:pt idx="3038">
                  <c:v>2.1999999999999999E-2</c:v>
                </c:pt>
                <c:pt idx="3039">
                  <c:v>2.1000000000000012E-2</c:v>
                </c:pt>
                <c:pt idx="3040">
                  <c:v>2.1000000000000012E-2</c:v>
                </c:pt>
                <c:pt idx="3041">
                  <c:v>2.1000000000000012E-2</c:v>
                </c:pt>
                <c:pt idx="3042">
                  <c:v>1.9000000000000031E-2</c:v>
                </c:pt>
                <c:pt idx="3043">
                  <c:v>1.9000000000000031E-2</c:v>
                </c:pt>
                <c:pt idx="3044">
                  <c:v>1.7999999999999999E-2</c:v>
                </c:pt>
                <c:pt idx="3045">
                  <c:v>1.7999999999999999E-2</c:v>
                </c:pt>
                <c:pt idx="3046">
                  <c:v>1.7000000000000001E-2</c:v>
                </c:pt>
                <c:pt idx="3047">
                  <c:v>1.7000000000000001E-2</c:v>
                </c:pt>
                <c:pt idx="3048">
                  <c:v>1.7999999999999999E-2</c:v>
                </c:pt>
                <c:pt idx="3049">
                  <c:v>1.7999999999999999E-2</c:v>
                </c:pt>
                <c:pt idx="3050">
                  <c:v>1.7000000000000001E-2</c:v>
                </c:pt>
                <c:pt idx="3051">
                  <c:v>1.7000000000000001E-2</c:v>
                </c:pt>
                <c:pt idx="3052">
                  <c:v>1.6000000000000021E-2</c:v>
                </c:pt>
                <c:pt idx="3053">
                  <c:v>1.7000000000000001E-2</c:v>
                </c:pt>
                <c:pt idx="3054">
                  <c:v>1.7999999999999999E-2</c:v>
                </c:pt>
                <c:pt idx="3055">
                  <c:v>1.9000000000000031E-2</c:v>
                </c:pt>
                <c:pt idx="3056">
                  <c:v>2.0000000000000011E-2</c:v>
                </c:pt>
                <c:pt idx="3057">
                  <c:v>2.1000000000000012E-2</c:v>
                </c:pt>
                <c:pt idx="3058">
                  <c:v>2.1000000000000012E-2</c:v>
                </c:pt>
                <c:pt idx="3059">
                  <c:v>2.1999999999999999E-2</c:v>
                </c:pt>
                <c:pt idx="3060">
                  <c:v>2.1000000000000012E-2</c:v>
                </c:pt>
                <c:pt idx="3061">
                  <c:v>2.1000000000000012E-2</c:v>
                </c:pt>
                <c:pt idx="3062">
                  <c:v>2.1000000000000012E-2</c:v>
                </c:pt>
                <c:pt idx="3063">
                  <c:v>1.9000000000000031E-2</c:v>
                </c:pt>
                <c:pt idx="3064">
                  <c:v>1.9000000000000031E-2</c:v>
                </c:pt>
                <c:pt idx="3065">
                  <c:v>1.9000000000000031E-2</c:v>
                </c:pt>
                <c:pt idx="3066">
                  <c:v>1.9000000000000031E-2</c:v>
                </c:pt>
                <c:pt idx="3067">
                  <c:v>1.9000000000000031E-2</c:v>
                </c:pt>
                <c:pt idx="3068">
                  <c:v>1.9000000000000031E-2</c:v>
                </c:pt>
                <c:pt idx="3069">
                  <c:v>1.9000000000000031E-2</c:v>
                </c:pt>
                <c:pt idx="3070">
                  <c:v>1.7999999999999999E-2</c:v>
                </c:pt>
                <c:pt idx="3071">
                  <c:v>1.7999999999999999E-2</c:v>
                </c:pt>
                <c:pt idx="3072">
                  <c:v>1.9000000000000031E-2</c:v>
                </c:pt>
                <c:pt idx="3073">
                  <c:v>1.9000000000000031E-2</c:v>
                </c:pt>
                <c:pt idx="3074">
                  <c:v>1.9000000000000031E-2</c:v>
                </c:pt>
                <c:pt idx="3075">
                  <c:v>1.9000000000000031E-2</c:v>
                </c:pt>
                <c:pt idx="3076">
                  <c:v>1.7999999999999999E-2</c:v>
                </c:pt>
                <c:pt idx="3077">
                  <c:v>1.7999999999999999E-2</c:v>
                </c:pt>
                <c:pt idx="3078">
                  <c:v>1.9000000000000031E-2</c:v>
                </c:pt>
                <c:pt idx="3079">
                  <c:v>2.0000000000000011E-2</c:v>
                </c:pt>
                <c:pt idx="3080">
                  <c:v>2.1000000000000012E-2</c:v>
                </c:pt>
                <c:pt idx="3081">
                  <c:v>2.1999999999999999E-2</c:v>
                </c:pt>
                <c:pt idx="3082">
                  <c:v>2.3E-2</c:v>
                </c:pt>
                <c:pt idx="3083">
                  <c:v>2.4E-2</c:v>
                </c:pt>
                <c:pt idx="3084">
                  <c:v>2.4E-2</c:v>
                </c:pt>
                <c:pt idx="3085">
                  <c:v>2.3E-2</c:v>
                </c:pt>
                <c:pt idx="3086">
                  <c:v>2.1999999999999999E-2</c:v>
                </c:pt>
                <c:pt idx="3087">
                  <c:v>2.1000000000000012E-2</c:v>
                </c:pt>
                <c:pt idx="3088">
                  <c:v>1.9000000000000031E-2</c:v>
                </c:pt>
                <c:pt idx="3089">
                  <c:v>1.7999999999999999E-2</c:v>
                </c:pt>
                <c:pt idx="3090">
                  <c:v>1.7999999999999999E-2</c:v>
                </c:pt>
                <c:pt idx="3091">
                  <c:v>1.7999999999999999E-2</c:v>
                </c:pt>
                <c:pt idx="3092">
                  <c:v>1.7999999999999999E-2</c:v>
                </c:pt>
                <c:pt idx="3093">
                  <c:v>1.7999999999999999E-2</c:v>
                </c:pt>
                <c:pt idx="3094">
                  <c:v>1.7999999999999999E-2</c:v>
                </c:pt>
                <c:pt idx="3095">
                  <c:v>1.7000000000000001E-2</c:v>
                </c:pt>
                <c:pt idx="3096">
                  <c:v>1.7000000000000001E-2</c:v>
                </c:pt>
                <c:pt idx="3097">
                  <c:v>1.7999999999999999E-2</c:v>
                </c:pt>
                <c:pt idx="3098">
                  <c:v>1.7999999999999999E-2</c:v>
                </c:pt>
                <c:pt idx="3099">
                  <c:v>1.7999999999999999E-2</c:v>
                </c:pt>
                <c:pt idx="3100">
                  <c:v>1.7000000000000001E-2</c:v>
                </c:pt>
                <c:pt idx="3101">
                  <c:v>1.7000000000000001E-2</c:v>
                </c:pt>
                <c:pt idx="3102">
                  <c:v>1.7000000000000001E-2</c:v>
                </c:pt>
                <c:pt idx="3103">
                  <c:v>1.7000000000000001E-2</c:v>
                </c:pt>
                <c:pt idx="3104">
                  <c:v>1.7000000000000001E-2</c:v>
                </c:pt>
                <c:pt idx="3105">
                  <c:v>1.7999999999999999E-2</c:v>
                </c:pt>
                <c:pt idx="3106">
                  <c:v>2.0000000000000011E-2</c:v>
                </c:pt>
                <c:pt idx="3107">
                  <c:v>2.1000000000000012E-2</c:v>
                </c:pt>
                <c:pt idx="3108">
                  <c:v>2.1000000000000012E-2</c:v>
                </c:pt>
                <c:pt idx="3109">
                  <c:v>2.1000000000000012E-2</c:v>
                </c:pt>
                <c:pt idx="3110">
                  <c:v>2.1000000000000012E-2</c:v>
                </c:pt>
                <c:pt idx="3111">
                  <c:v>2.1000000000000012E-2</c:v>
                </c:pt>
                <c:pt idx="3112">
                  <c:v>2.0000000000000011E-2</c:v>
                </c:pt>
                <c:pt idx="3113">
                  <c:v>1.9000000000000031E-2</c:v>
                </c:pt>
                <c:pt idx="3114">
                  <c:v>1.9000000000000031E-2</c:v>
                </c:pt>
                <c:pt idx="3115">
                  <c:v>1.7999999999999999E-2</c:v>
                </c:pt>
                <c:pt idx="3116">
                  <c:v>1.7999999999999999E-2</c:v>
                </c:pt>
                <c:pt idx="3117">
                  <c:v>1.7999999999999999E-2</c:v>
                </c:pt>
                <c:pt idx="3118">
                  <c:v>1.7999999999999999E-2</c:v>
                </c:pt>
                <c:pt idx="3119">
                  <c:v>1.7999999999999999E-2</c:v>
                </c:pt>
                <c:pt idx="3120">
                  <c:v>1.9000000000000031E-2</c:v>
                </c:pt>
                <c:pt idx="3121">
                  <c:v>2.0000000000000011E-2</c:v>
                </c:pt>
                <c:pt idx="3122">
                  <c:v>2.1000000000000012E-2</c:v>
                </c:pt>
                <c:pt idx="3123">
                  <c:v>2.1000000000000012E-2</c:v>
                </c:pt>
                <c:pt idx="3124">
                  <c:v>2.1000000000000012E-2</c:v>
                </c:pt>
                <c:pt idx="3125">
                  <c:v>2.1000000000000012E-2</c:v>
                </c:pt>
                <c:pt idx="3126">
                  <c:v>2.0000000000000011E-2</c:v>
                </c:pt>
                <c:pt idx="3127">
                  <c:v>2.0000000000000011E-2</c:v>
                </c:pt>
                <c:pt idx="3128">
                  <c:v>1.9000000000000031E-2</c:v>
                </c:pt>
                <c:pt idx="3129">
                  <c:v>1.9000000000000031E-2</c:v>
                </c:pt>
                <c:pt idx="3130">
                  <c:v>2.0000000000000011E-2</c:v>
                </c:pt>
                <c:pt idx="3131">
                  <c:v>2.1000000000000012E-2</c:v>
                </c:pt>
                <c:pt idx="3132">
                  <c:v>2.1000000000000012E-2</c:v>
                </c:pt>
                <c:pt idx="3133">
                  <c:v>2.1000000000000012E-2</c:v>
                </c:pt>
                <c:pt idx="3134">
                  <c:v>2.1000000000000012E-2</c:v>
                </c:pt>
                <c:pt idx="3135">
                  <c:v>2.0000000000000011E-2</c:v>
                </c:pt>
                <c:pt idx="3136">
                  <c:v>2.0000000000000011E-2</c:v>
                </c:pt>
                <c:pt idx="3137">
                  <c:v>2.0000000000000011E-2</c:v>
                </c:pt>
                <c:pt idx="3138">
                  <c:v>1.9000000000000031E-2</c:v>
                </c:pt>
                <c:pt idx="3139">
                  <c:v>1.7999999999999999E-2</c:v>
                </c:pt>
                <c:pt idx="3140">
                  <c:v>1.7999999999999999E-2</c:v>
                </c:pt>
                <c:pt idx="3141">
                  <c:v>1.7000000000000001E-2</c:v>
                </c:pt>
                <c:pt idx="3142">
                  <c:v>1.7000000000000001E-2</c:v>
                </c:pt>
                <c:pt idx="3143">
                  <c:v>1.7000000000000001E-2</c:v>
                </c:pt>
                <c:pt idx="3144">
                  <c:v>1.7000000000000001E-2</c:v>
                </c:pt>
                <c:pt idx="3145">
                  <c:v>1.7000000000000001E-2</c:v>
                </c:pt>
                <c:pt idx="3146">
                  <c:v>1.7999999999999999E-2</c:v>
                </c:pt>
                <c:pt idx="3147">
                  <c:v>1.7999999999999999E-2</c:v>
                </c:pt>
                <c:pt idx="3148">
                  <c:v>1.7999999999999999E-2</c:v>
                </c:pt>
                <c:pt idx="3149">
                  <c:v>1.7000000000000001E-2</c:v>
                </c:pt>
                <c:pt idx="3150">
                  <c:v>1.7000000000000001E-2</c:v>
                </c:pt>
                <c:pt idx="3151">
                  <c:v>1.7000000000000001E-2</c:v>
                </c:pt>
                <c:pt idx="3152">
                  <c:v>1.7000000000000001E-2</c:v>
                </c:pt>
                <c:pt idx="3153">
                  <c:v>1.7000000000000001E-2</c:v>
                </c:pt>
                <c:pt idx="3154">
                  <c:v>1.7999999999999999E-2</c:v>
                </c:pt>
                <c:pt idx="3155">
                  <c:v>1.7999999999999999E-2</c:v>
                </c:pt>
                <c:pt idx="3156">
                  <c:v>2.0000000000000011E-2</c:v>
                </c:pt>
                <c:pt idx="3157">
                  <c:v>2.1000000000000012E-2</c:v>
                </c:pt>
                <c:pt idx="3158">
                  <c:v>2.1000000000000012E-2</c:v>
                </c:pt>
                <c:pt idx="3159">
                  <c:v>2.1000000000000012E-2</c:v>
                </c:pt>
                <c:pt idx="3160">
                  <c:v>2.0000000000000011E-2</c:v>
                </c:pt>
                <c:pt idx="3161">
                  <c:v>2.0000000000000011E-2</c:v>
                </c:pt>
                <c:pt idx="3162">
                  <c:v>2.0000000000000011E-2</c:v>
                </c:pt>
                <c:pt idx="3163">
                  <c:v>2.0000000000000011E-2</c:v>
                </c:pt>
                <c:pt idx="3164">
                  <c:v>1.9000000000000031E-2</c:v>
                </c:pt>
                <c:pt idx="3165">
                  <c:v>2.0000000000000011E-2</c:v>
                </c:pt>
                <c:pt idx="3166">
                  <c:v>2.0000000000000011E-2</c:v>
                </c:pt>
                <c:pt idx="3167">
                  <c:v>2.0000000000000011E-2</c:v>
                </c:pt>
                <c:pt idx="3168">
                  <c:v>2.1000000000000012E-2</c:v>
                </c:pt>
                <c:pt idx="3169">
                  <c:v>2.0000000000000011E-2</c:v>
                </c:pt>
                <c:pt idx="3170">
                  <c:v>2.0000000000000011E-2</c:v>
                </c:pt>
                <c:pt idx="3171">
                  <c:v>2.0000000000000011E-2</c:v>
                </c:pt>
                <c:pt idx="3172">
                  <c:v>2.0000000000000011E-2</c:v>
                </c:pt>
                <c:pt idx="3173">
                  <c:v>2.0000000000000011E-2</c:v>
                </c:pt>
                <c:pt idx="3174">
                  <c:v>1.9000000000000031E-2</c:v>
                </c:pt>
                <c:pt idx="3175">
                  <c:v>1.7000000000000001E-2</c:v>
                </c:pt>
                <c:pt idx="3176">
                  <c:v>1.6000000000000021E-2</c:v>
                </c:pt>
                <c:pt idx="3177">
                  <c:v>1.7000000000000001E-2</c:v>
                </c:pt>
                <c:pt idx="3178">
                  <c:v>1.7000000000000001E-2</c:v>
                </c:pt>
                <c:pt idx="3179">
                  <c:v>1.7000000000000001E-2</c:v>
                </c:pt>
                <c:pt idx="3180">
                  <c:v>1.9000000000000031E-2</c:v>
                </c:pt>
                <c:pt idx="3181">
                  <c:v>2.0000000000000011E-2</c:v>
                </c:pt>
                <c:pt idx="3182">
                  <c:v>2.1000000000000012E-2</c:v>
                </c:pt>
                <c:pt idx="3183">
                  <c:v>2.1000000000000012E-2</c:v>
                </c:pt>
                <c:pt idx="3184">
                  <c:v>2.1000000000000012E-2</c:v>
                </c:pt>
                <c:pt idx="3185">
                  <c:v>2.1000000000000012E-2</c:v>
                </c:pt>
                <c:pt idx="3186">
                  <c:v>2.1000000000000012E-2</c:v>
                </c:pt>
                <c:pt idx="3187">
                  <c:v>2.0000000000000011E-2</c:v>
                </c:pt>
                <c:pt idx="3188">
                  <c:v>1.9000000000000031E-2</c:v>
                </c:pt>
                <c:pt idx="3189">
                  <c:v>1.7999999999999999E-2</c:v>
                </c:pt>
                <c:pt idx="3190">
                  <c:v>1.7999999999999999E-2</c:v>
                </c:pt>
                <c:pt idx="3191">
                  <c:v>1.9000000000000031E-2</c:v>
                </c:pt>
                <c:pt idx="3192">
                  <c:v>1.7999999999999999E-2</c:v>
                </c:pt>
                <c:pt idx="3193">
                  <c:v>1.7999999999999999E-2</c:v>
                </c:pt>
                <c:pt idx="3194">
                  <c:v>1.7000000000000001E-2</c:v>
                </c:pt>
                <c:pt idx="3195">
                  <c:v>1.7000000000000001E-2</c:v>
                </c:pt>
                <c:pt idx="3196">
                  <c:v>1.7999999999999999E-2</c:v>
                </c:pt>
                <c:pt idx="3197">
                  <c:v>1.9000000000000031E-2</c:v>
                </c:pt>
                <c:pt idx="3198">
                  <c:v>1.7999999999999999E-2</c:v>
                </c:pt>
                <c:pt idx="3199">
                  <c:v>1.7000000000000001E-2</c:v>
                </c:pt>
                <c:pt idx="3200">
                  <c:v>1.7000000000000001E-2</c:v>
                </c:pt>
                <c:pt idx="3201">
                  <c:v>1.6000000000000021E-2</c:v>
                </c:pt>
                <c:pt idx="3202">
                  <c:v>1.7000000000000001E-2</c:v>
                </c:pt>
                <c:pt idx="3203">
                  <c:v>1.7999999999999999E-2</c:v>
                </c:pt>
                <c:pt idx="3204">
                  <c:v>1.9000000000000031E-2</c:v>
                </c:pt>
                <c:pt idx="3205">
                  <c:v>2.1000000000000012E-2</c:v>
                </c:pt>
                <c:pt idx="3206">
                  <c:v>2.1000000000000012E-2</c:v>
                </c:pt>
                <c:pt idx="3207">
                  <c:v>2.1999999999999999E-2</c:v>
                </c:pt>
                <c:pt idx="3208">
                  <c:v>2.3E-2</c:v>
                </c:pt>
                <c:pt idx="3209">
                  <c:v>2.4E-2</c:v>
                </c:pt>
                <c:pt idx="3210">
                  <c:v>2.3E-2</c:v>
                </c:pt>
                <c:pt idx="3211">
                  <c:v>2.3E-2</c:v>
                </c:pt>
                <c:pt idx="3212">
                  <c:v>2.1999999999999999E-2</c:v>
                </c:pt>
                <c:pt idx="3213">
                  <c:v>2.0000000000000011E-2</c:v>
                </c:pt>
                <c:pt idx="3214">
                  <c:v>2.1000000000000012E-2</c:v>
                </c:pt>
                <c:pt idx="3215">
                  <c:v>2.1000000000000012E-2</c:v>
                </c:pt>
                <c:pt idx="3216">
                  <c:v>1.9000000000000031E-2</c:v>
                </c:pt>
                <c:pt idx="3217">
                  <c:v>1.7999999999999999E-2</c:v>
                </c:pt>
                <c:pt idx="3218">
                  <c:v>1.7999999999999999E-2</c:v>
                </c:pt>
                <c:pt idx="3219">
                  <c:v>1.7000000000000001E-2</c:v>
                </c:pt>
                <c:pt idx="3220">
                  <c:v>1.9000000000000031E-2</c:v>
                </c:pt>
                <c:pt idx="3221">
                  <c:v>1.9000000000000031E-2</c:v>
                </c:pt>
                <c:pt idx="3222">
                  <c:v>1.9000000000000031E-2</c:v>
                </c:pt>
                <c:pt idx="3223">
                  <c:v>1.7999999999999999E-2</c:v>
                </c:pt>
                <c:pt idx="3224">
                  <c:v>1.7000000000000001E-2</c:v>
                </c:pt>
                <c:pt idx="3225">
                  <c:v>1.7000000000000001E-2</c:v>
                </c:pt>
                <c:pt idx="3226">
                  <c:v>1.7000000000000001E-2</c:v>
                </c:pt>
                <c:pt idx="3227">
                  <c:v>1.7999999999999999E-2</c:v>
                </c:pt>
                <c:pt idx="3228">
                  <c:v>1.7999999999999999E-2</c:v>
                </c:pt>
                <c:pt idx="3229">
                  <c:v>1.9000000000000031E-2</c:v>
                </c:pt>
                <c:pt idx="3230">
                  <c:v>2.1000000000000012E-2</c:v>
                </c:pt>
                <c:pt idx="3231">
                  <c:v>2.1000000000000012E-2</c:v>
                </c:pt>
                <c:pt idx="3232">
                  <c:v>2.1000000000000012E-2</c:v>
                </c:pt>
                <c:pt idx="3233">
                  <c:v>2.1999999999999999E-2</c:v>
                </c:pt>
                <c:pt idx="3234">
                  <c:v>2.1000000000000012E-2</c:v>
                </c:pt>
                <c:pt idx="3235">
                  <c:v>2.1000000000000012E-2</c:v>
                </c:pt>
                <c:pt idx="3236">
                  <c:v>2.1000000000000012E-2</c:v>
                </c:pt>
                <c:pt idx="3237">
                  <c:v>2.0000000000000011E-2</c:v>
                </c:pt>
                <c:pt idx="3238">
                  <c:v>1.9000000000000031E-2</c:v>
                </c:pt>
                <c:pt idx="3239">
                  <c:v>1.9000000000000031E-2</c:v>
                </c:pt>
                <c:pt idx="3240">
                  <c:v>1.9000000000000031E-2</c:v>
                </c:pt>
                <c:pt idx="3241">
                  <c:v>1.7999999999999999E-2</c:v>
                </c:pt>
                <c:pt idx="3242">
                  <c:v>1.9000000000000031E-2</c:v>
                </c:pt>
                <c:pt idx="3243">
                  <c:v>1.9000000000000031E-2</c:v>
                </c:pt>
                <c:pt idx="3244">
                  <c:v>1.9000000000000031E-2</c:v>
                </c:pt>
                <c:pt idx="3245">
                  <c:v>1.9000000000000031E-2</c:v>
                </c:pt>
                <c:pt idx="3246">
                  <c:v>1.9000000000000031E-2</c:v>
                </c:pt>
                <c:pt idx="3247">
                  <c:v>1.9000000000000031E-2</c:v>
                </c:pt>
                <c:pt idx="3248">
                  <c:v>1.9000000000000031E-2</c:v>
                </c:pt>
                <c:pt idx="3249">
                  <c:v>1.9000000000000031E-2</c:v>
                </c:pt>
                <c:pt idx="3250">
                  <c:v>2.0000000000000011E-2</c:v>
                </c:pt>
                <c:pt idx="3251">
                  <c:v>2.0000000000000011E-2</c:v>
                </c:pt>
                <c:pt idx="3252">
                  <c:v>2.0000000000000011E-2</c:v>
                </c:pt>
                <c:pt idx="3253">
                  <c:v>2.1999999999999999E-2</c:v>
                </c:pt>
                <c:pt idx="3254">
                  <c:v>2.3E-2</c:v>
                </c:pt>
                <c:pt idx="3255">
                  <c:v>2.3E-2</c:v>
                </c:pt>
                <c:pt idx="3256">
                  <c:v>2.4E-2</c:v>
                </c:pt>
                <c:pt idx="3257">
                  <c:v>2.3E-2</c:v>
                </c:pt>
                <c:pt idx="3258">
                  <c:v>2.3E-2</c:v>
                </c:pt>
                <c:pt idx="3259">
                  <c:v>2.1999999999999999E-2</c:v>
                </c:pt>
                <c:pt idx="3260">
                  <c:v>2.1000000000000012E-2</c:v>
                </c:pt>
                <c:pt idx="3261">
                  <c:v>2.1000000000000012E-2</c:v>
                </c:pt>
                <c:pt idx="3262">
                  <c:v>2.0000000000000011E-2</c:v>
                </c:pt>
                <c:pt idx="3263">
                  <c:v>1.9000000000000031E-2</c:v>
                </c:pt>
                <c:pt idx="3264">
                  <c:v>1.9000000000000031E-2</c:v>
                </c:pt>
                <c:pt idx="3265">
                  <c:v>1.7999999999999999E-2</c:v>
                </c:pt>
                <c:pt idx="3266">
                  <c:v>1.9000000000000031E-2</c:v>
                </c:pt>
                <c:pt idx="3267">
                  <c:v>1.9000000000000031E-2</c:v>
                </c:pt>
                <c:pt idx="3268">
                  <c:v>1.7999999999999999E-2</c:v>
                </c:pt>
                <c:pt idx="3269">
                  <c:v>1.9000000000000031E-2</c:v>
                </c:pt>
                <c:pt idx="3270">
                  <c:v>1.9000000000000031E-2</c:v>
                </c:pt>
                <c:pt idx="3271">
                  <c:v>1.7999999999999999E-2</c:v>
                </c:pt>
                <c:pt idx="3272">
                  <c:v>1.7999999999999999E-2</c:v>
                </c:pt>
                <c:pt idx="3273">
                  <c:v>1.7999999999999999E-2</c:v>
                </c:pt>
                <c:pt idx="3274">
                  <c:v>1.7999999999999999E-2</c:v>
                </c:pt>
                <c:pt idx="3275">
                  <c:v>1.7999999999999999E-2</c:v>
                </c:pt>
                <c:pt idx="3276">
                  <c:v>1.7000000000000001E-2</c:v>
                </c:pt>
                <c:pt idx="3277">
                  <c:v>1.7999999999999999E-2</c:v>
                </c:pt>
                <c:pt idx="3278">
                  <c:v>1.9000000000000031E-2</c:v>
                </c:pt>
                <c:pt idx="3279">
                  <c:v>2.0000000000000011E-2</c:v>
                </c:pt>
                <c:pt idx="3280">
                  <c:v>2.1000000000000012E-2</c:v>
                </c:pt>
                <c:pt idx="3281">
                  <c:v>2.1000000000000012E-2</c:v>
                </c:pt>
                <c:pt idx="3282">
                  <c:v>2.1000000000000012E-2</c:v>
                </c:pt>
                <c:pt idx="3283">
                  <c:v>2.1000000000000012E-2</c:v>
                </c:pt>
                <c:pt idx="3284">
                  <c:v>2.1000000000000012E-2</c:v>
                </c:pt>
                <c:pt idx="3285">
                  <c:v>2.1000000000000012E-2</c:v>
                </c:pt>
                <c:pt idx="3286">
                  <c:v>2.1000000000000012E-2</c:v>
                </c:pt>
                <c:pt idx="3287">
                  <c:v>2.0000000000000011E-2</c:v>
                </c:pt>
                <c:pt idx="3288">
                  <c:v>1.9000000000000031E-2</c:v>
                </c:pt>
                <c:pt idx="3289">
                  <c:v>1.9000000000000031E-2</c:v>
                </c:pt>
                <c:pt idx="3290">
                  <c:v>1.7999999999999999E-2</c:v>
                </c:pt>
                <c:pt idx="3291">
                  <c:v>1.9000000000000031E-2</c:v>
                </c:pt>
                <c:pt idx="3292">
                  <c:v>2.0000000000000011E-2</c:v>
                </c:pt>
                <c:pt idx="3293">
                  <c:v>2.1000000000000012E-2</c:v>
                </c:pt>
                <c:pt idx="3294">
                  <c:v>2.1000000000000012E-2</c:v>
                </c:pt>
                <c:pt idx="3295">
                  <c:v>2.1000000000000012E-2</c:v>
                </c:pt>
                <c:pt idx="3296">
                  <c:v>2.1000000000000012E-2</c:v>
                </c:pt>
                <c:pt idx="3297">
                  <c:v>2.0000000000000011E-2</c:v>
                </c:pt>
                <c:pt idx="3298">
                  <c:v>2.1000000000000012E-2</c:v>
                </c:pt>
                <c:pt idx="3299">
                  <c:v>2.1000000000000012E-2</c:v>
                </c:pt>
                <c:pt idx="3300">
                  <c:v>1.9000000000000031E-2</c:v>
                </c:pt>
                <c:pt idx="3301">
                  <c:v>1.9000000000000031E-2</c:v>
                </c:pt>
                <c:pt idx="3302">
                  <c:v>1.7999999999999999E-2</c:v>
                </c:pt>
                <c:pt idx="3303">
                  <c:v>1.9000000000000031E-2</c:v>
                </c:pt>
                <c:pt idx="3304">
                  <c:v>2.0000000000000011E-2</c:v>
                </c:pt>
                <c:pt idx="3305">
                  <c:v>2.0000000000000011E-2</c:v>
                </c:pt>
                <c:pt idx="3306">
                  <c:v>2.1000000000000012E-2</c:v>
                </c:pt>
                <c:pt idx="3307">
                  <c:v>2.1000000000000012E-2</c:v>
                </c:pt>
                <c:pt idx="3308">
                  <c:v>2.1000000000000012E-2</c:v>
                </c:pt>
                <c:pt idx="3309">
                  <c:v>2.0000000000000011E-2</c:v>
                </c:pt>
                <c:pt idx="3310">
                  <c:v>2.0000000000000011E-2</c:v>
                </c:pt>
                <c:pt idx="3311">
                  <c:v>1.9000000000000031E-2</c:v>
                </c:pt>
                <c:pt idx="3312">
                  <c:v>1.9000000000000031E-2</c:v>
                </c:pt>
                <c:pt idx="3313">
                  <c:v>1.7999999999999999E-2</c:v>
                </c:pt>
                <c:pt idx="3314">
                  <c:v>1.7999999999999999E-2</c:v>
                </c:pt>
                <c:pt idx="3315">
                  <c:v>1.7999999999999999E-2</c:v>
                </c:pt>
                <c:pt idx="3316">
                  <c:v>1.7999999999999999E-2</c:v>
                </c:pt>
                <c:pt idx="3317">
                  <c:v>1.7999999999999999E-2</c:v>
                </c:pt>
                <c:pt idx="3318">
                  <c:v>1.7999999999999999E-2</c:v>
                </c:pt>
                <c:pt idx="3319">
                  <c:v>1.7999999999999999E-2</c:v>
                </c:pt>
                <c:pt idx="3320">
                  <c:v>1.7999999999999999E-2</c:v>
                </c:pt>
                <c:pt idx="3321">
                  <c:v>1.7999999999999999E-2</c:v>
                </c:pt>
                <c:pt idx="3322">
                  <c:v>1.7000000000000001E-2</c:v>
                </c:pt>
                <c:pt idx="3323">
                  <c:v>1.7999999999999999E-2</c:v>
                </c:pt>
                <c:pt idx="3324">
                  <c:v>1.7000000000000001E-2</c:v>
                </c:pt>
                <c:pt idx="3325">
                  <c:v>1.7000000000000001E-2</c:v>
                </c:pt>
                <c:pt idx="3326">
                  <c:v>1.7000000000000001E-2</c:v>
                </c:pt>
                <c:pt idx="3327">
                  <c:v>1.7999999999999999E-2</c:v>
                </c:pt>
                <c:pt idx="3328">
                  <c:v>1.9000000000000031E-2</c:v>
                </c:pt>
                <c:pt idx="3329">
                  <c:v>2.0000000000000011E-2</c:v>
                </c:pt>
                <c:pt idx="3330">
                  <c:v>2.0000000000000011E-2</c:v>
                </c:pt>
                <c:pt idx="3331">
                  <c:v>2.1000000000000012E-2</c:v>
                </c:pt>
                <c:pt idx="3332">
                  <c:v>2.1999999999999999E-2</c:v>
                </c:pt>
                <c:pt idx="3333">
                  <c:v>2.1999999999999999E-2</c:v>
                </c:pt>
                <c:pt idx="3334">
                  <c:v>2.1000000000000012E-2</c:v>
                </c:pt>
                <c:pt idx="3335">
                  <c:v>2.1000000000000012E-2</c:v>
                </c:pt>
                <c:pt idx="3336">
                  <c:v>2.1000000000000012E-2</c:v>
                </c:pt>
                <c:pt idx="3337">
                  <c:v>2.1000000000000012E-2</c:v>
                </c:pt>
                <c:pt idx="3338">
                  <c:v>2.1000000000000012E-2</c:v>
                </c:pt>
                <c:pt idx="3339">
                  <c:v>2.1000000000000012E-2</c:v>
                </c:pt>
                <c:pt idx="3340">
                  <c:v>2.1000000000000012E-2</c:v>
                </c:pt>
                <c:pt idx="3341">
                  <c:v>2.1000000000000012E-2</c:v>
                </c:pt>
                <c:pt idx="3342">
                  <c:v>2.0000000000000011E-2</c:v>
                </c:pt>
                <c:pt idx="3343">
                  <c:v>2.0000000000000011E-2</c:v>
                </c:pt>
                <c:pt idx="3344">
                  <c:v>2.0000000000000011E-2</c:v>
                </c:pt>
                <c:pt idx="3345">
                  <c:v>1.9000000000000031E-2</c:v>
                </c:pt>
                <c:pt idx="3346">
                  <c:v>1.7999999999999999E-2</c:v>
                </c:pt>
                <c:pt idx="3347">
                  <c:v>1.7000000000000001E-2</c:v>
                </c:pt>
                <c:pt idx="3348">
                  <c:v>1.7999999999999999E-2</c:v>
                </c:pt>
                <c:pt idx="3349">
                  <c:v>1.7000000000000001E-2</c:v>
                </c:pt>
                <c:pt idx="3350">
                  <c:v>1.7000000000000001E-2</c:v>
                </c:pt>
                <c:pt idx="3351">
                  <c:v>1.7999999999999999E-2</c:v>
                </c:pt>
                <c:pt idx="3352">
                  <c:v>1.9000000000000031E-2</c:v>
                </c:pt>
                <c:pt idx="3353">
                  <c:v>1.9000000000000031E-2</c:v>
                </c:pt>
                <c:pt idx="3354">
                  <c:v>2.0000000000000011E-2</c:v>
                </c:pt>
                <c:pt idx="3355">
                  <c:v>2.0000000000000011E-2</c:v>
                </c:pt>
                <c:pt idx="3356">
                  <c:v>2.1000000000000012E-2</c:v>
                </c:pt>
                <c:pt idx="3357">
                  <c:v>2.1000000000000012E-2</c:v>
                </c:pt>
                <c:pt idx="3358">
                  <c:v>2.1000000000000012E-2</c:v>
                </c:pt>
                <c:pt idx="3359">
                  <c:v>2.0000000000000011E-2</c:v>
                </c:pt>
                <c:pt idx="3360">
                  <c:v>1.9000000000000031E-2</c:v>
                </c:pt>
                <c:pt idx="3361">
                  <c:v>1.9000000000000031E-2</c:v>
                </c:pt>
                <c:pt idx="3362">
                  <c:v>1.7999999999999999E-2</c:v>
                </c:pt>
                <c:pt idx="3363">
                  <c:v>1.7999999999999999E-2</c:v>
                </c:pt>
                <c:pt idx="3364">
                  <c:v>1.7999999999999999E-2</c:v>
                </c:pt>
                <c:pt idx="3365">
                  <c:v>1.7000000000000001E-2</c:v>
                </c:pt>
                <c:pt idx="3366">
                  <c:v>1.7999999999999999E-2</c:v>
                </c:pt>
                <c:pt idx="3367">
                  <c:v>1.7999999999999999E-2</c:v>
                </c:pt>
                <c:pt idx="3368">
                  <c:v>1.7999999999999999E-2</c:v>
                </c:pt>
                <c:pt idx="3369">
                  <c:v>1.7999999999999999E-2</c:v>
                </c:pt>
                <c:pt idx="3370">
                  <c:v>1.7999999999999999E-2</c:v>
                </c:pt>
                <c:pt idx="3371">
                  <c:v>1.7000000000000001E-2</c:v>
                </c:pt>
                <c:pt idx="3372">
                  <c:v>1.7000000000000001E-2</c:v>
                </c:pt>
                <c:pt idx="3373">
                  <c:v>1.7000000000000001E-2</c:v>
                </c:pt>
                <c:pt idx="3374">
                  <c:v>1.7000000000000001E-2</c:v>
                </c:pt>
                <c:pt idx="3375">
                  <c:v>1.7999999999999999E-2</c:v>
                </c:pt>
                <c:pt idx="3376">
                  <c:v>1.9000000000000031E-2</c:v>
                </c:pt>
                <c:pt idx="3377">
                  <c:v>2.0000000000000011E-2</c:v>
                </c:pt>
                <c:pt idx="3378">
                  <c:v>2.0000000000000011E-2</c:v>
                </c:pt>
                <c:pt idx="3379">
                  <c:v>2.1999999999999999E-2</c:v>
                </c:pt>
                <c:pt idx="3380">
                  <c:v>2.3E-2</c:v>
                </c:pt>
                <c:pt idx="3381">
                  <c:v>2.3E-2</c:v>
                </c:pt>
                <c:pt idx="3382">
                  <c:v>2.4E-2</c:v>
                </c:pt>
                <c:pt idx="3383">
                  <c:v>2.4E-2</c:v>
                </c:pt>
                <c:pt idx="3384">
                  <c:v>2.3E-2</c:v>
                </c:pt>
                <c:pt idx="3385">
                  <c:v>2.1999999999999999E-2</c:v>
                </c:pt>
                <c:pt idx="3386">
                  <c:v>2.1000000000000012E-2</c:v>
                </c:pt>
                <c:pt idx="3387">
                  <c:v>2.0000000000000011E-2</c:v>
                </c:pt>
                <c:pt idx="3388">
                  <c:v>1.9000000000000031E-2</c:v>
                </c:pt>
                <c:pt idx="3389">
                  <c:v>1.7999999999999999E-2</c:v>
                </c:pt>
                <c:pt idx="3390">
                  <c:v>1.7999999999999999E-2</c:v>
                </c:pt>
                <c:pt idx="3391">
                  <c:v>1.9000000000000031E-2</c:v>
                </c:pt>
                <c:pt idx="3392">
                  <c:v>1.9000000000000031E-2</c:v>
                </c:pt>
                <c:pt idx="3393">
                  <c:v>1.7999999999999999E-2</c:v>
                </c:pt>
                <c:pt idx="3394">
                  <c:v>1.7999999999999999E-2</c:v>
                </c:pt>
                <c:pt idx="3395">
                  <c:v>1.7999999999999999E-2</c:v>
                </c:pt>
                <c:pt idx="3396">
                  <c:v>1.7999999999999999E-2</c:v>
                </c:pt>
                <c:pt idx="3397">
                  <c:v>1.7999999999999999E-2</c:v>
                </c:pt>
                <c:pt idx="3398">
                  <c:v>1.7999999999999999E-2</c:v>
                </c:pt>
                <c:pt idx="3399">
                  <c:v>1.7000000000000001E-2</c:v>
                </c:pt>
                <c:pt idx="3400">
                  <c:v>1.7999999999999999E-2</c:v>
                </c:pt>
                <c:pt idx="3401">
                  <c:v>1.7999999999999999E-2</c:v>
                </c:pt>
                <c:pt idx="3402">
                  <c:v>1.9000000000000031E-2</c:v>
                </c:pt>
                <c:pt idx="3403">
                  <c:v>1.9000000000000031E-2</c:v>
                </c:pt>
                <c:pt idx="3404">
                  <c:v>2.0000000000000011E-2</c:v>
                </c:pt>
                <c:pt idx="3405">
                  <c:v>2.0000000000000011E-2</c:v>
                </c:pt>
                <c:pt idx="3406">
                  <c:v>2.1000000000000012E-2</c:v>
                </c:pt>
                <c:pt idx="3407">
                  <c:v>2.1000000000000012E-2</c:v>
                </c:pt>
                <c:pt idx="3408">
                  <c:v>2.1000000000000012E-2</c:v>
                </c:pt>
                <c:pt idx="3409">
                  <c:v>2.1000000000000012E-2</c:v>
                </c:pt>
                <c:pt idx="3410">
                  <c:v>2.0000000000000011E-2</c:v>
                </c:pt>
                <c:pt idx="3411">
                  <c:v>2.0000000000000011E-2</c:v>
                </c:pt>
                <c:pt idx="3412">
                  <c:v>1.7999999999999999E-2</c:v>
                </c:pt>
                <c:pt idx="3413">
                  <c:v>1.9000000000000031E-2</c:v>
                </c:pt>
                <c:pt idx="3414">
                  <c:v>1.9000000000000031E-2</c:v>
                </c:pt>
                <c:pt idx="3415">
                  <c:v>1.9000000000000031E-2</c:v>
                </c:pt>
                <c:pt idx="3416">
                  <c:v>1.9000000000000031E-2</c:v>
                </c:pt>
                <c:pt idx="3417">
                  <c:v>1.9000000000000031E-2</c:v>
                </c:pt>
                <c:pt idx="3418">
                  <c:v>1.9000000000000031E-2</c:v>
                </c:pt>
                <c:pt idx="3419">
                  <c:v>1.7999999999999999E-2</c:v>
                </c:pt>
                <c:pt idx="3420">
                  <c:v>1.9000000000000031E-2</c:v>
                </c:pt>
                <c:pt idx="3421">
                  <c:v>2.0000000000000011E-2</c:v>
                </c:pt>
                <c:pt idx="3422">
                  <c:v>2.1000000000000012E-2</c:v>
                </c:pt>
                <c:pt idx="3423">
                  <c:v>2.1000000000000012E-2</c:v>
                </c:pt>
                <c:pt idx="3424">
                  <c:v>2.1000000000000012E-2</c:v>
                </c:pt>
                <c:pt idx="3425">
                  <c:v>2.1000000000000012E-2</c:v>
                </c:pt>
                <c:pt idx="3426">
                  <c:v>2.1000000000000012E-2</c:v>
                </c:pt>
                <c:pt idx="3427">
                  <c:v>2.1000000000000012E-2</c:v>
                </c:pt>
                <c:pt idx="3428">
                  <c:v>2.1000000000000012E-2</c:v>
                </c:pt>
                <c:pt idx="3429">
                  <c:v>2.1999999999999999E-2</c:v>
                </c:pt>
                <c:pt idx="3430">
                  <c:v>2.1999999999999999E-2</c:v>
                </c:pt>
                <c:pt idx="3431">
                  <c:v>2.1000000000000012E-2</c:v>
                </c:pt>
                <c:pt idx="3432">
                  <c:v>2.1000000000000012E-2</c:v>
                </c:pt>
                <c:pt idx="3433">
                  <c:v>2.1000000000000012E-2</c:v>
                </c:pt>
                <c:pt idx="3434">
                  <c:v>2.1000000000000012E-2</c:v>
                </c:pt>
                <c:pt idx="3435">
                  <c:v>2.0000000000000011E-2</c:v>
                </c:pt>
                <c:pt idx="3436">
                  <c:v>1.9000000000000031E-2</c:v>
                </c:pt>
                <c:pt idx="3437">
                  <c:v>1.9000000000000031E-2</c:v>
                </c:pt>
                <c:pt idx="3438">
                  <c:v>1.7999999999999999E-2</c:v>
                </c:pt>
                <c:pt idx="3439">
                  <c:v>1.7999999999999999E-2</c:v>
                </c:pt>
                <c:pt idx="3440">
                  <c:v>1.7999999999999999E-2</c:v>
                </c:pt>
                <c:pt idx="3441">
                  <c:v>1.9000000000000031E-2</c:v>
                </c:pt>
                <c:pt idx="3442">
                  <c:v>1.9000000000000031E-2</c:v>
                </c:pt>
                <c:pt idx="3443">
                  <c:v>1.7999999999999999E-2</c:v>
                </c:pt>
                <c:pt idx="3444">
                  <c:v>1.7999999999999999E-2</c:v>
                </c:pt>
                <c:pt idx="3445">
                  <c:v>1.7999999999999999E-2</c:v>
                </c:pt>
                <c:pt idx="3446">
                  <c:v>1.7999999999999999E-2</c:v>
                </c:pt>
                <c:pt idx="3447">
                  <c:v>1.7999999999999999E-2</c:v>
                </c:pt>
                <c:pt idx="3448">
                  <c:v>1.7999999999999999E-2</c:v>
                </c:pt>
                <c:pt idx="3449">
                  <c:v>1.7999999999999999E-2</c:v>
                </c:pt>
                <c:pt idx="3450">
                  <c:v>1.7999999999999999E-2</c:v>
                </c:pt>
                <c:pt idx="3451">
                  <c:v>1.7999999999999999E-2</c:v>
                </c:pt>
                <c:pt idx="3452">
                  <c:v>1.9000000000000031E-2</c:v>
                </c:pt>
                <c:pt idx="3453">
                  <c:v>1.9000000000000031E-2</c:v>
                </c:pt>
                <c:pt idx="3454">
                  <c:v>2.1000000000000012E-2</c:v>
                </c:pt>
                <c:pt idx="3455">
                  <c:v>2.1000000000000012E-2</c:v>
                </c:pt>
                <c:pt idx="3456">
                  <c:v>2.1000000000000012E-2</c:v>
                </c:pt>
                <c:pt idx="3457">
                  <c:v>2.1999999999999999E-2</c:v>
                </c:pt>
                <c:pt idx="3458">
                  <c:v>2.1000000000000012E-2</c:v>
                </c:pt>
                <c:pt idx="3459">
                  <c:v>2.0000000000000011E-2</c:v>
                </c:pt>
                <c:pt idx="3460">
                  <c:v>2.0000000000000011E-2</c:v>
                </c:pt>
                <c:pt idx="3461">
                  <c:v>1.9000000000000031E-2</c:v>
                </c:pt>
                <c:pt idx="3462">
                  <c:v>1.9000000000000031E-2</c:v>
                </c:pt>
                <c:pt idx="3463">
                  <c:v>2.0000000000000011E-2</c:v>
                </c:pt>
                <c:pt idx="3464">
                  <c:v>2.0000000000000011E-2</c:v>
                </c:pt>
                <c:pt idx="3465">
                  <c:v>2.1000000000000012E-2</c:v>
                </c:pt>
                <c:pt idx="3466">
                  <c:v>2.1999999999999999E-2</c:v>
                </c:pt>
                <c:pt idx="3467">
                  <c:v>2.1000000000000012E-2</c:v>
                </c:pt>
                <c:pt idx="3468">
                  <c:v>2.1000000000000012E-2</c:v>
                </c:pt>
                <c:pt idx="3469">
                  <c:v>2.1000000000000012E-2</c:v>
                </c:pt>
                <c:pt idx="3470">
                  <c:v>2.1000000000000012E-2</c:v>
                </c:pt>
                <c:pt idx="3471">
                  <c:v>2.0000000000000011E-2</c:v>
                </c:pt>
                <c:pt idx="3472">
                  <c:v>1.9000000000000031E-2</c:v>
                </c:pt>
                <c:pt idx="3473">
                  <c:v>1.9000000000000031E-2</c:v>
                </c:pt>
                <c:pt idx="3474">
                  <c:v>1.7999999999999999E-2</c:v>
                </c:pt>
                <c:pt idx="3475">
                  <c:v>1.7999999999999999E-2</c:v>
                </c:pt>
                <c:pt idx="3476">
                  <c:v>1.7999999999999999E-2</c:v>
                </c:pt>
                <c:pt idx="3477">
                  <c:v>1.7999999999999999E-2</c:v>
                </c:pt>
                <c:pt idx="3478">
                  <c:v>1.9000000000000031E-2</c:v>
                </c:pt>
                <c:pt idx="3479">
                  <c:v>2.1000000000000012E-2</c:v>
                </c:pt>
                <c:pt idx="3480">
                  <c:v>2.1000000000000012E-2</c:v>
                </c:pt>
                <c:pt idx="3481">
                  <c:v>2.1000000000000012E-2</c:v>
                </c:pt>
                <c:pt idx="3482">
                  <c:v>2.1000000000000012E-2</c:v>
                </c:pt>
                <c:pt idx="3483">
                  <c:v>2.0000000000000011E-2</c:v>
                </c:pt>
                <c:pt idx="3484">
                  <c:v>2.0000000000000011E-2</c:v>
                </c:pt>
                <c:pt idx="3485">
                  <c:v>1.9000000000000031E-2</c:v>
                </c:pt>
                <c:pt idx="3486">
                  <c:v>1.7999999999999999E-2</c:v>
                </c:pt>
                <c:pt idx="3487">
                  <c:v>1.9000000000000031E-2</c:v>
                </c:pt>
                <c:pt idx="3488">
                  <c:v>1.7999999999999999E-2</c:v>
                </c:pt>
                <c:pt idx="3489">
                  <c:v>1.7999999999999999E-2</c:v>
                </c:pt>
                <c:pt idx="3490">
                  <c:v>1.7999999999999999E-2</c:v>
                </c:pt>
                <c:pt idx="3491">
                  <c:v>1.7999999999999999E-2</c:v>
                </c:pt>
                <c:pt idx="3492">
                  <c:v>1.7999999999999999E-2</c:v>
                </c:pt>
                <c:pt idx="3493">
                  <c:v>1.7999999999999999E-2</c:v>
                </c:pt>
                <c:pt idx="3494">
                  <c:v>1.7999999999999999E-2</c:v>
                </c:pt>
                <c:pt idx="3495">
                  <c:v>1.7999999999999999E-2</c:v>
                </c:pt>
                <c:pt idx="3496">
                  <c:v>1.7000000000000001E-2</c:v>
                </c:pt>
                <c:pt idx="3497">
                  <c:v>1.7999999999999999E-2</c:v>
                </c:pt>
                <c:pt idx="3498">
                  <c:v>1.7999999999999999E-2</c:v>
                </c:pt>
                <c:pt idx="3499">
                  <c:v>1.7999999999999999E-2</c:v>
                </c:pt>
                <c:pt idx="3500">
                  <c:v>1.7999999999999999E-2</c:v>
                </c:pt>
                <c:pt idx="3501">
                  <c:v>1.7999999999999999E-2</c:v>
                </c:pt>
                <c:pt idx="3502">
                  <c:v>1.7999999999999999E-2</c:v>
                </c:pt>
                <c:pt idx="3503">
                  <c:v>2.0000000000000011E-2</c:v>
                </c:pt>
                <c:pt idx="3504">
                  <c:v>2.1000000000000012E-2</c:v>
                </c:pt>
                <c:pt idx="3505">
                  <c:v>2.1999999999999999E-2</c:v>
                </c:pt>
                <c:pt idx="3506">
                  <c:v>2.1999999999999999E-2</c:v>
                </c:pt>
                <c:pt idx="3507">
                  <c:v>2.1999999999999999E-2</c:v>
                </c:pt>
                <c:pt idx="3508">
                  <c:v>2.1999999999999999E-2</c:v>
                </c:pt>
                <c:pt idx="3509">
                  <c:v>2.1999999999999999E-2</c:v>
                </c:pt>
                <c:pt idx="3510">
                  <c:v>2.1999999999999999E-2</c:v>
                </c:pt>
                <c:pt idx="3511">
                  <c:v>2.1000000000000012E-2</c:v>
                </c:pt>
                <c:pt idx="3512">
                  <c:v>2.1000000000000012E-2</c:v>
                </c:pt>
                <c:pt idx="3513">
                  <c:v>2.0000000000000011E-2</c:v>
                </c:pt>
                <c:pt idx="3514">
                  <c:v>2.0000000000000011E-2</c:v>
                </c:pt>
                <c:pt idx="3515">
                  <c:v>2.0000000000000011E-2</c:v>
                </c:pt>
                <c:pt idx="3516">
                  <c:v>1.9000000000000031E-2</c:v>
                </c:pt>
                <c:pt idx="3517">
                  <c:v>1.7000000000000001E-2</c:v>
                </c:pt>
                <c:pt idx="3518">
                  <c:v>1.7000000000000001E-2</c:v>
                </c:pt>
                <c:pt idx="3519">
                  <c:v>1.7999999999999999E-2</c:v>
                </c:pt>
                <c:pt idx="3520">
                  <c:v>1.7999999999999999E-2</c:v>
                </c:pt>
                <c:pt idx="3521">
                  <c:v>1.7999999999999999E-2</c:v>
                </c:pt>
                <c:pt idx="3522">
                  <c:v>1.7999999999999999E-2</c:v>
                </c:pt>
                <c:pt idx="3523">
                  <c:v>1.7000000000000001E-2</c:v>
                </c:pt>
                <c:pt idx="3524">
                  <c:v>1.7999999999999999E-2</c:v>
                </c:pt>
                <c:pt idx="3525">
                  <c:v>1.7999999999999999E-2</c:v>
                </c:pt>
                <c:pt idx="3526">
                  <c:v>1.7999999999999999E-2</c:v>
                </c:pt>
                <c:pt idx="3527">
                  <c:v>1.9000000000000031E-2</c:v>
                </c:pt>
                <c:pt idx="3528">
                  <c:v>2.0000000000000011E-2</c:v>
                </c:pt>
                <c:pt idx="3529">
                  <c:v>2.0000000000000011E-2</c:v>
                </c:pt>
                <c:pt idx="3530">
                  <c:v>2.1000000000000012E-2</c:v>
                </c:pt>
                <c:pt idx="3531">
                  <c:v>2.1000000000000012E-2</c:v>
                </c:pt>
                <c:pt idx="3532">
                  <c:v>2.1000000000000012E-2</c:v>
                </c:pt>
                <c:pt idx="3533">
                  <c:v>2.0000000000000011E-2</c:v>
                </c:pt>
                <c:pt idx="3534">
                  <c:v>1.9000000000000031E-2</c:v>
                </c:pt>
                <c:pt idx="3535">
                  <c:v>1.7999999999999999E-2</c:v>
                </c:pt>
                <c:pt idx="3536">
                  <c:v>1.7999999999999999E-2</c:v>
                </c:pt>
                <c:pt idx="3537">
                  <c:v>1.7999999999999999E-2</c:v>
                </c:pt>
                <c:pt idx="3538">
                  <c:v>1.9000000000000031E-2</c:v>
                </c:pt>
                <c:pt idx="3539">
                  <c:v>1.9000000000000031E-2</c:v>
                </c:pt>
                <c:pt idx="3540">
                  <c:v>1.7999999999999999E-2</c:v>
                </c:pt>
                <c:pt idx="3541">
                  <c:v>1.7999999999999999E-2</c:v>
                </c:pt>
                <c:pt idx="3542">
                  <c:v>1.7999999999999999E-2</c:v>
                </c:pt>
                <c:pt idx="3543">
                  <c:v>1.7999999999999999E-2</c:v>
                </c:pt>
                <c:pt idx="3544">
                  <c:v>1.7999999999999999E-2</c:v>
                </c:pt>
                <c:pt idx="3545">
                  <c:v>1.7999999999999999E-2</c:v>
                </c:pt>
                <c:pt idx="3546">
                  <c:v>1.7999999999999999E-2</c:v>
                </c:pt>
                <c:pt idx="3547">
                  <c:v>1.7999999999999999E-2</c:v>
                </c:pt>
                <c:pt idx="3548">
                  <c:v>1.7999999999999999E-2</c:v>
                </c:pt>
                <c:pt idx="3549">
                  <c:v>1.9000000000000031E-2</c:v>
                </c:pt>
                <c:pt idx="3550">
                  <c:v>2.0000000000000011E-2</c:v>
                </c:pt>
                <c:pt idx="3551">
                  <c:v>2.1000000000000012E-2</c:v>
                </c:pt>
                <c:pt idx="3552">
                  <c:v>2.1999999999999999E-2</c:v>
                </c:pt>
                <c:pt idx="3553">
                  <c:v>2.3E-2</c:v>
                </c:pt>
                <c:pt idx="3554">
                  <c:v>2.3E-2</c:v>
                </c:pt>
                <c:pt idx="3555">
                  <c:v>2.3E-2</c:v>
                </c:pt>
                <c:pt idx="3556">
                  <c:v>2.4E-2</c:v>
                </c:pt>
                <c:pt idx="3557">
                  <c:v>2.3E-2</c:v>
                </c:pt>
                <c:pt idx="3558">
                  <c:v>2.3E-2</c:v>
                </c:pt>
                <c:pt idx="3559">
                  <c:v>2.0000000000000011E-2</c:v>
                </c:pt>
                <c:pt idx="3560">
                  <c:v>1.9000000000000031E-2</c:v>
                </c:pt>
                <c:pt idx="3561">
                  <c:v>1.7999999999999999E-2</c:v>
                </c:pt>
                <c:pt idx="3562">
                  <c:v>1.9000000000000031E-2</c:v>
                </c:pt>
                <c:pt idx="3563">
                  <c:v>1.9000000000000031E-2</c:v>
                </c:pt>
                <c:pt idx="3564">
                  <c:v>1.9000000000000031E-2</c:v>
                </c:pt>
                <c:pt idx="3565">
                  <c:v>2.0000000000000011E-2</c:v>
                </c:pt>
                <c:pt idx="3566">
                  <c:v>1.9000000000000031E-2</c:v>
                </c:pt>
                <c:pt idx="3567">
                  <c:v>1.7000000000000001E-2</c:v>
                </c:pt>
                <c:pt idx="3568">
                  <c:v>1.7000000000000001E-2</c:v>
                </c:pt>
                <c:pt idx="3569">
                  <c:v>1.7999999999999999E-2</c:v>
                </c:pt>
                <c:pt idx="3570">
                  <c:v>1.7999999999999999E-2</c:v>
                </c:pt>
                <c:pt idx="3571">
                  <c:v>1.7999999999999999E-2</c:v>
                </c:pt>
                <c:pt idx="3572">
                  <c:v>1.7999999999999999E-2</c:v>
                </c:pt>
                <c:pt idx="3573">
                  <c:v>1.7999999999999999E-2</c:v>
                </c:pt>
                <c:pt idx="3574">
                  <c:v>1.7999999999999999E-2</c:v>
                </c:pt>
                <c:pt idx="3575">
                  <c:v>1.7999999999999999E-2</c:v>
                </c:pt>
                <c:pt idx="3576">
                  <c:v>1.9000000000000031E-2</c:v>
                </c:pt>
                <c:pt idx="3577">
                  <c:v>1.9000000000000031E-2</c:v>
                </c:pt>
                <c:pt idx="3578">
                  <c:v>2.1000000000000012E-2</c:v>
                </c:pt>
                <c:pt idx="3579">
                  <c:v>2.1000000000000012E-2</c:v>
                </c:pt>
                <c:pt idx="3580">
                  <c:v>2.1000000000000012E-2</c:v>
                </c:pt>
                <c:pt idx="3581">
                  <c:v>2.1999999999999999E-2</c:v>
                </c:pt>
                <c:pt idx="3582">
                  <c:v>2.1000000000000012E-2</c:v>
                </c:pt>
                <c:pt idx="3583">
                  <c:v>2.1000000000000012E-2</c:v>
                </c:pt>
                <c:pt idx="3584">
                  <c:v>2.1000000000000012E-2</c:v>
                </c:pt>
                <c:pt idx="3585">
                  <c:v>2.0000000000000011E-2</c:v>
                </c:pt>
                <c:pt idx="3586">
                  <c:v>2.0000000000000011E-2</c:v>
                </c:pt>
                <c:pt idx="3587">
                  <c:v>1.9000000000000031E-2</c:v>
                </c:pt>
                <c:pt idx="3588">
                  <c:v>2.0000000000000011E-2</c:v>
                </c:pt>
                <c:pt idx="3589">
                  <c:v>2.0000000000000011E-2</c:v>
                </c:pt>
                <c:pt idx="3590">
                  <c:v>2.0000000000000011E-2</c:v>
                </c:pt>
                <c:pt idx="3591">
                  <c:v>2.0000000000000011E-2</c:v>
                </c:pt>
                <c:pt idx="3592">
                  <c:v>2.0000000000000011E-2</c:v>
                </c:pt>
                <c:pt idx="3593">
                  <c:v>2.0000000000000011E-2</c:v>
                </c:pt>
                <c:pt idx="3594">
                  <c:v>2.0000000000000011E-2</c:v>
                </c:pt>
                <c:pt idx="3595">
                  <c:v>2.1000000000000012E-2</c:v>
                </c:pt>
                <c:pt idx="3596">
                  <c:v>2.1999999999999999E-2</c:v>
                </c:pt>
                <c:pt idx="3597">
                  <c:v>2.1999999999999999E-2</c:v>
                </c:pt>
                <c:pt idx="3598">
                  <c:v>2.1000000000000012E-2</c:v>
                </c:pt>
                <c:pt idx="3599">
                  <c:v>2.0000000000000011E-2</c:v>
                </c:pt>
                <c:pt idx="3600">
                  <c:v>1.9000000000000031E-2</c:v>
                </c:pt>
                <c:pt idx="3601">
                  <c:v>2.0000000000000011E-2</c:v>
                </c:pt>
                <c:pt idx="3602">
                  <c:v>2.1000000000000012E-2</c:v>
                </c:pt>
                <c:pt idx="3603">
                  <c:v>2.1999999999999999E-2</c:v>
                </c:pt>
                <c:pt idx="3604">
                  <c:v>2.1999999999999999E-2</c:v>
                </c:pt>
                <c:pt idx="3605">
                  <c:v>2.1999999999999999E-2</c:v>
                </c:pt>
                <c:pt idx="3606">
                  <c:v>2.1000000000000012E-2</c:v>
                </c:pt>
                <c:pt idx="3607">
                  <c:v>2.1000000000000012E-2</c:v>
                </c:pt>
                <c:pt idx="3608">
                  <c:v>2.0000000000000011E-2</c:v>
                </c:pt>
                <c:pt idx="3609">
                  <c:v>2.0000000000000011E-2</c:v>
                </c:pt>
                <c:pt idx="3610">
                  <c:v>2.0000000000000011E-2</c:v>
                </c:pt>
                <c:pt idx="3611">
                  <c:v>2.0000000000000011E-2</c:v>
                </c:pt>
                <c:pt idx="3612">
                  <c:v>1.9000000000000031E-2</c:v>
                </c:pt>
                <c:pt idx="3613">
                  <c:v>1.7999999999999999E-2</c:v>
                </c:pt>
                <c:pt idx="3614">
                  <c:v>1.9000000000000031E-2</c:v>
                </c:pt>
                <c:pt idx="3615">
                  <c:v>1.7999999999999999E-2</c:v>
                </c:pt>
                <c:pt idx="3616">
                  <c:v>1.7999999999999999E-2</c:v>
                </c:pt>
                <c:pt idx="3617">
                  <c:v>1.7999999999999999E-2</c:v>
                </c:pt>
                <c:pt idx="3618">
                  <c:v>1.7999999999999999E-2</c:v>
                </c:pt>
                <c:pt idx="3619">
                  <c:v>1.7999999999999999E-2</c:v>
                </c:pt>
                <c:pt idx="3620">
                  <c:v>1.7999999999999999E-2</c:v>
                </c:pt>
                <c:pt idx="3621">
                  <c:v>1.7999999999999999E-2</c:v>
                </c:pt>
                <c:pt idx="3622">
                  <c:v>1.9000000000000031E-2</c:v>
                </c:pt>
                <c:pt idx="3623">
                  <c:v>1.9000000000000031E-2</c:v>
                </c:pt>
                <c:pt idx="3624">
                  <c:v>1.7999999999999999E-2</c:v>
                </c:pt>
                <c:pt idx="3625">
                  <c:v>1.7000000000000001E-2</c:v>
                </c:pt>
                <c:pt idx="3626">
                  <c:v>1.7999999999999999E-2</c:v>
                </c:pt>
                <c:pt idx="3627">
                  <c:v>2.0000000000000011E-2</c:v>
                </c:pt>
                <c:pt idx="3628">
                  <c:v>2.1000000000000012E-2</c:v>
                </c:pt>
                <c:pt idx="3629">
                  <c:v>2.1999999999999999E-2</c:v>
                </c:pt>
                <c:pt idx="3630">
                  <c:v>2.1999999999999999E-2</c:v>
                </c:pt>
                <c:pt idx="3631">
                  <c:v>2.1000000000000012E-2</c:v>
                </c:pt>
                <c:pt idx="3632">
                  <c:v>2.1000000000000012E-2</c:v>
                </c:pt>
                <c:pt idx="3633">
                  <c:v>2.0000000000000011E-2</c:v>
                </c:pt>
                <c:pt idx="3634">
                  <c:v>2.1000000000000012E-2</c:v>
                </c:pt>
                <c:pt idx="3635">
                  <c:v>2.1000000000000012E-2</c:v>
                </c:pt>
                <c:pt idx="3636">
                  <c:v>2.1999999999999999E-2</c:v>
                </c:pt>
                <c:pt idx="3637">
                  <c:v>2.1999999999999999E-2</c:v>
                </c:pt>
                <c:pt idx="3638">
                  <c:v>2.1000000000000012E-2</c:v>
                </c:pt>
                <c:pt idx="3639">
                  <c:v>2.1000000000000012E-2</c:v>
                </c:pt>
                <c:pt idx="3640">
                  <c:v>2.1000000000000012E-2</c:v>
                </c:pt>
                <c:pt idx="3641">
                  <c:v>2.1000000000000012E-2</c:v>
                </c:pt>
                <c:pt idx="3642">
                  <c:v>2.1000000000000012E-2</c:v>
                </c:pt>
                <c:pt idx="3643">
                  <c:v>2.1000000000000012E-2</c:v>
                </c:pt>
                <c:pt idx="3644">
                  <c:v>2.0000000000000011E-2</c:v>
                </c:pt>
                <c:pt idx="3645">
                  <c:v>1.9000000000000031E-2</c:v>
                </c:pt>
                <c:pt idx="3646">
                  <c:v>1.7999999999999999E-2</c:v>
                </c:pt>
                <c:pt idx="3647">
                  <c:v>1.7999999999999999E-2</c:v>
                </c:pt>
                <c:pt idx="3648">
                  <c:v>1.7999999999999999E-2</c:v>
                </c:pt>
                <c:pt idx="3649">
                  <c:v>1.7999999999999999E-2</c:v>
                </c:pt>
                <c:pt idx="3650">
                  <c:v>1.7000000000000001E-2</c:v>
                </c:pt>
                <c:pt idx="3651">
                  <c:v>1.7999999999999999E-2</c:v>
                </c:pt>
                <c:pt idx="3652">
                  <c:v>1.9000000000000031E-2</c:v>
                </c:pt>
                <c:pt idx="3653">
                  <c:v>2.0000000000000011E-2</c:v>
                </c:pt>
                <c:pt idx="3654">
                  <c:v>2.1000000000000012E-2</c:v>
                </c:pt>
                <c:pt idx="3655">
                  <c:v>2.1000000000000012E-2</c:v>
                </c:pt>
                <c:pt idx="3656">
                  <c:v>2.1000000000000012E-2</c:v>
                </c:pt>
                <c:pt idx="3657">
                  <c:v>2.0000000000000011E-2</c:v>
                </c:pt>
                <c:pt idx="3658">
                  <c:v>2.0000000000000011E-2</c:v>
                </c:pt>
                <c:pt idx="3659">
                  <c:v>1.9000000000000031E-2</c:v>
                </c:pt>
                <c:pt idx="3660">
                  <c:v>1.9000000000000031E-2</c:v>
                </c:pt>
                <c:pt idx="3661">
                  <c:v>1.9000000000000031E-2</c:v>
                </c:pt>
                <c:pt idx="3662">
                  <c:v>1.9000000000000031E-2</c:v>
                </c:pt>
                <c:pt idx="3663">
                  <c:v>1.9000000000000031E-2</c:v>
                </c:pt>
                <c:pt idx="3664">
                  <c:v>1.7999999999999999E-2</c:v>
                </c:pt>
                <c:pt idx="3665">
                  <c:v>1.7999999999999999E-2</c:v>
                </c:pt>
                <c:pt idx="3666">
                  <c:v>1.7999999999999999E-2</c:v>
                </c:pt>
                <c:pt idx="3667">
                  <c:v>1.7999999999999999E-2</c:v>
                </c:pt>
                <c:pt idx="3668">
                  <c:v>1.7999999999999999E-2</c:v>
                </c:pt>
                <c:pt idx="3669">
                  <c:v>1.7999999999999999E-2</c:v>
                </c:pt>
                <c:pt idx="3670">
                  <c:v>1.7999999999999999E-2</c:v>
                </c:pt>
                <c:pt idx="3671">
                  <c:v>1.7999999999999999E-2</c:v>
                </c:pt>
                <c:pt idx="3672">
                  <c:v>1.9000000000000031E-2</c:v>
                </c:pt>
                <c:pt idx="3673">
                  <c:v>1.7000000000000001E-2</c:v>
                </c:pt>
                <c:pt idx="3674">
                  <c:v>1.7000000000000001E-2</c:v>
                </c:pt>
                <c:pt idx="3675">
                  <c:v>1.7999999999999999E-2</c:v>
                </c:pt>
                <c:pt idx="3676">
                  <c:v>1.7999999999999999E-2</c:v>
                </c:pt>
                <c:pt idx="3677">
                  <c:v>2.0000000000000011E-2</c:v>
                </c:pt>
                <c:pt idx="3678">
                  <c:v>2.1999999999999999E-2</c:v>
                </c:pt>
                <c:pt idx="3679">
                  <c:v>2.1999999999999999E-2</c:v>
                </c:pt>
                <c:pt idx="3680">
                  <c:v>2.3E-2</c:v>
                </c:pt>
                <c:pt idx="3681">
                  <c:v>2.3E-2</c:v>
                </c:pt>
                <c:pt idx="3682">
                  <c:v>2.3E-2</c:v>
                </c:pt>
                <c:pt idx="3683">
                  <c:v>2.3E-2</c:v>
                </c:pt>
                <c:pt idx="3684">
                  <c:v>2.1999999999999999E-2</c:v>
                </c:pt>
                <c:pt idx="3685">
                  <c:v>2.1000000000000012E-2</c:v>
                </c:pt>
                <c:pt idx="3686">
                  <c:v>2.1000000000000012E-2</c:v>
                </c:pt>
                <c:pt idx="3687">
                  <c:v>2.1000000000000012E-2</c:v>
                </c:pt>
                <c:pt idx="3688">
                  <c:v>1.9000000000000031E-2</c:v>
                </c:pt>
                <c:pt idx="3689">
                  <c:v>1.7999999999999999E-2</c:v>
                </c:pt>
                <c:pt idx="3690">
                  <c:v>1.7000000000000001E-2</c:v>
                </c:pt>
                <c:pt idx="3691">
                  <c:v>1.7999999999999999E-2</c:v>
                </c:pt>
                <c:pt idx="3692">
                  <c:v>1.7999999999999999E-2</c:v>
                </c:pt>
                <c:pt idx="3693">
                  <c:v>1.7999999999999999E-2</c:v>
                </c:pt>
                <c:pt idx="3694">
                  <c:v>1.7999999999999999E-2</c:v>
                </c:pt>
                <c:pt idx="3695">
                  <c:v>1.7999999999999999E-2</c:v>
                </c:pt>
                <c:pt idx="3696">
                  <c:v>1.7999999999999999E-2</c:v>
                </c:pt>
                <c:pt idx="3697">
                  <c:v>1.7999999999999999E-2</c:v>
                </c:pt>
                <c:pt idx="3698">
                  <c:v>1.7000000000000001E-2</c:v>
                </c:pt>
                <c:pt idx="3699">
                  <c:v>1.7000000000000001E-2</c:v>
                </c:pt>
                <c:pt idx="3700">
                  <c:v>1.7000000000000001E-2</c:v>
                </c:pt>
                <c:pt idx="3701">
                  <c:v>1.7999999999999999E-2</c:v>
                </c:pt>
                <c:pt idx="3702">
                  <c:v>1.9000000000000031E-2</c:v>
                </c:pt>
                <c:pt idx="3703">
                  <c:v>2.0000000000000011E-2</c:v>
                </c:pt>
                <c:pt idx="3704">
                  <c:v>2.0000000000000011E-2</c:v>
                </c:pt>
                <c:pt idx="3705">
                  <c:v>2.1000000000000012E-2</c:v>
                </c:pt>
                <c:pt idx="3706">
                  <c:v>2.1000000000000012E-2</c:v>
                </c:pt>
                <c:pt idx="3707">
                  <c:v>2.0000000000000011E-2</c:v>
                </c:pt>
                <c:pt idx="3708">
                  <c:v>2.0000000000000011E-2</c:v>
                </c:pt>
                <c:pt idx="3709">
                  <c:v>1.9000000000000031E-2</c:v>
                </c:pt>
                <c:pt idx="3710">
                  <c:v>1.9000000000000031E-2</c:v>
                </c:pt>
                <c:pt idx="3711">
                  <c:v>1.9000000000000031E-2</c:v>
                </c:pt>
                <c:pt idx="3712">
                  <c:v>1.7999999999999999E-2</c:v>
                </c:pt>
                <c:pt idx="3713">
                  <c:v>1.9000000000000031E-2</c:v>
                </c:pt>
                <c:pt idx="3714">
                  <c:v>1.7999999999999999E-2</c:v>
                </c:pt>
                <c:pt idx="3715">
                  <c:v>1.7999999999999999E-2</c:v>
                </c:pt>
                <c:pt idx="3716">
                  <c:v>1.7999999999999999E-2</c:v>
                </c:pt>
                <c:pt idx="3717">
                  <c:v>1.7999999999999999E-2</c:v>
                </c:pt>
                <c:pt idx="3718">
                  <c:v>1.7999999999999999E-2</c:v>
                </c:pt>
                <c:pt idx="3719">
                  <c:v>1.9000000000000031E-2</c:v>
                </c:pt>
                <c:pt idx="3720">
                  <c:v>1.9000000000000031E-2</c:v>
                </c:pt>
                <c:pt idx="3721">
                  <c:v>2.0000000000000011E-2</c:v>
                </c:pt>
                <c:pt idx="3722">
                  <c:v>2.0000000000000011E-2</c:v>
                </c:pt>
                <c:pt idx="3723">
                  <c:v>1.9000000000000031E-2</c:v>
                </c:pt>
                <c:pt idx="3724">
                  <c:v>1.9000000000000031E-2</c:v>
                </c:pt>
                <c:pt idx="3725">
                  <c:v>2.0000000000000011E-2</c:v>
                </c:pt>
                <c:pt idx="3726">
                  <c:v>2.1000000000000012E-2</c:v>
                </c:pt>
                <c:pt idx="3727">
                  <c:v>2.1999999999999999E-2</c:v>
                </c:pt>
                <c:pt idx="3728">
                  <c:v>2.3E-2</c:v>
                </c:pt>
                <c:pt idx="3729">
                  <c:v>2.3E-2</c:v>
                </c:pt>
                <c:pt idx="3730">
                  <c:v>2.1999999999999999E-2</c:v>
                </c:pt>
                <c:pt idx="3731">
                  <c:v>2.1999999999999999E-2</c:v>
                </c:pt>
                <c:pt idx="3732">
                  <c:v>2.1000000000000012E-2</c:v>
                </c:pt>
                <c:pt idx="3733">
                  <c:v>2.1000000000000012E-2</c:v>
                </c:pt>
                <c:pt idx="3734">
                  <c:v>1.9000000000000031E-2</c:v>
                </c:pt>
                <c:pt idx="3735">
                  <c:v>1.9000000000000031E-2</c:v>
                </c:pt>
                <c:pt idx="3736">
                  <c:v>1.9000000000000031E-2</c:v>
                </c:pt>
                <c:pt idx="3737">
                  <c:v>1.7999999999999999E-2</c:v>
                </c:pt>
                <c:pt idx="3738">
                  <c:v>1.7999999999999999E-2</c:v>
                </c:pt>
                <c:pt idx="3739">
                  <c:v>1.7999999999999999E-2</c:v>
                </c:pt>
                <c:pt idx="3740">
                  <c:v>1.9000000000000031E-2</c:v>
                </c:pt>
                <c:pt idx="3741">
                  <c:v>1.7999999999999999E-2</c:v>
                </c:pt>
                <c:pt idx="3742">
                  <c:v>1.7999999999999999E-2</c:v>
                </c:pt>
                <c:pt idx="3743">
                  <c:v>1.9000000000000031E-2</c:v>
                </c:pt>
                <c:pt idx="3744">
                  <c:v>1.9000000000000031E-2</c:v>
                </c:pt>
                <c:pt idx="3745">
                  <c:v>1.9000000000000031E-2</c:v>
                </c:pt>
                <c:pt idx="3746">
                  <c:v>1.9000000000000031E-2</c:v>
                </c:pt>
                <c:pt idx="3747">
                  <c:v>1.7999999999999999E-2</c:v>
                </c:pt>
                <c:pt idx="3748">
                  <c:v>1.7000000000000001E-2</c:v>
                </c:pt>
                <c:pt idx="3749">
                  <c:v>1.7000000000000001E-2</c:v>
                </c:pt>
                <c:pt idx="3750">
                  <c:v>1.7999999999999999E-2</c:v>
                </c:pt>
                <c:pt idx="3751">
                  <c:v>2.0000000000000011E-2</c:v>
                </c:pt>
                <c:pt idx="3752">
                  <c:v>2.1000000000000012E-2</c:v>
                </c:pt>
                <c:pt idx="3753">
                  <c:v>2.1000000000000012E-2</c:v>
                </c:pt>
                <c:pt idx="3754">
                  <c:v>2.1000000000000012E-2</c:v>
                </c:pt>
                <c:pt idx="3755">
                  <c:v>2.1000000000000012E-2</c:v>
                </c:pt>
                <c:pt idx="3756">
                  <c:v>2.1000000000000012E-2</c:v>
                </c:pt>
                <c:pt idx="3757">
                  <c:v>2.1000000000000012E-2</c:v>
                </c:pt>
                <c:pt idx="3758">
                  <c:v>2.1000000000000012E-2</c:v>
                </c:pt>
                <c:pt idx="3759">
                  <c:v>2.1000000000000012E-2</c:v>
                </c:pt>
                <c:pt idx="3760">
                  <c:v>2.0000000000000011E-2</c:v>
                </c:pt>
                <c:pt idx="3761">
                  <c:v>1.9000000000000031E-2</c:v>
                </c:pt>
                <c:pt idx="3762">
                  <c:v>1.9000000000000031E-2</c:v>
                </c:pt>
                <c:pt idx="3763">
                  <c:v>1.9000000000000031E-2</c:v>
                </c:pt>
                <c:pt idx="3764">
                  <c:v>2.1000000000000012E-2</c:v>
                </c:pt>
                <c:pt idx="3765">
                  <c:v>2.1000000000000012E-2</c:v>
                </c:pt>
                <c:pt idx="3766">
                  <c:v>2.1000000000000012E-2</c:v>
                </c:pt>
                <c:pt idx="3767">
                  <c:v>2.1999999999999999E-2</c:v>
                </c:pt>
                <c:pt idx="3768">
                  <c:v>2.1999999999999999E-2</c:v>
                </c:pt>
                <c:pt idx="3769">
                  <c:v>2.1999999999999999E-2</c:v>
                </c:pt>
                <c:pt idx="3770">
                  <c:v>2.1999999999999999E-2</c:v>
                </c:pt>
                <c:pt idx="3771">
                  <c:v>2.1000000000000012E-2</c:v>
                </c:pt>
                <c:pt idx="3772">
                  <c:v>1.9000000000000031E-2</c:v>
                </c:pt>
                <c:pt idx="3773">
                  <c:v>1.9000000000000031E-2</c:v>
                </c:pt>
                <c:pt idx="3774">
                  <c:v>1.9000000000000031E-2</c:v>
                </c:pt>
                <c:pt idx="3775">
                  <c:v>1.7999999999999999E-2</c:v>
                </c:pt>
                <c:pt idx="3776">
                  <c:v>1.9000000000000031E-2</c:v>
                </c:pt>
                <c:pt idx="3777">
                  <c:v>2.1000000000000012E-2</c:v>
                </c:pt>
                <c:pt idx="3778">
                  <c:v>2.1000000000000012E-2</c:v>
                </c:pt>
                <c:pt idx="3779">
                  <c:v>2.1000000000000012E-2</c:v>
                </c:pt>
                <c:pt idx="3780">
                  <c:v>2.1000000000000012E-2</c:v>
                </c:pt>
                <c:pt idx="3781">
                  <c:v>2.0000000000000011E-2</c:v>
                </c:pt>
                <c:pt idx="3782">
                  <c:v>2.0000000000000011E-2</c:v>
                </c:pt>
                <c:pt idx="3783">
                  <c:v>2.0000000000000011E-2</c:v>
                </c:pt>
                <c:pt idx="3784">
                  <c:v>2.0000000000000011E-2</c:v>
                </c:pt>
                <c:pt idx="3785">
                  <c:v>2.0000000000000011E-2</c:v>
                </c:pt>
                <c:pt idx="3786">
                  <c:v>1.9000000000000031E-2</c:v>
                </c:pt>
                <c:pt idx="3787">
                  <c:v>1.7999999999999999E-2</c:v>
                </c:pt>
                <c:pt idx="3788">
                  <c:v>1.7999999999999999E-2</c:v>
                </c:pt>
                <c:pt idx="3789">
                  <c:v>1.7000000000000001E-2</c:v>
                </c:pt>
                <c:pt idx="3790">
                  <c:v>1.7999999999999999E-2</c:v>
                </c:pt>
                <c:pt idx="3791">
                  <c:v>1.7999999999999999E-2</c:v>
                </c:pt>
                <c:pt idx="3792">
                  <c:v>1.7999999999999999E-2</c:v>
                </c:pt>
                <c:pt idx="3793">
                  <c:v>1.9000000000000031E-2</c:v>
                </c:pt>
                <c:pt idx="3794">
                  <c:v>1.9000000000000031E-2</c:v>
                </c:pt>
                <c:pt idx="3795">
                  <c:v>1.9000000000000031E-2</c:v>
                </c:pt>
                <c:pt idx="3796">
                  <c:v>1.7999999999999999E-2</c:v>
                </c:pt>
                <c:pt idx="3797">
                  <c:v>1.7999999999999999E-2</c:v>
                </c:pt>
                <c:pt idx="3798">
                  <c:v>1.7999999999999999E-2</c:v>
                </c:pt>
                <c:pt idx="3799">
                  <c:v>1.7999999999999999E-2</c:v>
                </c:pt>
                <c:pt idx="3800">
                  <c:v>1.9000000000000031E-2</c:v>
                </c:pt>
                <c:pt idx="3801">
                  <c:v>2.0000000000000011E-2</c:v>
                </c:pt>
                <c:pt idx="3802">
                  <c:v>2.0000000000000011E-2</c:v>
                </c:pt>
                <c:pt idx="3803">
                  <c:v>2.1999999999999999E-2</c:v>
                </c:pt>
                <c:pt idx="3804">
                  <c:v>2.1999999999999999E-2</c:v>
                </c:pt>
                <c:pt idx="3805">
                  <c:v>2.1999999999999999E-2</c:v>
                </c:pt>
                <c:pt idx="3806">
                  <c:v>2.1000000000000012E-2</c:v>
                </c:pt>
                <c:pt idx="3807">
                  <c:v>2.1999999999999999E-2</c:v>
                </c:pt>
                <c:pt idx="3808">
                  <c:v>2.1999999999999999E-2</c:v>
                </c:pt>
                <c:pt idx="3809">
                  <c:v>2.1999999999999999E-2</c:v>
                </c:pt>
                <c:pt idx="3810">
                  <c:v>2.3E-2</c:v>
                </c:pt>
                <c:pt idx="3811">
                  <c:v>2.1999999999999999E-2</c:v>
                </c:pt>
                <c:pt idx="3812">
                  <c:v>2.1999999999999999E-2</c:v>
                </c:pt>
                <c:pt idx="3813">
                  <c:v>2.1000000000000012E-2</c:v>
                </c:pt>
                <c:pt idx="3814">
                  <c:v>2.1000000000000012E-2</c:v>
                </c:pt>
                <c:pt idx="3815">
                  <c:v>2.0000000000000011E-2</c:v>
                </c:pt>
                <c:pt idx="3816">
                  <c:v>2.0000000000000011E-2</c:v>
                </c:pt>
                <c:pt idx="3817">
                  <c:v>2.0000000000000011E-2</c:v>
                </c:pt>
                <c:pt idx="3818">
                  <c:v>1.9000000000000031E-2</c:v>
                </c:pt>
                <c:pt idx="3819">
                  <c:v>1.9000000000000031E-2</c:v>
                </c:pt>
                <c:pt idx="3820">
                  <c:v>1.7999999999999999E-2</c:v>
                </c:pt>
                <c:pt idx="3821">
                  <c:v>1.7000000000000001E-2</c:v>
                </c:pt>
                <c:pt idx="3822">
                  <c:v>1.7000000000000001E-2</c:v>
                </c:pt>
                <c:pt idx="3823">
                  <c:v>1.7000000000000001E-2</c:v>
                </c:pt>
                <c:pt idx="3824">
                  <c:v>1.7999999999999999E-2</c:v>
                </c:pt>
                <c:pt idx="3825">
                  <c:v>1.9000000000000031E-2</c:v>
                </c:pt>
                <c:pt idx="3826">
                  <c:v>1.9000000000000031E-2</c:v>
                </c:pt>
                <c:pt idx="3827">
                  <c:v>2.0000000000000011E-2</c:v>
                </c:pt>
                <c:pt idx="3828">
                  <c:v>2.0000000000000011E-2</c:v>
                </c:pt>
                <c:pt idx="3829">
                  <c:v>2.1000000000000012E-2</c:v>
                </c:pt>
                <c:pt idx="3830">
                  <c:v>2.1000000000000012E-2</c:v>
                </c:pt>
                <c:pt idx="3831">
                  <c:v>2.1000000000000012E-2</c:v>
                </c:pt>
                <c:pt idx="3832">
                  <c:v>2.0000000000000011E-2</c:v>
                </c:pt>
                <c:pt idx="3833">
                  <c:v>2.0000000000000011E-2</c:v>
                </c:pt>
                <c:pt idx="3834">
                  <c:v>1.9000000000000031E-2</c:v>
                </c:pt>
                <c:pt idx="3835">
                  <c:v>1.9000000000000031E-2</c:v>
                </c:pt>
                <c:pt idx="3836">
                  <c:v>1.7999999999999999E-2</c:v>
                </c:pt>
                <c:pt idx="3837">
                  <c:v>1.7999999999999999E-2</c:v>
                </c:pt>
                <c:pt idx="3838">
                  <c:v>1.7999999999999999E-2</c:v>
                </c:pt>
                <c:pt idx="3839">
                  <c:v>1.7999999999999999E-2</c:v>
                </c:pt>
                <c:pt idx="3840">
                  <c:v>1.7999999999999999E-2</c:v>
                </c:pt>
                <c:pt idx="3841">
                  <c:v>1.7999999999999999E-2</c:v>
                </c:pt>
                <c:pt idx="3842">
                  <c:v>1.7999999999999999E-2</c:v>
                </c:pt>
                <c:pt idx="3843">
                  <c:v>1.9000000000000031E-2</c:v>
                </c:pt>
                <c:pt idx="3844">
                  <c:v>1.9000000000000031E-2</c:v>
                </c:pt>
                <c:pt idx="3845">
                  <c:v>1.7999999999999999E-2</c:v>
                </c:pt>
                <c:pt idx="3846">
                  <c:v>1.7000000000000001E-2</c:v>
                </c:pt>
                <c:pt idx="3847">
                  <c:v>1.7000000000000001E-2</c:v>
                </c:pt>
                <c:pt idx="3848">
                  <c:v>1.7999999999999999E-2</c:v>
                </c:pt>
                <c:pt idx="3849">
                  <c:v>1.9000000000000031E-2</c:v>
                </c:pt>
                <c:pt idx="3850">
                  <c:v>2.0000000000000011E-2</c:v>
                </c:pt>
                <c:pt idx="3851">
                  <c:v>2.1000000000000012E-2</c:v>
                </c:pt>
                <c:pt idx="3852">
                  <c:v>2.1999999999999999E-2</c:v>
                </c:pt>
                <c:pt idx="3853">
                  <c:v>2.3E-2</c:v>
                </c:pt>
                <c:pt idx="3854">
                  <c:v>2.4E-2</c:v>
                </c:pt>
                <c:pt idx="3855">
                  <c:v>2.4E-2</c:v>
                </c:pt>
                <c:pt idx="3856">
                  <c:v>2.3E-2</c:v>
                </c:pt>
                <c:pt idx="3857">
                  <c:v>2.1999999999999999E-2</c:v>
                </c:pt>
                <c:pt idx="3858">
                  <c:v>2.1999999999999999E-2</c:v>
                </c:pt>
                <c:pt idx="3859">
                  <c:v>2.1000000000000012E-2</c:v>
                </c:pt>
                <c:pt idx="3860">
                  <c:v>2.0000000000000011E-2</c:v>
                </c:pt>
                <c:pt idx="3861">
                  <c:v>1.9000000000000031E-2</c:v>
                </c:pt>
                <c:pt idx="3862">
                  <c:v>1.7999999999999999E-2</c:v>
                </c:pt>
                <c:pt idx="3863">
                  <c:v>1.7999999999999999E-2</c:v>
                </c:pt>
                <c:pt idx="3864">
                  <c:v>1.7999999999999999E-2</c:v>
                </c:pt>
                <c:pt idx="3865">
                  <c:v>1.7999999999999999E-2</c:v>
                </c:pt>
                <c:pt idx="3866">
                  <c:v>1.9000000000000031E-2</c:v>
                </c:pt>
                <c:pt idx="3867">
                  <c:v>1.9000000000000031E-2</c:v>
                </c:pt>
                <c:pt idx="3868">
                  <c:v>1.9000000000000031E-2</c:v>
                </c:pt>
                <c:pt idx="3869">
                  <c:v>1.7999999999999999E-2</c:v>
                </c:pt>
                <c:pt idx="3870">
                  <c:v>1.7999999999999999E-2</c:v>
                </c:pt>
                <c:pt idx="3871">
                  <c:v>1.7000000000000001E-2</c:v>
                </c:pt>
                <c:pt idx="3872">
                  <c:v>1.7000000000000001E-2</c:v>
                </c:pt>
                <c:pt idx="3873">
                  <c:v>1.7999999999999999E-2</c:v>
                </c:pt>
                <c:pt idx="3874">
                  <c:v>1.9000000000000031E-2</c:v>
                </c:pt>
                <c:pt idx="3875">
                  <c:v>2.0000000000000011E-2</c:v>
                </c:pt>
                <c:pt idx="3876">
                  <c:v>2.0000000000000011E-2</c:v>
                </c:pt>
                <c:pt idx="3877">
                  <c:v>2.0000000000000011E-2</c:v>
                </c:pt>
                <c:pt idx="3878">
                  <c:v>2.1000000000000012E-2</c:v>
                </c:pt>
                <c:pt idx="3879">
                  <c:v>2.1000000000000012E-2</c:v>
                </c:pt>
                <c:pt idx="3880">
                  <c:v>2.0000000000000011E-2</c:v>
                </c:pt>
                <c:pt idx="3881">
                  <c:v>2.1000000000000012E-2</c:v>
                </c:pt>
                <c:pt idx="3882">
                  <c:v>2.0000000000000011E-2</c:v>
                </c:pt>
                <c:pt idx="3883">
                  <c:v>1.9000000000000031E-2</c:v>
                </c:pt>
                <c:pt idx="3884">
                  <c:v>1.9000000000000031E-2</c:v>
                </c:pt>
                <c:pt idx="3885">
                  <c:v>1.7999999999999999E-2</c:v>
                </c:pt>
                <c:pt idx="3886">
                  <c:v>1.7999999999999999E-2</c:v>
                </c:pt>
                <c:pt idx="3887">
                  <c:v>1.7999999999999999E-2</c:v>
                </c:pt>
                <c:pt idx="3888">
                  <c:v>1.9000000000000031E-2</c:v>
                </c:pt>
                <c:pt idx="3889">
                  <c:v>1.7999999999999999E-2</c:v>
                </c:pt>
                <c:pt idx="3890">
                  <c:v>1.9000000000000031E-2</c:v>
                </c:pt>
                <c:pt idx="3891">
                  <c:v>1.9000000000000031E-2</c:v>
                </c:pt>
                <c:pt idx="3892">
                  <c:v>2.0000000000000011E-2</c:v>
                </c:pt>
                <c:pt idx="3893">
                  <c:v>2.1000000000000012E-2</c:v>
                </c:pt>
                <c:pt idx="3894">
                  <c:v>2.1000000000000012E-2</c:v>
                </c:pt>
                <c:pt idx="3895">
                  <c:v>2.0000000000000011E-2</c:v>
                </c:pt>
                <c:pt idx="3896">
                  <c:v>2.1000000000000012E-2</c:v>
                </c:pt>
                <c:pt idx="3897">
                  <c:v>2.0000000000000011E-2</c:v>
                </c:pt>
                <c:pt idx="3898">
                  <c:v>2.0000000000000011E-2</c:v>
                </c:pt>
                <c:pt idx="3899">
                  <c:v>2.1000000000000012E-2</c:v>
                </c:pt>
                <c:pt idx="3900">
                  <c:v>2.1000000000000012E-2</c:v>
                </c:pt>
                <c:pt idx="3901">
                  <c:v>2.1999999999999999E-2</c:v>
                </c:pt>
                <c:pt idx="3902">
                  <c:v>2.1999999999999999E-2</c:v>
                </c:pt>
                <c:pt idx="3903">
                  <c:v>2.1000000000000012E-2</c:v>
                </c:pt>
                <c:pt idx="3904">
                  <c:v>2.1000000000000012E-2</c:v>
                </c:pt>
                <c:pt idx="3905">
                  <c:v>2.1000000000000012E-2</c:v>
                </c:pt>
                <c:pt idx="3906">
                  <c:v>2.1999999999999999E-2</c:v>
                </c:pt>
                <c:pt idx="3907">
                  <c:v>2.1000000000000012E-2</c:v>
                </c:pt>
                <c:pt idx="3908">
                  <c:v>2.0000000000000011E-2</c:v>
                </c:pt>
                <c:pt idx="3909">
                  <c:v>2.0000000000000011E-2</c:v>
                </c:pt>
                <c:pt idx="3910">
                  <c:v>1.7999999999999999E-2</c:v>
                </c:pt>
                <c:pt idx="3911">
                  <c:v>1.7999999999999999E-2</c:v>
                </c:pt>
                <c:pt idx="3912">
                  <c:v>1.9000000000000031E-2</c:v>
                </c:pt>
                <c:pt idx="3913">
                  <c:v>1.9000000000000031E-2</c:v>
                </c:pt>
                <c:pt idx="3914">
                  <c:v>1.9000000000000031E-2</c:v>
                </c:pt>
                <c:pt idx="3915">
                  <c:v>1.9000000000000031E-2</c:v>
                </c:pt>
                <c:pt idx="3916">
                  <c:v>1.9000000000000031E-2</c:v>
                </c:pt>
                <c:pt idx="3917">
                  <c:v>1.9000000000000031E-2</c:v>
                </c:pt>
                <c:pt idx="3918">
                  <c:v>1.7999999999999999E-2</c:v>
                </c:pt>
                <c:pt idx="3919">
                  <c:v>1.7999999999999999E-2</c:v>
                </c:pt>
                <c:pt idx="3920">
                  <c:v>1.7999999999999999E-2</c:v>
                </c:pt>
                <c:pt idx="3921">
                  <c:v>1.7999999999999999E-2</c:v>
                </c:pt>
                <c:pt idx="3922">
                  <c:v>1.7999999999999999E-2</c:v>
                </c:pt>
                <c:pt idx="3923">
                  <c:v>1.7999999999999999E-2</c:v>
                </c:pt>
                <c:pt idx="3924">
                  <c:v>1.7999999999999999E-2</c:v>
                </c:pt>
                <c:pt idx="3925">
                  <c:v>1.9000000000000031E-2</c:v>
                </c:pt>
                <c:pt idx="3926">
                  <c:v>2.1000000000000012E-2</c:v>
                </c:pt>
                <c:pt idx="3927">
                  <c:v>2.1000000000000012E-2</c:v>
                </c:pt>
                <c:pt idx="3928">
                  <c:v>2.1000000000000012E-2</c:v>
                </c:pt>
                <c:pt idx="3929">
                  <c:v>2.1999999999999999E-2</c:v>
                </c:pt>
                <c:pt idx="3930">
                  <c:v>2.1000000000000012E-2</c:v>
                </c:pt>
                <c:pt idx="3931">
                  <c:v>2.1000000000000012E-2</c:v>
                </c:pt>
                <c:pt idx="3932">
                  <c:v>2.1000000000000012E-2</c:v>
                </c:pt>
                <c:pt idx="3933">
                  <c:v>2.0000000000000011E-2</c:v>
                </c:pt>
                <c:pt idx="3934">
                  <c:v>2.0000000000000011E-2</c:v>
                </c:pt>
                <c:pt idx="3935">
                  <c:v>2.0000000000000011E-2</c:v>
                </c:pt>
                <c:pt idx="3936">
                  <c:v>2.0000000000000011E-2</c:v>
                </c:pt>
                <c:pt idx="3937">
                  <c:v>2.1000000000000012E-2</c:v>
                </c:pt>
                <c:pt idx="3938">
                  <c:v>2.1000000000000012E-2</c:v>
                </c:pt>
                <c:pt idx="3939">
                  <c:v>2.1000000000000012E-2</c:v>
                </c:pt>
                <c:pt idx="3940">
                  <c:v>2.1999999999999999E-2</c:v>
                </c:pt>
                <c:pt idx="3941">
                  <c:v>2.1999999999999999E-2</c:v>
                </c:pt>
                <c:pt idx="3942">
                  <c:v>2.1999999999999999E-2</c:v>
                </c:pt>
                <c:pt idx="3943">
                  <c:v>2.1000000000000012E-2</c:v>
                </c:pt>
                <c:pt idx="3944">
                  <c:v>2.0000000000000011E-2</c:v>
                </c:pt>
                <c:pt idx="3945">
                  <c:v>1.9000000000000031E-2</c:v>
                </c:pt>
                <c:pt idx="3946">
                  <c:v>1.9000000000000031E-2</c:v>
                </c:pt>
                <c:pt idx="3947">
                  <c:v>1.7999999999999999E-2</c:v>
                </c:pt>
                <c:pt idx="3948">
                  <c:v>1.9000000000000031E-2</c:v>
                </c:pt>
                <c:pt idx="3949">
                  <c:v>1.9000000000000031E-2</c:v>
                </c:pt>
                <c:pt idx="3950">
                  <c:v>1.9000000000000031E-2</c:v>
                </c:pt>
                <c:pt idx="3951">
                  <c:v>2.1000000000000012E-2</c:v>
                </c:pt>
                <c:pt idx="3952">
                  <c:v>2.1000000000000012E-2</c:v>
                </c:pt>
                <c:pt idx="3953">
                  <c:v>2.1999999999999999E-2</c:v>
                </c:pt>
                <c:pt idx="3954">
                  <c:v>2.1999999999999999E-2</c:v>
                </c:pt>
                <c:pt idx="3955">
                  <c:v>2.1999999999999999E-2</c:v>
                </c:pt>
                <c:pt idx="3956">
                  <c:v>2.1000000000000012E-2</c:v>
                </c:pt>
                <c:pt idx="3957">
                  <c:v>2.1000000000000012E-2</c:v>
                </c:pt>
                <c:pt idx="3958">
                  <c:v>2.0000000000000011E-2</c:v>
                </c:pt>
                <c:pt idx="3959">
                  <c:v>1.9000000000000031E-2</c:v>
                </c:pt>
                <c:pt idx="3960">
                  <c:v>1.9000000000000031E-2</c:v>
                </c:pt>
                <c:pt idx="3961">
                  <c:v>1.9000000000000031E-2</c:v>
                </c:pt>
                <c:pt idx="3962">
                  <c:v>1.7999999999999999E-2</c:v>
                </c:pt>
                <c:pt idx="3963">
                  <c:v>1.7999999999999999E-2</c:v>
                </c:pt>
                <c:pt idx="3964">
                  <c:v>1.9000000000000031E-2</c:v>
                </c:pt>
                <c:pt idx="3965">
                  <c:v>2.0000000000000011E-2</c:v>
                </c:pt>
                <c:pt idx="3966">
                  <c:v>2.0000000000000011E-2</c:v>
                </c:pt>
                <c:pt idx="3967">
                  <c:v>1.9000000000000031E-2</c:v>
                </c:pt>
                <c:pt idx="3968">
                  <c:v>1.7999999999999999E-2</c:v>
                </c:pt>
                <c:pt idx="3969">
                  <c:v>1.7000000000000001E-2</c:v>
                </c:pt>
                <c:pt idx="3970">
                  <c:v>1.7999999999999999E-2</c:v>
                </c:pt>
                <c:pt idx="3971">
                  <c:v>1.7999999999999999E-2</c:v>
                </c:pt>
                <c:pt idx="3972">
                  <c:v>1.7999999999999999E-2</c:v>
                </c:pt>
                <c:pt idx="3973">
                  <c:v>1.7999999999999999E-2</c:v>
                </c:pt>
                <c:pt idx="3974">
                  <c:v>2.0000000000000011E-2</c:v>
                </c:pt>
                <c:pt idx="3975">
                  <c:v>2.0000000000000011E-2</c:v>
                </c:pt>
                <c:pt idx="3976">
                  <c:v>2.0000000000000011E-2</c:v>
                </c:pt>
                <c:pt idx="3977">
                  <c:v>2.1999999999999999E-2</c:v>
                </c:pt>
                <c:pt idx="3978">
                  <c:v>2.3E-2</c:v>
                </c:pt>
                <c:pt idx="3979">
                  <c:v>2.3E-2</c:v>
                </c:pt>
                <c:pt idx="3980">
                  <c:v>2.4E-2</c:v>
                </c:pt>
                <c:pt idx="3981">
                  <c:v>2.4E-2</c:v>
                </c:pt>
                <c:pt idx="3982">
                  <c:v>2.3E-2</c:v>
                </c:pt>
                <c:pt idx="3983">
                  <c:v>2.1999999999999999E-2</c:v>
                </c:pt>
                <c:pt idx="3984">
                  <c:v>2.1999999999999999E-2</c:v>
                </c:pt>
                <c:pt idx="3985">
                  <c:v>2.1000000000000012E-2</c:v>
                </c:pt>
                <c:pt idx="3986">
                  <c:v>2.1000000000000012E-2</c:v>
                </c:pt>
                <c:pt idx="3987">
                  <c:v>2.0000000000000011E-2</c:v>
                </c:pt>
                <c:pt idx="3988">
                  <c:v>2.0000000000000011E-2</c:v>
                </c:pt>
                <c:pt idx="3989">
                  <c:v>1.9000000000000031E-2</c:v>
                </c:pt>
                <c:pt idx="3990">
                  <c:v>1.9000000000000031E-2</c:v>
                </c:pt>
                <c:pt idx="3991">
                  <c:v>1.9000000000000031E-2</c:v>
                </c:pt>
                <c:pt idx="3992">
                  <c:v>1.9000000000000031E-2</c:v>
                </c:pt>
                <c:pt idx="3993">
                  <c:v>1.7999999999999999E-2</c:v>
                </c:pt>
                <c:pt idx="3994">
                  <c:v>1.7999999999999999E-2</c:v>
                </c:pt>
                <c:pt idx="3995">
                  <c:v>1.7999999999999999E-2</c:v>
                </c:pt>
                <c:pt idx="3996">
                  <c:v>1.7000000000000001E-2</c:v>
                </c:pt>
                <c:pt idx="3997">
                  <c:v>1.7000000000000001E-2</c:v>
                </c:pt>
                <c:pt idx="3998">
                  <c:v>1.7999999999999999E-2</c:v>
                </c:pt>
                <c:pt idx="3999">
                  <c:v>1.9000000000000031E-2</c:v>
                </c:pt>
                <c:pt idx="4000">
                  <c:v>2.0000000000000011E-2</c:v>
                </c:pt>
                <c:pt idx="4001">
                  <c:v>2.0000000000000011E-2</c:v>
                </c:pt>
                <c:pt idx="4002">
                  <c:v>2.0000000000000011E-2</c:v>
                </c:pt>
                <c:pt idx="4003">
                  <c:v>2.1000000000000012E-2</c:v>
                </c:pt>
                <c:pt idx="4004">
                  <c:v>2.1000000000000012E-2</c:v>
                </c:pt>
                <c:pt idx="4005">
                  <c:v>2.1000000000000012E-2</c:v>
                </c:pt>
                <c:pt idx="4006">
                  <c:v>2.1000000000000012E-2</c:v>
                </c:pt>
                <c:pt idx="4007">
                  <c:v>2.0000000000000011E-2</c:v>
                </c:pt>
                <c:pt idx="4008">
                  <c:v>1.7999999999999999E-2</c:v>
                </c:pt>
                <c:pt idx="4009">
                  <c:v>1.7999999999999999E-2</c:v>
                </c:pt>
                <c:pt idx="4010">
                  <c:v>1.9000000000000031E-2</c:v>
                </c:pt>
                <c:pt idx="4011">
                  <c:v>1.9000000000000031E-2</c:v>
                </c:pt>
                <c:pt idx="4012">
                  <c:v>1.9000000000000031E-2</c:v>
                </c:pt>
                <c:pt idx="4013">
                  <c:v>1.9000000000000031E-2</c:v>
                </c:pt>
                <c:pt idx="4014">
                  <c:v>1.7999999999999999E-2</c:v>
                </c:pt>
                <c:pt idx="4015">
                  <c:v>1.9000000000000031E-2</c:v>
                </c:pt>
                <c:pt idx="4016">
                  <c:v>1.7999999999999999E-2</c:v>
                </c:pt>
                <c:pt idx="4017">
                  <c:v>1.7999999999999999E-2</c:v>
                </c:pt>
                <c:pt idx="4018">
                  <c:v>1.7999999999999999E-2</c:v>
                </c:pt>
                <c:pt idx="4019">
                  <c:v>1.7999999999999999E-2</c:v>
                </c:pt>
                <c:pt idx="4020">
                  <c:v>1.7999999999999999E-2</c:v>
                </c:pt>
                <c:pt idx="4021">
                  <c:v>1.7999999999999999E-2</c:v>
                </c:pt>
                <c:pt idx="4022">
                  <c:v>2.0000000000000011E-2</c:v>
                </c:pt>
                <c:pt idx="4023">
                  <c:v>2.0000000000000011E-2</c:v>
                </c:pt>
                <c:pt idx="4024">
                  <c:v>2.1000000000000012E-2</c:v>
                </c:pt>
                <c:pt idx="4025">
                  <c:v>2.3E-2</c:v>
                </c:pt>
                <c:pt idx="4026">
                  <c:v>2.3E-2</c:v>
                </c:pt>
                <c:pt idx="4027">
                  <c:v>2.3E-2</c:v>
                </c:pt>
                <c:pt idx="4028">
                  <c:v>2.3E-2</c:v>
                </c:pt>
                <c:pt idx="4029">
                  <c:v>2.3E-2</c:v>
                </c:pt>
                <c:pt idx="4030">
                  <c:v>2.3E-2</c:v>
                </c:pt>
                <c:pt idx="4031">
                  <c:v>2.1999999999999999E-2</c:v>
                </c:pt>
                <c:pt idx="4032">
                  <c:v>2.0000000000000011E-2</c:v>
                </c:pt>
                <c:pt idx="4033">
                  <c:v>1.9000000000000031E-2</c:v>
                </c:pt>
                <c:pt idx="4034">
                  <c:v>1.7999999999999999E-2</c:v>
                </c:pt>
                <c:pt idx="4035">
                  <c:v>1.7999999999999999E-2</c:v>
                </c:pt>
                <c:pt idx="4036">
                  <c:v>1.7999999999999999E-2</c:v>
                </c:pt>
                <c:pt idx="4037">
                  <c:v>1.7999999999999999E-2</c:v>
                </c:pt>
                <c:pt idx="4038">
                  <c:v>1.9000000000000031E-2</c:v>
                </c:pt>
                <c:pt idx="4039">
                  <c:v>1.7999999999999999E-2</c:v>
                </c:pt>
                <c:pt idx="4040">
                  <c:v>1.7999999999999999E-2</c:v>
                </c:pt>
                <c:pt idx="4041">
                  <c:v>1.7999999999999999E-2</c:v>
                </c:pt>
                <c:pt idx="4042">
                  <c:v>1.7999999999999999E-2</c:v>
                </c:pt>
                <c:pt idx="4043">
                  <c:v>1.7000000000000001E-2</c:v>
                </c:pt>
                <c:pt idx="4044">
                  <c:v>1.7000000000000001E-2</c:v>
                </c:pt>
                <c:pt idx="4045">
                  <c:v>1.7000000000000001E-2</c:v>
                </c:pt>
                <c:pt idx="4046">
                  <c:v>1.7000000000000001E-2</c:v>
                </c:pt>
                <c:pt idx="4047">
                  <c:v>1.7000000000000001E-2</c:v>
                </c:pt>
                <c:pt idx="4048">
                  <c:v>1.7999999999999999E-2</c:v>
                </c:pt>
                <c:pt idx="4049">
                  <c:v>1.7999999999999999E-2</c:v>
                </c:pt>
                <c:pt idx="4050">
                  <c:v>2.0000000000000011E-2</c:v>
                </c:pt>
                <c:pt idx="4051">
                  <c:v>2.1000000000000012E-2</c:v>
                </c:pt>
                <c:pt idx="4052">
                  <c:v>2.1000000000000012E-2</c:v>
                </c:pt>
                <c:pt idx="4053">
                  <c:v>2.1000000000000012E-2</c:v>
                </c:pt>
                <c:pt idx="4054">
                  <c:v>2.1000000000000012E-2</c:v>
                </c:pt>
                <c:pt idx="4055">
                  <c:v>2.1000000000000012E-2</c:v>
                </c:pt>
                <c:pt idx="4056">
                  <c:v>2.0000000000000011E-2</c:v>
                </c:pt>
                <c:pt idx="4057">
                  <c:v>1.9000000000000031E-2</c:v>
                </c:pt>
                <c:pt idx="4058">
                  <c:v>1.9000000000000031E-2</c:v>
                </c:pt>
                <c:pt idx="4059">
                  <c:v>1.7999999999999999E-2</c:v>
                </c:pt>
                <c:pt idx="4060">
                  <c:v>1.7999999999999999E-2</c:v>
                </c:pt>
                <c:pt idx="4061">
                  <c:v>1.9000000000000031E-2</c:v>
                </c:pt>
                <c:pt idx="4062">
                  <c:v>1.9000000000000031E-2</c:v>
                </c:pt>
                <c:pt idx="4063">
                  <c:v>2.0000000000000011E-2</c:v>
                </c:pt>
                <c:pt idx="4064">
                  <c:v>2.0000000000000011E-2</c:v>
                </c:pt>
                <c:pt idx="4065">
                  <c:v>2.0000000000000011E-2</c:v>
                </c:pt>
                <c:pt idx="4066">
                  <c:v>2.0000000000000011E-2</c:v>
                </c:pt>
                <c:pt idx="4067">
                  <c:v>2.1000000000000012E-2</c:v>
                </c:pt>
                <c:pt idx="4068">
                  <c:v>2.1000000000000012E-2</c:v>
                </c:pt>
                <c:pt idx="4069">
                  <c:v>2.1000000000000012E-2</c:v>
                </c:pt>
                <c:pt idx="4070">
                  <c:v>2.0000000000000011E-2</c:v>
                </c:pt>
                <c:pt idx="4071">
                  <c:v>2.0000000000000011E-2</c:v>
                </c:pt>
                <c:pt idx="4072">
                  <c:v>2.0000000000000011E-2</c:v>
                </c:pt>
                <c:pt idx="4073">
                  <c:v>2.0000000000000011E-2</c:v>
                </c:pt>
                <c:pt idx="4074">
                  <c:v>2.0000000000000011E-2</c:v>
                </c:pt>
                <c:pt idx="4075">
                  <c:v>2.1000000000000012E-2</c:v>
                </c:pt>
                <c:pt idx="4076">
                  <c:v>2.1000000000000012E-2</c:v>
                </c:pt>
                <c:pt idx="4077">
                  <c:v>2.1999999999999999E-2</c:v>
                </c:pt>
                <c:pt idx="4078">
                  <c:v>2.1999999999999999E-2</c:v>
                </c:pt>
                <c:pt idx="4079">
                  <c:v>2.1000000000000012E-2</c:v>
                </c:pt>
                <c:pt idx="4080">
                  <c:v>2.1000000000000012E-2</c:v>
                </c:pt>
                <c:pt idx="4081">
                  <c:v>2.0000000000000011E-2</c:v>
                </c:pt>
                <c:pt idx="4082">
                  <c:v>1.9000000000000031E-2</c:v>
                </c:pt>
                <c:pt idx="4083">
                  <c:v>1.9000000000000031E-2</c:v>
                </c:pt>
                <c:pt idx="4084">
                  <c:v>1.9000000000000031E-2</c:v>
                </c:pt>
                <c:pt idx="4085">
                  <c:v>1.9000000000000031E-2</c:v>
                </c:pt>
                <c:pt idx="4086">
                  <c:v>1.9000000000000031E-2</c:v>
                </c:pt>
                <c:pt idx="4087">
                  <c:v>1.9000000000000031E-2</c:v>
                </c:pt>
                <c:pt idx="4088">
                  <c:v>1.9000000000000031E-2</c:v>
                </c:pt>
                <c:pt idx="4089">
                  <c:v>1.9000000000000031E-2</c:v>
                </c:pt>
                <c:pt idx="4090">
                  <c:v>1.7999999999999999E-2</c:v>
                </c:pt>
                <c:pt idx="4091">
                  <c:v>1.7000000000000001E-2</c:v>
                </c:pt>
                <c:pt idx="4092">
                  <c:v>1.7999999999999999E-2</c:v>
                </c:pt>
                <c:pt idx="4093">
                  <c:v>1.7999999999999999E-2</c:v>
                </c:pt>
                <c:pt idx="4094">
                  <c:v>1.7999999999999999E-2</c:v>
                </c:pt>
                <c:pt idx="4095">
                  <c:v>1.7999999999999999E-2</c:v>
                </c:pt>
                <c:pt idx="4096">
                  <c:v>1.7999999999999999E-2</c:v>
                </c:pt>
                <c:pt idx="4097">
                  <c:v>1.7999999999999999E-2</c:v>
                </c:pt>
                <c:pt idx="4098">
                  <c:v>1.7999999999999999E-2</c:v>
                </c:pt>
                <c:pt idx="4099">
                  <c:v>1.9000000000000031E-2</c:v>
                </c:pt>
                <c:pt idx="4100">
                  <c:v>2.1000000000000012E-2</c:v>
                </c:pt>
                <c:pt idx="4101">
                  <c:v>2.1000000000000012E-2</c:v>
                </c:pt>
                <c:pt idx="4102">
                  <c:v>2.1999999999999999E-2</c:v>
                </c:pt>
                <c:pt idx="4103">
                  <c:v>2.1999999999999999E-2</c:v>
                </c:pt>
                <c:pt idx="4104">
                  <c:v>2.1000000000000012E-2</c:v>
                </c:pt>
                <c:pt idx="4105">
                  <c:v>2.1000000000000012E-2</c:v>
                </c:pt>
                <c:pt idx="4106">
                  <c:v>2.1000000000000012E-2</c:v>
                </c:pt>
                <c:pt idx="4107">
                  <c:v>2.1000000000000012E-2</c:v>
                </c:pt>
                <c:pt idx="4108">
                  <c:v>2.1000000000000012E-2</c:v>
                </c:pt>
                <c:pt idx="4109">
                  <c:v>2.1000000000000012E-2</c:v>
                </c:pt>
                <c:pt idx="4110">
                  <c:v>2.1999999999999999E-2</c:v>
                </c:pt>
                <c:pt idx="4111">
                  <c:v>2.1999999999999999E-2</c:v>
                </c:pt>
                <c:pt idx="4112">
                  <c:v>2.1999999999999999E-2</c:v>
                </c:pt>
                <c:pt idx="4113">
                  <c:v>2.1999999999999999E-2</c:v>
                </c:pt>
                <c:pt idx="4114">
                  <c:v>2.1999999999999999E-2</c:v>
                </c:pt>
                <c:pt idx="4115">
                  <c:v>2.0000000000000011E-2</c:v>
                </c:pt>
                <c:pt idx="4116">
                  <c:v>2.0000000000000011E-2</c:v>
                </c:pt>
                <c:pt idx="4117">
                  <c:v>1.9000000000000031E-2</c:v>
                </c:pt>
                <c:pt idx="4118">
                  <c:v>1.7999999999999999E-2</c:v>
                </c:pt>
                <c:pt idx="4119">
                  <c:v>1.7999999999999999E-2</c:v>
                </c:pt>
                <c:pt idx="4120">
                  <c:v>1.7999999999999999E-2</c:v>
                </c:pt>
                <c:pt idx="4121">
                  <c:v>1.7999999999999999E-2</c:v>
                </c:pt>
                <c:pt idx="4122">
                  <c:v>1.9000000000000031E-2</c:v>
                </c:pt>
                <c:pt idx="4123">
                  <c:v>1.9000000000000031E-2</c:v>
                </c:pt>
                <c:pt idx="4124">
                  <c:v>2.0000000000000011E-2</c:v>
                </c:pt>
                <c:pt idx="4125">
                  <c:v>2.1000000000000012E-2</c:v>
                </c:pt>
                <c:pt idx="4126">
                  <c:v>2.1999999999999999E-2</c:v>
                </c:pt>
                <c:pt idx="4127">
                  <c:v>2.3E-2</c:v>
                </c:pt>
                <c:pt idx="4128">
                  <c:v>2.1999999999999999E-2</c:v>
                </c:pt>
                <c:pt idx="4129">
                  <c:v>2.1999999999999999E-2</c:v>
                </c:pt>
                <c:pt idx="4130">
                  <c:v>2.1000000000000012E-2</c:v>
                </c:pt>
                <c:pt idx="4131">
                  <c:v>2.0000000000000011E-2</c:v>
                </c:pt>
                <c:pt idx="4132">
                  <c:v>1.9000000000000031E-2</c:v>
                </c:pt>
                <c:pt idx="4133">
                  <c:v>2.0000000000000011E-2</c:v>
                </c:pt>
                <c:pt idx="4134">
                  <c:v>1.9000000000000031E-2</c:v>
                </c:pt>
                <c:pt idx="4135">
                  <c:v>1.9000000000000031E-2</c:v>
                </c:pt>
                <c:pt idx="4136">
                  <c:v>1.9000000000000031E-2</c:v>
                </c:pt>
                <c:pt idx="4137">
                  <c:v>1.9000000000000031E-2</c:v>
                </c:pt>
                <c:pt idx="4138">
                  <c:v>1.9000000000000031E-2</c:v>
                </c:pt>
                <c:pt idx="4139">
                  <c:v>1.7999999999999999E-2</c:v>
                </c:pt>
                <c:pt idx="4140">
                  <c:v>1.7999999999999999E-2</c:v>
                </c:pt>
                <c:pt idx="4141">
                  <c:v>1.7999999999999999E-2</c:v>
                </c:pt>
                <c:pt idx="4142">
                  <c:v>1.7999999999999999E-2</c:v>
                </c:pt>
                <c:pt idx="4143">
                  <c:v>1.7999999999999999E-2</c:v>
                </c:pt>
                <c:pt idx="4144">
                  <c:v>1.7000000000000001E-2</c:v>
                </c:pt>
                <c:pt idx="4145">
                  <c:v>1.7000000000000001E-2</c:v>
                </c:pt>
                <c:pt idx="4146">
                  <c:v>1.7999999999999999E-2</c:v>
                </c:pt>
                <c:pt idx="4147">
                  <c:v>1.7999999999999999E-2</c:v>
                </c:pt>
                <c:pt idx="4148">
                  <c:v>2.0000000000000011E-2</c:v>
                </c:pt>
                <c:pt idx="4149">
                  <c:v>2.1999999999999999E-2</c:v>
                </c:pt>
                <c:pt idx="4150">
                  <c:v>2.3E-2</c:v>
                </c:pt>
                <c:pt idx="4151">
                  <c:v>2.4E-2</c:v>
                </c:pt>
                <c:pt idx="4152">
                  <c:v>2.4E-2</c:v>
                </c:pt>
                <c:pt idx="4153">
                  <c:v>2.4E-2</c:v>
                </c:pt>
                <c:pt idx="4154">
                  <c:v>2.3E-2</c:v>
                </c:pt>
                <c:pt idx="4155">
                  <c:v>2.1999999999999999E-2</c:v>
                </c:pt>
                <c:pt idx="4156">
                  <c:v>2.1000000000000012E-2</c:v>
                </c:pt>
                <c:pt idx="4157">
                  <c:v>2.1000000000000012E-2</c:v>
                </c:pt>
                <c:pt idx="4158">
                  <c:v>2.1000000000000012E-2</c:v>
                </c:pt>
                <c:pt idx="4159">
                  <c:v>2.1000000000000012E-2</c:v>
                </c:pt>
                <c:pt idx="4160">
                  <c:v>1.9000000000000031E-2</c:v>
                </c:pt>
                <c:pt idx="4161">
                  <c:v>1.9000000000000031E-2</c:v>
                </c:pt>
                <c:pt idx="4162">
                  <c:v>1.9000000000000031E-2</c:v>
                </c:pt>
                <c:pt idx="4163">
                  <c:v>1.7999999999999999E-2</c:v>
                </c:pt>
                <c:pt idx="4164">
                  <c:v>1.7999999999999999E-2</c:v>
                </c:pt>
                <c:pt idx="4165">
                  <c:v>1.7999999999999999E-2</c:v>
                </c:pt>
                <c:pt idx="4166">
                  <c:v>1.9000000000000031E-2</c:v>
                </c:pt>
                <c:pt idx="4167">
                  <c:v>1.7999999999999999E-2</c:v>
                </c:pt>
                <c:pt idx="4168">
                  <c:v>1.7999999999999999E-2</c:v>
                </c:pt>
                <c:pt idx="4169">
                  <c:v>1.7999999999999999E-2</c:v>
                </c:pt>
                <c:pt idx="4170">
                  <c:v>1.7000000000000001E-2</c:v>
                </c:pt>
                <c:pt idx="4171">
                  <c:v>1.7999999999999999E-2</c:v>
                </c:pt>
                <c:pt idx="4172">
                  <c:v>1.7999999999999999E-2</c:v>
                </c:pt>
                <c:pt idx="4173">
                  <c:v>2.0000000000000011E-2</c:v>
                </c:pt>
                <c:pt idx="4174">
                  <c:v>2.1000000000000012E-2</c:v>
                </c:pt>
                <c:pt idx="4175">
                  <c:v>2.1000000000000012E-2</c:v>
                </c:pt>
                <c:pt idx="4176">
                  <c:v>2.1999999999999999E-2</c:v>
                </c:pt>
                <c:pt idx="4177">
                  <c:v>2.1999999999999999E-2</c:v>
                </c:pt>
                <c:pt idx="4178">
                  <c:v>2.1000000000000012E-2</c:v>
                </c:pt>
                <c:pt idx="4179">
                  <c:v>2.1000000000000012E-2</c:v>
                </c:pt>
                <c:pt idx="4180">
                  <c:v>2.0000000000000011E-2</c:v>
                </c:pt>
                <c:pt idx="4181">
                  <c:v>1.9000000000000031E-2</c:v>
                </c:pt>
                <c:pt idx="4182">
                  <c:v>1.7999999999999999E-2</c:v>
                </c:pt>
                <c:pt idx="4183">
                  <c:v>1.7999999999999999E-2</c:v>
                </c:pt>
                <c:pt idx="4184">
                  <c:v>1.9000000000000031E-2</c:v>
                </c:pt>
                <c:pt idx="4185">
                  <c:v>1.9000000000000031E-2</c:v>
                </c:pt>
                <c:pt idx="4186">
                  <c:v>1.9000000000000031E-2</c:v>
                </c:pt>
                <c:pt idx="4187">
                  <c:v>1.9000000000000031E-2</c:v>
                </c:pt>
                <c:pt idx="4188">
                  <c:v>1.7999999999999999E-2</c:v>
                </c:pt>
                <c:pt idx="4189">
                  <c:v>1.7999999999999999E-2</c:v>
                </c:pt>
                <c:pt idx="4190">
                  <c:v>1.7999999999999999E-2</c:v>
                </c:pt>
                <c:pt idx="4191">
                  <c:v>1.9000000000000031E-2</c:v>
                </c:pt>
                <c:pt idx="4192">
                  <c:v>1.9000000000000031E-2</c:v>
                </c:pt>
                <c:pt idx="4193">
                  <c:v>2.0000000000000011E-2</c:v>
                </c:pt>
                <c:pt idx="4194">
                  <c:v>2.0000000000000011E-2</c:v>
                </c:pt>
                <c:pt idx="4195">
                  <c:v>2.0000000000000011E-2</c:v>
                </c:pt>
                <c:pt idx="4196">
                  <c:v>2.0000000000000011E-2</c:v>
                </c:pt>
                <c:pt idx="4197">
                  <c:v>2.1000000000000012E-2</c:v>
                </c:pt>
                <c:pt idx="4198">
                  <c:v>2.1999999999999999E-2</c:v>
                </c:pt>
                <c:pt idx="4199">
                  <c:v>2.3E-2</c:v>
                </c:pt>
                <c:pt idx="4200">
                  <c:v>2.3E-2</c:v>
                </c:pt>
                <c:pt idx="4201">
                  <c:v>2.3E-2</c:v>
                </c:pt>
                <c:pt idx="4202">
                  <c:v>2.1999999999999999E-2</c:v>
                </c:pt>
                <c:pt idx="4203">
                  <c:v>2.1000000000000012E-2</c:v>
                </c:pt>
                <c:pt idx="4204">
                  <c:v>2.0000000000000011E-2</c:v>
                </c:pt>
                <c:pt idx="4205">
                  <c:v>1.9000000000000031E-2</c:v>
                </c:pt>
                <c:pt idx="4206">
                  <c:v>1.9000000000000031E-2</c:v>
                </c:pt>
                <c:pt idx="4207">
                  <c:v>1.9000000000000031E-2</c:v>
                </c:pt>
                <c:pt idx="4208">
                  <c:v>1.9000000000000031E-2</c:v>
                </c:pt>
                <c:pt idx="4209">
                  <c:v>1.9000000000000031E-2</c:v>
                </c:pt>
                <c:pt idx="4210">
                  <c:v>1.9000000000000031E-2</c:v>
                </c:pt>
                <c:pt idx="4211">
                  <c:v>1.9000000000000031E-2</c:v>
                </c:pt>
                <c:pt idx="4212">
                  <c:v>1.7999999999999999E-2</c:v>
                </c:pt>
                <c:pt idx="4213">
                  <c:v>1.7999999999999999E-2</c:v>
                </c:pt>
                <c:pt idx="4214">
                  <c:v>1.7999999999999999E-2</c:v>
                </c:pt>
                <c:pt idx="4215">
                  <c:v>1.7999999999999999E-2</c:v>
                </c:pt>
                <c:pt idx="4216">
                  <c:v>1.7999999999999999E-2</c:v>
                </c:pt>
                <c:pt idx="4217">
                  <c:v>1.7999999999999999E-2</c:v>
                </c:pt>
                <c:pt idx="4218">
                  <c:v>1.7999999999999999E-2</c:v>
                </c:pt>
                <c:pt idx="4219">
                  <c:v>1.7000000000000001E-2</c:v>
                </c:pt>
                <c:pt idx="4220">
                  <c:v>1.7000000000000001E-2</c:v>
                </c:pt>
                <c:pt idx="4221">
                  <c:v>1.7000000000000001E-2</c:v>
                </c:pt>
                <c:pt idx="4222">
                  <c:v>1.7999999999999999E-2</c:v>
                </c:pt>
                <c:pt idx="4223">
                  <c:v>1.9000000000000031E-2</c:v>
                </c:pt>
                <c:pt idx="4224">
                  <c:v>2.1000000000000012E-2</c:v>
                </c:pt>
                <c:pt idx="4225">
                  <c:v>2.1999999999999999E-2</c:v>
                </c:pt>
                <c:pt idx="4226">
                  <c:v>2.1999999999999999E-2</c:v>
                </c:pt>
                <c:pt idx="4227">
                  <c:v>2.1000000000000012E-2</c:v>
                </c:pt>
                <c:pt idx="4228">
                  <c:v>2.0000000000000011E-2</c:v>
                </c:pt>
                <c:pt idx="4229">
                  <c:v>2.0000000000000011E-2</c:v>
                </c:pt>
                <c:pt idx="4230">
                  <c:v>2.0000000000000011E-2</c:v>
                </c:pt>
                <c:pt idx="4231">
                  <c:v>1.9000000000000031E-2</c:v>
                </c:pt>
                <c:pt idx="4232">
                  <c:v>1.9000000000000031E-2</c:v>
                </c:pt>
                <c:pt idx="4233">
                  <c:v>1.9000000000000031E-2</c:v>
                </c:pt>
                <c:pt idx="4234">
                  <c:v>1.9000000000000031E-2</c:v>
                </c:pt>
                <c:pt idx="4235">
                  <c:v>2.0000000000000011E-2</c:v>
                </c:pt>
                <c:pt idx="4236">
                  <c:v>2.1000000000000012E-2</c:v>
                </c:pt>
                <c:pt idx="4237">
                  <c:v>2.1000000000000012E-2</c:v>
                </c:pt>
                <c:pt idx="4238">
                  <c:v>2.0000000000000011E-2</c:v>
                </c:pt>
                <c:pt idx="4239">
                  <c:v>2.0000000000000011E-2</c:v>
                </c:pt>
                <c:pt idx="4240">
                  <c:v>2.1000000000000012E-2</c:v>
                </c:pt>
                <c:pt idx="4241">
                  <c:v>2.1000000000000012E-2</c:v>
                </c:pt>
                <c:pt idx="4242">
                  <c:v>2.1000000000000012E-2</c:v>
                </c:pt>
                <c:pt idx="4243">
                  <c:v>2.1000000000000012E-2</c:v>
                </c:pt>
                <c:pt idx="4244">
                  <c:v>2.0000000000000011E-2</c:v>
                </c:pt>
                <c:pt idx="4245">
                  <c:v>1.9000000000000031E-2</c:v>
                </c:pt>
                <c:pt idx="4246">
                  <c:v>1.7999999999999999E-2</c:v>
                </c:pt>
                <c:pt idx="4247">
                  <c:v>1.7999999999999999E-2</c:v>
                </c:pt>
                <c:pt idx="4248">
                  <c:v>2.0000000000000011E-2</c:v>
                </c:pt>
                <c:pt idx="4249">
                  <c:v>2.1000000000000012E-2</c:v>
                </c:pt>
                <c:pt idx="4250">
                  <c:v>2.1999999999999999E-2</c:v>
                </c:pt>
                <c:pt idx="4251">
                  <c:v>2.1999999999999999E-2</c:v>
                </c:pt>
                <c:pt idx="4252">
                  <c:v>2.1999999999999999E-2</c:v>
                </c:pt>
                <c:pt idx="4253">
                  <c:v>2.1000000000000012E-2</c:v>
                </c:pt>
                <c:pt idx="4254">
                  <c:v>2.0000000000000011E-2</c:v>
                </c:pt>
                <c:pt idx="4255">
                  <c:v>2.1000000000000012E-2</c:v>
                </c:pt>
                <c:pt idx="4256">
                  <c:v>2.0000000000000011E-2</c:v>
                </c:pt>
                <c:pt idx="4257">
                  <c:v>1.9000000000000031E-2</c:v>
                </c:pt>
                <c:pt idx="4258">
                  <c:v>1.9000000000000031E-2</c:v>
                </c:pt>
                <c:pt idx="4259">
                  <c:v>1.9000000000000031E-2</c:v>
                </c:pt>
                <c:pt idx="4260">
                  <c:v>1.9000000000000031E-2</c:v>
                </c:pt>
                <c:pt idx="4261">
                  <c:v>2.0000000000000011E-2</c:v>
                </c:pt>
                <c:pt idx="4262">
                  <c:v>1.9000000000000031E-2</c:v>
                </c:pt>
                <c:pt idx="4263">
                  <c:v>1.9000000000000031E-2</c:v>
                </c:pt>
                <c:pt idx="4264">
                  <c:v>1.7999999999999999E-2</c:v>
                </c:pt>
                <c:pt idx="4265">
                  <c:v>1.7999999999999999E-2</c:v>
                </c:pt>
                <c:pt idx="4266">
                  <c:v>1.7999999999999999E-2</c:v>
                </c:pt>
                <c:pt idx="4267">
                  <c:v>1.7999999999999999E-2</c:v>
                </c:pt>
                <c:pt idx="4268">
                  <c:v>1.7999999999999999E-2</c:v>
                </c:pt>
                <c:pt idx="4269">
                  <c:v>1.7000000000000001E-2</c:v>
                </c:pt>
                <c:pt idx="4270">
                  <c:v>1.7999999999999999E-2</c:v>
                </c:pt>
                <c:pt idx="4271">
                  <c:v>1.7000000000000001E-2</c:v>
                </c:pt>
                <c:pt idx="4272">
                  <c:v>1.7999999999999999E-2</c:v>
                </c:pt>
                <c:pt idx="4273">
                  <c:v>2.0000000000000011E-2</c:v>
                </c:pt>
                <c:pt idx="4274">
                  <c:v>2.1999999999999999E-2</c:v>
                </c:pt>
                <c:pt idx="4275">
                  <c:v>2.1999999999999999E-2</c:v>
                </c:pt>
                <c:pt idx="4276">
                  <c:v>2.3E-2</c:v>
                </c:pt>
                <c:pt idx="4277">
                  <c:v>2.1999999999999999E-2</c:v>
                </c:pt>
                <c:pt idx="4278">
                  <c:v>2.1999999999999999E-2</c:v>
                </c:pt>
                <c:pt idx="4279">
                  <c:v>2.1999999999999999E-2</c:v>
                </c:pt>
                <c:pt idx="4280">
                  <c:v>2.1999999999999999E-2</c:v>
                </c:pt>
                <c:pt idx="4281">
                  <c:v>2.1999999999999999E-2</c:v>
                </c:pt>
                <c:pt idx="4282">
                  <c:v>2.3E-2</c:v>
                </c:pt>
                <c:pt idx="4283">
                  <c:v>2.1999999999999999E-2</c:v>
                </c:pt>
                <c:pt idx="4284">
                  <c:v>2.1999999999999999E-2</c:v>
                </c:pt>
                <c:pt idx="4285">
                  <c:v>2.1999999999999999E-2</c:v>
                </c:pt>
                <c:pt idx="4286">
                  <c:v>2.0000000000000011E-2</c:v>
                </c:pt>
                <c:pt idx="4287">
                  <c:v>1.9000000000000031E-2</c:v>
                </c:pt>
                <c:pt idx="4288">
                  <c:v>1.9000000000000031E-2</c:v>
                </c:pt>
                <c:pt idx="4289">
                  <c:v>1.9000000000000031E-2</c:v>
                </c:pt>
                <c:pt idx="4290">
                  <c:v>1.9000000000000031E-2</c:v>
                </c:pt>
                <c:pt idx="4291">
                  <c:v>1.7999999999999999E-2</c:v>
                </c:pt>
                <c:pt idx="4292">
                  <c:v>1.7999999999999999E-2</c:v>
                </c:pt>
                <c:pt idx="4293">
                  <c:v>1.7999999999999999E-2</c:v>
                </c:pt>
                <c:pt idx="4294">
                  <c:v>1.7000000000000001E-2</c:v>
                </c:pt>
                <c:pt idx="4295">
                  <c:v>1.7999999999999999E-2</c:v>
                </c:pt>
                <c:pt idx="4296">
                  <c:v>1.9000000000000031E-2</c:v>
                </c:pt>
                <c:pt idx="4297">
                  <c:v>1.9000000000000031E-2</c:v>
                </c:pt>
                <c:pt idx="4298">
                  <c:v>2.1000000000000012E-2</c:v>
                </c:pt>
                <c:pt idx="4299">
                  <c:v>2.1000000000000012E-2</c:v>
                </c:pt>
                <c:pt idx="4300">
                  <c:v>2.1999999999999999E-2</c:v>
                </c:pt>
                <c:pt idx="4301">
                  <c:v>2.1999999999999999E-2</c:v>
                </c:pt>
                <c:pt idx="4302">
                  <c:v>2.1999999999999999E-2</c:v>
                </c:pt>
                <c:pt idx="4303">
                  <c:v>2.1000000000000012E-2</c:v>
                </c:pt>
                <c:pt idx="4304">
                  <c:v>2.1000000000000012E-2</c:v>
                </c:pt>
                <c:pt idx="4305">
                  <c:v>1.9000000000000031E-2</c:v>
                </c:pt>
                <c:pt idx="4306">
                  <c:v>1.9000000000000031E-2</c:v>
                </c:pt>
                <c:pt idx="4307">
                  <c:v>2.0000000000000011E-2</c:v>
                </c:pt>
                <c:pt idx="4308">
                  <c:v>2.0000000000000011E-2</c:v>
                </c:pt>
                <c:pt idx="4309">
                  <c:v>1.9000000000000031E-2</c:v>
                </c:pt>
                <c:pt idx="4310">
                  <c:v>1.9000000000000031E-2</c:v>
                </c:pt>
                <c:pt idx="4311">
                  <c:v>1.7999999999999999E-2</c:v>
                </c:pt>
                <c:pt idx="4312">
                  <c:v>1.7999999999999999E-2</c:v>
                </c:pt>
                <c:pt idx="4313">
                  <c:v>1.7999999999999999E-2</c:v>
                </c:pt>
                <c:pt idx="4314">
                  <c:v>1.9000000000000031E-2</c:v>
                </c:pt>
                <c:pt idx="4315">
                  <c:v>1.9000000000000031E-2</c:v>
                </c:pt>
                <c:pt idx="4316">
                  <c:v>1.7999999999999999E-2</c:v>
                </c:pt>
                <c:pt idx="4317">
                  <c:v>1.7999999999999999E-2</c:v>
                </c:pt>
                <c:pt idx="4318">
                  <c:v>1.7000000000000001E-2</c:v>
                </c:pt>
                <c:pt idx="4319">
                  <c:v>1.7000000000000001E-2</c:v>
                </c:pt>
                <c:pt idx="4320">
                  <c:v>1.7999999999999999E-2</c:v>
                </c:pt>
                <c:pt idx="4321">
                  <c:v>1.9000000000000031E-2</c:v>
                </c:pt>
                <c:pt idx="4322">
                  <c:v>2.1000000000000012E-2</c:v>
                </c:pt>
                <c:pt idx="4323">
                  <c:v>2.1999999999999999E-2</c:v>
                </c:pt>
                <c:pt idx="4324">
                  <c:v>2.3E-2</c:v>
                </c:pt>
                <c:pt idx="4325">
                  <c:v>2.4E-2</c:v>
                </c:pt>
                <c:pt idx="4326">
                  <c:v>2.4E-2</c:v>
                </c:pt>
                <c:pt idx="4327">
                  <c:v>2.3E-2</c:v>
                </c:pt>
                <c:pt idx="4328">
                  <c:v>2.3E-2</c:v>
                </c:pt>
                <c:pt idx="4329">
                  <c:v>2.3E-2</c:v>
                </c:pt>
                <c:pt idx="4330">
                  <c:v>2.1000000000000012E-2</c:v>
                </c:pt>
                <c:pt idx="4331">
                  <c:v>2.0000000000000011E-2</c:v>
                </c:pt>
                <c:pt idx="4332">
                  <c:v>2.0000000000000011E-2</c:v>
                </c:pt>
                <c:pt idx="4333">
                  <c:v>2.0000000000000011E-2</c:v>
                </c:pt>
                <c:pt idx="4334">
                  <c:v>1.9000000000000031E-2</c:v>
                </c:pt>
                <c:pt idx="4335">
                  <c:v>1.9000000000000031E-2</c:v>
                </c:pt>
                <c:pt idx="4336">
                  <c:v>1.7999999999999999E-2</c:v>
                </c:pt>
                <c:pt idx="4337">
                  <c:v>1.7999999999999999E-2</c:v>
                </c:pt>
                <c:pt idx="4338">
                  <c:v>1.7999999999999999E-2</c:v>
                </c:pt>
                <c:pt idx="4339">
                  <c:v>1.7999999999999999E-2</c:v>
                </c:pt>
                <c:pt idx="4340">
                  <c:v>1.7999999999999999E-2</c:v>
                </c:pt>
                <c:pt idx="4341">
                  <c:v>1.7999999999999999E-2</c:v>
                </c:pt>
                <c:pt idx="4342">
                  <c:v>1.7999999999999999E-2</c:v>
                </c:pt>
                <c:pt idx="4343">
                  <c:v>1.7000000000000001E-2</c:v>
                </c:pt>
                <c:pt idx="4344">
                  <c:v>1.7000000000000001E-2</c:v>
                </c:pt>
                <c:pt idx="4345">
                  <c:v>1.7000000000000001E-2</c:v>
                </c:pt>
                <c:pt idx="4346">
                  <c:v>1.7999999999999999E-2</c:v>
                </c:pt>
                <c:pt idx="4347">
                  <c:v>2.0000000000000011E-2</c:v>
                </c:pt>
                <c:pt idx="4348">
                  <c:v>2.1000000000000012E-2</c:v>
                </c:pt>
                <c:pt idx="4349">
                  <c:v>2.1000000000000012E-2</c:v>
                </c:pt>
                <c:pt idx="4350">
                  <c:v>2.1000000000000012E-2</c:v>
                </c:pt>
                <c:pt idx="4351">
                  <c:v>2.1000000000000012E-2</c:v>
                </c:pt>
                <c:pt idx="4352">
                  <c:v>2.0000000000000011E-2</c:v>
                </c:pt>
                <c:pt idx="4353">
                  <c:v>2.0000000000000011E-2</c:v>
                </c:pt>
                <c:pt idx="4354">
                  <c:v>1.9000000000000031E-2</c:v>
                </c:pt>
                <c:pt idx="4355">
                  <c:v>1.9000000000000031E-2</c:v>
                </c:pt>
                <c:pt idx="4356">
                  <c:v>1.9000000000000031E-2</c:v>
                </c:pt>
                <c:pt idx="4357">
                  <c:v>1.9000000000000031E-2</c:v>
                </c:pt>
                <c:pt idx="4358">
                  <c:v>1.9000000000000031E-2</c:v>
                </c:pt>
                <c:pt idx="4359">
                  <c:v>1.7999999999999999E-2</c:v>
                </c:pt>
                <c:pt idx="4360">
                  <c:v>1.7999999999999999E-2</c:v>
                </c:pt>
                <c:pt idx="4361">
                  <c:v>1.7999999999999999E-2</c:v>
                </c:pt>
                <c:pt idx="4362">
                  <c:v>1.7999999999999999E-2</c:v>
                </c:pt>
                <c:pt idx="4363">
                  <c:v>1.7999999999999999E-2</c:v>
                </c:pt>
                <c:pt idx="4364">
                  <c:v>1.9000000000000031E-2</c:v>
                </c:pt>
                <c:pt idx="4365">
                  <c:v>2.0000000000000011E-2</c:v>
                </c:pt>
                <c:pt idx="4366">
                  <c:v>2.0000000000000011E-2</c:v>
                </c:pt>
                <c:pt idx="4367">
                  <c:v>2.0000000000000011E-2</c:v>
                </c:pt>
                <c:pt idx="4368">
                  <c:v>2.0000000000000011E-2</c:v>
                </c:pt>
                <c:pt idx="4369">
                  <c:v>2.0000000000000011E-2</c:v>
                </c:pt>
                <c:pt idx="4370">
                  <c:v>2.0000000000000011E-2</c:v>
                </c:pt>
                <c:pt idx="4371">
                  <c:v>2.1000000000000012E-2</c:v>
                </c:pt>
                <c:pt idx="4372">
                  <c:v>2.1999999999999999E-2</c:v>
                </c:pt>
                <c:pt idx="4373">
                  <c:v>2.1999999999999999E-2</c:v>
                </c:pt>
                <c:pt idx="4374">
                  <c:v>2.1999999999999999E-2</c:v>
                </c:pt>
                <c:pt idx="4375">
                  <c:v>2.1000000000000012E-2</c:v>
                </c:pt>
                <c:pt idx="4376">
                  <c:v>2.1000000000000012E-2</c:v>
                </c:pt>
                <c:pt idx="4377">
                  <c:v>2.0000000000000011E-2</c:v>
                </c:pt>
                <c:pt idx="4378">
                  <c:v>2.0000000000000011E-2</c:v>
                </c:pt>
                <c:pt idx="4379">
                  <c:v>2.0000000000000011E-2</c:v>
                </c:pt>
                <c:pt idx="4380">
                  <c:v>1.9000000000000031E-2</c:v>
                </c:pt>
                <c:pt idx="4381">
                  <c:v>1.9000000000000031E-2</c:v>
                </c:pt>
                <c:pt idx="4382">
                  <c:v>1.7999999999999999E-2</c:v>
                </c:pt>
                <c:pt idx="4383">
                  <c:v>1.9000000000000031E-2</c:v>
                </c:pt>
                <c:pt idx="4384">
                  <c:v>1.7999999999999999E-2</c:v>
                </c:pt>
                <c:pt idx="4385">
                  <c:v>1.7999999999999999E-2</c:v>
                </c:pt>
                <c:pt idx="4386">
                  <c:v>1.7999999999999999E-2</c:v>
                </c:pt>
                <c:pt idx="4387">
                  <c:v>1.7999999999999999E-2</c:v>
                </c:pt>
                <c:pt idx="4388">
                  <c:v>1.7999999999999999E-2</c:v>
                </c:pt>
                <c:pt idx="4389">
                  <c:v>1.7999999999999999E-2</c:v>
                </c:pt>
                <c:pt idx="4390">
                  <c:v>1.7999999999999999E-2</c:v>
                </c:pt>
                <c:pt idx="4391">
                  <c:v>1.7999999999999999E-2</c:v>
                </c:pt>
                <c:pt idx="4392">
                  <c:v>1.7000000000000001E-2</c:v>
                </c:pt>
                <c:pt idx="4393">
                  <c:v>1.7000000000000001E-2</c:v>
                </c:pt>
                <c:pt idx="4394">
                  <c:v>1.7000000000000001E-2</c:v>
                </c:pt>
                <c:pt idx="4395">
                  <c:v>1.7000000000000001E-2</c:v>
                </c:pt>
                <c:pt idx="4396">
                  <c:v>1.7999999999999999E-2</c:v>
                </c:pt>
                <c:pt idx="4397">
                  <c:v>2.0000000000000011E-2</c:v>
                </c:pt>
                <c:pt idx="4398">
                  <c:v>2.0000000000000011E-2</c:v>
                </c:pt>
                <c:pt idx="4399">
                  <c:v>2.1000000000000012E-2</c:v>
                </c:pt>
                <c:pt idx="4400">
                  <c:v>2.1000000000000012E-2</c:v>
                </c:pt>
                <c:pt idx="4401">
                  <c:v>2.1000000000000012E-2</c:v>
                </c:pt>
                <c:pt idx="4402">
                  <c:v>2.0000000000000011E-2</c:v>
                </c:pt>
                <c:pt idx="4403">
                  <c:v>2.0000000000000011E-2</c:v>
                </c:pt>
                <c:pt idx="4404">
                  <c:v>2.0000000000000011E-2</c:v>
                </c:pt>
                <c:pt idx="4405">
                  <c:v>2.0000000000000011E-2</c:v>
                </c:pt>
                <c:pt idx="4406">
                  <c:v>2.0000000000000011E-2</c:v>
                </c:pt>
                <c:pt idx="4407">
                  <c:v>2.0000000000000011E-2</c:v>
                </c:pt>
                <c:pt idx="4408">
                  <c:v>2.1000000000000012E-2</c:v>
                </c:pt>
                <c:pt idx="4409">
                  <c:v>2.0000000000000011E-2</c:v>
                </c:pt>
                <c:pt idx="4410">
                  <c:v>2.0000000000000011E-2</c:v>
                </c:pt>
                <c:pt idx="4411">
                  <c:v>2.1000000000000012E-2</c:v>
                </c:pt>
                <c:pt idx="4412">
                  <c:v>2.1000000000000012E-2</c:v>
                </c:pt>
                <c:pt idx="4413">
                  <c:v>2.1000000000000012E-2</c:v>
                </c:pt>
                <c:pt idx="4414">
                  <c:v>2.1000000000000012E-2</c:v>
                </c:pt>
                <c:pt idx="4415">
                  <c:v>2.0000000000000011E-2</c:v>
                </c:pt>
                <c:pt idx="4416">
                  <c:v>1.9000000000000031E-2</c:v>
                </c:pt>
                <c:pt idx="4417">
                  <c:v>1.7999999999999999E-2</c:v>
                </c:pt>
                <c:pt idx="4418">
                  <c:v>1.7000000000000001E-2</c:v>
                </c:pt>
                <c:pt idx="4419">
                  <c:v>1.7999999999999999E-2</c:v>
                </c:pt>
                <c:pt idx="4420">
                  <c:v>1.7999999999999999E-2</c:v>
                </c:pt>
                <c:pt idx="4421">
                  <c:v>1.9000000000000031E-2</c:v>
                </c:pt>
                <c:pt idx="4422">
                  <c:v>2.0000000000000011E-2</c:v>
                </c:pt>
                <c:pt idx="4423">
                  <c:v>2.1000000000000012E-2</c:v>
                </c:pt>
                <c:pt idx="4424">
                  <c:v>2.1000000000000012E-2</c:v>
                </c:pt>
                <c:pt idx="4425">
                  <c:v>2.1000000000000012E-2</c:v>
                </c:pt>
                <c:pt idx="4426">
                  <c:v>2.1000000000000012E-2</c:v>
                </c:pt>
                <c:pt idx="4427">
                  <c:v>2.0000000000000011E-2</c:v>
                </c:pt>
                <c:pt idx="4428">
                  <c:v>2.0000000000000011E-2</c:v>
                </c:pt>
                <c:pt idx="4429">
                  <c:v>2.0000000000000011E-2</c:v>
                </c:pt>
                <c:pt idx="4430">
                  <c:v>2.0000000000000011E-2</c:v>
                </c:pt>
                <c:pt idx="4431">
                  <c:v>2.0000000000000011E-2</c:v>
                </c:pt>
                <c:pt idx="4432">
                  <c:v>1.9000000000000031E-2</c:v>
                </c:pt>
                <c:pt idx="4433">
                  <c:v>1.7999999999999999E-2</c:v>
                </c:pt>
                <c:pt idx="4434">
                  <c:v>1.7999999999999999E-2</c:v>
                </c:pt>
                <c:pt idx="4435">
                  <c:v>1.7999999999999999E-2</c:v>
                </c:pt>
                <c:pt idx="4436">
                  <c:v>1.7999999999999999E-2</c:v>
                </c:pt>
                <c:pt idx="4437">
                  <c:v>1.9000000000000031E-2</c:v>
                </c:pt>
                <c:pt idx="4438">
                  <c:v>1.7999999999999999E-2</c:v>
                </c:pt>
                <c:pt idx="4439">
                  <c:v>1.7999999999999999E-2</c:v>
                </c:pt>
                <c:pt idx="4440">
                  <c:v>1.7999999999999999E-2</c:v>
                </c:pt>
                <c:pt idx="4441">
                  <c:v>1.7000000000000001E-2</c:v>
                </c:pt>
                <c:pt idx="4442">
                  <c:v>1.7000000000000001E-2</c:v>
                </c:pt>
                <c:pt idx="4443">
                  <c:v>1.7999999999999999E-2</c:v>
                </c:pt>
                <c:pt idx="4444">
                  <c:v>1.7999999999999999E-2</c:v>
                </c:pt>
                <c:pt idx="4445">
                  <c:v>1.9000000000000031E-2</c:v>
                </c:pt>
                <c:pt idx="4446">
                  <c:v>2.0000000000000011E-2</c:v>
                </c:pt>
                <c:pt idx="4447">
                  <c:v>2.1000000000000012E-2</c:v>
                </c:pt>
                <c:pt idx="4448">
                  <c:v>2.1000000000000012E-2</c:v>
                </c:pt>
                <c:pt idx="4449">
                  <c:v>2.1999999999999999E-2</c:v>
                </c:pt>
                <c:pt idx="4450">
                  <c:v>2.3E-2</c:v>
                </c:pt>
                <c:pt idx="4451">
                  <c:v>2.3E-2</c:v>
                </c:pt>
                <c:pt idx="4452">
                  <c:v>2.3E-2</c:v>
                </c:pt>
                <c:pt idx="4453">
                  <c:v>2.3E-2</c:v>
                </c:pt>
                <c:pt idx="4454">
                  <c:v>2.3E-2</c:v>
                </c:pt>
                <c:pt idx="4455">
                  <c:v>2.3E-2</c:v>
                </c:pt>
                <c:pt idx="4456">
                  <c:v>2.1999999999999999E-2</c:v>
                </c:pt>
                <c:pt idx="4457">
                  <c:v>2.1000000000000012E-2</c:v>
                </c:pt>
                <c:pt idx="4458">
                  <c:v>2.0000000000000011E-2</c:v>
                </c:pt>
                <c:pt idx="4459">
                  <c:v>1.9000000000000031E-2</c:v>
                </c:pt>
                <c:pt idx="4460">
                  <c:v>1.9000000000000031E-2</c:v>
                </c:pt>
                <c:pt idx="4461">
                  <c:v>1.7999999999999999E-2</c:v>
                </c:pt>
                <c:pt idx="4462">
                  <c:v>1.7999999999999999E-2</c:v>
                </c:pt>
                <c:pt idx="4463">
                  <c:v>1.7999999999999999E-2</c:v>
                </c:pt>
                <c:pt idx="4464">
                  <c:v>1.7999999999999999E-2</c:v>
                </c:pt>
                <c:pt idx="4465">
                  <c:v>1.7999999999999999E-2</c:v>
                </c:pt>
                <c:pt idx="4466">
                  <c:v>1.7999999999999999E-2</c:v>
                </c:pt>
                <c:pt idx="4467">
                  <c:v>1.7000000000000001E-2</c:v>
                </c:pt>
                <c:pt idx="4468">
                  <c:v>1.7999999999999999E-2</c:v>
                </c:pt>
                <c:pt idx="4469">
                  <c:v>1.9000000000000031E-2</c:v>
                </c:pt>
                <c:pt idx="4470">
                  <c:v>2.0000000000000011E-2</c:v>
                </c:pt>
                <c:pt idx="4471">
                  <c:v>2.1000000000000012E-2</c:v>
                </c:pt>
                <c:pt idx="4472">
                  <c:v>2.1000000000000012E-2</c:v>
                </c:pt>
                <c:pt idx="4473">
                  <c:v>2.1000000000000012E-2</c:v>
                </c:pt>
                <c:pt idx="4474">
                  <c:v>2.1000000000000012E-2</c:v>
                </c:pt>
                <c:pt idx="4475">
                  <c:v>2.1000000000000012E-2</c:v>
                </c:pt>
                <c:pt idx="4476">
                  <c:v>2.1000000000000012E-2</c:v>
                </c:pt>
                <c:pt idx="4477">
                  <c:v>2.1000000000000012E-2</c:v>
                </c:pt>
                <c:pt idx="4478">
                  <c:v>2.1000000000000012E-2</c:v>
                </c:pt>
                <c:pt idx="4479">
                  <c:v>2.0000000000000011E-2</c:v>
                </c:pt>
                <c:pt idx="4480">
                  <c:v>2.0000000000000011E-2</c:v>
                </c:pt>
                <c:pt idx="4481">
                  <c:v>1.9000000000000031E-2</c:v>
                </c:pt>
                <c:pt idx="4482">
                  <c:v>1.9000000000000031E-2</c:v>
                </c:pt>
                <c:pt idx="4483">
                  <c:v>1.9000000000000031E-2</c:v>
                </c:pt>
                <c:pt idx="4484">
                  <c:v>1.9000000000000031E-2</c:v>
                </c:pt>
                <c:pt idx="4485">
                  <c:v>1.7999999999999999E-2</c:v>
                </c:pt>
                <c:pt idx="4486">
                  <c:v>1.7999999999999999E-2</c:v>
                </c:pt>
                <c:pt idx="4487">
                  <c:v>1.7999999999999999E-2</c:v>
                </c:pt>
                <c:pt idx="4488">
                  <c:v>1.9000000000000031E-2</c:v>
                </c:pt>
                <c:pt idx="4489">
                  <c:v>1.9000000000000031E-2</c:v>
                </c:pt>
                <c:pt idx="4490">
                  <c:v>1.7999999999999999E-2</c:v>
                </c:pt>
                <c:pt idx="4491">
                  <c:v>1.7999999999999999E-2</c:v>
                </c:pt>
                <c:pt idx="4492">
                  <c:v>1.9000000000000031E-2</c:v>
                </c:pt>
                <c:pt idx="4493">
                  <c:v>1.9000000000000031E-2</c:v>
                </c:pt>
                <c:pt idx="4494">
                  <c:v>2.1000000000000012E-2</c:v>
                </c:pt>
                <c:pt idx="4495">
                  <c:v>2.1999999999999999E-2</c:v>
                </c:pt>
                <c:pt idx="4496">
                  <c:v>2.3E-2</c:v>
                </c:pt>
                <c:pt idx="4497">
                  <c:v>2.3E-2</c:v>
                </c:pt>
                <c:pt idx="4498">
                  <c:v>2.3E-2</c:v>
                </c:pt>
                <c:pt idx="4499">
                  <c:v>2.3E-2</c:v>
                </c:pt>
                <c:pt idx="4500">
                  <c:v>2.3E-2</c:v>
                </c:pt>
                <c:pt idx="4501">
                  <c:v>2.3E-2</c:v>
                </c:pt>
                <c:pt idx="4502">
                  <c:v>2.3E-2</c:v>
                </c:pt>
                <c:pt idx="4503">
                  <c:v>2.1000000000000012E-2</c:v>
                </c:pt>
                <c:pt idx="4504">
                  <c:v>2.0000000000000011E-2</c:v>
                </c:pt>
                <c:pt idx="4505">
                  <c:v>1.9000000000000031E-2</c:v>
                </c:pt>
                <c:pt idx="4506">
                  <c:v>1.7999999999999999E-2</c:v>
                </c:pt>
                <c:pt idx="4507">
                  <c:v>1.7999999999999999E-2</c:v>
                </c:pt>
                <c:pt idx="4508">
                  <c:v>1.9000000000000031E-2</c:v>
                </c:pt>
                <c:pt idx="4509">
                  <c:v>1.9000000000000031E-2</c:v>
                </c:pt>
                <c:pt idx="4510">
                  <c:v>1.9000000000000031E-2</c:v>
                </c:pt>
                <c:pt idx="4511">
                  <c:v>1.7999999999999999E-2</c:v>
                </c:pt>
                <c:pt idx="4512">
                  <c:v>1.7999999999999999E-2</c:v>
                </c:pt>
                <c:pt idx="4513">
                  <c:v>1.7999999999999999E-2</c:v>
                </c:pt>
                <c:pt idx="4514">
                  <c:v>1.9000000000000031E-2</c:v>
                </c:pt>
                <c:pt idx="4515">
                  <c:v>1.9000000000000031E-2</c:v>
                </c:pt>
                <c:pt idx="4516">
                  <c:v>1.7999999999999999E-2</c:v>
                </c:pt>
                <c:pt idx="4517">
                  <c:v>1.7000000000000001E-2</c:v>
                </c:pt>
                <c:pt idx="4518">
                  <c:v>1.7000000000000001E-2</c:v>
                </c:pt>
                <c:pt idx="4519">
                  <c:v>1.7999999999999999E-2</c:v>
                </c:pt>
                <c:pt idx="4520">
                  <c:v>1.9000000000000031E-2</c:v>
                </c:pt>
                <c:pt idx="4521">
                  <c:v>2.0000000000000011E-2</c:v>
                </c:pt>
                <c:pt idx="4522">
                  <c:v>2.1000000000000012E-2</c:v>
                </c:pt>
                <c:pt idx="4523">
                  <c:v>2.0000000000000011E-2</c:v>
                </c:pt>
                <c:pt idx="4524">
                  <c:v>2.1000000000000012E-2</c:v>
                </c:pt>
                <c:pt idx="4525">
                  <c:v>2.1000000000000012E-2</c:v>
                </c:pt>
                <c:pt idx="4526">
                  <c:v>2.1000000000000012E-2</c:v>
                </c:pt>
                <c:pt idx="4527">
                  <c:v>2.1000000000000012E-2</c:v>
                </c:pt>
                <c:pt idx="4528">
                  <c:v>2.1000000000000012E-2</c:v>
                </c:pt>
                <c:pt idx="4529">
                  <c:v>2.0000000000000011E-2</c:v>
                </c:pt>
                <c:pt idx="4530">
                  <c:v>2.0000000000000011E-2</c:v>
                </c:pt>
                <c:pt idx="4531">
                  <c:v>1.9000000000000031E-2</c:v>
                </c:pt>
                <c:pt idx="4532">
                  <c:v>1.7999999999999999E-2</c:v>
                </c:pt>
                <c:pt idx="4533">
                  <c:v>1.7999999999999999E-2</c:v>
                </c:pt>
                <c:pt idx="4534">
                  <c:v>1.9000000000000031E-2</c:v>
                </c:pt>
                <c:pt idx="4535">
                  <c:v>1.9000000000000031E-2</c:v>
                </c:pt>
                <c:pt idx="4536">
                  <c:v>2.0000000000000011E-2</c:v>
                </c:pt>
                <c:pt idx="4537">
                  <c:v>2.0000000000000011E-2</c:v>
                </c:pt>
                <c:pt idx="4538">
                  <c:v>2.1000000000000012E-2</c:v>
                </c:pt>
                <c:pt idx="4539">
                  <c:v>2.0000000000000011E-2</c:v>
                </c:pt>
                <c:pt idx="4540">
                  <c:v>2.1000000000000012E-2</c:v>
                </c:pt>
                <c:pt idx="4541">
                  <c:v>2.1000000000000012E-2</c:v>
                </c:pt>
                <c:pt idx="4542">
                  <c:v>2.1000000000000012E-2</c:v>
                </c:pt>
                <c:pt idx="4543">
                  <c:v>2.1000000000000012E-2</c:v>
                </c:pt>
                <c:pt idx="4544">
                  <c:v>2.1000000000000012E-2</c:v>
                </c:pt>
                <c:pt idx="4545">
                  <c:v>2.0000000000000011E-2</c:v>
                </c:pt>
                <c:pt idx="4546">
                  <c:v>2.0000000000000011E-2</c:v>
                </c:pt>
                <c:pt idx="4547">
                  <c:v>2.0000000000000011E-2</c:v>
                </c:pt>
                <c:pt idx="4548">
                  <c:v>2.1000000000000012E-2</c:v>
                </c:pt>
                <c:pt idx="4549">
                  <c:v>2.1000000000000012E-2</c:v>
                </c:pt>
                <c:pt idx="4550">
                  <c:v>2.1999999999999999E-2</c:v>
                </c:pt>
                <c:pt idx="4551">
                  <c:v>2.1000000000000012E-2</c:v>
                </c:pt>
                <c:pt idx="4552">
                  <c:v>2.1000000000000012E-2</c:v>
                </c:pt>
                <c:pt idx="4553">
                  <c:v>2.1000000000000012E-2</c:v>
                </c:pt>
                <c:pt idx="4554">
                  <c:v>2.0000000000000011E-2</c:v>
                </c:pt>
                <c:pt idx="4555">
                  <c:v>1.9000000000000031E-2</c:v>
                </c:pt>
                <c:pt idx="4556">
                  <c:v>1.7999999999999999E-2</c:v>
                </c:pt>
                <c:pt idx="4557">
                  <c:v>1.7999999999999999E-2</c:v>
                </c:pt>
                <c:pt idx="4558">
                  <c:v>1.7999999999999999E-2</c:v>
                </c:pt>
                <c:pt idx="4559">
                  <c:v>1.7999999999999999E-2</c:v>
                </c:pt>
                <c:pt idx="4560">
                  <c:v>1.7999999999999999E-2</c:v>
                </c:pt>
                <c:pt idx="4561">
                  <c:v>1.7999999999999999E-2</c:v>
                </c:pt>
                <c:pt idx="4562">
                  <c:v>1.7999999999999999E-2</c:v>
                </c:pt>
                <c:pt idx="4563">
                  <c:v>1.7999999999999999E-2</c:v>
                </c:pt>
                <c:pt idx="4564">
                  <c:v>1.7999999999999999E-2</c:v>
                </c:pt>
                <c:pt idx="4565">
                  <c:v>1.7000000000000001E-2</c:v>
                </c:pt>
                <c:pt idx="4566">
                  <c:v>1.7000000000000001E-2</c:v>
                </c:pt>
                <c:pt idx="4567">
                  <c:v>1.7000000000000001E-2</c:v>
                </c:pt>
                <c:pt idx="4568">
                  <c:v>1.7999999999999999E-2</c:v>
                </c:pt>
                <c:pt idx="4569">
                  <c:v>1.7999999999999999E-2</c:v>
                </c:pt>
                <c:pt idx="4570">
                  <c:v>1.7999999999999999E-2</c:v>
                </c:pt>
                <c:pt idx="4571">
                  <c:v>1.9000000000000031E-2</c:v>
                </c:pt>
                <c:pt idx="4572">
                  <c:v>2.0000000000000011E-2</c:v>
                </c:pt>
                <c:pt idx="4573">
                  <c:v>2.1000000000000012E-2</c:v>
                </c:pt>
                <c:pt idx="4574">
                  <c:v>2.1000000000000012E-2</c:v>
                </c:pt>
                <c:pt idx="4575">
                  <c:v>2.1000000000000012E-2</c:v>
                </c:pt>
                <c:pt idx="4576">
                  <c:v>2.1000000000000012E-2</c:v>
                </c:pt>
                <c:pt idx="4577">
                  <c:v>2.1000000000000012E-2</c:v>
                </c:pt>
                <c:pt idx="4578">
                  <c:v>2.1000000000000012E-2</c:v>
                </c:pt>
                <c:pt idx="4579">
                  <c:v>2.1000000000000012E-2</c:v>
                </c:pt>
                <c:pt idx="4580">
                  <c:v>2.1000000000000012E-2</c:v>
                </c:pt>
                <c:pt idx="4581">
                  <c:v>2.1000000000000012E-2</c:v>
                </c:pt>
                <c:pt idx="4582">
                  <c:v>2.1000000000000012E-2</c:v>
                </c:pt>
                <c:pt idx="4583">
                  <c:v>2.1000000000000012E-2</c:v>
                </c:pt>
                <c:pt idx="4584">
                  <c:v>2.1000000000000012E-2</c:v>
                </c:pt>
                <c:pt idx="4585">
                  <c:v>2.1000000000000012E-2</c:v>
                </c:pt>
                <c:pt idx="4586">
                  <c:v>2.1000000000000012E-2</c:v>
                </c:pt>
                <c:pt idx="4587">
                  <c:v>2.0000000000000011E-2</c:v>
                </c:pt>
                <c:pt idx="4588">
                  <c:v>1.9000000000000031E-2</c:v>
                </c:pt>
                <c:pt idx="4589">
                  <c:v>1.7999999999999999E-2</c:v>
                </c:pt>
                <c:pt idx="4590">
                  <c:v>1.7000000000000001E-2</c:v>
                </c:pt>
                <c:pt idx="4591">
                  <c:v>1.7000000000000001E-2</c:v>
                </c:pt>
                <c:pt idx="4592">
                  <c:v>1.7999999999999999E-2</c:v>
                </c:pt>
                <c:pt idx="4593">
                  <c:v>1.7999999999999999E-2</c:v>
                </c:pt>
                <c:pt idx="4594">
                  <c:v>1.9000000000000031E-2</c:v>
                </c:pt>
                <c:pt idx="4595">
                  <c:v>1.9000000000000031E-2</c:v>
                </c:pt>
                <c:pt idx="4596">
                  <c:v>2.0000000000000011E-2</c:v>
                </c:pt>
                <c:pt idx="4597">
                  <c:v>2.1000000000000012E-2</c:v>
                </c:pt>
                <c:pt idx="4598">
                  <c:v>2.1000000000000012E-2</c:v>
                </c:pt>
                <c:pt idx="4599">
                  <c:v>2.1999999999999999E-2</c:v>
                </c:pt>
                <c:pt idx="4600">
                  <c:v>2.1000000000000012E-2</c:v>
                </c:pt>
                <c:pt idx="4601">
                  <c:v>2.1000000000000012E-2</c:v>
                </c:pt>
                <c:pt idx="4602">
                  <c:v>2.0000000000000011E-2</c:v>
                </c:pt>
                <c:pt idx="4603">
                  <c:v>2.0000000000000011E-2</c:v>
                </c:pt>
                <c:pt idx="4604">
                  <c:v>1.9000000000000031E-2</c:v>
                </c:pt>
                <c:pt idx="4605">
                  <c:v>1.9000000000000031E-2</c:v>
                </c:pt>
                <c:pt idx="4606">
                  <c:v>1.7999999999999999E-2</c:v>
                </c:pt>
                <c:pt idx="4607">
                  <c:v>1.7999999999999999E-2</c:v>
                </c:pt>
                <c:pt idx="4608">
                  <c:v>1.7999999999999999E-2</c:v>
                </c:pt>
                <c:pt idx="4609">
                  <c:v>1.7999999999999999E-2</c:v>
                </c:pt>
                <c:pt idx="4610">
                  <c:v>1.7999999999999999E-2</c:v>
                </c:pt>
                <c:pt idx="4611">
                  <c:v>1.7999999999999999E-2</c:v>
                </c:pt>
                <c:pt idx="4612">
                  <c:v>1.7999999999999999E-2</c:v>
                </c:pt>
                <c:pt idx="4613">
                  <c:v>1.7999999999999999E-2</c:v>
                </c:pt>
                <c:pt idx="4614">
                  <c:v>1.7000000000000001E-2</c:v>
                </c:pt>
                <c:pt idx="4615">
                  <c:v>1.7000000000000001E-2</c:v>
                </c:pt>
                <c:pt idx="4616">
                  <c:v>1.7999999999999999E-2</c:v>
                </c:pt>
                <c:pt idx="4617">
                  <c:v>1.7999999999999999E-2</c:v>
                </c:pt>
                <c:pt idx="4618">
                  <c:v>1.9000000000000031E-2</c:v>
                </c:pt>
                <c:pt idx="4619">
                  <c:v>1.9000000000000031E-2</c:v>
                </c:pt>
                <c:pt idx="4620">
                  <c:v>2.0000000000000011E-2</c:v>
                </c:pt>
                <c:pt idx="4621">
                  <c:v>2.1000000000000012E-2</c:v>
                </c:pt>
                <c:pt idx="4622">
                  <c:v>2.1999999999999999E-2</c:v>
                </c:pt>
                <c:pt idx="4623">
                  <c:v>2.3E-2</c:v>
                </c:pt>
                <c:pt idx="4624">
                  <c:v>2.4E-2</c:v>
                </c:pt>
                <c:pt idx="4625">
                  <c:v>2.4E-2</c:v>
                </c:pt>
                <c:pt idx="4626">
                  <c:v>2.4E-2</c:v>
                </c:pt>
                <c:pt idx="4627">
                  <c:v>2.3E-2</c:v>
                </c:pt>
                <c:pt idx="4628">
                  <c:v>2.1999999999999999E-2</c:v>
                </c:pt>
                <c:pt idx="4629">
                  <c:v>2.1000000000000012E-2</c:v>
                </c:pt>
                <c:pt idx="4630">
                  <c:v>2.0000000000000011E-2</c:v>
                </c:pt>
                <c:pt idx="4631">
                  <c:v>2.0000000000000011E-2</c:v>
                </c:pt>
                <c:pt idx="4632">
                  <c:v>1.9000000000000031E-2</c:v>
                </c:pt>
                <c:pt idx="4633">
                  <c:v>1.9000000000000031E-2</c:v>
                </c:pt>
                <c:pt idx="4634">
                  <c:v>1.9000000000000031E-2</c:v>
                </c:pt>
                <c:pt idx="4635">
                  <c:v>1.9000000000000031E-2</c:v>
                </c:pt>
                <c:pt idx="4636">
                  <c:v>1.9000000000000031E-2</c:v>
                </c:pt>
                <c:pt idx="4637">
                  <c:v>1.9000000000000031E-2</c:v>
                </c:pt>
                <c:pt idx="4638">
                  <c:v>1.7999999999999999E-2</c:v>
                </c:pt>
                <c:pt idx="4639">
                  <c:v>1.9000000000000031E-2</c:v>
                </c:pt>
                <c:pt idx="4640">
                  <c:v>1.9000000000000031E-2</c:v>
                </c:pt>
                <c:pt idx="4641">
                  <c:v>1.7999999999999999E-2</c:v>
                </c:pt>
                <c:pt idx="4642">
                  <c:v>1.7999999999999999E-2</c:v>
                </c:pt>
                <c:pt idx="4643">
                  <c:v>1.9000000000000031E-2</c:v>
                </c:pt>
                <c:pt idx="4644">
                  <c:v>2.0000000000000011E-2</c:v>
                </c:pt>
                <c:pt idx="4645">
                  <c:v>2.0000000000000011E-2</c:v>
                </c:pt>
                <c:pt idx="4646">
                  <c:v>2.1000000000000012E-2</c:v>
                </c:pt>
                <c:pt idx="4647">
                  <c:v>2.1000000000000012E-2</c:v>
                </c:pt>
                <c:pt idx="4648">
                  <c:v>2.1999999999999999E-2</c:v>
                </c:pt>
                <c:pt idx="4649">
                  <c:v>2.1000000000000012E-2</c:v>
                </c:pt>
                <c:pt idx="4650">
                  <c:v>2.1999999999999999E-2</c:v>
                </c:pt>
                <c:pt idx="4651">
                  <c:v>2.1000000000000012E-2</c:v>
                </c:pt>
                <c:pt idx="4652">
                  <c:v>2.1000000000000012E-2</c:v>
                </c:pt>
                <c:pt idx="4653">
                  <c:v>1.9000000000000031E-2</c:v>
                </c:pt>
                <c:pt idx="4654">
                  <c:v>1.9000000000000031E-2</c:v>
                </c:pt>
                <c:pt idx="4655">
                  <c:v>1.7999999999999999E-2</c:v>
                </c:pt>
                <c:pt idx="4656">
                  <c:v>1.9000000000000031E-2</c:v>
                </c:pt>
                <c:pt idx="4657">
                  <c:v>1.9000000000000031E-2</c:v>
                </c:pt>
                <c:pt idx="4658">
                  <c:v>1.9000000000000031E-2</c:v>
                </c:pt>
                <c:pt idx="4659">
                  <c:v>1.7999999999999999E-2</c:v>
                </c:pt>
                <c:pt idx="4660">
                  <c:v>1.7999999999999999E-2</c:v>
                </c:pt>
                <c:pt idx="4661">
                  <c:v>1.7999999999999999E-2</c:v>
                </c:pt>
                <c:pt idx="4662">
                  <c:v>1.7999999999999999E-2</c:v>
                </c:pt>
                <c:pt idx="4663">
                  <c:v>1.9000000000000031E-2</c:v>
                </c:pt>
                <c:pt idx="4664">
                  <c:v>2.0000000000000011E-2</c:v>
                </c:pt>
                <c:pt idx="4665">
                  <c:v>2.0000000000000011E-2</c:v>
                </c:pt>
                <c:pt idx="4666">
                  <c:v>2.0000000000000011E-2</c:v>
                </c:pt>
                <c:pt idx="4667">
                  <c:v>2.1000000000000012E-2</c:v>
                </c:pt>
                <c:pt idx="4668">
                  <c:v>2.1000000000000012E-2</c:v>
                </c:pt>
                <c:pt idx="4669">
                  <c:v>2.1999999999999999E-2</c:v>
                </c:pt>
                <c:pt idx="4670">
                  <c:v>2.3E-2</c:v>
                </c:pt>
                <c:pt idx="4671">
                  <c:v>2.3E-2</c:v>
                </c:pt>
                <c:pt idx="4672">
                  <c:v>2.3E-2</c:v>
                </c:pt>
                <c:pt idx="4673">
                  <c:v>2.3E-2</c:v>
                </c:pt>
                <c:pt idx="4674">
                  <c:v>2.1999999999999999E-2</c:v>
                </c:pt>
                <c:pt idx="4675">
                  <c:v>2.1000000000000012E-2</c:v>
                </c:pt>
                <c:pt idx="4676">
                  <c:v>2.1000000000000012E-2</c:v>
                </c:pt>
                <c:pt idx="4677">
                  <c:v>1.9000000000000031E-2</c:v>
                </c:pt>
                <c:pt idx="4678">
                  <c:v>1.9000000000000031E-2</c:v>
                </c:pt>
                <c:pt idx="4679">
                  <c:v>1.7999999999999999E-2</c:v>
                </c:pt>
                <c:pt idx="4680">
                  <c:v>1.7999999999999999E-2</c:v>
                </c:pt>
                <c:pt idx="4681">
                  <c:v>1.9000000000000031E-2</c:v>
                </c:pt>
                <c:pt idx="4682">
                  <c:v>1.9000000000000031E-2</c:v>
                </c:pt>
                <c:pt idx="4683">
                  <c:v>1.9000000000000031E-2</c:v>
                </c:pt>
                <c:pt idx="4684">
                  <c:v>1.9000000000000031E-2</c:v>
                </c:pt>
                <c:pt idx="4685">
                  <c:v>1.7999999999999999E-2</c:v>
                </c:pt>
                <c:pt idx="4686">
                  <c:v>1.7999999999999999E-2</c:v>
                </c:pt>
                <c:pt idx="4687">
                  <c:v>1.7999999999999999E-2</c:v>
                </c:pt>
                <c:pt idx="4688">
                  <c:v>1.9000000000000031E-2</c:v>
                </c:pt>
                <c:pt idx="4689">
                  <c:v>1.7999999999999999E-2</c:v>
                </c:pt>
                <c:pt idx="4690">
                  <c:v>1.7999999999999999E-2</c:v>
                </c:pt>
                <c:pt idx="4691">
                  <c:v>1.7999999999999999E-2</c:v>
                </c:pt>
                <c:pt idx="4692">
                  <c:v>1.7999999999999999E-2</c:v>
                </c:pt>
                <c:pt idx="4693">
                  <c:v>1.9000000000000031E-2</c:v>
                </c:pt>
                <c:pt idx="4694">
                  <c:v>2.0000000000000011E-2</c:v>
                </c:pt>
                <c:pt idx="4695">
                  <c:v>2.1000000000000012E-2</c:v>
                </c:pt>
                <c:pt idx="4696">
                  <c:v>2.1000000000000012E-2</c:v>
                </c:pt>
                <c:pt idx="4697">
                  <c:v>2.1999999999999999E-2</c:v>
                </c:pt>
                <c:pt idx="4698">
                  <c:v>2.1999999999999999E-2</c:v>
                </c:pt>
                <c:pt idx="4699">
                  <c:v>2.1000000000000012E-2</c:v>
                </c:pt>
                <c:pt idx="4700">
                  <c:v>2.1000000000000012E-2</c:v>
                </c:pt>
                <c:pt idx="4701">
                  <c:v>2.0000000000000011E-2</c:v>
                </c:pt>
                <c:pt idx="4702">
                  <c:v>1.9000000000000031E-2</c:v>
                </c:pt>
                <c:pt idx="4703">
                  <c:v>1.9000000000000031E-2</c:v>
                </c:pt>
                <c:pt idx="4704">
                  <c:v>1.9000000000000031E-2</c:v>
                </c:pt>
                <c:pt idx="4705">
                  <c:v>1.9000000000000031E-2</c:v>
                </c:pt>
                <c:pt idx="4706">
                  <c:v>2.0000000000000011E-2</c:v>
                </c:pt>
                <c:pt idx="4707">
                  <c:v>2.1000000000000012E-2</c:v>
                </c:pt>
                <c:pt idx="4708">
                  <c:v>2.1000000000000012E-2</c:v>
                </c:pt>
                <c:pt idx="4709">
                  <c:v>2.1000000000000012E-2</c:v>
                </c:pt>
                <c:pt idx="4710">
                  <c:v>2.1000000000000012E-2</c:v>
                </c:pt>
                <c:pt idx="4711">
                  <c:v>2.1000000000000012E-2</c:v>
                </c:pt>
                <c:pt idx="4712">
                  <c:v>2.1000000000000012E-2</c:v>
                </c:pt>
                <c:pt idx="4713">
                  <c:v>2.1000000000000012E-2</c:v>
                </c:pt>
                <c:pt idx="4714">
                  <c:v>2.1000000000000012E-2</c:v>
                </c:pt>
                <c:pt idx="4715">
                  <c:v>1.9000000000000031E-2</c:v>
                </c:pt>
                <c:pt idx="4716">
                  <c:v>1.9000000000000031E-2</c:v>
                </c:pt>
                <c:pt idx="4717">
                  <c:v>1.7999999999999999E-2</c:v>
                </c:pt>
                <c:pt idx="4718">
                  <c:v>1.7999999999999999E-2</c:v>
                </c:pt>
                <c:pt idx="4719">
                  <c:v>1.9000000000000031E-2</c:v>
                </c:pt>
                <c:pt idx="4720">
                  <c:v>2.1000000000000012E-2</c:v>
                </c:pt>
                <c:pt idx="4721">
                  <c:v>2.1000000000000012E-2</c:v>
                </c:pt>
                <c:pt idx="4722">
                  <c:v>2.1000000000000012E-2</c:v>
                </c:pt>
                <c:pt idx="4723">
                  <c:v>2.1999999999999999E-2</c:v>
                </c:pt>
                <c:pt idx="4724">
                  <c:v>2.1000000000000012E-2</c:v>
                </c:pt>
                <c:pt idx="4725">
                  <c:v>2.1000000000000012E-2</c:v>
                </c:pt>
                <c:pt idx="4726">
                  <c:v>1.9000000000000031E-2</c:v>
                </c:pt>
                <c:pt idx="4727">
                  <c:v>1.9000000000000031E-2</c:v>
                </c:pt>
                <c:pt idx="4728">
                  <c:v>1.7999999999999999E-2</c:v>
                </c:pt>
                <c:pt idx="4729">
                  <c:v>1.7999999999999999E-2</c:v>
                </c:pt>
                <c:pt idx="4730">
                  <c:v>1.7999999999999999E-2</c:v>
                </c:pt>
                <c:pt idx="4731">
                  <c:v>1.7999999999999999E-2</c:v>
                </c:pt>
                <c:pt idx="4732">
                  <c:v>1.7999999999999999E-2</c:v>
                </c:pt>
                <c:pt idx="4733">
                  <c:v>1.7999999999999999E-2</c:v>
                </c:pt>
                <c:pt idx="4734">
                  <c:v>1.7999999999999999E-2</c:v>
                </c:pt>
                <c:pt idx="4735">
                  <c:v>1.7000000000000001E-2</c:v>
                </c:pt>
                <c:pt idx="4736">
                  <c:v>1.7000000000000001E-2</c:v>
                </c:pt>
                <c:pt idx="4737">
                  <c:v>1.7999999999999999E-2</c:v>
                </c:pt>
                <c:pt idx="4738">
                  <c:v>1.7999999999999999E-2</c:v>
                </c:pt>
                <c:pt idx="4739">
                  <c:v>1.7999999999999999E-2</c:v>
                </c:pt>
                <c:pt idx="4740">
                  <c:v>1.7000000000000001E-2</c:v>
                </c:pt>
                <c:pt idx="4741">
                  <c:v>1.7000000000000001E-2</c:v>
                </c:pt>
                <c:pt idx="4742">
                  <c:v>1.7999999999999999E-2</c:v>
                </c:pt>
                <c:pt idx="4743">
                  <c:v>1.7999999999999999E-2</c:v>
                </c:pt>
                <c:pt idx="4744">
                  <c:v>2.0000000000000011E-2</c:v>
                </c:pt>
                <c:pt idx="4745">
                  <c:v>2.1000000000000012E-2</c:v>
                </c:pt>
                <c:pt idx="4746">
                  <c:v>2.1000000000000012E-2</c:v>
                </c:pt>
                <c:pt idx="4747">
                  <c:v>2.1999999999999999E-2</c:v>
                </c:pt>
                <c:pt idx="4748">
                  <c:v>2.1999999999999999E-2</c:v>
                </c:pt>
                <c:pt idx="4749">
                  <c:v>2.1999999999999999E-2</c:v>
                </c:pt>
                <c:pt idx="4750">
                  <c:v>2.1000000000000012E-2</c:v>
                </c:pt>
                <c:pt idx="4751">
                  <c:v>2.1000000000000012E-2</c:v>
                </c:pt>
                <c:pt idx="4752">
                  <c:v>2.1000000000000012E-2</c:v>
                </c:pt>
                <c:pt idx="4753">
                  <c:v>2.1000000000000012E-2</c:v>
                </c:pt>
                <c:pt idx="4754">
                  <c:v>2.1000000000000012E-2</c:v>
                </c:pt>
                <c:pt idx="4755">
                  <c:v>2.1000000000000012E-2</c:v>
                </c:pt>
                <c:pt idx="4756">
                  <c:v>2.1000000000000012E-2</c:v>
                </c:pt>
                <c:pt idx="4757">
                  <c:v>2.0000000000000011E-2</c:v>
                </c:pt>
                <c:pt idx="4758">
                  <c:v>1.9000000000000031E-2</c:v>
                </c:pt>
                <c:pt idx="4759">
                  <c:v>1.9000000000000031E-2</c:v>
                </c:pt>
                <c:pt idx="4760">
                  <c:v>1.7999999999999999E-2</c:v>
                </c:pt>
                <c:pt idx="4761">
                  <c:v>1.7999999999999999E-2</c:v>
                </c:pt>
                <c:pt idx="4762">
                  <c:v>1.7999999999999999E-2</c:v>
                </c:pt>
                <c:pt idx="4763">
                  <c:v>1.7999999999999999E-2</c:v>
                </c:pt>
                <c:pt idx="4764">
                  <c:v>1.7000000000000001E-2</c:v>
                </c:pt>
                <c:pt idx="4765">
                  <c:v>1.7000000000000001E-2</c:v>
                </c:pt>
                <c:pt idx="4766">
                  <c:v>1.7000000000000001E-2</c:v>
                </c:pt>
                <c:pt idx="4767">
                  <c:v>1.7999999999999999E-2</c:v>
                </c:pt>
                <c:pt idx="4768">
                  <c:v>1.9000000000000031E-2</c:v>
                </c:pt>
                <c:pt idx="4769">
                  <c:v>2.0000000000000011E-2</c:v>
                </c:pt>
                <c:pt idx="4770">
                  <c:v>2.0000000000000011E-2</c:v>
                </c:pt>
                <c:pt idx="4771">
                  <c:v>2.1000000000000012E-2</c:v>
                </c:pt>
                <c:pt idx="4772">
                  <c:v>2.1999999999999999E-2</c:v>
                </c:pt>
                <c:pt idx="4773">
                  <c:v>2.1000000000000012E-2</c:v>
                </c:pt>
                <c:pt idx="4774">
                  <c:v>2.0000000000000011E-2</c:v>
                </c:pt>
                <c:pt idx="4775">
                  <c:v>1.9000000000000031E-2</c:v>
                </c:pt>
                <c:pt idx="4776">
                  <c:v>1.7999999999999999E-2</c:v>
                </c:pt>
                <c:pt idx="4777">
                  <c:v>1.7999999999999999E-2</c:v>
                </c:pt>
                <c:pt idx="4778">
                  <c:v>1.7999999999999999E-2</c:v>
                </c:pt>
                <c:pt idx="4779">
                  <c:v>1.9000000000000031E-2</c:v>
                </c:pt>
                <c:pt idx="4780">
                  <c:v>1.7999999999999999E-2</c:v>
                </c:pt>
                <c:pt idx="4781">
                  <c:v>1.7999999999999999E-2</c:v>
                </c:pt>
                <c:pt idx="4782">
                  <c:v>1.7000000000000001E-2</c:v>
                </c:pt>
                <c:pt idx="4783">
                  <c:v>1.7000000000000001E-2</c:v>
                </c:pt>
                <c:pt idx="4784">
                  <c:v>1.7999999999999999E-2</c:v>
                </c:pt>
                <c:pt idx="4785">
                  <c:v>1.7999999999999999E-2</c:v>
                </c:pt>
                <c:pt idx="4786">
                  <c:v>1.9000000000000031E-2</c:v>
                </c:pt>
                <c:pt idx="4787">
                  <c:v>1.7999999999999999E-2</c:v>
                </c:pt>
                <c:pt idx="4788">
                  <c:v>1.7999999999999999E-2</c:v>
                </c:pt>
                <c:pt idx="4789">
                  <c:v>1.7999999999999999E-2</c:v>
                </c:pt>
                <c:pt idx="4790">
                  <c:v>1.7999999999999999E-2</c:v>
                </c:pt>
                <c:pt idx="4791">
                  <c:v>1.7999999999999999E-2</c:v>
                </c:pt>
                <c:pt idx="4792">
                  <c:v>1.9000000000000031E-2</c:v>
                </c:pt>
                <c:pt idx="4793">
                  <c:v>2.1000000000000012E-2</c:v>
                </c:pt>
                <c:pt idx="4794">
                  <c:v>2.1999999999999999E-2</c:v>
                </c:pt>
                <c:pt idx="4795">
                  <c:v>2.3E-2</c:v>
                </c:pt>
                <c:pt idx="4796">
                  <c:v>2.4E-2</c:v>
                </c:pt>
                <c:pt idx="4797">
                  <c:v>2.5000000000000001E-2</c:v>
                </c:pt>
                <c:pt idx="4798">
                  <c:v>2.4E-2</c:v>
                </c:pt>
                <c:pt idx="4799">
                  <c:v>2.4E-2</c:v>
                </c:pt>
                <c:pt idx="4800">
                  <c:v>2.1999999999999999E-2</c:v>
                </c:pt>
                <c:pt idx="4801">
                  <c:v>2.1000000000000012E-2</c:v>
                </c:pt>
                <c:pt idx="4802">
                  <c:v>2.0000000000000011E-2</c:v>
                </c:pt>
                <c:pt idx="4803">
                  <c:v>1.9000000000000031E-2</c:v>
                </c:pt>
                <c:pt idx="4804">
                  <c:v>1.9000000000000031E-2</c:v>
                </c:pt>
                <c:pt idx="4805">
                  <c:v>1.9000000000000031E-2</c:v>
                </c:pt>
                <c:pt idx="4806">
                  <c:v>1.7999999999999999E-2</c:v>
                </c:pt>
                <c:pt idx="4807">
                  <c:v>1.7999999999999999E-2</c:v>
                </c:pt>
                <c:pt idx="4808">
                  <c:v>1.7999999999999999E-2</c:v>
                </c:pt>
                <c:pt idx="4809">
                  <c:v>1.7999999999999999E-2</c:v>
                </c:pt>
                <c:pt idx="4810">
                  <c:v>1.7999999999999999E-2</c:v>
                </c:pt>
                <c:pt idx="4811">
                  <c:v>1.9000000000000031E-2</c:v>
                </c:pt>
                <c:pt idx="4812">
                  <c:v>1.9000000000000031E-2</c:v>
                </c:pt>
                <c:pt idx="4813">
                  <c:v>1.7999999999999999E-2</c:v>
                </c:pt>
                <c:pt idx="4814">
                  <c:v>1.7000000000000001E-2</c:v>
                </c:pt>
                <c:pt idx="4815">
                  <c:v>1.7000000000000001E-2</c:v>
                </c:pt>
                <c:pt idx="4816">
                  <c:v>1.7000000000000001E-2</c:v>
                </c:pt>
                <c:pt idx="4817">
                  <c:v>1.7999999999999999E-2</c:v>
                </c:pt>
                <c:pt idx="4818">
                  <c:v>2.0000000000000011E-2</c:v>
                </c:pt>
                <c:pt idx="4819">
                  <c:v>2.1000000000000012E-2</c:v>
                </c:pt>
                <c:pt idx="4820">
                  <c:v>2.1000000000000012E-2</c:v>
                </c:pt>
                <c:pt idx="4821">
                  <c:v>2.1999999999999999E-2</c:v>
                </c:pt>
                <c:pt idx="4822">
                  <c:v>2.1999999999999999E-2</c:v>
                </c:pt>
                <c:pt idx="4823">
                  <c:v>2.1000000000000012E-2</c:v>
                </c:pt>
                <c:pt idx="4824">
                  <c:v>2.1000000000000012E-2</c:v>
                </c:pt>
                <c:pt idx="4825">
                  <c:v>2.0000000000000011E-2</c:v>
                </c:pt>
                <c:pt idx="4826">
                  <c:v>2.0000000000000011E-2</c:v>
                </c:pt>
                <c:pt idx="4827">
                  <c:v>1.9000000000000031E-2</c:v>
                </c:pt>
                <c:pt idx="4828">
                  <c:v>1.7999999999999999E-2</c:v>
                </c:pt>
                <c:pt idx="4829">
                  <c:v>1.9000000000000031E-2</c:v>
                </c:pt>
                <c:pt idx="4830">
                  <c:v>2.0000000000000011E-2</c:v>
                </c:pt>
                <c:pt idx="4831">
                  <c:v>1.9000000000000031E-2</c:v>
                </c:pt>
                <c:pt idx="4832">
                  <c:v>1.7999999999999999E-2</c:v>
                </c:pt>
                <c:pt idx="4833">
                  <c:v>1.7999999999999999E-2</c:v>
                </c:pt>
                <c:pt idx="4834">
                  <c:v>1.7999999999999999E-2</c:v>
                </c:pt>
                <c:pt idx="4835">
                  <c:v>2.0000000000000011E-2</c:v>
                </c:pt>
                <c:pt idx="4836">
                  <c:v>2.1000000000000012E-2</c:v>
                </c:pt>
                <c:pt idx="4837">
                  <c:v>2.1000000000000012E-2</c:v>
                </c:pt>
                <c:pt idx="4838">
                  <c:v>2.0000000000000011E-2</c:v>
                </c:pt>
                <c:pt idx="4839">
                  <c:v>1.9000000000000031E-2</c:v>
                </c:pt>
                <c:pt idx="4840">
                  <c:v>1.9000000000000031E-2</c:v>
                </c:pt>
                <c:pt idx="4841">
                  <c:v>2.0000000000000011E-2</c:v>
                </c:pt>
                <c:pt idx="4842">
                  <c:v>2.1000000000000012E-2</c:v>
                </c:pt>
                <c:pt idx="4843">
                  <c:v>2.1999999999999999E-2</c:v>
                </c:pt>
                <c:pt idx="4844">
                  <c:v>2.1999999999999999E-2</c:v>
                </c:pt>
                <c:pt idx="4845">
                  <c:v>2.1999999999999999E-2</c:v>
                </c:pt>
                <c:pt idx="4846">
                  <c:v>2.1999999999999999E-2</c:v>
                </c:pt>
                <c:pt idx="4847">
                  <c:v>2.1999999999999999E-2</c:v>
                </c:pt>
                <c:pt idx="4848">
                  <c:v>2.1000000000000012E-2</c:v>
                </c:pt>
                <c:pt idx="4849">
                  <c:v>2.0000000000000011E-2</c:v>
                </c:pt>
                <c:pt idx="4850">
                  <c:v>2.0000000000000011E-2</c:v>
                </c:pt>
                <c:pt idx="4851">
                  <c:v>2.0000000000000011E-2</c:v>
                </c:pt>
                <c:pt idx="4852">
                  <c:v>1.9000000000000031E-2</c:v>
                </c:pt>
                <c:pt idx="4853">
                  <c:v>1.7999999999999999E-2</c:v>
                </c:pt>
                <c:pt idx="4854">
                  <c:v>1.7999999999999999E-2</c:v>
                </c:pt>
                <c:pt idx="4855">
                  <c:v>1.9000000000000031E-2</c:v>
                </c:pt>
                <c:pt idx="4856">
                  <c:v>1.9000000000000031E-2</c:v>
                </c:pt>
                <c:pt idx="4857">
                  <c:v>1.7999999999999999E-2</c:v>
                </c:pt>
                <c:pt idx="4858">
                  <c:v>1.7999999999999999E-2</c:v>
                </c:pt>
                <c:pt idx="4859">
                  <c:v>1.9000000000000031E-2</c:v>
                </c:pt>
                <c:pt idx="4860">
                  <c:v>1.9000000000000031E-2</c:v>
                </c:pt>
                <c:pt idx="4861">
                  <c:v>1.9000000000000031E-2</c:v>
                </c:pt>
                <c:pt idx="4862">
                  <c:v>1.9000000000000031E-2</c:v>
                </c:pt>
                <c:pt idx="4863">
                  <c:v>1.7999999999999999E-2</c:v>
                </c:pt>
                <c:pt idx="4864">
                  <c:v>1.7000000000000001E-2</c:v>
                </c:pt>
                <c:pt idx="4865">
                  <c:v>1.7000000000000001E-2</c:v>
                </c:pt>
                <c:pt idx="4866">
                  <c:v>1.7999999999999999E-2</c:v>
                </c:pt>
                <c:pt idx="4867">
                  <c:v>1.9000000000000031E-2</c:v>
                </c:pt>
                <c:pt idx="4868">
                  <c:v>2.1000000000000012E-2</c:v>
                </c:pt>
                <c:pt idx="4869">
                  <c:v>2.1000000000000012E-2</c:v>
                </c:pt>
                <c:pt idx="4870">
                  <c:v>2.1999999999999999E-2</c:v>
                </c:pt>
                <c:pt idx="4871">
                  <c:v>2.1999999999999999E-2</c:v>
                </c:pt>
                <c:pt idx="4872">
                  <c:v>2.1000000000000012E-2</c:v>
                </c:pt>
                <c:pt idx="4873">
                  <c:v>2.0000000000000011E-2</c:v>
                </c:pt>
                <c:pt idx="4874">
                  <c:v>2.0000000000000011E-2</c:v>
                </c:pt>
                <c:pt idx="4875">
                  <c:v>2.0000000000000011E-2</c:v>
                </c:pt>
                <c:pt idx="4876">
                  <c:v>1.9000000000000031E-2</c:v>
                </c:pt>
                <c:pt idx="4877">
                  <c:v>1.9000000000000031E-2</c:v>
                </c:pt>
                <c:pt idx="4878">
                  <c:v>2.0000000000000011E-2</c:v>
                </c:pt>
                <c:pt idx="4879">
                  <c:v>2.1000000000000012E-2</c:v>
                </c:pt>
                <c:pt idx="4880">
                  <c:v>2.1000000000000012E-2</c:v>
                </c:pt>
                <c:pt idx="4881">
                  <c:v>2.1000000000000012E-2</c:v>
                </c:pt>
                <c:pt idx="4882">
                  <c:v>2.1000000000000012E-2</c:v>
                </c:pt>
                <c:pt idx="4883">
                  <c:v>2.1000000000000012E-2</c:v>
                </c:pt>
                <c:pt idx="4884">
                  <c:v>2.1000000000000012E-2</c:v>
                </c:pt>
                <c:pt idx="4885">
                  <c:v>2.1000000000000012E-2</c:v>
                </c:pt>
                <c:pt idx="4886">
                  <c:v>2.0000000000000011E-2</c:v>
                </c:pt>
                <c:pt idx="4887">
                  <c:v>1.9000000000000031E-2</c:v>
                </c:pt>
                <c:pt idx="4888">
                  <c:v>1.7999999999999999E-2</c:v>
                </c:pt>
                <c:pt idx="4889">
                  <c:v>1.7000000000000001E-2</c:v>
                </c:pt>
                <c:pt idx="4890">
                  <c:v>1.7999999999999999E-2</c:v>
                </c:pt>
                <c:pt idx="4891">
                  <c:v>1.7999999999999999E-2</c:v>
                </c:pt>
                <c:pt idx="4892">
                  <c:v>1.9000000000000031E-2</c:v>
                </c:pt>
                <c:pt idx="4893">
                  <c:v>2.1000000000000012E-2</c:v>
                </c:pt>
                <c:pt idx="4894">
                  <c:v>2.1000000000000012E-2</c:v>
                </c:pt>
                <c:pt idx="4895">
                  <c:v>2.1999999999999999E-2</c:v>
                </c:pt>
                <c:pt idx="4896">
                  <c:v>2.1999999999999999E-2</c:v>
                </c:pt>
                <c:pt idx="4897">
                  <c:v>2.1000000000000012E-2</c:v>
                </c:pt>
                <c:pt idx="4898">
                  <c:v>2.0000000000000011E-2</c:v>
                </c:pt>
                <c:pt idx="4899">
                  <c:v>1.9000000000000031E-2</c:v>
                </c:pt>
                <c:pt idx="4900">
                  <c:v>1.9000000000000031E-2</c:v>
                </c:pt>
                <c:pt idx="4901">
                  <c:v>1.9000000000000031E-2</c:v>
                </c:pt>
                <c:pt idx="4902">
                  <c:v>1.9000000000000031E-2</c:v>
                </c:pt>
                <c:pt idx="4903">
                  <c:v>1.9000000000000031E-2</c:v>
                </c:pt>
                <c:pt idx="4904">
                  <c:v>1.9000000000000031E-2</c:v>
                </c:pt>
                <c:pt idx="4905">
                  <c:v>1.7999999999999999E-2</c:v>
                </c:pt>
                <c:pt idx="4906">
                  <c:v>1.7999999999999999E-2</c:v>
                </c:pt>
                <c:pt idx="4907">
                  <c:v>1.7999999999999999E-2</c:v>
                </c:pt>
                <c:pt idx="4908">
                  <c:v>1.9000000000000031E-2</c:v>
                </c:pt>
                <c:pt idx="4909">
                  <c:v>1.9000000000000031E-2</c:v>
                </c:pt>
                <c:pt idx="4910">
                  <c:v>1.9000000000000031E-2</c:v>
                </c:pt>
                <c:pt idx="4911">
                  <c:v>1.7999999999999999E-2</c:v>
                </c:pt>
                <c:pt idx="4912">
                  <c:v>1.7999999999999999E-2</c:v>
                </c:pt>
                <c:pt idx="4913">
                  <c:v>1.7000000000000001E-2</c:v>
                </c:pt>
                <c:pt idx="4914">
                  <c:v>1.7000000000000001E-2</c:v>
                </c:pt>
                <c:pt idx="4915">
                  <c:v>1.7999999999999999E-2</c:v>
                </c:pt>
                <c:pt idx="4916">
                  <c:v>1.7999999999999999E-2</c:v>
                </c:pt>
                <c:pt idx="4917">
                  <c:v>2.0000000000000011E-2</c:v>
                </c:pt>
                <c:pt idx="4918">
                  <c:v>2.1000000000000012E-2</c:v>
                </c:pt>
                <c:pt idx="4919">
                  <c:v>2.1999999999999999E-2</c:v>
                </c:pt>
                <c:pt idx="4920">
                  <c:v>2.3E-2</c:v>
                </c:pt>
                <c:pt idx="4921">
                  <c:v>2.3E-2</c:v>
                </c:pt>
                <c:pt idx="4922">
                  <c:v>2.1999999999999999E-2</c:v>
                </c:pt>
                <c:pt idx="4923">
                  <c:v>2.1999999999999999E-2</c:v>
                </c:pt>
                <c:pt idx="4924">
                  <c:v>2.1999999999999999E-2</c:v>
                </c:pt>
                <c:pt idx="4925">
                  <c:v>2.1999999999999999E-2</c:v>
                </c:pt>
                <c:pt idx="4926">
                  <c:v>2.1999999999999999E-2</c:v>
                </c:pt>
                <c:pt idx="4927">
                  <c:v>2.1000000000000012E-2</c:v>
                </c:pt>
                <c:pt idx="4928">
                  <c:v>2.0000000000000011E-2</c:v>
                </c:pt>
                <c:pt idx="4929">
                  <c:v>2.0000000000000011E-2</c:v>
                </c:pt>
                <c:pt idx="4930">
                  <c:v>1.7999999999999999E-2</c:v>
                </c:pt>
                <c:pt idx="4931">
                  <c:v>1.7999999999999999E-2</c:v>
                </c:pt>
                <c:pt idx="4932">
                  <c:v>1.7999999999999999E-2</c:v>
                </c:pt>
                <c:pt idx="4933">
                  <c:v>1.7999999999999999E-2</c:v>
                </c:pt>
                <c:pt idx="4934">
                  <c:v>1.9000000000000031E-2</c:v>
                </c:pt>
                <c:pt idx="4935">
                  <c:v>1.7999999999999999E-2</c:v>
                </c:pt>
                <c:pt idx="4936">
                  <c:v>1.7999999999999999E-2</c:v>
                </c:pt>
                <c:pt idx="4937">
                  <c:v>1.7000000000000001E-2</c:v>
                </c:pt>
                <c:pt idx="4938">
                  <c:v>1.7000000000000001E-2</c:v>
                </c:pt>
                <c:pt idx="4939">
                  <c:v>1.7000000000000001E-2</c:v>
                </c:pt>
                <c:pt idx="4940">
                  <c:v>1.7999999999999999E-2</c:v>
                </c:pt>
                <c:pt idx="4941">
                  <c:v>1.9000000000000031E-2</c:v>
                </c:pt>
                <c:pt idx="4942">
                  <c:v>2.1000000000000012E-2</c:v>
                </c:pt>
                <c:pt idx="4943">
                  <c:v>2.1000000000000012E-2</c:v>
                </c:pt>
                <c:pt idx="4944">
                  <c:v>2.1000000000000012E-2</c:v>
                </c:pt>
                <c:pt idx="4945">
                  <c:v>2.1999999999999999E-2</c:v>
                </c:pt>
                <c:pt idx="4946">
                  <c:v>2.1000000000000012E-2</c:v>
                </c:pt>
                <c:pt idx="4947">
                  <c:v>2.1000000000000012E-2</c:v>
                </c:pt>
                <c:pt idx="4948">
                  <c:v>2.0000000000000011E-2</c:v>
                </c:pt>
                <c:pt idx="4949">
                  <c:v>2.0000000000000011E-2</c:v>
                </c:pt>
                <c:pt idx="4950">
                  <c:v>1.9000000000000031E-2</c:v>
                </c:pt>
                <c:pt idx="4951">
                  <c:v>1.9000000000000031E-2</c:v>
                </c:pt>
                <c:pt idx="4952">
                  <c:v>1.9000000000000031E-2</c:v>
                </c:pt>
                <c:pt idx="4953">
                  <c:v>2.0000000000000011E-2</c:v>
                </c:pt>
                <c:pt idx="4954">
                  <c:v>1.9000000000000031E-2</c:v>
                </c:pt>
                <c:pt idx="4955">
                  <c:v>1.7999999999999999E-2</c:v>
                </c:pt>
                <c:pt idx="4956">
                  <c:v>1.7999999999999999E-2</c:v>
                </c:pt>
                <c:pt idx="4957">
                  <c:v>1.9000000000000031E-2</c:v>
                </c:pt>
                <c:pt idx="4958">
                  <c:v>1.9000000000000031E-2</c:v>
                </c:pt>
                <c:pt idx="4959">
                  <c:v>1.9000000000000031E-2</c:v>
                </c:pt>
                <c:pt idx="4960">
                  <c:v>1.7999999999999999E-2</c:v>
                </c:pt>
                <c:pt idx="4961">
                  <c:v>1.7999999999999999E-2</c:v>
                </c:pt>
                <c:pt idx="4962">
                  <c:v>1.7999999999999999E-2</c:v>
                </c:pt>
                <c:pt idx="4963">
                  <c:v>1.9000000000000031E-2</c:v>
                </c:pt>
                <c:pt idx="4964">
                  <c:v>2.0000000000000011E-2</c:v>
                </c:pt>
                <c:pt idx="4965">
                  <c:v>2.1000000000000012E-2</c:v>
                </c:pt>
                <c:pt idx="4966">
                  <c:v>2.3E-2</c:v>
                </c:pt>
                <c:pt idx="4967">
                  <c:v>2.4E-2</c:v>
                </c:pt>
                <c:pt idx="4968">
                  <c:v>2.4E-2</c:v>
                </c:pt>
                <c:pt idx="4969">
                  <c:v>2.4E-2</c:v>
                </c:pt>
                <c:pt idx="4970">
                  <c:v>2.3E-2</c:v>
                </c:pt>
                <c:pt idx="4971">
                  <c:v>2.3E-2</c:v>
                </c:pt>
                <c:pt idx="4972">
                  <c:v>2.1999999999999999E-2</c:v>
                </c:pt>
                <c:pt idx="4973">
                  <c:v>2.0000000000000011E-2</c:v>
                </c:pt>
                <c:pt idx="4974">
                  <c:v>1.9000000000000031E-2</c:v>
                </c:pt>
                <c:pt idx="4975">
                  <c:v>1.7999999999999999E-2</c:v>
                </c:pt>
                <c:pt idx="4976">
                  <c:v>1.7999999999999999E-2</c:v>
                </c:pt>
                <c:pt idx="4977">
                  <c:v>1.7999999999999999E-2</c:v>
                </c:pt>
                <c:pt idx="4978">
                  <c:v>1.9000000000000031E-2</c:v>
                </c:pt>
                <c:pt idx="4979">
                  <c:v>1.7999999999999999E-2</c:v>
                </c:pt>
                <c:pt idx="4980">
                  <c:v>1.7999999999999999E-2</c:v>
                </c:pt>
                <c:pt idx="4981">
                  <c:v>1.7999999999999999E-2</c:v>
                </c:pt>
                <c:pt idx="4982">
                  <c:v>1.7999999999999999E-2</c:v>
                </c:pt>
                <c:pt idx="4983">
                  <c:v>1.7999999999999999E-2</c:v>
                </c:pt>
                <c:pt idx="4984">
                  <c:v>1.7999999999999999E-2</c:v>
                </c:pt>
                <c:pt idx="4985">
                  <c:v>1.7999999999999999E-2</c:v>
                </c:pt>
                <c:pt idx="4986">
                  <c:v>1.7000000000000001E-2</c:v>
                </c:pt>
                <c:pt idx="4987">
                  <c:v>1.7000000000000001E-2</c:v>
                </c:pt>
                <c:pt idx="4988">
                  <c:v>1.7000000000000001E-2</c:v>
                </c:pt>
                <c:pt idx="4989">
                  <c:v>1.7999999999999999E-2</c:v>
                </c:pt>
                <c:pt idx="4990">
                  <c:v>1.9000000000000031E-2</c:v>
                </c:pt>
                <c:pt idx="4991">
                  <c:v>2.1000000000000012E-2</c:v>
                </c:pt>
                <c:pt idx="4992">
                  <c:v>2.1999999999999999E-2</c:v>
                </c:pt>
                <c:pt idx="4993">
                  <c:v>2.1999999999999999E-2</c:v>
                </c:pt>
                <c:pt idx="4994">
                  <c:v>2.1999999999999999E-2</c:v>
                </c:pt>
                <c:pt idx="4995">
                  <c:v>2.1000000000000012E-2</c:v>
                </c:pt>
                <c:pt idx="4996">
                  <c:v>2.1000000000000012E-2</c:v>
                </c:pt>
                <c:pt idx="4997">
                  <c:v>2.1000000000000012E-2</c:v>
                </c:pt>
                <c:pt idx="4998">
                  <c:v>2.0000000000000011E-2</c:v>
                </c:pt>
                <c:pt idx="4999">
                  <c:v>1.9000000000000031E-2</c:v>
                </c:pt>
                <c:pt idx="5000">
                  <c:v>1.9000000000000031E-2</c:v>
                </c:pt>
                <c:pt idx="5001">
                  <c:v>1.9000000000000031E-2</c:v>
                </c:pt>
                <c:pt idx="5002">
                  <c:v>1.9000000000000031E-2</c:v>
                </c:pt>
                <c:pt idx="5003">
                  <c:v>1.9000000000000031E-2</c:v>
                </c:pt>
                <c:pt idx="5004">
                  <c:v>2.0000000000000011E-2</c:v>
                </c:pt>
                <c:pt idx="5005">
                  <c:v>2.0000000000000011E-2</c:v>
                </c:pt>
                <c:pt idx="5006">
                  <c:v>2.1000000000000012E-2</c:v>
                </c:pt>
                <c:pt idx="5007">
                  <c:v>2.1000000000000012E-2</c:v>
                </c:pt>
                <c:pt idx="5008">
                  <c:v>2.1999999999999999E-2</c:v>
                </c:pt>
                <c:pt idx="5009">
                  <c:v>2.1000000000000012E-2</c:v>
                </c:pt>
                <c:pt idx="5010">
                  <c:v>2.1000000000000012E-2</c:v>
                </c:pt>
                <c:pt idx="5011">
                  <c:v>2.0000000000000011E-2</c:v>
                </c:pt>
                <c:pt idx="5012">
                  <c:v>2.0000000000000011E-2</c:v>
                </c:pt>
                <c:pt idx="5013">
                  <c:v>2.0000000000000011E-2</c:v>
                </c:pt>
                <c:pt idx="5014">
                  <c:v>2.0000000000000011E-2</c:v>
                </c:pt>
                <c:pt idx="5015">
                  <c:v>2.1000000000000012E-2</c:v>
                </c:pt>
                <c:pt idx="5016">
                  <c:v>2.1999999999999999E-2</c:v>
                </c:pt>
                <c:pt idx="5017">
                  <c:v>2.1999999999999999E-2</c:v>
                </c:pt>
                <c:pt idx="5018">
                  <c:v>2.1999999999999999E-2</c:v>
                </c:pt>
                <c:pt idx="5019">
                  <c:v>2.1000000000000012E-2</c:v>
                </c:pt>
                <c:pt idx="5020">
                  <c:v>2.0000000000000011E-2</c:v>
                </c:pt>
                <c:pt idx="5021">
                  <c:v>1.9000000000000031E-2</c:v>
                </c:pt>
                <c:pt idx="5022">
                  <c:v>2.0000000000000011E-2</c:v>
                </c:pt>
                <c:pt idx="5023">
                  <c:v>1.9000000000000031E-2</c:v>
                </c:pt>
                <c:pt idx="5024">
                  <c:v>1.9000000000000031E-2</c:v>
                </c:pt>
                <c:pt idx="5025">
                  <c:v>1.9000000000000031E-2</c:v>
                </c:pt>
                <c:pt idx="5026">
                  <c:v>1.7999999999999999E-2</c:v>
                </c:pt>
                <c:pt idx="5027">
                  <c:v>1.7999999999999999E-2</c:v>
                </c:pt>
                <c:pt idx="5028">
                  <c:v>1.7999999999999999E-2</c:v>
                </c:pt>
                <c:pt idx="5029">
                  <c:v>1.7999999999999999E-2</c:v>
                </c:pt>
                <c:pt idx="5030">
                  <c:v>1.9000000000000031E-2</c:v>
                </c:pt>
                <c:pt idx="5031">
                  <c:v>1.9000000000000031E-2</c:v>
                </c:pt>
                <c:pt idx="5032">
                  <c:v>1.9000000000000031E-2</c:v>
                </c:pt>
                <c:pt idx="5033">
                  <c:v>1.7999999999999999E-2</c:v>
                </c:pt>
                <c:pt idx="5034">
                  <c:v>1.7000000000000001E-2</c:v>
                </c:pt>
                <c:pt idx="5035">
                  <c:v>1.7000000000000001E-2</c:v>
                </c:pt>
                <c:pt idx="5036">
                  <c:v>1.7999999999999999E-2</c:v>
                </c:pt>
                <c:pt idx="5037">
                  <c:v>1.7999999999999999E-2</c:v>
                </c:pt>
                <c:pt idx="5038">
                  <c:v>1.7999999999999999E-2</c:v>
                </c:pt>
                <c:pt idx="5039">
                  <c:v>1.9000000000000031E-2</c:v>
                </c:pt>
                <c:pt idx="5040">
                  <c:v>2.0000000000000011E-2</c:v>
                </c:pt>
                <c:pt idx="5041">
                  <c:v>2.1000000000000012E-2</c:v>
                </c:pt>
                <c:pt idx="5042">
                  <c:v>2.1999999999999999E-2</c:v>
                </c:pt>
                <c:pt idx="5043">
                  <c:v>2.1999999999999999E-2</c:v>
                </c:pt>
                <c:pt idx="5044">
                  <c:v>2.1000000000000012E-2</c:v>
                </c:pt>
                <c:pt idx="5045">
                  <c:v>2.1000000000000012E-2</c:v>
                </c:pt>
                <c:pt idx="5046">
                  <c:v>2.0000000000000011E-2</c:v>
                </c:pt>
                <c:pt idx="5047">
                  <c:v>2.0000000000000011E-2</c:v>
                </c:pt>
                <c:pt idx="5048">
                  <c:v>2.1000000000000012E-2</c:v>
                </c:pt>
                <c:pt idx="5049">
                  <c:v>2.1000000000000012E-2</c:v>
                </c:pt>
                <c:pt idx="5050">
                  <c:v>2.1999999999999999E-2</c:v>
                </c:pt>
                <c:pt idx="5051">
                  <c:v>2.1000000000000012E-2</c:v>
                </c:pt>
                <c:pt idx="5052">
                  <c:v>2.1000000000000012E-2</c:v>
                </c:pt>
                <c:pt idx="5053">
                  <c:v>2.1000000000000012E-2</c:v>
                </c:pt>
                <c:pt idx="5054">
                  <c:v>2.1000000000000012E-2</c:v>
                </c:pt>
                <c:pt idx="5055">
                  <c:v>2.1000000000000012E-2</c:v>
                </c:pt>
                <c:pt idx="5056">
                  <c:v>2.1000000000000012E-2</c:v>
                </c:pt>
                <c:pt idx="5057">
                  <c:v>2.0000000000000011E-2</c:v>
                </c:pt>
                <c:pt idx="5058">
                  <c:v>1.9000000000000031E-2</c:v>
                </c:pt>
                <c:pt idx="5059">
                  <c:v>1.7999999999999999E-2</c:v>
                </c:pt>
                <c:pt idx="5060">
                  <c:v>1.7000000000000001E-2</c:v>
                </c:pt>
                <c:pt idx="5061">
                  <c:v>1.7000000000000001E-2</c:v>
                </c:pt>
                <c:pt idx="5062">
                  <c:v>1.7999999999999999E-2</c:v>
                </c:pt>
                <c:pt idx="5063">
                  <c:v>1.7999999999999999E-2</c:v>
                </c:pt>
                <c:pt idx="5064">
                  <c:v>1.9000000000000031E-2</c:v>
                </c:pt>
                <c:pt idx="5065">
                  <c:v>2.0000000000000011E-2</c:v>
                </c:pt>
                <c:pt idx="5066">
                  <c:v>2.1000000000000012E-2</c:v>
                </c:pt>
                <c:pt idx="5067">
                  <c:v>2.1000000000000012E-2</c:v>
                </c:pt>
                <c:pt idx="5068">
                  <c:v>2.1000000000000012E-2</c:v>
                </c:pt>
                <c:pt idx="5069">
                  <c:v>2.1000000000000012E-2</c:v>
                </c:pt>
                <c:pt idx="5070">
                  <c:v>2.0000000000000011E-2</c:v>
                </c:pt>
                <c:pt idx="5071">
                  <c:v>2.0000000000000011E-2</c:v>
                </c:pt>
                <c:pt idx="5072">
                  <c:v>1.9000000000000031E-2</c:v>
                </c:pt>
                <c:pt idx="5073">
                  <c:v>1.9000000000000031E-2</c:v>
                </c:pt>
                <c:pt idx="5074">
                  <c:v>1.9000000000000031E-2</c:v>
                </c:pt>
                <c:pt idx="5075">
                  <c:v>1.9000000000000031E-2</c:v>
                </c:pt>
                <c:pt idx="5076">
                  <c:v>1.7999999999999999E-2</c:v>
                </c:pt>
                <c:pt idx="5077">
                  <c:v>1.7999999999999999E-2</c:v>
                </c:pt>
                <c:pt idx="5078">
                  <c:v>1.7999999999999999E-2</c:v>
                </c:pt>
                <c:pt idx="5079">
                  <c:v>1.9000000000000031E-2</c:v>
                </c:pt>
                <c:pt idx="5080">
                  <c:v>1.7999999999999999E-2</c:v>
                </c:pt>
                <c:pt idx="5081">
                  <c:v>1.7999999999999999E-2</c:v>
                </c:pt>
                <c:pt idx="5082">
                  <c:v>1.7000000000000001E-2</c:v>
                </c:pt>
                <c:pt idx="5083">
                  <c:v>1.7000000000000001E-2</c:v>
                </c:pt>
                <c:pt idx="5084">
                  <c:v>1.7000000000000001E-2</c:v>
                </c:pt>
                <c:pt idx="5085">
                  <c:v>1.7000000000000001E-2</c:v>
                </c:pt>
                <c:pt idx="5086">
                  <c:v>1.7000000000000001E-2</c:v>
                </c:pt>
                <c:pt idx="5087">
                  <c:v>1.7000000000000001E-2</c:v>
                </c:pt>
                <c:pt idx="5088">
                  <c:v>1.7999999999999999E-2</c:v>
                </c:pt>
                <c:pt idx="5089">
                  <c:v>2.0000000000000011E-2</c:v>
                </c:pt>
                <c:pt idx="5090">
                  <c:v>2.1999999999999999E-2</c:v>
                </c:pt>
                <c:pt idx="5091">
                  <c:v>2.1999999999999999E-2</c:v>
                </c:pt>
                <c:pt idx="5092">
                  <c:v>2.1999999999999999E-2</c:v>
                </c:pt>
                <c:pt idx="5093">
                  <c:v>2.3E-2</c:v>
                </c:pt>
                <c:pt idx="5094">
                  <c:v>2.3E-2</c:v>
                </c:pt>
                <c:pt idx="5095">
                  <c:v>2.3E-2</c:v>
                </c:pt>
                <c:pt idx="5096">
                  <c:v>2.3E-2</c:v>
                </c:pt>
                <c:pt idx="5097">
                  <c:v>2.1999999999999999E-2</c:v>
                </c:pt>
                <c:pt idx="5098">
                  <c:v>2.0000000000000011E-2</c:v>
                </c:pt>
                <c:pt idx="5099">
                  <c:v>2.0000000000000011E-2</c:v>
                </c:pt>
                <c:pt idx="5100">
                  <c:v>1.9000000000000031E-2</c:v>
                </c:pt>
                <c:pt idx="5101">
                  <c:v>1.7999999999999999E-2</c:v>
                </c:pt>
                <c:pt idx="5102">
                  <c:v>1.7999999999999999E-2</c:v>
                </c:pt>
                <c:pt idx="5103">
                  <c:v>1.7999999999999999E-2</c:v>
                </c:pt>
                <c:pt idx="5104">
                  <c:v>1.7999999999999999E-2</c:v>
                </c:pt>
                <c:pt idx="5105">
                  <c:v>1.7999999999999999E-2</c:v>
                </c:pt>
                <c:pt idx="5106">
                  <c:v>1.7999999999999999E-2</c:v>
                </c:pt>
                <c:pt idx="5107">
                  <c:v>1.7999999999999999E-2</c:v>
                </c:pt>
                <c:pt idx="5108">
                  <c:v>1.7000000000000001E-2</c:v>
                </c:pt>
                <c:pt idx="5109">
                  <c:v>1.7000000000000001E-2</c:v>
                </c:pt>
                <c:pt idx="5110">
                  <c:v>1.7000000000000001E-2</c:v>
                </c:pt>
                <c:pt idx="5111">
                  <c:v>1.7999999999999999E-2</c:v>
                </c:pt>
                <c:pt idx="5112">
                  <c:v>1.7999999999999999E-2</c:v>
                </c:pt>
                <c:pt idx="5113">
                  <c:v>2.0000000000000011E-2</c:v>
                </c:pt>
                <c:pt idx="5114">
                  <c:v>2.0000000000000011E-2</c:v>
                </c:pt>
                <c:pt idx="5115">
                  <c:v>2.1000000000000012E-2</c:v>
                </c:pt>
                <c:pt idx="5116">
                  <c:v>2.0000000000000011E-2</c:v>
                </c:pt>
                <c:pt idx="5117">
                  <c:v>2.1000000000000012E-2</c:v>
                </c:pt>
                <c:pt idx="5118">
                  <c:v>2.1000000000000012E-2</c:v>
                </c:pt>
                <c:pt idx="5119">
                  <c:v>2.1000000000000012E-2</c:v>
                </c:pt>
                <c:pt idx="5120">
                  <c:v>2.0000000000000011E-2</c:v>
                </c:pt>
                <c:pt idx="5121">
                  <c:v>1.9000000000000031E-2</c:v>
                </c:pt>
                <c:pt idx="5122">
                  <c:v>1.9000000000000031E-2</c:v>
                </c:pt>
                <c:pt idx="5123">
                  <c:v>1.7999999999999999E-2</c:v>
                </c:pt>
                <c:pt idx="5124">
                  <c:v>1.7999999999999999E-2</c:v>
                </c:pt>
                <c:pt idx="5125">
                  <c:v>1.7999999999999999E-2</c:v>
                </c:pt>
                <c:pt idx="5126">
                  <c:v>1.9000000000000031E-2</c:v>
                </c:pt>
                <c:pt idx="5127">
                  <c:v>1.7999999999999999E-2</c:v>
                </c:pt>
                <c:pt idx="5128">
                  <c:v>1.7999999999999999E-2</c:v>
                </c:pt>
                <c:pt idx="5129">
                  <c:v>1.7999999999999999E-2</c:v>
                </c:pt>
                <c:pt idx="5130">
                  <c:v>1.7999999999999999E-2</c:v>
                </c:pt>
                <c:pt idx="5131">
                  <c:v>1.7999999999999999E-2</c:v>
                </c:pt>
                <c:pt idx="5132">
                  <c:v>1.9000000000000031E-2</c:v>
                </c:pt>
                <c:pt idx="5133">
                  <c:v>1.9000000000000031E-2</c:v>
                </c:pt>
                <c:pt idx="5134">
                  <c:v>1.9000000000000031E-2</c:v>
                </c:pt>
                <c:pt idx="5135">
                  <c:v>2.0000000000000011E-2</c:v>
                </c:pt>
                <c:pt idx="5136">
                  <c:v>2.1000000000000012E-2</c:v>
                </c:pt>
                <c:pt idx="5137">
                  <c:v>2.1999999999999999E-2</c:v>
                </c:pt>
                <c:pt idx="5138">
                  <c:v>2.3E-2</c:v>
                </c:pt>
                <c:pt idx="5139">
                  <c:v>2.3E-2</c:v>
                </c:pt>
                <c:pt idx="5140">
                  <c:v>2.1999999999999999E-2</c:v>
                </c:pt>
                <c:pt idx="5141">
                  <c:v>2.1999999999999999E-2</c:v>
                </c:pt>
                <c:pt idx="5142">
                  <c:v>2.1999999999999999E-2</c:v>
                </c:pt>
                <c:pt idx="5143">
                  <c:v>2.1000000000000012E-2</c:v>
                </c:pt>
                <c:pt idx="5144">
                  <c:v>2.0000000000000011E-2</c:v>
                </c:pt>
                <c:pt idx="5145">
                  <c:v>2.0000000000000011E-2</c:v>
                </c:pt>
                <c:pt idx="5146">
                  <c:v>1.9000000000000031E-2</c:v>
                </c:pt>
                <c:pt idx="5147">
                  <c:v>1.9000000000000031E-2</c:v>
                </c:pt>
                <c:pt idx="5148">
                  <c:v>1.7999999999999999E-2</c:v>
                </c:pt>
                <c:pt idx="5149">
                  <c:v>1.7999999999999999E-2</c:v>
                </c:pt>
                <c:pt idx="5150">
                  <c:v>1.7999999999999999E-2</c:v>
                </c:pt>
                <c:pt idx="5151">
                  <c:v>1.9000000000000031E-2</c:v>
                </c:pt>
                <c:pt idx="5152">
                  <c:v>1.9000000000000031E-2</c:v>
                </c:pt>
                <c:pt idx="5153">
                  <c:v>1.7999999999999999E-2</c:v>
                </c:pt>
                <c:pt idx="5154">
                  <c:v>1.7999999999999999E-2</c:v>
                </c:pt>
                <c:pt idx="5155">
                  <c:v>1.7999999999999999E-2</c:v>
                </c:pt>
                <c:pt idx="5156">
                  <c:v>1.7000000000000001E-2</c:v>
                </c:pt>
                <c:pt idx="5157">
                  <c:v>1.7000000000000001E-2</c:v>
                </c:pt>
                <c:pt idx="5158">
                  <c:v>1.7000000000000001E-2</c:v>
                </c:pt>
                <c:pt idx="5159">
                  <c:v>1.7000000000000001E-2</c:v>
                </c:pt>
                <c:pt idx="5160">
                  <c:v>1.7000000000000001E-2</c:v>
                </c:pt>
                <c:pt idx="5161">
                  <c:v>1.7999999999999999E-2</c:v>
                </c:pt>
                <c:pt idx="5162">
                  <c:v>1.9000000000000031E-2</c:v>
                </c:pt>
                <c:pt idx="5163">
                  <c:v>2.0000000000000011E-2</c:v>
                </c:pt>
                <c:pt idx="5164">
                  <c:v>2.1000000000000012E-2</c:v>
                </c:pt>
                <c:pt idx="5165">
                  <c:v>2.1000000000000012E-2</c:v>
                </c:pt>
                <c:pt idx="5166">
                  <c:v>2.1000000000000012E-2</c:v>
                </c:pt>
                <c:pt idx="5167">
                  <c:v>2.1000000000000012E-2</c:v>
                </c:pt>
                <c:pt idx="5168">
                  <c:v>2.1000000000000012E-2</c:v>
                </c:pt>
                <c:pt idx="5169">
                  <c:v>2.0000000000000011E-2</c:v>
                </c:pt>
                <c:pt idx="5170">
                  <c:v>2.0000000000000011E-2</c:v>
                </c:pt>
                <c:pt idx="5171">
                  <c:v>1.9000000000000031E-2</c:v>
                </c:pt>
                <c:pt idx="5172">
                  <c:v>1.9000000000000031E-2</c:v>
                </c:pt>
                <c:pt idx="5173">
                  <c:v>1.7999999999999999E-2</c:v>
                </c:pt>
                <c:pt idx="5174">
                  <c:v>1.9000000000000031E-2</c:v>
                </c:pt>
                <c:pt idx="5175">
                  <c:v>2.0000000000000011E-2</c:v>
                </c:pt>
                <c:pt idx="5176">
                  <c:v>2.1000000000000012E-2</c:v>
                </c:pt>
                <c:pt idx="5177">
                  <c:v>2.1999999999999999E-2</c:v>
                </c:pt>
                <c:pt idx="5178">
                  <c:v>2.1000000000000012E-2</c:v>
                </c:pt>
                <c:pt idx="5179">
                  <c:v>2.1000000000000012E-2</c:v>
                </c:pt>
                <c:pt idx="5180">
                  <c:v>2.1000000000000012E-2</c:v>
                </c:pt>
                <c:pt idx="5181">
                  <c:v>2.1000000000000012E-2</c:v>
                </c:pt>
                <c:pt idx="5182">
                  <c:v>2.0000000000000011E-2</c:v>
                </c:pt>
                <c:pt idx="5183">
                  <c:v>2.1000000000000012E-2</c:v>
                </c:pt>
                <c:pt idx="5184">
                  <c:v>2.0000000000000011E-2</c:v>
                </c:pt>
                <c:pt idx="5185">
                  <c:v>2.0000000000000011E-2</c:v>
                </c:pt>
                <c:pt idx="5186">
                  <c:v>1.9000000000000031E-2</c:v>
                </c:pt>
                <c:pt idx="5187">
                  <c:v>1.9000000000000031E-2</c:v>
                </c:pt>
                <c:pt idx="5188">
                  <c:v>2.1000000000000012E-2</c:v>
                </c:pt>
                <c:pt idx="5189">
                  <c:v>2.1000000000000012E-2</c:v>
                </c:pt>
                <c:pt idx="5190">
                  <c:v>2.1000000000000012E-2</c:v>
                </c:pt>
                <c:pt idx="5191">
                  <c:v>2.1000000000000012E-2</c:v>
                </c:pt>
                <c:pt idx="5192">
                  <c:v>2.0000000000000011E-2</c:v>
                </c:pt>
                <c:pt idx="5193">
                  <c:v>2.0000000000000011E-2</c:v>
                </c:pt>
                <c:pt idx="5194">
                  <c:v>1.9000000000000031E-2</c:v>
                </c:pt>
                <c:pt idx="5195">
                  <c:v>1.9000000000000031E-2</c:v>
                </c:pt>
                <c:pt idx="5196">
                  <c:v>1.7999999999999999E-2</c:v>
                </c:pt>
                <c:pt idx="5197">
                  <c:v>1.7999999999999999E-2</c:v>
                </c:pt>
                <c:pt idx="5198">
                  <c:v>1.7999999999999999E-2</c:v>
                </c:pt>
                <c:pt idx="5199">
                  <c:v>1.9000000000000031E-2</c:v>
                </c:pt>
                <c:pt idx="5200">
                  <c:v>1.9000000000000031E-2</c:v>
                </c:pt>
                <c:pt idx="5201">
                  <c:v>1.9000000000000031E-2</c:v>
                </c:pt>
                <c:pt idx="5202">
                  <c:v>1.7999999999999999E-2</c:v>
                </c:pt>
                <c:pt idx="5203">
                  <c:v>1.7999999999999999E-2</c:v>
                </c:pt>
                <c:pt idx="5204">
                  <c:v>1.7999999999999999E-2</c:v>
                </c:pt>
                <c:pt idx="5205">
                  <c:v>1.7999999999999999E-2</c:v>
                </c:pt>
                <c:pt idx="5206">
                  <c:v>1.7000000000000001E-2</c:v>
                </c:pt>
                <c:pt idx="5207">
                  <c:v>1.7999999999999999E-2</c:v>
                </c:pt>
                <c:pt idx="5208">
                  <c:v>1.9000000000000031E-2</c:v>
                </c:pt>
                <c:pt idx="5209">
                  <c:v>1.9000000000000031E-2</c:v>
                </c:pt>
                <c:pt idx="5210">
                  <c:v>2.0000000000000011E-2</c:v>
                </c:pt>
                <c:pt idx="5211">
                  <c:v>2.1000000000000012E-2</c:v>
                </c:pt>
                <c:pt idx="5212">
                  <c:v>2.1000000000000012E-2</c:v>
                </c:pt>
                <c:pt idx="5213">
                  <c:v>2.1999999999999999E-2</c:v>
                </c:pt>
                <c:pt idx="5214">
                  <c:v>2.1999999999999999E-2</c:v>
                </c:pt>
                <c:pt idx="5215">
                  <c:v>2.1999999999999999E-2</c:v>
                </c:pt>
                <c:pt idx="5216">
                  <c:v>2.1000000000000012E-2</c:v>
                </c:pt>
                <c:pt idx="5217">
                  <c:v>2.1000000000000012E-2</c:v>
                </c:pt>
                <c:pt idx="5218">
                  <c:v>2.1000000000000012E-2</c:v>
                </c:pt>
                <c:pt idx="5219">
                  <c:v>2.1000000000000012E-2</c:v>
                </c:pt>
                <c:pt idx="5220">
                  <c:v>2.1000000000000012E-2</c:v>
                </c:pt>
                <c:pt idx="5221">
                  <c:v>2.1999999999999999E-2</c:v>
                </c:pt>
                <c:pt idx="5222">
                  <c:v>2.1000000000000012E-2</c:v>
                </c:pt>
                <c:pt idx="5223">
                  <c:v>1.9000000000000031E-2</c:v>
                </c:pt>
                <c:pt idx="5224">
                  <c:v>2.0000000000000011E-2</c:v>
                </c:pt>
                <c:pt idx="5225">
                  <c:v>1.7999999999999999E-2</c:v>
                </c:pt>
                <c:pt idx="5226">
                  <c:v>1.7000000000000001E-2</c:v>
                </c:pt>
                <c:pt idx="5227">
                  <c:v>1.7000000000000001E-2</c:v>
                </c:pt>
                <c:pt idx="5228">
                  <c:v>1.7000000000000001E-2</c:v>
                </c:pt>
                <c:pt idx="5229">
                  <c:v>1.7999999999999999E-2</c:v>
                </c:pt>
                <c:pt idx="5230">
                  <c:v>1.9000000000000031E-2</c:v>
                </c:pt>
                <c:pt idx="5231">
                  <c:v>2.0000000000000011E-2</c:v>
                </c:pt>
                <c:pt idx="5232">
                  <c:v>2.0000000000000011E-2</c:v>
                </c:pt>
                <c:pt idx="5233">
                  <c:v>2.0000000000000011E-2</c:v>
                </c:pt>
                <c:pt idx="5234">
                  <c:v>2.1000000000000012E-2</c:v>
                </c:pt>
                <c:pt idx="5235">
                  <c:v>2.1000000000000012E-2</c:v>
                </c:pt>
                <c:pt idx="5236">
                  <c:v>2.1000000000000012E-2</c:v>
                </c:pt>
                <c:pt idx="5237">
                  <c:v>2.0000000000000011E-2</c:v>
                </c:pt>
                <c:pt idx="5238">
                  <c:v>1.9000000000000031E-2</c:v>
                </c:pt>
                <c:pt idx="5239">
                  <c:v>1.7999999999999999E-2</c:v>
                </c:pt>
                <c:pt idx="5240">
                  <c:v>1.7999999999999999E-2</c:v>
                </c:pt>
                <c:pt idx="5241">
                  <c:v>1.9000000000000031E-2</c:v>
                </c:pt>
                <c:pt idx="5242">
                  <c:v>1.9000000000000031E-2</c:v>
                </c:pt>
                <c:pt idx="5243">
                  <c:v>1.9000000000000031E-2</c:v>
                </c:pt>
                <c:pt idx="5244">
                  <c:v>1.9000000000000031E-2</c:v>
                </c:pt>
                <c:pt idx="5245">
                  <c:v>1.7999999999999999E-2</c:v>
                </c:pt>
                <c:pt idx="5246">
                  <c:v>1.7999999999999999E-2</c:v>
                </c:pt>
                <c:pt idx="5247">
                  <c:v>1.7999999999999999E-2</c:v>
                </c:pt>
                <c:pt idx="5248">
                  <c:v>1.7999999999999999E-2</c:v>
                </c:pt>
                <c:pt idx="5249">
                  <c:v>1.7000000000000001E-2</c:v>
                </c:pt>
                <c:pt idx="5250">
                  <c:v>1.7999999999999999E-2</c:v>
                </c:pt>
                <c:pt idx="5251">
                  <c:v>1.7999999999999999E-2</c:v>
                </c:pt>
                <c:pt idx="5252">
                  <c:v>1.9000000000000031E-2</c:v>
                </c:pt>
                <c:pt idx="5253">
                  <c:v>2.1000000000000012E-2</c:v>
                </c:pt>
                <c:pt idx="5254">
                  <c:v>2.1000000000000012E-2</c:v>
                </c:pt>
                <c:pt idx="5255">
                  <c:v>2.1999999999999999E-2</c:v>
                </c:pt>
                <c:pt idx="5256">
                  <c:v>2.3E-2</c:v>
                </c:pt>
                <c:pt idx="5257">
                  <c:v>2.4E-2</c:v>
                </c:pt>
                <c:pt idx="5258">
                  <c:v>2.4E-2</c:v>
                </c:pt>
                <c:pt idx="5259">
                  <c:v>2.3E-2</c:v>
                </c:pt>
                <c:pt idx="5260">
                  <c:v>2.1999999999999999E-2</c:v>
                </c:pt>
                <c:pt idx="5261">
                  <c:v>2.1000000000000012E-2</c:v>
                </c:pt>
                <c:pt idx="5262">
                  <c:v>2.0000000000000011E-2</c:v>
                </c:pt>
                <c:pt idx="5263">
                  <c:v>1.7999999999999999E-2</c:v>
                </c:pt>
                <c:pt idx="5264">
                  <c:v>1.7999999999999999E-2</c:v>
                </c:pt>
                <c:pt idx="5265">
                  <c:v>1.7999999999999999E-2</c:v>
                </c:pt>
                <c:pt idx="5266">
                  <c:v>1.9000000000000031E-2</c:v>
                </c:pt>
                <c:pt idx="5267">
                  <c:v>1.7999999999999999E-2</c:v>
                </c:pt>
                <c:pt idx="5268">
                  <c:v>1.7000000000000001E-2</c:v>
                </c:pt>
                <c:pt idx="5269">
                  <c:v>1.7000000000000001E-2</c:v>
                </c:pt>
                <c:pt idx="5270">
                  <c:v>1.7000000000000001E-2</c:v>
                </c:pt>
                <c:pt idx="5271">
                  <c:v>1.7000000000000001E-2</c:v>
                </c:pt>
                <c:pt idx="5272">
                  <c:v>1.7000000000000001E-2</c:v>
                </c:pt>
                <c:pt idx="5273">
                  <c:v>1.7000000000000001E-2</c:v>
                </c:pt>
                <c:pt idx="5274">
                  <c:v>1.7000000000000001E-2</c:v>
                </c:pt>
                <c:pt idx="5275">
                  <c:v>1.7999999999999999E-2</c:v>
                </c:pt>
                <c:pt idx="5276">
                  <c:v>1.7999999999999999E-2</c:v>
                </c:pt>
                <c:pt idx="5277">
                  <c:v>1.9000000000000031E-2</c:v>
                </c:pt>
                <c:pt idx="5278">
                  <c:v>2.0000000000000011E-2</c:v>
                </c:pt>
                <c:pt idx="5279">
                  <c:v>2.0000000000000011E-2</c:v>
                </c:pt>
                <c:pt idx="5280">
                  <c:v>2.1000000000000012E-2</c:v>
                </c:pt>
                <c:pt idx="5281">
                  <c:v>2.1000000000000012E-2</c:v>
                </c:pt>
                <c:pt idx="5282">
                  <c:v>2.0000000000000011E-2</c:v>
                </c:pt>
                <c:pt idx="5283">
                  <c:v>2.0000000000000011E-2</c:v>
                </c:pt>
                <c:pt idx="5284">
                  <c:v>1.9000000000000031E-2</c:v>
                </c:pt>
                <c:pt idx="5285">
                  <c:v>1.9000000000000031E-2</c:v>
                </c:pt>
                <c:pt idx="5286">
                  <c:v>1.7999999999999999E-2</c:v>
                </c:pt>
                <c:pt idx="5287">
                  <c:v>1.7999999999999999E-2</c:v>
                </c:pt>
                <c:pt idx="5288">
                  <c:v>1.7999999999999999E-2</c:v>
                </c:pt>
                <c:pt idx="5289">
                  <c:v>1.7999999999999999E-2</c:v>
                </c:pt>
                <c:pt idx="5290">
                  <c:v>1.9000000000000031E-2</c:v>
                </c:pt>
                <c:pt idx="5291">
                  <c:v>1.9000000000000031E-2</c:v>
                </c:pt>
                <c:pt idx="5292">
                  <c:v>1.7999999999999999E-2</c:v>
                </c:pt>
                <c:pt idx="5293">
                  <c:v>1.7999999999999999E-2</c:v>
                </c:pt>
                <c:pt idx="5294">
                  <c:v>1.7999999999999999E-2</c:v>
                </c:pt>
                <c:pt idx="5295">
                  <c:v>1.9000000000000031E-2</c:v>
                </c:pt>
                <c:pt idx="5296">
                  <c:v>2.0000000000000011E-2</c:v>
                </c:pt>
                <c:pt idx="5297">
                  <c:v>2.1000000000000012E-2</c:v>
                </c:pt>
                <c:pt idx="5298">
                  <c:v>2.1000000000000012E-2</c:v>
                </c:pt>
                <c:pt idx="5299">
                  <c:v>2.0000000000000011E-2</c:v>
                </c:pt>
                <c:pt idx="5300">
                  <c:v>2.0000000000000011E-2</c:v>
                </c:pt>
                <c:pt idx="5301">
                  <c:v>2.0000000000000011E-2</c:v>
                </c:pt>
                <c:pt idx="5302">
                  <c:v>2.1000000000000012E-2</c:v>
                </c:pt>
                <c:pt idx="5303">
                  <c:v>2.1999999999999999E-2</c:v>
                </c:pt>
                <c:pt idx="5304">
                  <c:v>2.1999999999999999E-2</c:v>
                </c:pt>
                <c:pt idx="5305">
                  <c:v>2.1000000000000012E-2</c:v>
                </c:pt>
                <c:pt idx="5306">
                  <c:v>2.1000000000000012E-2</c:v>
                </c:pt>
                <c:pt idx="5307">
                  <c:v>2.0000000000000011E-2</c:v>
                </c:pt>
                <c:pt idx="5308">
                  <c:v>2.0000000000000011E-2</c:v>
                </c:pt>
                <c:pt idx="5309">
                  <c:v>2.0000000000000011E-2</c:v>
                </c:pt>
                <c:pt idx="5310">
                  <c:v>1.9000000000000031E-2</c:v>
                </c:pt>
                <c:pt idx="5311">
                  <c:v>1.9000000000000031E-2</c:v>
                </c:pt>
                <c:pt idx="5312">
                  <c:v>1.7999999999999999E-2</c:v>
                </c:pt>
                <c:pt idx="5313">
                  <c:v>1.7999999999999999E-2</c:v>
                </c:pt>
                <c:pt idx="5314">
                  <c:v>1.9000000000000031E-2</c:v>
                </c:pt>
                <c:pt idx="5315">
                  <c:v>1.9000000000000031E-2</c:v>
                </c:pt>
                <c:pt idx="5316">
                  <c:v>1.9000000000000031E-2</c:v>
                </c:pt>
                <c:pt idx="5317">
                  <c:v>1.7999999999999999E-2</c:v>
                </c:pt>
                <c:pt idx="5318">
                  <c:v>1.7000000000000001E-2</c:v>
                </c:pt>
                <c:pt idx="5319">
                  <c:v>1.7000000000000001E-2</c:v>
                </c:pt>
                <c:pt idx="5320">
                  <c:v>1.7000000000000001E-2</c:v>
                </c:pt>
                <c:pt idx="5321">
                  <c:v>1.7999999999999999E-2</c:v>
                </c:pt>
                <c:pt idx="5322">
                  <c:v>1.7999999999999999E-2</c:v>
                </c:pt>
                <c:pt idx="5323">
                  <c:v>1.7999999999999999E-2</c:v>
                </c:pt>
                <c:pt idx="5324">
                  <c:v>1.7999999999999999E-2</c:v>
                </c:pt>
                <c:pt idx="5325">
                  <c:v>1.7999999999999999E-2</c:v>
                </c:pt>
                <c:pt idx="5326">
                  <c:v>1.7999999999999999E-2</c:v>
                </c:pt>
                <c:pt idx="5327">
                  <c:v>1.9000000000000031E-2</c:v>
                </c:pt>
                <c:pt idx="5328">
                  <c:v>2.0000000000000011E-2</c:v>
                </c:pt>
                <c:pt idx="5329">
                  <c:v>2.1000000000000012E-2</c:v>
                </c:pt>
                <c:pt idx="5330">
                  <c:v>2.1000000000000012E-2</c:v>
                </c:pt>
                <c:pt idx="5331">
                  <c:v>2.1000000000000012E-2</c:v>
                </c:pt>
                <c:pt idx="5332">
                  <c:v>2.0000000000000011E-2</c:v>
                </c:pt>
                <c:pt idx="5333">
                  <c:v>2.0000000000000011E-2</c:v>
                </c:pt>
                <c:pt idx="5334">
                  <c:v>1.9000000000000031E-2</c:v>
                </c:pt>
                <c:pt idx="5335">
                  <c:v>1.9000000000000031E-2</c:v>
                </c:pt>
                <c:pt idx="5336">
                  <c:v>1.9000000000000031E-2</c:v>
                </c:pt>
                <c:pt idx="5337">
                  <c:v>1.9000000000000031E-2</c:v>
                </c:pt>
                <c:pt idx="5338">
                  <c:v>2.0000000000000011E-2</c:v>
                </c:pt>
                <c:pt idx="5339">
                  <c:v>2.1000000000000012E-2</c:v>
                </c:pt>
                <c:pt idx="5340">
                  <c:v>2.1000000000000012E-2</c:v>
                </c:pt>
                <c:pt idx="5341">
                  <c:v>2.1000000000000012E-2</c:v>
                </c:pt>
                <c:pt idx="5342">
                  <c:v>2.1000000000000012E-2</c:v>
                </c:pt>
                <c:pt idx="5343">
                  <c:v>2.1000000000000012E-2</c:v>
                </c:pt>
                <c:pt idx="5344">
                  <c:v>2.1000000000000012E-2</c:v>
                </c:pt>
                <c:pt idx="5345">
                  <c:v>2.0000000000000011E-2</c:v>
                </c:pt>
                <c:pt idx="5346">
                  <c:v>2.0000000000000011E-2</c:v>
                </c:pt>
                <c:pt idx="5347">
                  <c:v>1.9000000000000031E-2</c:v>
                </c:pt>
                <c:pt idx="5348">
                  <c:v>1.9000000000000031E-2</c:v>
                </c:pt>
                <c:pt idx="5349">
                  <c:v>1.7999999999999999E-2</c:v>
                </c:pt>
                <c:pt idx="5350">
                  <c:v>1.7999999999999999E-2</c:v>
                </c:pt>
                <c:pt idx="5351">
                  <c:v>1.7999999999999999E-2</c:v>
                </c:pt>
                <c:pt idx="5352">
                  <c:v>1.9000000000000031E-2</c:v>
                </c:pt>
                <c:pt idx="5353">
                  <c:v>2.0000000000000011E-2</c:v>
                </c:pt>
                <c:pt idx="5354">
                  <c:v>2.1000000000000012E-2</c:v>
                </c:pt>
                <c:pt idx="5355">
                  <c:v>2.1999999999999999E-2</c:v>
                </c:pt>
                <c:pt idx="5356">
                  <c:v>2.1999999999999999E-2</c:v>
                </c:pt>
                <c:pt idx="5357">
                  <c:v>2.1000000000000012E-2</c:v>
                </c:pt>
                <c:pt idx="5358">
                  <c:v>2.0000000000000011E-2</c:v>
                </c:pt>
                <c:pt idx="5359">
                  <c:v>1.9000000000000031E-2</c:v>
                </c:pt>
                <c:pt idx="5360">
                  <c:v>1.9000000000000031E-2</c:v>
                </c:pt>
                <c:pt idx="5361">
                  <c:v>2.0000000000000011E-2</c:v>
                </c:pt>
                <c:pt idx="5362">
                  <c:v>1.9000000000000031E-2</c:v>
                </c:pt>
                <c:pt idx="5363">
                  <c:v>1.9000000000000031E-2</c:v>
                </c:pt>
                <c:pt idx="5364">
                  <c:v>1.9000000000000031E-2</c:v>
                </c:pt>
                <c:pt idx="5365">
                  <c:v>1.7999999999999999E-2</c:v>
                </c:pt>
                <c:pt idx="5366">
                  <c:v>1.7000000000000001E-2</c:v>
                </c:pt>
                <c:pt idx="5367">
                  <c:v>1.7999999999999999E-2</c:v>
                </c:pt>
                <c:pt idx="5368">
                  <c:v>1.7999999999999999E-2</c:v>
                </c:pt>
                <c:pt idx="5369">
                  <c:v>1.7999999999999999E-2</c:v>
                </c:pt>
                <c:pt idx="5370">
                  <c:v>1.7999999999999999E-2</c:v>
                </c:pt>
                <c:pt idx="5371">
                  <c:v>1.7999999999999999E-2</c:v>
                </c:pt>
                <c:pt idx="5372">
                  <c:v>1.7000000000000001E-2</c:v>
                </c:pt>
                <c:pt idx="5373">
                  <c:v>1.7000000000000001E-2</c:v>
                </c:pt>
                <c:pt idx="5374">
                  <c:v>1.7999999999999999E-2</c:v>
                </c:pt>
                <c:pt idx="5375">
                  <c:v>1.7999999999999999E-2</c:v>
                </c:pt>
                <c:pt idx="5376">
                  <c:v>1.9000000000000031E-2</c:v>
                </c:pt>
                <c:pt idx="5377">
                  <c:v>2.0000000000000011E-2</c:v>
                </c:pt>
                <c:pt idx="5378">
                  <c:v>2.1000000000000012E-2</c:v>
                </c:pt>
                <c:pt idx="5379">
                  <c:v>2.1999999999999999E-2</c:v>
                </c:pt>
                <c:pt idx="5380">
                  <c:v>2.3E-2</c:v>
                </c:pt>
                <c:pt idx="5381">
                  <c:v>2.3E-2</c:v>
                </c:pt>
                <c:pt idx="5382">
                  <c:v>2.3E-2</c:v>
                </c:pt>
                <c:pt idx="5383">
                  <c:v>2.1999999999999999E-2</c:v>
                </c:pt>
                <c:pt idx="5384">
                  <c:v>2.1000000000000012E-2</c:v>
                </c:pt>
                <c:pt idx="5385">
                  <c:v>2.1000000000000012E-2</c:v>
                </c:pt>
                <c:pt idx="5386">
                  <c:v>2.1000000000000012E-2</c:v>
                </c:pt>
                <c:pt idx="5387">
                  <c:v>2.1000000000000012E-2</c:v>
                </c:pt>
                <c:pt idx="5388">
                  <c:v>2.0000000000000011E-2</c:v>
                </c:pt>
                <c:pt idx="5389">
                  <c:v>1.9000000000000031E-2</c:v>
                </c:pt>
                <c:pt idx="5390">
                  <c:v>1.7999999999999999E-2</c:v>
                </c:pt>
                <c:pt idx="5391">
                  <c:v>1.7999999999999999E-2</c:v>
                </c:pt>
                <c:pt idx="5392">
                  <c:v>1.7999999999999999E-2</c:v>
                </c:pt>
                <c:pt idx="5393">
                  <c:v>1.7999999999999999E-2</c:v>
                </c:pt>
                <c:pt idx="5394">
                  <c:v>1.7999999999999999E-2</c:v>
                </c:pt>
                <c:pt idx="5395">
                  <c:v>1.7999999999999999E-2</c:v>
                </c:pt>
                <c:pt idx="5396">
                  <c:v>1.7999999999999999E-2</c:v>
                </c:pt>
                <c:pt idx="5397">
                  <c:v>1.7999999999999999E-2</c:v>
                </c:pt>
                <c:pt idx="5398">
                  <c:v>1.7999999999999999E-2</c:v>
                </c:pt>
                <c:pt idx="5399">
                  <c:v>1.7000000000000001E-2</c:v>
                </c:pt>
                <c:pt idx="5400">
                  <c:v>1.7999999999999999E-2</c:v>
                </c:pt>
                <c:pt idx="5401">
                  <c:v>1.9000000000000031E-2</c:v>
                </c:pt>
                <c:pt idx="5402">
                  <c:v>2.0000000000000011E-2</c:v>
                </c:pt>
                <c:pt idx="5403">
                  <c:v>2.1000000000000012E-2</c:v>
                </c:pt>
                <c:pt idx="5404">
                  <c:v>2.1000000000000012E-2</c:v>
                </c:pt>
                <c:pt idx="5405">
                  <c:v>2.1000000000000012E-2</c:v>
                </c:pt>
                <c:pt idx="5406">
                  <c:v>2.1000000000000012E-2</c:v>
                </c:pt>
                <c:pt idx="5407">
                  <c:v>2.0000000000000011E-2</c:v>
                </c:pt>
                <c:pt idx="5408">
                  <c:v>1.9000000000000031E-2</c:v>
                </c:pt>
                <c:pt idx="5409">
                  <c:v>1.7999999999999999E-2</c:v>
                </c:pt>
                <c:pt idx="5410">
                  <c:v>1.7999999999999999E-2</c:v>
                </c:pt>
                <c:pt idx="5411">
                  <c:v>1.9000000000000031E-2</c:v>
                </c:pt>
                <c:pt idx="5412">
                  <c:v>1.9000000000000031E-2</c:v>
                </c:pt>
                <c:pt idx="5413">
                  <c:v>1.9000000000000031E-2</c:v>
                </c:pt>
                <c:pt idx="5414">
                  <c:v>1.7999999999999999E-2</c:v>
                </c:pt>
                <c:pt idx="5415">
                  <c:v>1.7000000000000001E-2</c:v>
                </c:pt>
                <c:pt idx="5416">
                  <c:v>1.7000000000000001E-2</c:v>
                </c:pt>
                <c:pt idx="5417">
                  <c:v>1.7000000000000001E-2</c:v>
                </c:pt>
                <c:pt idx="5418">
                  <c:v>1.7999999999999999E-2</c:v>
                </c:pt>
                <c:pt idx="5419">
                  <c:v>1.7999999999999999E-2</c:v>
                </c:pt>
                <c:pt idx="5420">
                  <c:v>1.9000000000000031E-2</c:v>
                </c:pt>
                <c:pt idx="5421">
                  <c:v>1.7999999999999999E-2</c:v>
                </c:pt>
                <c:pt idx="5422">
                  <c:v>1.7999999999999999E-2</c:v>
                </c:pt>
                <c:pt idx="5423">
                  <c:v>1.9000000000000031E-2</c:v>
                </c:pt>
                <c:pt idx="5424">
                  <c:v>1.9000000000000031E-2</c:v>
                </c:pt>
                <c:pt idx="5425">
                  <c:v>2.1000000000000012E-2</c:v>
                </c:pt>
                <c:pt idx="5426">
                  <c:v>2.3E-2</c:v>
                </c:pt>
                <c:pt idx="5427">
                  <c:v>2.3E-2</c:v>
                </c:pt>
                <c:pt idx="5428">
                  <c:v>2.3E-2</c:v>
                </c:pt>
                <c:pt idx="5429">
                  <c:v>2.3E-2</c:v>
                </c:pt>
                <c:pt idx="5430">
                  <c:v>2.1999999999999999E-2</c:v>
                </c:pt>
                <c:pt idx="5431">
                  <c:v>2.1000000000000012E-2</c:v>
                </c:pt>
                <c:pt idx="5432">
                  <c:v>2.1000000000000012E-2</c:v>
                </c:pt>
                <c:pt idx="5433">
                  <c:v>1.9000000000000031E-2</c:v>
                </c:pt>
                <c:pt idx="5434">
                  <c:v>1.7999999999999999E-2</c:v>
                </c:pt>
                <c:pt idx="5435">
                  <c:v>1.7999999999999999E-2</c:v>
                </c:pt>
                <c:pt idx="5436">
                  <c:v>1.7999999999999999E-2</c:v>
                </c:pt>
                <c:pt idx="5437">
                  <c:v>1.7999999999999999E-2</c:v>
                </c:pt>
                <c:pt idx="5438">
                  <c:v>1.7999999999999999E-2</c:v>
                </c:pt>
                <c:pt idx="5439">
                  <c:v>1.7999999999999999E-2</c:v>
                </c:pt>
                <c:pt idx="5440">
                  <c:v>1.7000000000000001E-2</c:v>
                </c:pt>
                <c:pt idx="5441">
                  <c:v>1.7000000000000001E-2</c:v>
                </c:pt>
                <c:pt idx="5442">
                  <c:v>1.7999999999999999E-2</c:v>
                </c:pt>
                <c:pt idx="5443">
                  <c:v>1.7000000000000001E-2</c:v>
                </c:pt>
                <c:pt idx="5444">
                  <c:v>1.7999999999999999E-2</c:v>
                </c:pt>
                <c:pt idx="5445">
                  <c:v>1.7999999999999999E-2</c:v>
                </c:pt>
                <c:pt idx="5446">
                  <c:v>1.7999999999999999E-2</c:v>
                </c:pt>
                <c:pt idx="5447">
                  <c:v>1.7000000000000001E-2</c:v>
                </c:pt>
                <c:pt idx="5448">
                  <c:v>1.7000000000000001E-2</c:v>
                </c:pt>
                <c:pt idx="5449">
                  <c:v>1.7000000000000001E-2</c:v>
                </c:pt>
                <c:pt idx="5450">
                  <c:v>1.7999999999999999E-2</c:v>
                </c:pt>
                <c:pt idx="5451">
                  <c:v>2.0000000000000011E-2</c:v>
                </c:pt>
                <c:pt idx="5452">
                  <c:v>2.0000000000000011E-2</c:v>
                </c:pt>
                <c:pt idx="5453">
                  <c:v>2.1000000000000012E-2</c:v>
                </c:pt>
                <c:pt idx="5454">
                  <c:v>2.1000000000000012E-2</c:v>
                </c:pt>
                <c:pt idx="5455">
                  <c:v>2.0000000000000011E-2</c:v>
                </c:pt>
                <c:pt idx="5456">
                  <c:v>2.0000000000000011E-2</c:v>
                </c:pt>
                <c:pt idx="5457">
                  <c:v>1.9000000000000031E-2</c:v>
                </c:pt>
                <c:pt idx="5458">
                  <c:v>1.9000000000000031E-2</c:v>
                </c:pt>
                <c:pt idx="5459">
                  <c:v>1.7999999999999999E-2</c:v>
                </c:pt>
                <c:pt idx="5460">
                  <c:v>1.7999999999999999E-2</c:v>
                </c:pt>
                <c:pt idx="5461">
                  <c:v>1.7999999999999999E-2</c:v>
                </c:pt>
                <c:pt idx="5462">
                  <c:v>1.7999999999999999E-2</c:v>
                </c:pt>
                <c:pt idx="5463">
                  <c:v>1.7999999999999999E-2</c:v>
                </c:pt>
                <c:pt idx="5464">
                  <c:v>1.9000000000000031E-2</c:v>
                </c:pt>
                <c:pt idx="5465">
                  <c:v>1.9000000000000031E-2</c:v>
                </c:pt>
                <c:pt idx="5466">
                  <c:v>1.9000000000000031E-2</c:v>
                </c:pt>
                <c:pt idx="5467">
                  <c:v>2.0000000000000011E-2</c:v>
                </c:pt>
                <c:pt idx="5468">
                  <c:v>2.1000000000000012E-2</c:v>
                </c:pt>
                <c:pt idx="5469">
                  <c:v>2.1000000000000012E-2</c:v>
                </c:pt>
                <c:pt idx="5470">
                  <c:v>2.1000000000000012E-2</c:v>
                </c:pt>
                <c:pt idx="5471">
                  <c:v>2.1000000000000012E-2</c:v>
                </c:pt>
                <c:pt idx="5472">
                  <c:v>2.0000000000000011E-2</c:v>
                </c:pt>
                <c:pt idx="5473">
                  <c:v>1.9000000000000031E-2</c:v>
                </c:pt>
                <c:pt idx="5474">
                  <c:v>1.9000000000000031E-2</c:v>
                </c:pt>
                <c:pt idx="5475">
                  <c:v>2.0000000000000011E-2</c:v>
                </c:pt>
                <c:pt idx="5476">
                  <c:v>2.0000000000000011E-2</c:v>
                </c:pt>
                <c:pt idx="5477">
                  <c:v>2.1000000000000012E-2</c:v>
                </c:pt>
                <c:pt idx="5478">
                  <c:v>2.1000000000000012E-2</c:v>
                </c:pt>
                <c:pt idx="5479">
                  <c:v>2.1000000000000012E-2</c:v>
                </c:pt>
                <c:pt idx="5480">
                  <c:v>2.0000000000000011E-2</c:v>
                </c:pt>
                <c:pt idx="5481">
                  <c:v>2.0000000000000011E-2</c:v>
                </c:pt>
                <c:pt idx="5482">
                  <c:v>1.9000000000000031E-2</c:v>
                </c:pt>
                <c:pt idx="5483">
                  <c:v>1.9000000000000031E-2</c:v>
                </c:pt>
                <c:pt idx="5484">
                  <c:v>1.9000000000000031E-2</c:v>
                </c:pt>
                <c:pt idx="5485">
                  <c:v>1.7999999999999999E-2</c:v>
                </c:pt>
                <c:pt idx="5486">
                  <c:v>1.7999999999999999E-2</c:v>
                </c:pt>
                <c:pt idx="5487">
                  <c:v>1.7999999999999999E-2</c:v>
                </c:pt>
                <c:pt idx="5488">
                  <c:v>1.7000000000000001E-2</c:v>
                </c:pt>
                <c:pt idx="5489">
                  <c:v>1.7000000000000001E-2</c:v>
                </c:pt>
                <c:pt idx="5490">
                  <c:v>1.7999999999999999E-2</c:v>
                </c:pt>
                <c:pt idx="5491">
                  <c:v>1.7999999999999999E-2</c:v>
                </c:pt>
                <c:pt idx="5492">
                  <c:v>1.7999999999999999E-2</c:v>
                </c:pt>
                <c:pt idx="5493">
                  <c:v>1.7999999999999999E-2</c:v>
                </c:pt>
                <c:pt idx="5494">
                  <c:v>1.7999999999999999E-2</c:v>
                </c:pt>
                <c:pt idx="5495">
                  <c:v>1.7999999999999999E-2</c:v>
                </c:pt>
                <c:pt idx="5496">
                  <c:v>1.7999999999999999E-2</c:v>
                </c:pt>
                <c:pt idx="5497">
                  <c:v>1.7000000000000001E-2</c:v>
                </c:pt>
                <c:pt idx="5498">
                  <c:v>1.7000000000000001E-2</c:v>
                </c:pt>
                <c:pt idx="5499">
                  <c:v>1.9000000000000031E-2</c:v>
                </c:pt>
                <c:pt idx="5500">
                  <c:v>2.0000000000000011E-2</c:v>
                </c:pt>
                <c:pt idx="5501">
                  <c:v>2.1000000000000012E-2</c:v>
                </c:pt>
                <c:pt idx="5502">
                  <c:v>2.1999999999999999E-2</c:v>
                </c:pt>
                <c:pt idx="5503">
                  <c:v>2.1000000000000012E-2</c:v>
                </c:pt>
                <c:pt idx="5504">
                  <c:v>2.0000000000000011E-2</c:v>
                </c:pt>
                <c:pt idx="5505">
                  <c:v>2.0000000000000011E-2</c:v>
                </c:pt>
                <c:pt idx="5506">
                  <c:v>2.0000000000000011E-2</c:v>
                </c:pt>
                <c:pt idx="5507">
                  <c:v>2.1000000000000012E-2</c:v>
                </c:pt>
                <c:pt idx="5508">
                  <c:v>2.1999999999999999E-2</c:v>
                </c:pt>
                <c:pt idx="5509">
                  <c:v>2.1999999999999999E-2</c:v>
                </c:pt>
                <c:pt idx="5510">
                  <c:v>2.1000000000000012E-2</c:v>
                </c:pt>
                <c:pt idx="5511">
                  <c:v>2.1000000000000012E-2</c:v>
                </c:pt>
                <c:pt idx="5512">
                  <c:v>2.1000000000000012E-2</c:v>
                </c:pt>
                <c:pt idx="5513">
                  <c:v>2.1000000000000012E-2</c:v>
                </c:pt>
                <c:pt idx="5514">
                  <c:v>2.1000000000000012E-2</c:v>
                </c:pt>
                <c:pt idx="5515">
                  <c:v>2.1000000000000012E-2</c:v>
                </c:pt>
                <c:pt idx="5516">
                  <c:v>2.1000000000000012E-2</c:v>
                </c:pt>
                <c:pt idx="5517">
                  <c:v>2.0000000000000011E-2</c:v>
                </c:pt>
                <c:pt idx="5518">
                  <c:v>1.9000000000000031E-2</c:v>
                </c:pt>
                <c:pt idx="5519">
                  <c:v>1.9000000000000031E-2</c:v>
                </c:pt>
                <c:pt idx="5520">
                  <c:v>1.7999999999999999E-2</c:v>
                </c:pt>
                <c:pt idx="5521">
                  <c:v>1.7999999999999999E-2</c:v>
                </c:pt>
                <c:pt idx="5522">
                  <c:v>1.7999999999999999E-2</c:v>
                </c:pt>
                <c:pt idx="5523">
                  <c:v>1.7999999999999999E-2</c:v>
                </c:pt>
                <c:pt idx="5524">
                  <c:v>1.9000000000000031E-2</c:v>
                </c:pt>
                <c:pt idx="5525">
                  <c:v>2.0000000000000011E-2</c:v>
                </c:pt>
                <c:pt idx="5526">
                  <c:v>2.1000000000000012E-2</c:v>
                </c:pt>
                <c:pt idx="5527">
                  <c:v>2.1000000000000012E-2</c:v>
                </c:pt>
                <c:pt idx="5528">
                  <c:v>2.1999999999999999E-2</c:v>
                </c:pt>
                <c:pt idx="5529">
                  <c:v>2.0000000000000011E-2</c:v>
                </c:pt>
                <c:pt idx="5530">
                  <c:v>2.0000000000000011E-2</c:v>
                </c:pt>
                <c:pt idx="5531">
                  <c:v>1.9000000000000031E-2</c:v>
                </c:pt>
                <c:pt idx="5532">
                  <c:v>1.9000000000000031E-2</c:v>
                </c:pt>
                <c:pt idx="5533">
                  <c:v>1.9000000000000031E-2</c:v>
                </c:pt>
                <c:pt idx="5534">
                  <c:v>1.9000000000000031E-2</c:v>
                </c:pt>
                <c:pt idx="5535">
                  <c:v>1.9000000000000031E-2</c:v>
                </c:pt>
                <c:pt idx="5536">
                  <c:v>1.7999999999999999E-2</c:v>
                </c:pt>
                <c:pt idx="5537">
                  <c:v>1.7000000000000001E-2</c:v>
                </c:pt>
                <c:pt idx="5538">
                  <c:v>1.7000000000000001E-2</c:v>
                </c:pt>
                <c:pt idx="5539">
                  <c:v>1.7000000000000001E-2</c:v>
                </c:pt>
                <c:pt idx="5540">
                  <c:v>1.7999999999999999E-2</c:v>
                </c:pt>
                <c:pt idx="5541">
                  <c:v>1.9000000000000031E-2</c:v>
                </c:pt>
                <c:pt idx="5542">
                  <c:v>1.7999999999999999E-2</c:v>
                </c:pt>
                <c:pt idx="5543">
                  <c:v>1.7999999999999999E-2</c:v>
                </c:pt>
                <c:pt idx="5544">
                  <c:v>1.7999999999999999E-2</c:v>
                </c:pt>
                <c:pt idx="5545">
                  <c:v>1.7000000000000001E-2</c:v>
                </c:pt>
                <c:pt idx="5546">
                  <c:v>1.7000000000000001E-2</c:v>
                </c:pt>
                <c:pt idx="5547">
                  <c:v>1.7999999999999999E-2</c:v>
                </c:pt>
                <c:pt idx="5548">
                  <c:v>1.9000000000000031E-2</c:v>
                </c:pt>
                <c:pt idx="5549">
                  <c:v>2.0000000000000011E-2</c:v>
                </c:pt>
                <c:pt idx="5550">
                  <c:v>2.1999999999999999E-2</c:v>
                </c:pt>
                <c:pt idx="5551">
                  <c:v>2.1999999999999999E-2</c:v>
                </c:pt>
                <c:pt idx="5552">
                  <c:v>2.3E-2</c:v>
                </c:pt>
                <c:pt idx="5553">
                  <c:v>2.3E-2</c:v>
                </c:pt>
                <c:pt idx="5554">
                  <c:v>2.3E-2</c:v>
                </c:pt>
                <c:pt idx="5555">
                  <c:v>2.3E-2</c:v>
                </c:pt>
                <c:pt idx="5556">
                  <c:v>2.1999999999999999E-2</c:v>
                </c:pt>
                <c:pt idx="5557">
                  <c:v>2.1000000000000012E-2</c:v>
                </c:pt>
                <c:pt idx="5558">
                  <c:v>2.1000000000000012E-2</c:v>
                </c:pt>
                <c:pt idx="5559">
                  <c:v>2.0000000000000011E-2</c:v>
                </c:pt>
                <c:pt idx="5560">
                  <c:v>2.0000000000000011E-2</c:v>
                </c:pt>
                <c:pt idx="5561">
                  <c:v>1.9000000000000031E-2</c:v>
                </c:pt>
                <c:pt idx="5562">
                  <c:v>1.7999999999999999E-2</c:v>
                </c:pt>
                <c:pt idx="5563">
                  <c:v>1.7000000000000001E-2</c:v>
                </c:pt>
                <c:pt idx="5564">
                  <c:v>1.7999999999999999E-2</c:v>
                </c:pt>
                <c:pt idx="5565">
                  <c:v>1.9000000000000031E-2</c:v>
                </c:pt>
                <c:pt idx="5566">
                  <c:v>1.9000000000000031E-2</c:v>
                </c:pt>
                <c:pt idx="5567">
                  <c:v>1.9000000000000031E-2</c:v>
                </c:pt>
                <c:pt idx="5568">
                  <c:v>1.7999999999999999E-2</c:v>
                </c:pt>
                <c:pt idx="5569">
                  <c:v>1.7000000000000001E-2</c:v>
                </c:pt>
                <c:pt idx="5570">
                  <c:v>1.6000000000000021E-2</c:v>
                </c:pt>
                <c:pt idx="5571">
                  <c:v>1.7000000000000001E-2</c:v>
                </c:pt>
                <c:pt idx="5572">
                  <c:v>1.7999999999999999E-2</c:v>
                </c:pt>
                <c:pt idx="5573">
                  <c:v>1.9000000000000031E-2</c:v>
                </c:pt>
                <c:pt idx="5574">
                  <c:v>2.0000000000000011E-2</c:v>
                </c:pt>
                <c:pt idx="5575">
                  <c:v>2.0000000000000011E-2</c:v>
                </c:pt>
                <c:pt idx="5576">
                  <c:v>2.1000000000000012E-2</c:v>
                </c:pt>
                <c:pt idx="5577">
                  <c:v>2.1000000000000012E-2</c:v>
                </c:pt>
                <c:pt idx="5578">
                  <c:v>2.1000000000000012E-2</c:v>
                </c:pt>
                <c:pt idx="5579">
                  <c:v>2.1000000000000012E-2</c:v>
                </c:pt>
                <c:pt idx="5580">
                  <c:v>2.0000000000000011E-2</c:v>
                </c:pt>
                <c:pt idx="5581">
                  <c:v>1.9000000000000031E-2</c:v>
                </c:pt>
                <c:pt idx="5582">
                  <c:v>1.7999999999999999E-2</c:v>
                </c:pt>
                <c:pt idx="5583">
                  <c:v>1.7999999999999999E-2</c:v>
                </c:pt>
                <c:pt idx="5584">
                  <c:v>1.7999999999999999E-2</c:v>
                </c:pt>
                <c:pt idx="5585">
                  <c:v>1.7000000000000001E-2</c:v>
                </c:pt>
                <c:pt idx="5586">
                  <c:v>1.7000000000000001E-2</c:v>
                </c:pt>
                <c:pt idx="5587">
                  <c:v>1.7000000000000001E-2</c:v>
                </c:pt>
                <c:pt idx="5588">
                  <c:v>1.7000000000000001E-2</c:v>
                </c:pt>
                <c:pt idx="5589">
                  <c:v>1.7999999999999999E-2</c:v>
                </c:pt>
                <c:pt idx="5590">
                  <c:v>1.9000000000000031E-2</c:v>
                </c:pt>
                <c:pt idx="5591">
                  <c:v>1.9000000000000031E-2</c:v>
                </c:pt>
                <c:pt idx="5592">
                  <c:v>1.9000000000000031E-2</c:v>
                </c:pt>
                <c:pt idx="5593">
                  <c:v>1.9000000000000031E-2</c:v>
                </c:pt>
                <c:pt idx="5594">
                  <c:v>1.9000000000000031E-2</c:v>
                </c:pt>
                <c:pt idx="5595">
                  <c:v>1.9000000000000031E-2</c:v>
                </c:pt>
                <c:pt idx="5596">
                  <c:v>2.0000000000000011E-2</c:v>
                </c:pt>
                <c:pt idx="5597">
                  <c:v>2.1000000000000012E-2</c:v>
                </c:pt>
                <c:pt idx="5598">
                  <c:v>2.3E-2</c:v>
                </c:pt>
                <c:pt idx="5599">
                  <c:v>2.3E-2</c:v>
                </c:pt>
                <c:pt idx="5600">
                  <c:v>2.1999999999999999E-2</c:v>
                </c:pt>
                <c:pt idx="5601">
                  <c:v>2.1999999999999999E-2</c:v>
                </c:pt>
                <c:pt idx="5602">
                  <c:v>2.1999999999999999E-2</c:v>
                </c:pt>
                <c:pt idx="5603">
                  <c:v>2.0000000000000011E-2</c:v>
                </c:pt>
                <c:pt idx="5604">
                  <c:v>2.0000000000000011E-2</c:v>
                </c:pt>
                <c:pt idx="5605">
                  <c:v>1.9000000000000031E-2</c:v>
                </c:pt>
                <c:pt idx="5606">
                  <c:v>1.9000000000000031E-2</c:v>
                </c:pt>
                <c:pt idx="5607">
                  <c:v>1.7999999999999999E-2</c:v>
                </c:pt>
                <c:pt idx="5608">
                  <c:v>1.7999999999999999E-2</c:v>
                </c:pt>
                <c:pt idx="5609">
                  <c:v>1.7000000000000001E-2</c:v>
                </c:pt>
                <c:pt idx="5610">
                  <c:v>1.7999999999999999E-2</c:v>
                </c:pt>
                <c:pt idx="5611">
                  <c:v>1.7999999999999999E-2</c:v>
                </c:pt>
                <c:pt idx="5612">
                  <c:v>1.7000000000000001E-2</c:v>
                </c:pt>
                <c:pt idx="5613">
                  <c:v>1.7999999999999999E-2</c:v>
                </c:pt>
                <c:pt idx="5614">
                  <c:v>1.7999999999999999E-2</c:v>
                </c:pt>
                <c:pt idx="5615">
                  <c:v>1.7999999999999999E-2</c:v>
                </c:pt>
                <c:pt idx="5616">
                  <c:v>1.7999999999999999E-2</c:v>
                </c:pt>
                <c:pt idx="5617">
                  <c:v>1.7999999999999999E-2</c:v>
                </c:pt>
                <c:pt idx="5618">
                  <c:v>1.7000000000000001E-2</c:v>
                </c:pt>
                <c:pt idx="5619">
                  <c:v>1.7000000000000001E-2</c:v>
                </c:pt>
                <c:pt idx="5620">
                  <c:v>1.7000000000000001E-2</c:v>
                </c:pt>
                <c:pt idx="5621">
                  <c:v>1.7999999999999999E-2</c:v>
                </c:pt>
                <c:pt idx="5622">
                  <c:v>1.9000000000000031E-2</c:v>
                </c:pt>
                <c:pt idx="5623">
                  <c:v>2.0000000000000011E-2</c:v>
                </c:pt>
                <c:pt idx="5624">
                  <c:v>2.1000000000000012E-2</c:v>
                </c:pt>
                <c:pt idx="5625">
                  <c:v>2.1000000000000012E-2</c:v>
                </c:pt>
                <c:pt idx="5626">
                  <c:v>2.1000000000000012E-2</c:v>
                </c:pt>
                <c:pt idx="5627">
                  <c:v>2.0000000000000011E-2</c:v>
                </c:pt>
                <c:pt idx="5628">
                  <c:v>1.9000000000000031E-2</c:v>
                </c:pt>
                <c:pt idx="5629">
                  <c:v>2.0000000000000011E-2</c:v>
                </c:pt>
                <c:pt idx="5630">
                  <c:v>1.9000000000000031E-2</c:v>
                </c:pt>
                <c:pt idx="5631">
                  <c:v>1.9000000000000031E-2</c:v>
                </c:pt>
                <c:pt idx="5632">
                  <c:v>1.7999999999999999E-2</c:v>
                </c:pt>
                <c:pt idx="5633">
                  <c:v>1.7999999999999999E-2</c:v>
                </c:pt>
                <c:pt idx="5634">
                  <c:v>1.9000000000000031E-2</c:v>
                </c:pt>
                <c:pt idx="5635">
                  <c:v>2.0000000000000011E-2</c:v>
                </c:pt>
                <c:pt idx="5636">
                  <c:v>2.1000000000000012E-2</c:v>
                </c:pt>
                <c:pt idx="5637">
                  <c:v>2.1000000000000012E-2</c:v>
                </c:pt>
                <c:pt idx="5638">
                  <c:v>2.1000000000000012E-2</c:v>
                </c:pt>
                <c:pt idx="5639">
                  <c:v>2.1000000000000012E-2</c:v>
                </c:pt>
                <c:pt idx="5640">
                  <c:v>2.0000000000000011E-2</c:v>
                </c:pt>
                <c:pt idx="5641">
                  <c:v>2.0000000000000011E-2</c:v>
                </c:pt>
                <c:pt idx="5642">
                  <c:v>1.9000000000000031E-2</c:v>
                </c:pt>
                <c:pt idx="5643">
                  <c:v>1.7999999999999999E-2</c:v>
                </c:pt>
                <c:pt idx="5644">
                  <c:v>1.7999999999999999E-2</c:v>
                </c:pt>
                <c:pt idx="5645">
                  <c:v>1.7000000000000001E-2</c:v>
                </c:pt>
                <c:pt idx="5646">
                  <c:v>1.7999999999999999E-2</c:v>
                </c:pt>
                <c:pt idx="5647">
                  <c:v>2.0000000000000011E-2</c:v>
                </c:pt>
                <c:pt idx="5648">
                  <c:v>2.1000000000000012E-2</c:v>
                </c:pt>
                <c:pt idx="5649">
                  <c:v>2.1000000000000012E-2</c:v>
                </c:pt>
                <c:pt idx="5650">
                  <c:v>2.1000000000000012E-2</c:v>
                </c:pt>
                <c:pt idx="5651">
                  <c:v>2.0000000000000011E-2</c:v>
                </c:pt>
                <c:pt idx="5652">
                  <c:v>2.0000000000000011E-2</c:v>
                </c:pt>
                <c:pt idx="5653">
                  <c:v>2.0000000000000011E-2</c:v>
                </c:pt>
                <c:pt idx="5654">
                  <c:v>1.9000000000000031E-2</c:v>
                </c:pt>
                <c:pt idx="5655">
                  <c:v>1.9000000000000031E-2</c:v>
                </c:pt>
                <c:pt idx="5656">
                  <c:v>1.7999999999999999E-2</c:v>
                </c:pt>
                <c:pt idx="5657">
                  <c:v>1.7999999999999999E-2</c:v>
                </c:pt>
                <c:pt idx="5658">
                  <c:v>1.7000000000000001E-2</c:v>
                </c:pt>
                <c:pt idx="5659">
                  <c:v>1.7999999999999999E-2</c:v>
                </c:pt>
                <c:pt idx="5660">
                  <c:v>1.7999999999999999E-2</c:v>
                </c:pt>
                <c:pt idx="5661">
                  <c:v>1.9000000000000031E-2</c:v>
                </c:pt>
                <c:pt idx="5662">
                  <c:v>1.9000000000000031E-2</c:v>
                </c:pt>
                <c:pt idx="5663">
                  <c:v>1.9000000000000031E-2</c:v>
                </c:pt>
                <c:pt idx="5664">
                  <c:v>1.7999999999999999E-2</c:v>
                </c:pt>
                <c:pt idx="5665">
                  <c:v>1.7999999999999999E-2</c:v>
                </c:pt>
                <c:pt idx="5666">
                  <c:v>1.7000000000000001E-2</c:v>
                </c:pt>
                <c:pt idx="5667">
                  <c:v>1.7000000000000001E-2</c:v>
                </c:pt>
                <c:pt idx="5668">
                  <c:v>1.7000000000000001E-2</c:v>
                </c:pt>
                <c:pt idx="5669">
                  <c:v>1.7999999999999999E-2</c:v>
                </c:pt>
                <c:pt idx="5670">
                  <c:v>1.7999999999999999E-2</c:v>
                </c:pt>
                <c:pt idx="5671">
                  <c:v>1.9000000000000031E-2</c:v>
                </c:pt>
                <c:pt idx="5672">
                  <c:v>2.0000000000000011E-2</c:v>
                </c:pt>
                <c:pt idx="5673">
                  <c:v>2.1000000000000012E-2</c:v>
                </c:pt>
                <c:pt idx="5674">
                  <c:v>2.1000000000000012E-2</c:v>
                </c:pt>
                <c:pt idx="5675">
                  <c:v>2.1000000000000012E-2</c:v>
                </c:pt>
                <c:pt idx="5676">
                  <c:v>2.1999999999999999E-2</c:v>
                </c:pt>
                <c:pt idx="5677">
                  <c:v>2.1999999999999999E-2</c:v>
                </c:pt>
                <c:pt idx="5678">
                  <c:v>2.1999999999999999E-2</c:v>
                </c:pt>
                <c:pt idx="5679">
                  <c:v>2.1999999999999999E-2</c:v>
                </c:pt>
                <c:pt idx="5680">
                  <c:v>2.1999999999999999E-2</c:v>
                </c:pt>
                <c:pt idx="5681">
                  <c:v>2.1999999999999999E-2</c:v>
                </c:pt>
                <c:pt idx="5682">
                  <c:v>2.1000000000000012E-2</c:v>
                </c:pt>
                <c:pt idx="5683">
                  <c:v>2.1000000000000012E-2</c:v>
                </c:pt>
                <c:pt idx="5684">
                  <c:v>2.1000000000000012E-2</c:v>
                </c:pt>
                <c:pt idx="5685">
                  <c:v>2.1000000000000012E-2</c:v>
                </c:pt>
                <c:pt idx="5686">
                  <c:v>2.0000000000000011E-2</c:v>
                </c:pt>
                <c:pt idx="5687">
                  <c:v>2.0000000000000011E-2</c:v>
                </c:pt>
                <c:pt idx="5688">
                  <c:v>1.9000000000000031E-2</c:v>
                </c:pt>
                <c:pt idx="5689">
                  <c:v>1.9000000000000031E-2</c:v>
                </c:pt>
                <c:pt idx="5690">
                  <c:v>1.7000000000000001E-2</c:v>
                </c:pt>
                <c:pt idx="5691">
                  <c:v>1.7000000000000001E-2</c:v>
                </c:pt>
                <c:pt idx="5692">
                  <c:v>1.6000000000000021E-2</c:v>
                </c:pt>
                <c:pt idx="5693">
                  <c:v>1.7000000000000001E-2</c:v>
                </c:pt>
                <c:pt idx="5694">
                  <c:v>1.7999999999999999E-2</c:v>
                </c:pt>
                <c:pt idx="5695">
                  <c:v>1.7999999999999999E-2</c:v>
                </c:pt>
                <c:pt idx="5696">
                  <c:v>1.9000000000000031E-2</c:v>
                </c:pt>
                <c:pt idx="5697">
                  <c:v>2.0000000000000011E-2</c:v>
                </c:pt>
                <c:pt idx="5698">
                  <c:v>2.0000000000000011E-2</c:v>
                </c:pt>
                <c:pt idx="5699">
                  <c:v>2.0000000000000011E-2</c:v>
                </c:pt>
                <c:pt idx="5700">
                  <c:v>2.1000000000000012E-2</c:v>
                </c:pt>
                <c:pt idx="5701">
                  <c:v>2.1000000000000012E-2</c:v>
                </c:pt>
                <c:pt idx="5702">
                  <c:v>2.1000000000000012E-2</c:v>
                </c:pt>
                <c:pt idx="5703">
                  <c:v>1.9000000000000031E-2</c:v>
                </c:pt>
                <c:pt idx="5704">
                  <c:v>1.9000000000000031E-2</c:v>
                </c:pt>
                <c:pt idx="5705">
                  <c:v>1.7999999999999999E-2</c:v>
                </c:pt>
                <c:pt idx="5706">
                  <c:v>1.7999999999999999E-2</c:v>
                </c:pt>
                <c:pt idx="5707">
                  <c:v>1.7999999999999999E-2</c:v>
                </c:pt>
                <c:pt idx="5708">
                  <c:v>1.7999999999999999E-2</c:v>
                </c:pt>
                <c:pt idx="5709">
                  <c:v>1.7999999999999999E-2</c:v>
                </c:pt>
                <c:pt idx="5710">
                  <c:v>1.7999999999999999E-2</c:v>
                </c:pt>
                <c:pt idx="5711">
                  <c:v>1.7999999999999999E-2</c:v>
                </c:pt>
                <c:pt idx="5712">
                  <c:v>1.7999999999999999E-2</c:v>
                </c:pt>
                <c:pt idx="5713">
                  <c:v>2.0000000000000011E-2</c:v>
                </c:pt>
                <c:pt idx="5714">
                  <c:v>1.9000000000000031E-2</c:v>
                </c:pt>
                <c:pt idx="5715">
                  <c:v>1.7999999999999999E-2</c:v>
                </c:pt>
                <c:pt idx="5716">
                  <c:v>1.7000000000000001E-2</c:v>
                </c:pt>
                <c:pt idx="5717">
                  <c:v>1.7000000000000001E-2</c:v>
                </c:pt>
                <c:pt idx="5718">
                  <c:v>1.7000000000000001E-2</c:v>
                </c:pt>
                <c:pt idx="5719">
                  <c:v>1.9000000000000031E-2</c:v>
                </c:pt>
                <c:pt idx="5720">
                  <c:v>2.0000000000000011E-2</c:v>
                </c:pt>
                <c:pt idx="5721">
                  <c:v>2.1000000000000012E-2</c:v>
                </c:pt>
                <c:pt idx="5722">
                  <c:v>2.1999999999999999E-2</c:v>
                </c:pt>
                <c:pt idx="5723">
                  <c:v>2.3E-2</c:v>
                </c:pt>
                <c:pt idx="5724">
                  <c:v>2.3E-2</c:v>
                </c:pt>
                <c:pt idx="5725">
                  <c:v>2.3E-2</c:v>
                </c:pt>
                <c:pt idx="5726">
                  <c:v>2.3E-2</c:v>
                </c:pt>
                <c:pt idx="5727">
                  <c:v>2.3E-2</c:v>
                </c:pt>
                <c:pt idx="5728">
                  <c:v>2.1999999999999999E-2</c:v>
                </c:pt>
                <c:pt idx="5729">
                  <c:v>2.1000000000000012E-2</c:v>
                </c:pt>
                <c:pt idx="5730">
                  <c:v>1.9000000000000031E-2</c:v>
                </c:pt>
                <c:pt idx="5731">
                  <c:v>1.7999999999999999E-2</c:v>
                </c:pt>
                <c:pt idx="5732">
                  <c:v>1.7999999999999999E-2</c:v>
                </c:pt>
                <c:pt idx="5733">
                  <c:v>1.7999999999999999E-2</c:v>
                </c:pt>
                <c:pt idx="5734">
                  <c:v>1.7999999999999999E-2</c:v>
                </c:pt>
                <c:pt idx="5735">
                  <c:v>1.7999999999999999E-2</c:v>
                </c:pt>
                <c:pt idx="5736">
                  <c:v>1.7999999999999999E-2</c:v>
                </c:pt>
                <c:pt idx="5737">
                  <c:v>1.9000000000000031E-2</c:v>
                </c:pt>
                <c:pt idx="5738">
                  <c:v>1.7999999999999999E-2</c:v>
                </c:pt>
                <c:pt idx="5739">
                  <c:v>1.7999999999999999E-2</c:v>
                </c:pt>
                <c:pt idx="5740">
                  <c:v>1.7999999999999999E-2</c:v>
                </c:pt>
                <c:pt idx="5741">
                  <c:v>1.7000000000000001E-2</c:v>
                </c:pt>
                <c:pt idx="5742">
                  <c:v>1.7000000000000001E-2</c:v>
                </c:pt>
                <c:pt idx="5743">
                  <c:v>1.7000000000000001E-2</c:v>
                </c:pt>
                <c:pt idx="5744">
                  <c:v>1.7000000000000001E-2</c:v>
                </c:pt>
                <c:pt idx="5745">
                  <c:v>1.7999999999999999E-2</c:v>
                </c:pt>
                <c:pt idx="5746">
                  <c:v>1.9000000000000031E-2</c:v>
                </c:pt>
                <c:pt idx="5747">
                  <c:v>2.0000000000000011E-2</c:v>
                </c:pt>
                <c:pt idx="5748">
                  <c:v>2.0000000000000011E-2</c:v>
                </c:pt>
                <c:pt idx="5749">
                  <c:v>2.0000000000000011E-2</c:v>
                </c:pt>
                <c:pt idx="5750">
                  <c:v>2.0000000000000011E-2</c:v>
                </c:pt>
                <c:pt idx="5751">
                  <c:v>2.0000000000000011E-2</c:v>
                </c:pt>
                <c:pt idx="5752">
                  <c:v>2.0000000000000011E-2</c:v>
                </c:pt>
                <c:pt idx="5753">
                  <c:v>1.9000000000000031E-2</c:v>
                </c:pt>
                <c:pt idx="5754">
                  <c:v>1.9000000000000031E-2</c:v>
                </c:pt>
                <c:pt idx="5755">
                  <c:v>1.7999999999999999E-2</c:v>
                </c:pt>
                <c:pt idx="5756">
                  <c:v>1.7000000000000001E-2</c:v>
                </c:pt>
                <c:pt idx="5757">
                  <c:v>1.7000000000000001E-2</c:v>
                </c:pt>
                <c:pt idx="5758">
                  <c:v>1.7000000000000001E-2</c:v>
                </c:pt>
                <c:pt idx="5759">
                  <c:v>1.7999999999999999E-2</c:v>
                </c:pt>
                <c:pt idx="5760">
                  <c:v>1.7999999999999999E-2</c:v>
                </c:pt>
                <c:pt idx="5761">
                  <c:v>1.7999999999999999E-2</c:v>
                </c:pt>
                <c:pt idx="5762">
                  <c:v>1.7999999999999999E-2</c:v>
                </c:pt>
                <c:pt idx="5763">
                  <c:v>2.0000000000000011E-2</c:v>
                </c:pt>
                <c:pt idx="5764">
                  <c:v>1.9000000000000031E-2</c:v>
                </c:pt>
                <c:pt idx="5765">
                  <c:v>1.9000000000000031E-2</c:v>
                </c:pt>
                <c:pt idx="5766">
                  <c:v>2.0000000000000011E-2</c:v>
                </c:pt>
                <c:pt idx="5767">
                  <c:v>2.0000000000000011E-2</c:v>
                </c:pt>
                <c:pt idx="5768">
                  <c:v>2.0000000000000011E-2</c:v>
                </c:pt>
                <c:pt idx="5769">
                  <c:v>2.0000000000000011E-2</c:v>
                </c:pt>
                <c:pt idx="5770">
                  <c:v>2.1000000000000012E-2</c:v>
                </c:pt>
                <c:pt idx="5771">
                  <c:v>2.1000000000000012E-2</c:v>
                </c:pt>
                <c:pt idx="5772">
                  <c:v>2.1000000000000012E-2</c:v>
                </c:pt>
                <c:pt idx="5773">
                  <c:v>2.1000000000000012E-2</c:v>
                </c:pt>
                <c:pt idx="5774">
                  <c:v>2.1000000000000012E-2</c:v>
                </c:pt>
                <c:pt idx="5775">
                  <c:v>2.0000000000000011E-2</c:v>
                </c:pt>
                <c:pt idx="5776">
                  <c:v>2.0000000000000011E-2</c:v>
                </c:pt>
                <c:pt idx="5777">
                  <c:v>2.0000000000000011E-2</c:v>
                </c:pt>
                <c:pt idx="5778">
                  <c:v>1.9000000000000031E-2</c:v>
                </c:pt>
                <c:pt idx="5779">
                  <c:v>1.7999999999999999E-2</c:v>
                </c:pt>
                <c:pt idx="5780">
                  <c:v>1.7999999999999999E-2</c:v>
                </c:pt>
                <c:pt idx="5781">
                  <c:v>1.7000000000000001E-2</c:v>
                </c:pt>
                <c:pt idx="5782">
                  <c:v>1.7000000000000001E-2</c:v>
                </c:pt>
                <c:pt idx="5783">
                  <c:v>1.7999999999999999E-2</c:v>
                </c:pt>
                <c:pt idx="5784">
                  <c:v>1.7999999999999999E-2</c:v>
                </c:pt>
                <c:pt idx="5785">
                  <c:v>1.7999999999999999E-2</c:v>
                </c:pt>
                <c:pt idx="5786">
                  <c:v>1.7999999999999999E-2</c:v>
                </c:pt>
                <c:pt idx="5787">
                  <c:v>1.7000000000000001E-2</c:v>
                </c:pt>
                <c:pt idx="5788">
                  <c:v>1.7000000000000001E-2</c:v>
                </c:pt>
                <c:pt idx="5789">
                  <c:v>1.7000000000000001E-2</c:v>
                </c:pt>
                <c:pt idx="5790">
                  <c:v>1.7000000000000001E-2</c:v>
                </c:pt>
                <c:pt idx="5791">
                  <c:v>1.7000000000000001E-2</c:v>
                </c:pt>
                <c:pt idx="5792">
                  <c:v>1.6000000000000021E-2</c:v>
                </c:pt>
                <c:pt idx="5793">
                  <c:v>1.7000000000000001E-2</c:v>
                </c:pt>
                <c:pt idx="5794">
                  <c:v>1.7999999999999999E-2</c:v>
                </c:pt>
                <c:pt idx="5795">
                  <c:v>1.7999999999999999E-2</c:v>
                </c:pt>
                <c:pt idx="5796">
                  <c:v>2.0000000000000011E-2</c:v>
                </c:pt>
                <c:pt idx="5797">
                  <c:v>2.0000000000000011E-2</c:v>
                </c:pt>
                <c:pt idx="5798">
                  <c:v>2.1000000000000012E-2</c:v>
                </c:pt>
                <c:pt idx="5799">
                  <c:v>2.1000000000000012E-2</c:v>
                </c:pt>
                <c:pt idx="5800">
                  <c:v>2.0000000000000011E-2</c:v>
                </c:pt>
                <c:pt idx="5801">
                  <c:v>2.0000000000000011E-2</c:v>
                </c:pt>
                <c:pt idx="5802">
                  <c:v>1.9000000000000031E-2</c:v>
                </c:pt>
                <c:pt idx="5803">
                  <c:v>1.7999999999999999E-2</c:v>
                </c:pt>
                <c:pt idx="5804">
                  <c:v>1.9000000000000031E-2</c:v>
                </c:pt>
                <c:pt idx="5805">
                  <c:v>1.9000000000000031E-2</c:v>
                </c:pt>
                <c:pt idx="5806">
                  <c:v>1.9000000000000031E-2</c:v>
                </c:pt>
                <c:pt idx="5807">
                  <c:v>2.0000000000000011E-2</c:v>
                </c:pt>
                <c:pt idx="5808">
                  <c:v>2.1000000000000012E-2</c:v>
                </c:pt>
                <c:pt idx="5809">
                  <c:v>2.1000000000000012E-2</c:v>
                </c:pt>
                <c:pt idx="5810">
                  <c:v>2.1000000000000012E-2</c:v>
                </c:pt>
                <c:pt idx="5811">
                  <c:v>2.1000000000000012E-2</c:v>
                </c:pt>
                <c:pt idx="5812">
                  <c:v>2.1000000000000012E-2</c:v>
                </c:pt>
                <c:pt idx="5813">
                  <c:v>1.9000000000000031E-2</c:v>
                </c:pt>
                <c:pt idx="5814">
                  <c:v>1.9000000000000031E-2</c:v>
                </c:pt>
                <c:pt idx="5815">
                  <c:v>1.7999999999999999E-2</c:v>
                </c:pt>
                <c:pt idx="5816">
                  <c:v>1.7999999999999999E-2</c:v>
                </c:pt>
                <c:pt idx="5817">
                  <c:v>1.7999999999999999E-2</c:v>
                </c:pt>
                <c:pt idx="5818">
                  <c:v>1.7999999999999999E-2</c:v>
                </c:pt>
                <c:pt idx="5819">
                  <c:v>1.7999999999999999E-2</c:v>
                </c:pt>
                <c:pt idx="5820">
                  <c:v>1.9000000000000031E-2</c:v>
                </c:pt>
                <c:pt idx="5821">
                  <c:v>2.0000000000000011E-2</c:v>
                </c:pt>
                <c:pt idx="5822">
                  <c:v>2.1000000000000012E-2</c:v>
                </c:pt>
                <c:pt idx="5823">
                  <c:v>2.1999999999999999E-2</c:v>
                </c:pt>
                <c:pt idx="5824">
                  <c:v>2.1999999999999999E-2</c:v>
                </c:pt>
                <c:pt idx="5825">
                  <c:v>2.1000000000000012E-2</c:v>
                </c:pt>
                <c:pt idx="5826">
                  <c:v>2.1000000000000012E-2</c:v>
                </c:pt>
                <c:pt idx="5827">
                  <c:v>2.0000000000000011E-2</c:v>
                </c:pt>
                <c:pt idx="5828">
                  <c:v>1.9000000000000031E-2</c:v>
                </c:pt>
                <c:pt idx="5829">
                  <c:v>1.9000000000000031E-2</c:v>
                </c:pt>
                <c:pt idx="5830">
                  <c:v>1.9000000000000031E-2</c:v>
                </c:pt>
                <c:pt idx="5831">
                  <c:v>1.9000000000000031E-2</c:v>
                </c:pt>
                <c:pt idx="5832">
                  <c:v>1.7999999999999999E-2</c:v>
                </c:pt>
                <c:pt idx="5833">
                  <c:v>1.9000000000000031E-2</c:v>
                </c:pt>
                <c:pt idx="5834">
                  <c:v>1.9000000000000031E-2</c:v>
                </c:pt>
                <c:pt idx="5835">
                  <c:v>1.9000000000000031E-2</c:v>
                </c:pt>
                <c:pt idx="5836">
                  <c:v>1.9000000000000031E-2</c:v>
                </c:pt>
                <c:pt idx="5837">
                  <c:v>1.9000000000000031E-2</c:v>
                </c:pt>
                <c:pt idx="5838">
                  <c:v>1.7999999999999999E-2</c:v>
                </c:pt>
                <c:pt idx="5839">
                  <c:v>1.7000000000000001E-2</c:v>
                </c:pt>
                <c:pt idx="5840">
                  <c:v>1.7000000000000001E-2</c:v>
                </c:pt>
                <c:pt idx="5841">
                  <c:v>1.7000000000000001E-2</c:v>
                </c:pt>
                <c:pt idx="5842">
                  <c:v>1.7999999999999999E-2</c:v>
                </c:pt>
                <c:pt idx="5843">
                  <c:v>1.7999999999999999E-2</c:v>
                </c:pt>
                <c:pt idx="5844">
                  <c:v>1.9000000000000031E-2</c:v>
                </c:pt>
                <c:pt idx="5845">
                  <c:v>1.9000000000000031E-2</c:v>
                </c:pt>
                <c:pt idx="5846">
                  <c:v>2.0000000000000011E-2</c:v>
                </c:pt>
                <c:pt idx="5847">
                  <c:v>2.1000000000000012E-2</c:v>
                </c:pt>
                <c:pt idx="5848">
                  <c:v>2.1999999999999999E-2</c:v>
                </c:pt>
                <c:pt idx="5849">
                  <c:v>2.3E-2</c:v>
                </c:pt>
                <c:pt idx="5850">
                  <c:v>2.3E-2</c:v>
                </c:pt>
                <c:pt idx="5851">
                  <c:v>2.3E-2</c:v>
                </c:pt>
                <c:pt idx="5852">
                  <c:v>2.1999999999999999E-2</c:v>
                </c:pt>
                <c:pt idx="5853">
                  <c:v>2.1000000000000012E-2</c:v>
                </c:pt>
                <c:pt idx="5854">
                  <c:v>2.1000000000000012E-2</c:v>
                </c:pt>
                <c:pt idx="5855">
                  <c:v>2.1000000000000012E-2</c:v>
                </c:pt>
                <c:pt idx="5856">
                  <c:v>2.1000000000000012E-2</c:v>
                </c:pt>
                <c:pt idx="5857">
                  <c:v>2.1000000000000012E-2</c:v>
                </c:pt>
                <c:pt idx="5858">
                  <c:v>2.0000000000000011E-2</c:v>
                </c:pt>
                <c:pt idx="5859">
                  <c:v>1.9000000000000031E-2</c:v>
                </c:pt>
                <c:pt idx="5860">
                  <c:v>1.7999999999999999E-2</c:v>
                </c:pt>
                <c:pt idx="5861">
                  <c:v>1.7999999999999999E-2</c:v>
                </c:pt>
                <c:pt idx="5862">
                  <c:v>1.7999999999999999E-2</c:v>
                </c:pt>
                <c:pt idx="5863">
                  <c:v>1.7999999999999999E-2</c:v>
                </c:pt>
                <c:pt idx="5864">
                  <c:v>1.7000000000000001E-2</c:v>
                </c:pt>
                <c:pt idx="5865">
                  <c:v>1.7000000000000001E-2</c:v>
                </c:pt>
                <c:pt idx="5866">
                  <c:v>1.7000000000000001E-2</c:v>
                </c:pt>
                <c:pt idx="5867">
                  <c:v>1.7999999999999999E-2</c:v>
                </c:pt>
                <c:pt idx="5868">
                  <c:v>1.7999999999999999E-2</c:v>
                </c:pt>
                <c:pt idx="5869">
                  <c:v>1.9000000000000031E-2</c:v>
                </c:pt>
                <c:pt idx="5870">
                  <c:v>2.0000000000000011E-2</c:v>
                </c:pt>
                <c:pt idx="5871">
                  <c:v>2.0000000000000011E-2</c:v>
                </c:pt>
                <c:pt idx="5872">
                  <c:v>2.0000000000000011E-2</c:v>
                </c:pt>
                <c:pt idx="5873">
                  <c:v>2.1999999999999999E-2</c:v>
                </c:pt>
                <c:pt idx="5874">
                  <c:v>2.1000000000000012E-2</c:v>
                </c:pt>
                <c:pt idx="5875">
                  <c:v>2.1000000000000012E-2</c:v>
                </c:pt>
                <c:pt idx="5876">
                  <c:v>2.0000000000000011E-2</c:v>
                </c:pt>
                <c:pt idx="5877">
                  <c:v>1.7999999999999999E-2</c:v>
                </c:pt>
                <c:pt idx="5878">
                  <c:v>1.7999999999999999E-2</c:v>
                </c:pt>
                <c:pt idx="5879">
                  <c:v>1.7999999999999999E-2</c:v>
                </c:pt>
                <c:pt idx="5880">
                  <c:v>1.7999999999999999E-2</c:v>
                </c:pt>
                <c:pt idx="5881">
                  <c:v>1.7999999999999999E-2</c:v>
                </c:pt>
                <c:pt idx="5882">
                  <c:v>1.7999999999999999E-2</c:v>
                </c:pt>
                <c:pt idx="5883">
                  <c:v>1.7999999999999999E-2</c:v>
                </c:pt>
                <c:pt idx="5884">
                  <c:v>1.7999999999999999E-2</c:v>
                </c:pt>
                <c:pt idx="5885">
                  <c:v>1.7999999999999999E-2</c:v>
                </c:pt>
                <c:pt idx="5886">
                  <c:v>1.7000000000000001E-2</c:v>
                </c:pt>
                <c:pt idx="5887">
                  <c:v>1.7999999999999999E-2</c:v>
                </c:pt>
                <c:pt idx="5888">
                  <c:v>1.7999999999999999E-2</c:v>
                </c:pt>
                <c:pt idx="5889">
                  <c:v>1.7999999999999999E-2</c:v>
                </c:pt>
                <c:pt idx="5890">
                  <c:v>1.7999999999999999E-2</c:v>
                </c:pt>
                <c:pt idx="5891">
                  <c:v>1.7999999999999999E-2</c:v>
                </c:pt>
                <c:pt idx="5892">
                  <c:v>1.9000000000000031E-2</c:v>
                </c:pt>
                <c:pt idx="5893">
                  <c:v>2.1000000000000012E-2</c:v>
                </c:pt>
                <c:pt idx="5894">
                  <c:v>2.1999999999999999E-2</c:v>
                </c:pt>
                <c:pt idx="5895">
                  <c:v>2.3E-2</c:v>
                </c:pt>
                <c:pt idx="5896">
                  <c:v>2.3E-2</c:v>
                </c:pt>
                <c:pt idx="5897">
                  <c:v>2.3E-2</c:v>
                </c:pt>
                <c:pt idx="5898">
                  <c:v>2.3E-2</c:v>
                </c:pt>
                <c:pt idx="5899">
                  <c:v>2.3E-2</c:v>
                </c:pt>
                <c:pt idx="5900">
                  <c:v>2.1999999999999999E-2</c:v>
                </c:pt>
                <c:pt idx="5901">
                  <c:v>2.0000000000000011E-2</c:v>
                </c:pt>
                <c:pt idx="5902">
                  <c:v>1.9000000000000031E-2</c:v>
                </c:pt>
                <c:pt idx="5903">
                  <c:v>1.7999999999999999E-2</c:v>
                </c:pt>
                <c:pt idx="5904">
                  <c:v>1.7000000000000001E-2</c:v>
                </c:pt>
                <c:pt idx="5905">
                  <c:v>1.7999999999999999E-2</c:v>
                </c:pt>
                <c:pt idx="5906">
                  <c:v>1.9000000000000031E-2</c:v>
                </c:pt>
                <c:pt idx="5907">
                  <c:v>1.9000000000000031E-2</c:v>
                </c:pt>
                <c:pt idx="5908">
                  <c:v>1.9000000000000031E-2</c:v>
                </c:pt>
                <c:pt idx="5909">
                  <c:v>1.7999999999999999E-2</c:v>
                </c:pt>
                <c:pt idx="5910">
                  <c:v>1.7000000000000001E-2</c:v>
                </c:pt>
                <c:pt idx="5911">
                  <c:v>1.7000000000000001E-2</c:v>
                </c:pt>
                <c:pt idx="5912">
                  <c:v>1.7000000000000001E-2</c:v>
                </c:pt>
                <c:pt idx="5913">
                  <c:v>1.7000000000000001E-2</c:v>
                </c:pt>
                <c:pt idx="5914">
                  <c:v>1.7999999999999999E-2</c:v>
                </c:pt>
                <c:pt idx="5915">
                  <c:v>1.7000000000000001E-2</c:v>
                </c:pt>
                <c:pt idx="5916">
                  <c:v>1.7000000000000001E-2</c:v>
                </c:pt>
                <c:pt idx="5917">
                  <c:v>1.7000000000000001E-2</c:v>
                </c:pt>
                <c:pt idx="5918">
                  <c:v>1.7999999999999999E-2</c:v>
                </c:pt>
                <c:pt idx="5919">
                  <c:v>2.0000000000000011E-2</c:v>
                </c:pt>
                <c:pt idx="5920">
                  <c:v>2.1000000000000012E-2</c:v>
                </c:pt>
                <c:pt idx="5921">
                  <c:v>2.1000000000000012E-2</c:v>
                </c:pt>
                <c:pt idx="5922">
                  <c:v>2.1000000000000012E-2</c:v>
                </c:pt>
                <c:pt idx="5923">
                  <c:v>2.0000000000000011E-2</c:v>
                </c:pt>
                <c:pt idx="5924">
                  <c:v>2.1000000000000012E-2</c:v>
                </c:pt>
                <c:pt idx="5925">
                  <c:v>2.0000000000000011E-2</c:v>
                </c:pt>
                <c:pt idx="5926">
                  <c:v>1.9000000000000031E-2</c:v>
                </c:pt>
                <c:pt idx="5927">
                  <c:v>1.7999999999999999E-2</c:v>
                </c:pt>
                <c:pt idx="5928">
                  <c:v>1.7000000000000001E-2</c:v>
                </c:pt>
                <c:pt idx="5929">
                  <c:v>1.7999999999999999E-2</c:v>
                </c:pt>
                <c:pt idx="5930">
                  <c:v>1.7999999999999999E-2</c:v>
                </c:pt>
                <c:pt idx="5931">
                  <c:v>1.9000000000000031E-2</c:v>
                </c:pt>
                <c:pt idx="5932">
                  <c:v>1.9000000000000031E-2</c:v>
                </c:pt>
                <c:pt idx="5933">
                  <c:v>1.9000000000000031E-2</c:v>
                </c:pt>
                <c:pt idx="5934">
                  <c:v>1.9000000000000031E-2</c:v>
                </c:pt>
                <c:pt idx="5935">
                  <c:v>1.9000000000000031E-2</c:v>
                </c:pt>
                <c:pt idx="5936">
                  <c:v>2.0000000000000011E-2</c:v>
                </c:pt>
                <c:pt idx="5937">
                  <c:v>2.1000000000000012E-2</c:v>
                </c:pt>
                <c:pt idx="5938">
                  <c:v>2.0000000000000011E-2</c:v>
                </c:pt>
                <c:pt idx="5939">
                  <c:v>2.0000000000000011E-2</c:v>
                </c:pt>
                <c:pt idx="5940">
                  <c:v>1.9000000000000031E-2</c:v>
                </c:pt>
                <c:pt idx="5941">
                  <c:v>1.9000000000000031E-2</c:v>
                </c:pt>
                <c:pt idx="5942">
                  <c:v>1.9000000000000031E-2</c:v>
                </c:pt>
                <c:pt idx="5943">
                  <c:v>1.9000000000000031E-2</c:v>
                </c:pt>
                <c:pt idx="5944">
                  <c:v>2.0000000000000011E-2</c:v>
                </c:pt>
                <c:pt idx="5945">
                  <c:v>2.0000000000000011E-2</c:v>
                </c:pt>
                <c:pt idx="5946">
                  <c:v>2.1000000000000012E-2</c:v>
                </c:pt>
                <c:pt idx="5947">
                  <c:v>2.1000000000000012E-2</c:v>
                </c:pt>
                <c:pt idx="5948">
                  <c:v>2.1000000000000012E-2</c:v>
                </c:pt>
                <c:pt idx="5949">
                  <c:v>2.0000000000000011E-2</c:v>
                </c:pt>
                <c:pt idx="5950">
                  <c:v>1.9000000000000031E-2</c:v>
                </c:pt>
                <c:pt idx="5951">
                  <c:v>1.7999999999999999E-2</c:v>
                </c:pt>
                <c:pt idx="5952">
                  <c:v>1.7999999999999999E-2</c:v>
                </c:pt>
                <c:pt idx="5953">
                  <c:v>1.7999999999999999E-2</c:v>
                </c:pt>
                <c:pt idx="5954">
                  <c:v>1.7999999999999999E-2</c:v>
                </c:pt>
                <c:pt idx="5955">
                  <c:v>1.7999999999999999E-2</c:v>
                </c:pt>
                <c:pt idx="5956">
                  <c:v>1.7999999999999999E-2</c:v>
                </c:pt>
                <c:pt idx="5957">
                  <c:v>1.7999999999999999E-2</c:v>
                </c:pt>
                <c:pt idx="5958">
                  <c:v>1.7999999999999999E-2</c:v>
                </c:pt>
                <c:pt idx="5959">
                  <c:v>1.7000000000000001E-2</c:v>
                </c:pt>
                <c:pt idx="5960">
                  <c:v>1.7000000000000001E-2</c:v>
                </c:pt>
                <c:pt idx="5961">
                  <c:v>1.7999999999999999E-2</c:v>
                </c:pt>
                <c:pt idx="5962">
                  <c:v>1.7999999999999999E-2</c:v>
                </c:pt>
                <c:pt idx="5963">
                  <c:v>1.7000000000000001E-2</c:v>
                </c:pt>
                <c:pt idx="5964">
                  <c:v>1.7000000000000001E-2</c:v>
                </c:pt>
                <c:pt idx="5965">
                  <c:v>1.7000000000000001E-2</c:v>
                </c:pt>
                <c:pt idx="5966">
                  <c:v>1.7000000000000001E-2</c:v>
                </c:pt>
                <c:pt idx="5967">
                  <c:v>1.7999999999999999E-2</c:v>
                </c:pt>
                <c:pt idx="5968">
                  <c:v>1.9000000000000031E-2</c:v>
                </c:pt>
                <c:pt idx="5969">
                  <c:v>2.0000000000000011E-2</c:v>
                </c:pt>
                <c:pt idx="5970">
                  <c:v>2.1000000000000012E-2</c:v>
                </c:pt>
                <c:pt idx="5971">
                  <c:v>2.1999999999999999E-2</c:v>
                </c:pt>
                <c:pt idx="5972">
                  <c:v>2.1000000000000012E-2</c:v>
                </c:pt>
                <c:pt idx="5973">
                  <c:v>2.0000000000000011E-2</c:v>
                </c:pt>
                <c:pt idx="5974">
                  <c:v>2.0000000000000011E-2</c:v>
                </c:pt>
                <c:pt idx="5975">
                  <c:v>1.9000000000000031E-2</c:v>
                </c:pt>
                <c:pt idx="5976">
                  <c:v>2.0000000000000011E-2</c:v>
                </c:pt>
                <c:pt idx="5977">
                  <c:v>2.0000000000000011E-2</c:v>
                </c:pt>
                <c:pt idx="5978">
                  <c:v>2.1000000000000012E-2</c:v>
                </c:pt>
                <c:pt idx="5979">
                  <c:v>2.1000000000000012E-2</c:v>
                </c:pt>
                <c:pt idx="5980">
                  <c:v>2.1000000000000012E-2</c:v>
                </c:pt>
                <c:pt idx="5981">
                  <c:v>2.1000000000000012E-2</c:v>
                </c:pt>
                <c:pt idx="5982">
                  <c:v>2.1000000000000012E-2</c:v>
                </c:pt>
                <c:pt idx="5983">
                  <c:v>2.0000000000000011E-2</c:v>
                </c:pt>
                <c:pt idx="5984">
                  <c:v>2.0000000000000011E-2</c:v>
                </c:pt>
                <c:pt idx="5985">
                  <c:v>1.9000000000000031E-2</c:v>
                </c:pt>
                <c:pt idx="5986">
                  <c:v>1.7999999999999999E-2</c:v>
                </c:pt>
                <c:pt idx="5987">
                  <c:v>1.7000000000000001E-2</c:v>
                </c:pt>
                <c:pt idx="5988">
                  <c:v>1.7000000000000001E-2</c:v>
                </c:pt>
                <c:pt idx="5989">
                  <c:v>1.7000000000000001E-2</c:v>
                </c:pt>
                <c:pt idx="5990">
                  <c:v>1.7000000000000001E-2</c:v>
                </c:pt>
                <c:pt idx="5991">
                  <c:v>1.7000000000000001E-2</c:v>
                </c:pt>
                <c:pt idx="5992">
                  <c:v>1.7999999999999999E-2</c:v>
                </c:pt>
                <c:pt idx="5993">
                  <c:v>1.9000000000000031E-2</c:v>
                </c:pt>
                <c:pt idx="5994">
                  <c:v>2.0000000000000011E-2</c:v>
                </c:pt>
                <c:pt idx="5995">
                  <c:v>2.1000000000000012E-2</c:v>
                </c:pt>
                <c:pt idx="5996">
                  <c:v>2.1000000000000012E-2</c:v>
                </c:pt>
                <c:pt idx="5997">
                  <c:v>2.1000000000000012E-2</c:v>
                </c:pt>
                <c:pt idx="5998">
                  <c:v>2.0000000000000011E-2</c:v>
                </c:pt>
                <c:pt idx="5999">
                  <c:v>1.9000000000000031E-2</c:v>
                </c:pt>
                <c:pt idx="6000">
                  <c:v>1.7999999999999999E-2</c:v>
                </c:pt>
                <c:pt idx="6001">
                  <c:v>1.7999999999999999E-2</c:v>
                </c:pt>
                <c:pt idx="6002">
                  <c:v>1.7999999999999999E-2</c:v>
                </c:pt>
                <c:pt idx="6003">
                  <c:v>1.7999999999999999E-2</c:v>
                </c:pt>
                <c:pt idx="6004">
                  <c:v>1.7999999999999999E-2</c:v>
                </c:pt>
                <c:pt idx="6005">
                  <c:v>1.7999999999999999E-2</c:v>
                </c:pt>
                <c:pt idx="6006">
                  <c:v>1.7999999999999999E-2</c:v>
                </c:pt>
                <c:pt idx="6007">
                  <c:v>1.7999999999999999E-2</c:v>
                </c:pt>
                <c:pt idx="6008">
                  <c:v>1.7000000000000001E-2</c:v>
                </c:pt>
                <c:pt idx="6009">
                  <c:v>1.7000000000000001E-2</c:v>
                </c:pt>
                <c:pt idx="6010">
                  <c:v>1.7999999999999999E-2</c:v>
                </c:pt>
                <c:pt idx="6011">
                  <c:v>1.7000000000000001E-2</c:v>
                </c:pt>
                <c:pt idx="6012">
                  <c:v>1.7000000000000001E-2</c:v>
                </c:pt>
                <c:pt idx="6013">
                  <c:v>1.7000000000000001E-2</c:v>
                </c:pt>
                <c:pt idx="6014">
                  <c:v>1.7000000000000001E-2</c:v>
                </c:pt>
                <c:pt idx="6015">
                  <c:v>1.7000000000000001E-2</c:v>
                </c:pt>
                <c:pt idx="6016">
                  <c:v>1.7000000000000001E-2</c:v>
                </c:pt>
                <c:pt idx="6017">
                  <c:v>1.9000000000000031E-2</c:v>
                </c:pt>
                <c:pt idx="6018">
                  <c:v>2.0000000000000011E-2</c:v>
                </c:pt>
                <c:pt idx="6019">
                  <c:v>2.1999999999999999E-2</c:v>
                </c:pt>
                <c:pt idx="6020">
                  <c:v>2.1999999999999999E-2</c:v>
                </c:pt>
                <c:pt idx="6021">
                  <c:v>2.3E-2</c:v>
                </c:pt>
                <c:pt idx="6022">
                  <c:v>2.3E-2</c:v>
                </c:pt>
                <c:pt idx="6023">
                  <c:v>2.3E-2</c:v>
                </c:pt>
                <c:pt idx="6024">
                  <c:v>2.3E-2</c:v>
                </c:pt>
                <c:pt idx="6025">
                  <c:v>2.1000000000000012E-2</c:v>
                </c:pt>
                <c:pt idx="6026">
                  <c:v>2.1000000000000012E-2</c:v>
                </c:pt>
                <c:pt idx="6027">
                  <c:v>2.1000000000000012E-2</c:v>
                </c:pt>
                <c:pt idx="6028">
                  <c:v>2.0000000000000011E-2</c:v>
                </c:pt>
                <c:pt idx="6029">
                  <c:v>2.0000000000000011E-2</c:v>
                </c:pt>
                <c:pt idx="6030">
                  <c:v>1.9000000000000031E-2</c:v>
                </c:pt>
                <c:pt idx="6031">
                  <c:v>1.7999999999999999E-2</c:v>
                </c:pt>
                <c:pt idx="6032">
                  <c:v>1.7000000000000001E-2</c:v>
                </c:pt>
                <c:pt idx="6033">
                  <c:v>1.7000000000000001E-2</c:v>
                </c:pt>
                <c:pt idx="6034">
                  <c:v>1.7000000000000001E-2</c:v>
                </c:pt>
                <c:pt idx="6035">
                  <c:v>1.7999999999999999E-2</c:v>
                </c:pt>
                <c:pt idx="6036">
                  <c:v>1.7999999999999999E-2</c:v>
                </c:pt>
                <c:pt idx="6037">
                  <c:v>1.7999999999999999E-2</c:v>
                </c:pt>
                <c:pt idx="6038">
                  <c:v>1.7000000000000001E-2</c:v>
                </c:pt>
                <c:pt idx="6039">
                  <c:v>1.7000000000000001E-2</c:v>
                </c:pt>
                <c:pt idx="6040">
                  <c:v>1.7000000000000001E-2</c:v>
                </c:pt>
                <c:pt idx="6041">
                  <c:v>1.7999999999999999E-2</c:v>
                </c:pt>
                <c:pt idx="6042">
                  <c:v>1.9000000000000031E-2</c:v>
                </c:pt>
                <c:pt idx="6043">
                  <c:v>2.1000000000000012E-2</c:v>
                </c:pt>
                <c:pt idx="6044">
                  <c:v>2.1000000000000012E-2</c:v>
                </c:pt>
                <c:pt idx="6045">
                  <c:v>2.1000000000000012E-2</c:v>
                </c:pt>
                <c:pt idx="6046">
                  <c:v>2.1000000000000012E-2</c:v>
                </c:pt>
                <c:pt idx="6047">
                  <c:v>2.0000000000000011E-2</c:v>
                </c:pt>
                <c:pt idx="6048">
                  <c:v>2.0000000000000011E-2</c:v>
                </c:pt>
                <c:pt idx="6049">
                  <c:v>1.9000000000000031E-2</c:v>
                </c:pt>
                <c:pt idx="6050">
                  <c:v>1.7999999999999999E-2</c:v>
                </c:pt>
                <c:pt idx="6051">
                  <c:v>1.7999999999999999E-2</c:v>
                </c:pt>
                <c:pt idx="6052">
                  <c:v>1.7999999999999999E-2</c:v>
                </c:pt>
                <c:pt idx="6053">
                  <c:v>1.7999999999999999E-2</c:v>
                </c:pt>
                <c:pt idx="6054">
                  <c:v>1.9000000000000031E-2</c:v>
                </c:pt>
                <c:pt idx="6055">
                  <c:v>1.9000000000000031E-2</c:v>
                </c:pt>
                <c:pt idx="6056">
                  <c:v>1.7999999999999999E-2</c:v>
                </c:pt>
                <c:pt idx="6057">
                  <c:v>1.7000000000000001E-2</c:v>
                </c:pt>
                <c:pt idx="6058">
                  <c:v>1.7000000000000001E-2</c:v>
                </c:pt>
                <c:pt idx="6059">
                  <c:v>1.7000000000000001E-2</c:v>
                </c:pt>
                <c:pt idx="6060">
                  <c:v>1.7999999999999999E-2</c:v>
                </c:pt>
                <c:pt idx="6061">
                  <c:v>1.9000000000000031E-2</c:v>
                </c:pt>
                <c:pt idx="6062">
                  <c:v>1.9000000000000031E-2</c:v>
                </c:pt>
                <c:pt idx="6063">
                  <c:v>1.9000000000000031E-2</c:v>
                </c:pt>
                <c:pt idx="6064">
                  <c:v>1.9000000000000031E-2</c:v>
                </c:pt>
                <c:pt idx="6065">
                  <c:v>2.0000000000000011E-2</c:v>
                </c:pt>
                <c:pt idx="6066">
                  <c:v>2.1000000000000012E-2</c:v>
                </c:pt>
                <c:pt idx="6067">
                  <c:v>2.1999999999999999E-2</c:v>
                </c:pt>
                <c:pt idx="6068">
                  <c:v>2.3E-2</c:v>
                </c:pt>
                <c:pt idx="6069">
                  <c:v>2.3E-2</c:v>
                </c:pt>
                <c:pt idx="6070">
                  <c:v>2.3E-2</c:v>
                </c:pt>
                <c:pt idx="6071">
                  <c:v>2.1999999999999999E-2</c:v>
                </c:pt>
                <c:pt idx="6072">
                  <c:v>2.0000000000000011E-2</c:v>
                </c:pt>
                <c:pt idx="6073">
                  <c:v>2.0000000000000011E-2</c:v>
                </c:pt>
                <c:pt idx="6074">
                  <c:v>1.7999999999999999E-2</c:v>
                </c:pt>
                <c:pt idx="6075">
                  <c:v>1.7999999999999999E-2</c:v>
                </c:pt>
                <c:pt idx="6076">
                  <c:v>1.9000000000000031E-2</c:v>
                </c:pt>
                <c:pt idx="6077">
                  <c:v>1.7999999999999999E-2</c:v>
                </c:pt>
                <c:pt idx="6078">
                  <c:v>1.7999999999999999E-2</c:v>
                </c:pt>
                <c:pt idx="6079">
                  <c:v>1.7999999999999999E-2</c:v>
                </c:pt>
                <c:pt idx="6080">
                  <c:v>1.7999999999999999E-2</c:v>
                </c:pt>
                <c:pt idx="6081">
                  <c:v>1.7999999999999999E-2</c:v>
                </c:pt>
                <c:pt idx="6082">
                  <c:v>1.7000000000000001E-2</c:v>
                </c:pt>
                <c:pt idx="6083">
                  <c:v>1.7000000000000001E-2</c:v>
                </c:pt>
                <c:pt idx="6084">
                  <c:v>1.7999999999999999E-2</c:v>
                </c:pt>
                <c:pt idx="6085">
                  <c:v>1.7000000000000001E-2</c:v>
                </c:pt>
                <c:pt idx="6086">
                  <c:v>1.7000000000000001E-2</c:v>
                </c:pt>
                <c:pt idx="6087">
                  <c:v>1.7000000000000001E-2</c:v>
                </c:pt>
                <c:pt idx="6088">
                  <c:v>1.7000000000000001E-2</c:v>
                </c:pt>
                <c:pt idx="6089">
                  <c:v>1.7000000000000001E-2</c:v>
                </c:pt>
                <c:pt idx="6090">
                  <c:v>1.7000000000000001E-2</c:v>
                </c:pt>
                <c:pt idx="6091">
                  <c:v>1.7999999999999999E-2</c:v>
                </c:pt>
                <c:pt idx="6092">
                  <c:v>2.0000000000000011E-2</c:v>
                </c:pt>
                <c:pt idx="6093">
                  <c:v>2.1000000000000012E-2</c:v>
                </c:pt>
                <c:pt idx="6094">
                  <c:v>2.1000000000000012E-2</c:v>
                </c:pt>
                <c:pt idx="6095">
                  <c:v>2.1000000000000012E-2</c:v>
                </c:pt>
                <c:pt idx="6096">
                  <c:v>2.0000000000000011E-2</c:v>
                </c:pt>
                <c:pt idx="6097">
                  <c:v>1.9000000000000031E-2</c:v>
                </c:pt>
                <c:pt idx="6098">
                  <c:v>1.9000000000000031E-2</c:v>
                </c:pt>
                <c:pt idx="6099">
                  <c:v>1.7999999999999999E-2</c:v>
                </c:pt>
                <c:pt idx="6100">
                  <c:v>1.9000000000000031E-2</c:v>
                </c:pt>
                <c:pt idx="6101">
                  <c:v>1.7999999999999999E-2</c:v>
                </c:pt>
                <c:pt idx="6102">
                  <c:v>1.7999999999999999E-2</c:v>
                </c:pt>
                <c:pt idx="6103">
                  <c:v>1.7999999999999999E-2</c:v>
                </c:pt>
                <c:pt idx="6104">
                  <c:v>2.0000000000000011E-2</c:v>
                </c:pt>
                <c:pt idx="6105">
                  <c:v>1.9000000000000031E-2</c:v>
                </c:pt>
                <c:pt idx="6106">
                  <c:v>2.0000000000000011E-2</c:v>
                </c:pt>
                <c:pt idx="6107">
                  <c:v>2.0000000000000011E-2</c:v>
                </c:pt>
                <c:pt idx="6108">
                  <c:v>2.1000000000000012E-2</c:v>
                </c:pt>
                <c:pt idx="6109">
                  <c:v>2.0000000000000011E-2</c:v>
                </c:pt>
                <c:pt idx="6110">
                  <c:v>2.0000000000000011E-2</c:v>
                </c:pt>
                <c:pt idx="6111">
                  <c:v>2.0000000000000011E-2</c:v>
                </c:pt>
                <c:pt idx="6112">
                  <c:v>1.9000000000000031E-2</c:v>
                </c:pt>
                <c:pt idx="6113">
                  <c:v>1.7999999999999999E-2</c:v>
                </c:pt>
                <c:pt idx="6114">
                  <c:v>1.7000000000000001E-2</c:v>
                </c:pt>
                <c:pt idx="6115">
                  <c:v>1.7999999999999999E-2</c:v>
                </c:pt>
                <c:pt idx="6116">
                  <c:v>1.9000000000000031E-2</c:v>
                </c:pt>
                <c:pt idx="6117">
                  <c:v>2.0000000000000011E-2</c:v>
                </c:pt>
                <c:pt idx="6118">
                  <c:v>2.1000000000000012E-2</c:v>
                </c:pt>
                <c:pt idx="6119">
                  <c:v>2.1000000000000012E-2</c:v>
                </c:pt>
                <c:pt idx="6120">
                  <c:v>2.0000000000000011E-2</c:v>
                </c:pt>
                <c:pt idx="6121">
                  <c:v>1.9000000000000031E-2</c:v>
                </c:pt>
                <c:pt idx="6122">
                  <c:v>1.9000000000000031E-2</c:v>
                </c:pt>
                <c:pt idx="6123">
                  <c:v>1.9000000000000031E-2</c:v>
                </c:pt>
                <c:pt idx="6124">
                  <c:v>1.9000000000000031E-2</c:v>
                </c:pt>
                <c:pt idx="6125">
                  <c:v>1.9000000000000031E-2</c:v>
                </c:pt>
                <c:pt idx="6126">
                  <c:v>1.9000000000000031E-2</c:v>
                </c:pt>
                <c:pt idx="6127">
                  <c:v>1.7999999999999999E-2</c:v>
                </c:pt>
                <c:pt idx="6128">
                  <c:v>1.7999999999999999E-2</c:v>
                </c:pt>
                <c:pt idx="6129">
                  <c:v>1.7000000000000001E-2</c:v>
                </c:pt>
                <c:pt idx="6130">
                  <c:v>1.7000000000000001E-2</c:v>
                </c:pt>
                <c:pt idx="6131">
                  <c:v>1.7999999999999999E-2</c:v>
                </c:pt>
                <c:pt idx="6132">
                  <c:v>1.7999999999999999E-2</c:v>
                </c:pt>
                <c:pt idx="6133">
                  <c:v>1.7000000000000001E-2</c:v>
                </c:pt>
                <c:pt idx="6134">
                  <c:v>1.7000000000000001E-2</c:v>
                </c:pt>
                <c:pt idx="6135">
                  <c:v>1.7999999999999999E-2</c:v>
                </c:pt>
                <c:pt idx="6136">
                  <c:v>1.7000000000000001E-2</c:v>
                </c:pt>
                <c:pt idx="6137">
                  <c:v>1.7000000000000001E-2</c:v>
                </c:pt>
                <c:pt idx="6138">
                  <c:v>1.7000000000000001E-2</c:v>
                </c:pt>
                <c:pt idx="6139">
                  <c:v>1.7000000000000001E-2</c:v>
                </c:pt>
                <c:pt idx="6140">
                  <c:v>1.9000000000000031E-2</c:v>
                </c:pt>
                <c:pt idx="6141">
                  <c:v>2.0000000000000011E-2</c:v>
                </c:pt>
                <c:pt idx="6142">
                  <c:v>2.1000000000000012E-2</c:v>
                </c:pt>
                <c:pt idx="6143">
                  <c:v>2.1000000000000012E-2</c:v>
                </c:pt>
                <c:pt idx="6144">
                  <c:v>2.1999999999999999E-2</c:v>
                </c:pt>
                <c:pt idx="6145">
                  <c:v>2.1000000000000012E-2</c:v>
                </c:pt>
                <c:pt idx="6146">
                  <c:v>2.1000000000000012E-2</c:v>
                </c:pt>
                <c:pt idx="6147">
                  <c:v>2.1000000000000012E-2</c:v>
                </c:pt>
                <c:pt idx="6148">
                  <c:v>2.1999999999999999E-2</c:v>
                </c:pt>
                <c:pt idx="6149">
                  <c:v>2.1999999999999999E-2</c:v>
                </c:pt>
                <c:pt idx="6150">
                  <c:v>2.1000000000000012E-2</c:v>
                </c:pt>
                <c:pt idx="6151">
                  <c:v>2.0000000000000011E-2</c:v>
                </c:pt>
                <c:pt idx="6152">
                  <c:v>1.7999999999999999E-2</c:v>
                </c:pt>
                <c:pt idx="6153">
                  <c:v>1.9000000000000031E-2</c:v>
                </c:pt>
                <c:pt idx="6154">
                  <c:v>1.7999999999999999E-2</c:v>
                </c:pt>
                <c:pt idx="6155">
                  <c:v>1.7999999999999999E-2</c:v>
                </c:pt>
                <c:pt idx="6156">
                  <c:v>1.7000000000000001E-2</c:v>
                </c:pt>
                <c:pt idx="6157">
                  <c:v>1.6000000000000021E-2</c:v>
                </c:pt>
                <c:pt idx="6158">
                  <c:v>1.7000000000000001E-2</c:v>
                </c:pt>
                <c:pt idx="6159">
                  <c:v>1.9000000000000031E-2</c:v>
                </c:pt>
                <c:pt idx="6160">
                  <c:v>2.0000000000000011E-2</c:v>
                </c:pt>
                <c:pt idx="6161">
                  <c:v>2.0000000000000011E-2</c:v>
                </c:pt>
                <c:pt idx="6162">
                  <c:v>2.1000000000000012E-2</c:v>
                </c:pt>
                <c:pt idx="6163">
                  <c:v>2.0000000000000011E-2</c:v>
                </c:pt>
                <c:pt idx="6164">
                  <c:v>2.0000000000000011E-2</c:v>
                </c:pt>
                <c:pt idx="6165">
                  <c:v>1.9000000000000031E-2</c:v>
                </c:pt>
                <c:pt idx="6166">
                  <c:v>1.9000000000000031E-2</c:v>
                </c:pt>
                <c:pt idx="6167">
                  <c:v>1.7999999999999999E-2</c:v>
                </c:pt>
                <c:pt idx="6168">
                  <c:v>1.7999999999999999E-2</c:v>
                </c:pt>
                <c:pt idx="6169">
                  <c:v>1.7000000000000001E-2</c:v>
                </c:pt>
                <c:pt idx="6170">
                  <c:v>1.7999999999999999E-2</c:v>
                </c:pt>
                <c:pt idx="6171">
                  <c:v>1.9000000000000031E-2</c:v>
                </c:pt>
                <c:pt idx="6172">
                  <c:v>1.7999999999999999E-2</c:v>
                </c:pt>
                <c:pt idx="6173">
                  <c:v>1.7000000000000001E-2</c:v>
                </c:pt>
                <c:pt idx="6174">
                  <c:v>1.7000000000000001E-2</c:v>
                </c:pt>
                <c:pt idx="6175">
                  <c:v>2.1999999999999999E-2</c:v>
                </c:pt>
                <c:pt idx="6176">
                  <c:v>2.3E-2</c:v>
                </c:pt>
                <c:pt idx="6177">
                  <c:v>2.3E-2</c:v>
                </c:pt>
                <c:pt idx="6178">
                  <c:v>2.3E-2</c:v>
                </c:pt>
                <c:pt idx="6179">
                  <c:v>2.3E-2</c:v>
                </c:pt>
                <c:pt idx="6180">
                  <c:v>2.1000000000000012E-2</c:v>
                </c:pt>
                <c:pt idx="6181">
                  <c:v>2.0000000000000011E-2</c:v>
                </c:pt>
                <c:pt idx="6182">
                  <c:v>1.9000000000000031E-2</c:v>
                </c:pt>
                <c:pt idx="6183">
                  <c:v>1.9000000000000031E-2</c:v>
                </c:pt>
                <c:pt idx="6184">
                  <c:v>1.7999999999999999E-2</c:v>
                </c:pt>
                <c:pt idx="6185">
                  <c:v>1.7999999999999999E-2</c:v>
                </c:pt>
                <c:pt idx="6186">
                  <c:v>1.7999999999999999E-2</c:v>
                </c:pt>
                <c:pt idx="6187">
                  <c:v>1.9000000000000031E-2</c:v>
                </c:pt>
                <c:pt idx="6188">
                  <c:v>1.7000000000000001E-2</c:v>
                </c:pt>
                <c:pt idx="6189">
                  <c:v>1.6000000000000021E-2</c:v>
                </c:pt>
                <c:pt idx="6190">
                  <c:v>1.7999999999999999E-2</c:v>
                </c:pt>
                <c:pt idx="6191">
                  <c:v>2.0000000000000011E-2</c:v>
                </c:pt>
                <c:pt idx="6192">
                  <c:v>2.1000000000000012E-2</c:v>
                </c:pt>
                <c:pt idx="6193">
                  <c:v>2.0000000000000011E-2</c:v>
                </c:pt>
                <c:pt idx="6194">
                  <c:v>2.0000000000000011E-2</c:v>
                </c:pt>
                <c:pt idx="6195">
                  <c:v>2.0000000000000011E-2</c:v>
                </c:pt>
                <c:pt idx="6196">
                  <c:v>1.9000000000000031E-2</c:v>
                </c:pt>
                <c:pt idx="6197">
                  <c:v>1.7999999999999999E-2</c:v>
                </c:pt>
                <c:pt idx="6198">
                  <c:v>1.7999999999999999E-2</c:v>
                </c:pt>
                <c:pt idx="6199">
                  <c:v>1.7999999999999999E-2</c:v>
                </c:pt>
                <c:pt idx="6200">
                  <c:v>1.7999999999999999E-2</c:v>
                </c:pt>
                <c:pt idx="6201">
                  <c:v>1.9000000000000031E-2</c:v>
                </c:pt>
                <c:pt idx="6202">
                  <c:v>2.0000000000000011E-2</c:v>
                </c:pt>
                <c:pt idx="6203">
                  <c:v>2.1000000000000012E-2</c:v>
                </c:pt>
                <c:pt idx="6204">
                  <c:v>2.1000000000000012E-2</c:v>
                </c:pt>
                <c:pt idx="6205">
                  <c:v>2.0000000000000011E-2</c:v>
                </c:pt>
                <c:pt idx="6206">
                  <c:v>2.1000000000000012E-2</c:v>
                </c:pt>
                <c:pt idx="6207">
                  <c:v>2.1999999999999999E-2</c:v>
                </c:pt>
                <c:pt idx="6208">
                  <c:v>2.1999999999999999E-2</c:v>
                </c:pt>
                <c:pt idx="6209">
                  <c:v>2.1000000000000012E-2</c:v>
                </c:pt>
                <c:pt idx="6210">
                  <c:v>2.0000000000000011E-2</c:v>
                </c:pt>
                <c:pt idx="6211">
                  <c:v>2.0000000000000011E-2</c:v>
                </c:pt>
                <c:pt idx="6212">
                  <c:v>1.9000000000000031E-2</c:v>
                </c:pt>
                <c:pt idx="6213">
                  <c:v>1.7999999999999999E-2</c:v>
                </c:pt>
                <c:pt idx="6214">
                  <c:v>1.7000000000000001E-2</c:v>
                </c:pt>
                <c:pt idx="6215">
                  <c:v>1.7999999999999999E-2</c:v>
                </c:pt>
                <c:pt idx="6216">
                  <c:v>1.7999999999999999E-2</c:v>
                </c:pt>
                <c:pt idx="6217">
                  <c:v>1.7999999999999999E-2</c:v>
                </c:pt>
                <c:pt idx="6218">
                  <c:v>1.7000000000000001E-2</c:v>
                </c:pt>
                <c:pt idx="6219">
                  <c:v>1.7999999999999999E-2</c:v>
                </c:pt>
                <c:pt idx="6220">
                  <c:v>1.7000000000000001E-2</c:v>
                </c:pt>
                <c:pt idx="6221">
                  <c:v>1.7999999999999999E-2</c:v>
                </c:pt>
                <c:pt idx="6222">
                  <c:v>1.7999999999999999E-2</c:v>
                </c:pt>
                <c:pt idx="6223">
                  <c:v>2.0000000000000011E-2</c:v>
                </c:pt>
                <c:pt idx="6224">
                  <c:v>2.0000000000000011E-2</c:v>
                </c:pt>
                <c:pt idx="6225">
                  <c:v>2.1000000000000012E-2</c:v>
                </c:pt>
                <c:pt idx="6226">
                  <c:v>1.9000000000000031E-2</c:v>
                </c:pt>
                <c:pt idx="6227">
                  <c:v>1.9000000000000031E-2</c:v>
                </c:pt>
                <c:pt idx="6228">
                  <c:v>1.9000000000000031E-2</c:v>
                </c:pt>
                <c:pt idx="6229">
                  <c:v>1.9000000000000031E-2</c:v>
                </c:pt>
                <c:pt idx="6230">
                  <c:v>1.9000000000000031E-2</c:v>
                </c:pt>
                <c:pt idx="6231">
                  <c:v>2.0000000000000011E-2</c:v>
                </c:pt>
                <c:pt idx="6232">
                  <c:v>2.1000000000000012E-2</c:v>
                </c:pt>
                <c:pt idx="6233">
                  <c:v>2.0000000000000011E-2</c:v>
                </c:pt>
                <c:pt idx="6234">
                  <c:v>2.0000000000000011E-2</c:v>
                </c:pt>
                <c:pt idx="6235">
                  <c:v>1.7999999999999999E-2</c:v>
                </c:pt>
                <c:pt idx="6236">
                  <c:v>1.7000000000000001E-2</c:v>
                </c:pt>
                <c:pt idx="6237">
                  <c:v>1.7000000000000001E-2</c:v>
                </c:pt>
                <c:pt idx="6238">
                  <c:v>1.7999999999999999E-2</c:v>
                </c:pt>
                <c:pt idx="6239">
                  <c:v>1.9000000000000031E-2</c:v>
                </c:pt>
                <c:pt idx="6240">
                  <c:v>2.0000000000000011E-2</c:v>
                </c:pt>
                <c:pt idx="6241">
                  <c:v>2.1000000000000012E-2</c:v>
                </c:pt>
                <c:pt idx="6242">
                  <c:v>2.0000000000000011E-2</c:v>
                </c:pt>
                <c:pt idx="6243">
                  <c:v>1.9000000000000031E-2</c:v>
                </c:pt>
                <c:pt idx="6244">
                  <c:v>1.9000000000000031E-2</c:v>
                </c:pt>
                <c:pt idx="6245">
                  <c:v>1.9000000000000031E-2</c:v>
                </c:pt>
                <c:pt idx="6246">
                  <c:v>1.7000000000000001E-2</c:v>
                </c:pt>
                <c:pt idx="6247">
                  <c:v>1.7000000000000001E-2</c:v>
                </c:pt>
                <c:pt idx="6248">
                  <c:v>1.7000000000000001E-2</c:v>
                </c:pt>
                <c:pt idx="6249">
                  <c:v>1.7999999999999999E-2</c:v>
                </c:pt>
                <c:pt idx="6250">
                  <c:v>1.7000000000000001E-2</c:v>
                </c:pt>
                <c:pt idx="6251">
                  <c:v>1.7000000000000001E-2</c:v>
                </c:pt>
                <c:pt idx="6252">
                  <c:v>1.6000000000000021E-2</c:v>
                </c:pt>
                <c:pt idx="6253">
                  <c:v>1.7999999999999999E-2</c:v>
                </c:pt>
                <c:pt idx="6254">
                  <c:v>1.7999999999999999E-2</c:v>
                </c:pt>
                <c:pt idx="6255">
                  <c:v>1.9000000000000031E-2</c:v>
                </c:pt>
                <c:pt idx="6256">
                  <c:v>2.0000000000000011E-2</c:v>
                </c:pt>
                <c:pt idx="6257">
                  <c:v>2.1999999999999999E-2</c:v>
                </c:pt>
                <c:pt idx="6258">
                  <c:v>2.1999999999999999E-2</c:v>
                </c:pt>
                <c:pt idx="6259">
                  <c:v>2.1999999999999999E-2</c:v>
                </c:pt>
                <c:pt idx="6260">
                  <c:v>2.1999999999999999E-2</c:v>
                </c:pt>
                <c:pt idx="6261">
                  <c:v>2.1000000000000012E-2</c:v>
                </c:pt>
                <c:pt idx="6262">
                  <c:v>2.1000000000000012E-2</c:v>
                </c:pt>
                <c:pt idx="6263">
                  <c:v>1.9000000000000031E-2</c:v>
                </c:pt>
                <c:pt idx="6264">
                  <c:v>1.7999999999999999E-2</c:v>
                </c:pt>
                <c:pt idx="6265">
                  <c:v>1.7999999999999999E-2</c:v>
                </c:pt>
                <c:pt idx="6266">
                  <c:v>1.7999999999999999E-2</c:v>
                </c:pt>
                <c:pt idx="6267">
                  <c:v>1.7999999999999999E-2</c:v>
                </c:pt>
                <c:pt idx="6268">
                  <c:v>1.7000000000000001E-2</c:v>
                </c:pt>
                <c:pt idx="6269">
                  <c:v>1.7000000000000001E-2</c:v>
                </c:pt>
                <c:pt idx="6270">
                  <c:v>1.7999999999999999E-2</c:v>
                </c:pt>
                <c:pt idx="6271">
                  <c:v>1.9000000000000031E-2</c:v>
                </c:pt>
                <c:pt idx="6272">
                  <c:v>1.9000000000000031E-2</c:v>
                </c:pt>
                <c:pt idx="6273">
                  <c:v>2.0000000000000011E-2</c:v>
                </c:pt>
                <c:pt idx="6274">
                  <c:v>2.1000000000000012E-2</c:v>
                </c:pt>
                <c:pt idx="6275">
                  <c:v>2.1000000000000012E-2</c:v>
                </c:pt>
                <c:pt idx="6276">
                  <c:v>2.1000000000000012E-2</c:v>
                </c:pt>
                <c:pt idx="6277">
                  <c:v>1.9000000000000031E-2</c:v>
                </c:pt>
                <c:pt idx="6278">
                  <c:v>1.9000000000000031E-2</c:v>
                </c:pt>
                <c:pt idx="6279">
                  <c:v>1.7999999999999999E-2</c:v>
                </c:pt>
                <c:pt idx="6280">
                  <c:v>1.7999999999999999E-2</c:v>
                </c:pt>
                <c:pt idx="6281">
                  <c:v>1.7999999999999999E-2</c:v>
                </c:pt>
                <c:pt idx="6282">
                  <c:v>1.7000000000000001E-2</c:v>
                </c:pt>
                <c:pt idx="6283">
                  <c:v>1.7999999999999999E-2</c:v>
                </c:pt>
                <c:pt idx="6284">
                  <c:v>1.7999999999999999E-2</c:v>
                </c:pt>
                <c:pt idx="6285">
                  <c:v>1.7999999999999999E-2</c:v>
                </c:pt>
                <c:pt idx="6286">
                  <c:v>1.9000000000000031E-2</c:v>
                </c:pt>
                <c:pt idx="6287">
                  <c:v>2.0000000000000011E-2</c:v>
                </c:pt>
                <c:pt idx="6288">
                  <c:v>2.1000000000000012E-2</c:v>
                </c:pt>
                <c:pt idx="6289">
                  <c:v>2.1999999999999999E-2</c:v>
                </c:pt>
                <c:pt idx="6290">
                  <c:v>2.4E-2</c:v>
                </c:pt>
                <c:pt idx="6291">
                  <c:v>2.4E-2</c:v>
                </c:pt>
                <c:pt idx="6292">
                  <c:v>2.3E-2</c:v>
                </c:pt>
                <c:pt idx="6293">
                  <c:v>2.1999999999999999E-2</c:v>
                </c:pt>
                <c:pt idx="6294">
                  <c:v>2.0000000000000011E-2</c:v>
                </c:pt>
                <c:pt idx="6295">
                  <c:v>1.9000000000000031E-2</c:v>
                </c:pt>
                <c:pt idx="6296">
                  <c:v>1.7000000000000001E-2</c:v>
                </c:pt>
                <c:pt idx="6297">
                  <c:v>1.7999999999999999E-2</c:v>
                </c:pt>
                <c:pt idx="6298">
                  <c:v>1.9000000000000031E-2</c:v>
                </c:pt>
                <c:pt idx="6299">
                  <c:v>1.7999999999999999E-2</c:v>
                </c:pt>
                <c:pt idx="6300">
                  <c:v>1.7999999999999999E-2</c:v>
                </c:pt>
                <c:pt idx="6301">
                  <c:v>1.7999999999999999E-2</c:v>
                </c:pt>
                <c:pt idx="6302">
                  <c:v>1.7999999999999999E-2</c:v>
                </c:pt>
                <c:pt idx="6303">
                  <c:v>1.7999999999999999E-2</c:v>
                </c:pt>
                <c:pt idx="6304">
                  <c:v>1.7999999999999999E-2</c:v>
                </c:pt>
                <c:pt idx="6305">
                  <c:v>1.9000000000000031E-2</c:v>
                </c:pt>
                <c:pt idx="6306">
                  <c:v>2.0000000000000011E-2</c:v>
                </c:pt>
                <c:pt idx="6307">
                  <c:v>2.1000000000000012E-2</c:v>
                </c:pt>
                <c:pt idx="6308">
                  <c:v>2.1000000000000012E-2</c:v>
                </c:pt>
                <c:pt idx="6309">
                  <c:v>2.1000000000000012E-2</c:v>
                </c:pt>
                <c:pt idx="6310">
                  <c:v>2.1000000000000012E-2</c:v>
                </c:pt>
                <c:pt idx="6311">
                  <c:v>2.0000000000000011E-2</c:v>
                </c:pt>
                <c:pt idx="6312">
                  <c:v>1.7999999999999999E-2</c:v>
                </c:pt>
                <c:pt idx="6313">
                  <c:v>1.7000000000000001E-2</c:v>
                </c:pt>
                <c:pt idx="6314">
                  <c:v>1.7999999999999999E-2</c:v>
                </c:pt>
                <c:pt idx="6315">
                  <c:v>1.9000000000000031E-2</c:v>
                </c:pt>
                <c:pt idx="6316">
                  <c:v>2.0000000000000011E-2</c:v>
                </c:pt>
                <c:pt idx="6317">
                  <c:v>2.0000000000000011E-2</c:v>
                </c:pt>
                <c:pt idx="6318">
                  <c:v>2.0000000000000011E-2</c:v>
                </c:pt>
                <c:pt idx="6319">
                  <c:v>2.1000000000000012E-2</c:v>
                </c:pt>
                <c:pt idx="6320">
                  <c:v>2.1000000000000012E-2</c:v>
                </c:pt>
                <c:pt idx="6321">
                  <c:v>2.0000000000000011E-2</c:v>
                </c:pt>
                <c:pt idx="6322">
                  <c:v>1.9000000000000031E-2</c:v>
                </c:pt>
                <c:pt idx="6323">
                  <c:v>2.0000000000000011E-2</c:v>
                </c:pt>
                <c:pt idx="6324">
                  <c:v>2.0000000000000011E-2</c:v>
                </c:pt>
                <c:pt idx="6325">
                  <c:v>2.1000000000000012E-2</c:v>
                </c:pt>
                <c:pt idx="6326">
                  <c:v>2.1000000000000012E-2</c:v>
                </c:pt>
                <c:pt idx="6327">
                  <c:v>2.0000000000000011E-2</c:v>
                </c:pt>
                <c:pt idx="6328">
                  <c:v>1.9000000000000031E-2</c:v>
                </c:pt>
                <c:pt idx="6329">
                  <c:v>1.7999999999999999E-2</c:v>
                </c:pt>
                <c:pt idx="6330">
                  <c:v>1.7999999999999999E-2</c:v>
                </c:pt>
                <c:pt idx="6331">
                  <c:v>1.7999999999999999E-2</c:v>
                </c:pt>
                <c:pt idx="6332">
                  <c:v>1.7999999999999999E-2</c:v>
                </c:pt>
                <c:pt idx="6333">
                  <c:v>1.7999999999999999E-2</c:v>
                </c:pt>
                <c:pt idx="6334">
                  <c:v>1.7999999999999999E-2</c:v>
                </c:pt>
                <c:pt idx="6335">
                  <c:v>1.7999999999999999E-2</c:v>
                </c:pt>
                <c:pt idx="6336">
                  <c:v>1.7000000000000001E-2</c:v>
                </c:pt>
                <c:pt idx="6337">
                  <c:v>1.7999999999999999E-2</c:v>
                </c:pt>
                <c:pt idx="6338">
                  <c:v>1.7999999999999999E-2</c:v>
                </c:pt>
                <c:pt idx="6339">
                  <c:v>1.7999999999999999E-2</c:v>
                </c:pt>
                <c:pt idx="6340">
                  <c:v>1.7999999999999999E-2</c:v>
                </c:pt>
                <c:pt idx="6341">
                  <c:v>2.0000000000000011E-2</c:v>
                </c:pt>
                <c:pt idx="6342">
                  <c:v>2.0000000000000011E-2</c:v>
                </c:pt>
                <c:pt idx="6343">
                  <c:v>2.1999999999999999E-2</c:v>
                </c:pt>
                <c:pt idx="6344">
                  <c:v>2.0000000000000011E-2</c:v>
                </c:pt>
                <c:pt idx="6345">
                  <c:v>2.0000000000000011E-2</c:v>
                </c:pt>
                <c:pt idx="6346">
                  <c:v>2.0000000000000011E-2</c:v>
                </c:pt>
                <c:pt idx="6347">
                  <c:v>2.1000000000000012E-2</c:v>
                </c:pt>
                <c:pt idx="6348">
                  <c:v>2.1000000000000012E-2</c:v>
                </c:pt>
                <c:pt idx="6349">
                  <c:v>2.1000000000000012E-2</c:v>
                </c:pt>
                <c:pt idx="6350">
                  <c:v>2.0000000000000011E-2</c:v>
                </c:pt>
                <c:pt idx="6351">
                  <c:v>2.1000000000000012E-2</c:v>
                </c:pt>
                <c:pt idx="6352">
                  <c:v>1.9000000000000031E-2</c:v>
                </c:pt>
                <c:pt idx="6353">
                  <c:v>1.7999999999999999E-2</c:v>
                </c:pt>
                <c:pt idx="6354">
                  <c:v>1.7000000000000001E-2</c:v>
                </c:pt>
                <c:pt idx="6355">
                  <c:v>1.7999999999999999E-2</c:v>
                </c:pt>
                <c:pt idx="6356">
                  <c:v>1.7999999999999999E-2</c:v>
                </c:pt>
                <c:pt idx="6357">
                  <c:v>1.7000000000000001E-2</c:v>
                </c:pt>
                <c:pt idx="6358">
                  <c:v>1.9000000000000031E-2</c:v>
                </c:pt>
                <c:pt idx="6359">
                  <c:v>2.0000000000000011E-2</c:v>
                </c:pt>
                <c:pt idx="6360">
                  <c:v>2.1000000000000012E-2</c:v>
                </c:pt>
                <c:pt idx="6361">
                  <c:v>2.1000000000000012E-2</c:v>
                </c:pt>
                <c:pt idx="6362">
                  <c:v>2.0000000000000011E-2</c:v>
                </c:pt>
                <c:pt idx="6363">
                  <c:v>1.9000000000000031E-2</c:v>
                </c:pt>
                <c:pt idx="6364">
                  <c:v>1.7000000000000001E-2</c:v>
                </c:pt>
                <c:pt idx="6365">
                  <c:v>1.7000000000000001E-2</c:v>
                </c:pt>
                <c:pt idx="6366">
                  <c:v>1.7999999999999999E-2</c:v>
                </c:pt>
                <c:pt idx="6367">
                  <c:v>1.7999999999999999E-2</c:v>
                </c:pt>
                <c:pt idx="6368">
                  <c:v>1.7999999999999999E-2</c:v>
                </c:pt>
                <c:pt idx="6369">
                  <c:v>1.7999999999999999E-2</c:v>
                </c:pt>
                <c:pt idx="6370">
                  <c:v>1.7000000000000001E-2</c:v>
                </c:pt>
                <c:pt idx="6371">
                  <c:v>1.7000000000000001E-2</c:v>
                </c:pt>
                <c:pt idx="6372">
                  <c:v>1.7000000000000001E-2</c:v>
                </c:pt>
                <c:pt idx="6373">
                  <c:v>1.7000000000000001E-2</c:v>
                </c:pt>
                <c:pt idx="6374">
                  <c:v>1.7999999999999999E-2</c:v>
                </c:pt>
                <c:pt idx="6375">
                  <c:v>1.9000000000000031E-2</c:v>
                </c:pt>
                <c:pt idx="6376">
                  <c:v>2.1000000000000012E-2</c:v>
                </c:pt>
                <c:pt idx="6377">
                  <c:v>2.3E-2</c:v>
                </c:pt>
                <c:pt idx="6378">
                  <c:v>2.4E-2</c:v>
                </c:pt>
                <c:pt idx="6379">
                  <c:v>2.4E-2</c:v>
                </c:pt>
                <c:pt idx="6380">
                  <c:v>2.1999999999999999E-2</c:v>
                </c:pt>
                <c:pt idx="6381">
                  <c:v>2.0000000000000011E-2</c:v>
                </c:pt>
                <c:pt idx="6382">
                  <c:v>1.9000000000000031E-2</c:v>
                </c:pt>
                <c:pt idx="6383">
                  <c:v>1.9000000000000031E-2</c:v>
                </c:pt>
                <c:pt idx="6384">
                  <c:v>1.7999999999999999E-2</c:v>
                </c:pt>
                <c:pt idx="6385">
                  <c:v>1.7999999999999999E-2</c:v>
                </c:pt>
                <c:pt idx="6386">
                  <c:v>1.7999999999999999E-2</c:v>
                </c:pt>
                <c:pt idx="6387">
                  <c:v>1.7999999999999999E-2</c:v>
                </c:pt>
                <c:pt idx="6388">
                  <c:v>1.7999999999999999E-2</c:v>
                </c:pt>
                <c:pt idx="6389">
                  <c:v>1.7999999999999999E-2</c:v>
                </c:pt>
                <c:pt idx="6390">
                  <c:v>1.7000000000000001E-2</c:v>
                </c:pt>
                <c:pt idx="6391">
                  <c:v>1.7999999999999999E-2</c:v>
                </c:pt>
                <c:pt idx="6392">
                  <c:v>1.9000000000000031E-2</c:v>
                </c:pt>
                <c:pt idx="6393">
                  <c:v>2.0000000000000011E-2</c:v>
                </c:pt>
                <c:pt idx="6394">
                  <c:v>2.1000000000000012E-2</c:v>
                </c:pt>
                <c:pt idx="6395">
                  <c:v>2.1000000000000012E-2</c:v>
                </c:pt>
                <c:pt idx="6396">
                  <c:v>2.1000000000000012E-2</c:v>
                </c:pt>
                <c:pt idx="6397">
                  <c:v>2.0000000000000011E-2</c:v>
                </c:pt>
                <c:pt idx="6398">
                  <c:v>1.7999999999999999E-2</c:v>
                </c:pt>
                <c:pt idx="6399">
                  <c:v>1.7999999999999999E-2</c:v>
                </c:pt>
                <c:pt idx="6400">
                  <c:v>1.7999999999999999E-2</c:v>
                </c:pt>
                <c:pt idx="6401">
                  <c:v>1.9000000000000031E-2</c:v>
                </c:pt>
                <c:pt idx="6402">
                  <c:v>1.9000000000000031E-2</c:v>
                </c:pt>
                <c:pt idx="6403">
                  <c:v>1.7999999999999999E-2</c:v>
                </c:pt>
                <c:pt idx="6404">
                  <c:v>1.7999999999999999E-2</c:v>
                </c:pt>
                <c:pt idx="6405">
                  <c:v>2.0000000000000011E-2</c:v>
                </c:pt>
                <c:pt idx="6406">
                  <c:v>2.1000000000000012E-2</c:v>
                </c:pt>
                <c:pt idx="6407">
                  <c:v>2.0000000000000011E-2</c:v>
                </c:pt>
                <c:pt idx="6408">
                  <c:v>2.0000000000000011E-2</c:v>
                </c:pt>
                <c:pt idx="6409">
                  <c:v>2.1999999999999999E-2</c:v>
                </c:pt>
                <c:pt idx="6410">
                  <c:v>2.3E-2</c:v>
                </c:pt>
                <c:pt idx="6411">
                  <c:v>2.4E-2</c:v>
                </c:pt>
                <c:pt idx="6412">
                  <c:v>2.3E-2</c:v>
                </c:pt>
                <c:pt idx="6413">
                  <c:v>2.1000000000000012E-2</c:v>
                </c:pt>
                <c:pt idx="6414">
                  <c:v>2.1000000000000012E-2</c:v>
                </c:pt>
                <c:pt idx="6415">
                  <c:v>1.9000000000000031E-2</c:v>
                </c:pt>
                <c:pt idx="6416">
                  <c:v>1.9000000000000031E-2</c:v>
                </c:pt>
                <c:pt idx="6417">
                  <c:v>1.7999999999999999E-2</c:v>
                </c:pt>
                <c:pt idx="6418">
                  <c:v>1.7999999999999999E-2</c:v>
                </c:pt>
                <c:pt idx="6419">
                  <c:v>1.9000000000000031E-2</c:v>
                </c:pt>
                <c:pt idx="6420">
                  <c:v>1.7999999999999999E-2</c:v>
                </c:pt>
                <c:pt idx="6421">
                  <c:v>1.7999999999999999E-2</c:v>
                </c:pt>
                <c:pt idx="6422">
                  <c:v>1.7999999999999999E-2</c:v>
                </c:pt>
                <c:pt idx="6423">
                  <c:v>1.7999999999999999E-2</c:v>
                </c:pt>
                <c:pt idx="6424">
                  <c:v>1.7999999999999999E-2</c:v>
                </c:pt>
                <c:pt idx="6425">
                  <c:v>1.7999999999999999E-2</c:v>
                </c:pt>
                <c:pt idx="6426">
                  <c:v>1.7999999999999999E-2</c:v>
                </c:pt>
                <c:pt idx="6427">
                  <c:v>1.9000000000000031E-2</c:v>
                </c:pt>
                <c:pt idx="6428">
                  <c:v>2.1000000000000012E-2</c:v>
                </c:pt>
                <c:pt idx="6429">
                  <c:v>2.1999999999999999E-2</c:v>
                </c:pt>
                <c:pt idx="6430">
                  <c:v>2.1000000000000012E-2</c:v>
                </c:pt>
                <c:pt idx="6431">
                  <c:v>2.0000000000000011E-2</c:v>
                </c:pt>
                <c:pt idx="6432">
                  <c:v>1.9000000000000031E-2</c:v>
                </c:pt>
                <c:pt idx="6433">
                  <c:v>1.9000000000000031E-2</c:v>
                </c:pt>
                <c:pt idx="6434">
                  <c:v>1.9000000000000031E-2</c:v>
                </c:pt>
                <c:pt idx="6435">
                  <c:v>1.9000000000000031E-2</c:v>
                </c:pt>
                <c:pt idx="6436">
                  <c:v>2.0000000000000011E-2</c:v>
                </c:pt>
                <c:pt idx="6437">
                  <c:v>2.1000000000000012E-2</c:v>
                </c:pt>
                <c:pt idx="6438">
                  <c:v>2.1000000000000012E-2</c:v>
                </c:pt>
                <c:pt idx="6439">
                  <c:v>2.1000000000000012E-2</c:v>
                </c:pt>
                <c:pt idx="6440">
                  <c:v>2.1000000000000012E-2</c:v>
                </c:pt>
                <c:pt idx="6441">
                  <c:v>2.0000000000000011E-2</c:v>
                </c:pt>
                <c:pt idx="6442">
                  <c:v>1.7999999999999999E-2</c:v>
                </c:pt>
                <c:pt idx="6443">
                  <c:v>1.7999999999999999E-2</c:v>
                </c:pt>
                <c:pt idx="6444">
                  <c:v>2.0000000000000011E-2</c:v>
                </c:pt>
                <c:pt idx="6445">
                  <c:v>2.1999999999999999E-2</c:v>
                </c:pt>
                <c:pt idx="6446">
                  <c:v>2.1999999999999999E-2</c:v>
                </c:pt>
                <c:pt idx="6447">
                  <c:v>2.1000000000000012E-2</c:v>
                </c:pt>
                <c:pt idx="6448">
                  <c:v>1.9000000000000031E-2</c:v>
                </c:pt>
                <c:pt idx="6449">
                  <c:v>1.7999999999999999E-2</c:v>
                </c:pt>
                <c:pt idx="6450">
                  <c:v>1.9000000000000031E-2</c:v>
                </c:pt>
                <c:pt idx="6451">
                  <c:v>1.7999999999999999E-2</c:v>
                </c:pt>
                <c:pt idx="6452">
                  <c:v>1.7999999999999999E-2</c:v>
                </c:pt>
                <c:pt idx="6453">
                  <c:v>1.7999999999999999E-2</c:v>
                </c:pt>
                <c:pt idx="6454">
                  <c:v>1.7999999999999999E-2</c:v>
                </c:pt>
                <c:pt idx="6455">
                  <c:v>1.7999999999999999E-2</c:v>
                </c:pt>
                <c:pt idx="6456">
                  <c:v>1.7999999999999999E-2</c:v>
                </c:pt>
                <c:pt idx="6457">
                  <c:v>1.7999999999999999E-2</c:v>
                </c:pt>
                <c:pt idx="6458">
                  <c:v>1.7000000000000001E-2</c:v>
                </c:pt>
                <c:pt idx="6459">
                  <c:v>1.7000000000000001E-2</c:v>
                </c:pt>
                <c:pt idx="6460">
                  <c:v>1.7999999999999999E-2</c:v>
                </c:pt>
                <c:pt idx="6461">
                  <c:v>2.0000000000000011E-2</c:v>
                </c:pt>
                <c:pt idx="6462">
                  <c:v>2.1000000000000012E-2</c:v>
                </c:pt>
                <c:pt idx="6463">
                  <c:v>2.1999999999999999E-2</c:v>
                </c:pt>
                <c:pt idx="6464">
                  <c:v>2.1999999999999999E-2</c:v>
                </c:pt>
                <c:pt idx="6465">
                  <c:v>2.1000000000000012E-2</c:v>
                </c:pt>
                <c:pt idx="6466">
                  <c:v>2.1000000000000012E-2</c:v>
                </c:pt>
                <c:pt idx="6467">
                  <c:v>2.1000000000000012E-2</c:v>
                </c:pt>
                <c:pt idx="6468">
                  <c:v>2.1000000000000012E-2</c:v>
                </c:pt>
                <c:pt idx="6469">
                  <c:v>2.1000000000000012E-2</c:v>
                </c:pt>
                <c:pt idx="6470">
                  <c:v>2.0000000000000011E-2</c:v>
                </c:pt>
                <c:pt idx="6471">
                  <c:v>1.9000000000000031E-2</c:v>
                </c:pt>
                <c:pt idx="6472">
                  <c:v>1.7999999999999999E-2</c:v>
                </c:pt>
                <c:pt idx="6473">
                  <c:v>1.7999999999999999E-2</c:v>
                </c:pt>
                <c:pt idx="6474">
                  <c:v>1.7999999999999999E-2</c:v>
                </c:pt>
                <c:pt idx="6475">
                  <c:v>1.7000000000000001E-2</c:v>
                </c:pt>
                <c:pt idx="6476">
                  <c:v>1.7000000000000001E-2</c:v>
                </c:pt>
                <c:pt idx="6477">
                  <c:v>1.7000000000000001E-2</c:v>
                </c:pt>
                <c:pt idx="6478">
                  <c:v>1.9000000000000031E-2</c:v>
                </c:pt>
                <c:pt idx="6479">
                  <c:v>2.0000000000000011E-2</c:v>
                </c:pt>
                <c:pt idx="6480">
                  <c:v>2.1000000000000012E-2</c:v>
                </c:pt>
                <c:pt idx="6481">
                  <c:v>2.1000000000000012E-2</c:v>
                </c:pt>
                <c:pt idx="6482">
                  <c:v>2.0000000000000011E-2</c:v>
                </c:pt>
                <c:pt idx="6483">
                  <c:v>1.9000000000000031E-2</c:v>
                </c:pt>
                <c:pt idx="6484">
                  <c:v>1.7999999999999999E-2</c:v>
                </c:pt>
                <c:pt idx="6485">
                  <c:v>1.9000000000000031E-2</c:v>
                </c:pt>
                <c:pt idx="6486">
                  <c:v>1.9000000000000031E-2</c:v>
                </c:pt>
                <c:pt idx="6487">
                  <c:v>1.7999999999999999E-2</c:v>
                </c:pt>
                <c:pt idx="6488">
                  <c:v>1.7000000000000001E-2</c:v>
                </c:pt>
                <c:pt idx="6489">
                  <c:v>1.7999999999999999E-2</c:v>
                </c:pt>
                <c:pt idx="6490">
                  <c:v>1.9000000000000031E-2</c:v>
                </c:pt>
                <c:pt idx="6491">
                  <c:v>1.9000000000000031E-2</c:v>
                </c:pt>
                <c:pt idx="6492">
                  <c:v>1.7999999999999999E-2</c:v>
                </c:pt>
                <c:pt idx="6493">
                  <c:v>1.7000000000000001E-2</c:v>
                </c:pt>
                <c:pt idx="6494">
                  <c:v>1.7999999999999999E-2</c:v>
                </c:pt>
                <c:pt idx="6495">
                  <c:v>2.1000000000000012E-2</c:v>
                </c:pt>
                <c:pt idx="6496">
                  <c:v>2.3E-2</c:v>
                </c:pt>
                <c:pt idx="6497">
                  <c:v>2.3E-2</c:v>
                </c:pt>
                <c:pt idx="6498">
                  <c:v>2.4E-2</c:v>
                </c:pt>
                <c:pt idx="6499">
                  <c:v>2.3E-2</c:v>
                </c:pt>
                <c:pt idx="6500">
                  <c:v>2.1000000000000012E-2</c:v>
                </c:pt>
                <c:pt idx="6501">
                  <c:v>2.0000000000000011E-2</c:v>
                </c:pt>
                <c:pt idx="6502">
                  <c:v>1.7999999999999999E-2</c:v>
                </c:pt>
                <c:pt idx="6503">
                  <c:v>1.9000000000000031E-2</c:v>
                </c:pt>
                <c:pt idx="6504">
                  <c:v>1.9000000000000031E-2</c:v>
                </c:pt>
                <c:pt idx="6505">
                  <c:v>1.7999999999999999E-2</c:v>
                </c:pt>
                <c:pt idx="6506">
                  <c:v>1.7000000000000001E-2</c:v>
                </c:pt>
                <c:pt idx="6507">
                  <c:v>1.7999999999999999E-2</c:v>
                </c:pt>
                <c:pt idx="6508">
                  <c:v>1.7999999999999999E-2</c:v>
                </c:pt>
                <c:pt idx="6509">
                  <c:v>1.7999999999999999E-2</c:v>
                </c:pt>
                <c:pt idx="6510">
                  <c:v>1.7000000000000001E-2</c:v>
                </c:pt>
                <c:pt idx="6511">
                  <c:v>1.7000000000000001E-2</c:v>
                </c:pt>
                <c:pt idx="6512">
                  <c:v>1.9000000000000031E-2</c:v>
                </c:pt>
                <c:pt idx="6513">
                  <c:v>2.1000000000000012E-2</c:v>
                </c:pt>
                <c:pt idx="6514">
                  <c:v>2.1000000000000012E-2</c:v>
                </c:pt>
                <c:pt idx="6515">
                  <c:v>2.1999999999999999E-2</c:v>
                </c:pt>
                <c:pt idx="6516">
                  <c:v>2.1000000000000012E-2</c:v>
                </c:pt>
                <c:pt idx="6517">
                  <c:v>2.0000000000000011E-2</c:v>
                </c:pt>
                <c:pt idx="6518">
                  <c:v>2.0000000000000011E-2</c:v>
                </c:pt>
                <c:pt idx="6519">
                  <c:v>1.9000000000000031E-2</c:v>
                </c:pt>
                <c:pt idx="6520">
                  <c:v>1.9000000000000031E-2</c:v>
                </c:pt>
                <c:pt idx="6521">
                  <c:v>1.9000000000000031E-2</c:v>
                </c:pt>
                <c:pt idx="6522">
                  <c:v>1.9000000000000031E-2</c:v>
                </c:pt>
                <c:pt idx="6523">
                  <c:v>1.9000000000000031E-2</c:v>
                </c:pt>
                <c:pt idx="6524">
                  <c:v>2.0000000000000011E-2</c:v>
                </c:pt>
                <c:pt idx="6525">
                  <c:v>2.1000000000000012E-2</c:v>
                </c:pt>
                <c:pt idx="6526">
                  <c:v>2.1000000000000012E-2</c:v>
                </c:pt>
                <c:pt idx="6527">
                  <c:v>2.1000000000000012E-2</c:v>
                </c:pt>
                <c:pt idx="6528">
                  <c:v>2.0000000000000011E-2</c:v>
                </c:pt>
                <c:pt idx="6529">
                  <c:v>2.1000000000000012E-2</c:v>
                </c:pt>
                <c:pt idx="6530">
                  <c:v>2.3E-2</c:v>
                </c:pt>
                <c:pt idx="6531">
                  <c:v>2.3E-2</c:v>
                </c:pt>
                <c:pt idx="6532">
                  <c:v>2.1999999999999999E-2</c:v>
                </c:pt>
                <c:pt idx="6533">
                  <c:v>2.0000000000000011E-2</c:v>
                </c:pt>
                <c:pt idx="6534">
                  <c:v>2.0000000000000011E-2</c:v>
                </c:pt>
                <c:pt idx="6535">
                  <c:v>1.9000000000000031E-2</c:v>
                </c:pt>
                <c:pt idx="6536">
                  <c:v>2.0000000000000011E-2</c:v>
                </c:pt>
                <c:pt idx="6537">
                  <c:v>1.7999999999999999E-2</c:v>
                </c:pt>
                <c:pt idx="6538">
                  <c:v>1.7999999999999999E-2</c:v>
                </c:pt>
                <c:pt idx="6539">
                  <c:v>1.7999999999999999E-2</c:v>
                </c:pt>
                <c:pt idx="6540">
                  <c:v>1.7999999999999999E-2</c:v>
                </c:pt>
                <c:pt idx="6541">
                  <c:v>1.9000000000000031E-2</c:v>
                </c:pt>
                <c:pt idx="6542">
                  <c:v>1.7999999999999999E-2</c:v>
                </c:pt>
                <c:pt idx="6543">
                  <c:v>1.7999999999999999E-2</c:v>
                </c:pt>
                <c:pt idx="6544">
                  <c:v>1.7999999999999999E-2</c:v>
                </c:pt>
                <c:pt idx="6545">
                  <c:v>1.7000000000000001E-2</c:v>
                </c:pt>
                <c:pt idx="6546">
                  <c:v>1.7999999999999999E-2</c:v>
                </c:pt>
                <c:pt idx="6547">
                  <c:v>2.1000000000000012E-2</c:v>
                </c:pt>
                <c:pt idx="6548">
                  <c:v>2.1999999999999999E-2</c:v>
                </c:pt>
                <c:pt idx="6549">
                  <c:v>2.1000000000000012E-2</c:v>
                </c:pt>
                <c:pt idx="6550">
                  <c:v>2.0000000000000011E-2</c:v>
                </c:pt>
                <c:pt idx="6551">
                  <c:v>2.0000000000000011E-2</c:v>
                </c:pt>
                <c:pt idx="6552">
                  <c:v>1.9000000000000031E-2</c:v>
                </c:pt>
                <c:pt idx="6553">
                  <c:v>2.0000000000000011E-2</c:v>
                </c:pt>
                <c:pt idx="6554">
                  <c:v>2.0000000000000011E-2</c:v>
                </c:pt>
                <c:pt idx="6555">
                  <c:v>2.1000000000000012E-2</c:v>
                </c:pt>
                <c:pt idx="6556">
                  <c:v>2.1000000000000012E-2</c:v>
                </c:pt>
                <c:pt idx="6557">
                  <c:v>2.1999999999999999E-2</c:v>
                </c:pt>
                <c:pt idx="6558">
                  <c:v>2.1999999999999999E-2</c:v>
                </c:pt>
                <c:pt idx="6559">
                  <c:v>2.1000000000000012E-2</c:v>
                </c:pt>
                <c:pt idx="6560">
                  <c:v>1.9000000000000031E-2</c:v>
                </c:pt>
                <c:pt idx="6561">
                  <c:v>1.7000000000000001E-2</c:v>
                </c:pt>
                <c:pt idx="6562">
                  <c:v>1.7999999999999999E-2</c:v>
                </c:pt>
                <c:pt idx="6563">
                  <c:v>1.7999999999999999E-2</c:v>
                </c:pt>
                <c:pt idx="6564">
                  <c:v>2.0000000000000011E-2</c:v>
                </c:pt>
                <c:pt idx="6565">
                  <c:v>2.1000000000000012E-2</c:v>
                </c:pt>
                <c:pt idx="6566">
                  <c:v>2.1999999999999999E-2</c:v>
                </c:pt>
                <c:pt idx="6567">
                  <c:v>2.1000000000000012E-2</c:v>
                </c:pt>
                <c:pt idx="6568">
                  <c:v>2.0000000000000011E-2</c:v>
                </c:pt>
                <c:pt idx="6569">
                  <c:v>1.9000000000000031E-2</c:v>
                </c:pt>
                <c:pt idx="6570">
                  <c:v>1.9000000000000031E-2</c:v>
                </c:pt>
                <c:pt idx="6571">
                  <c:v>1.9000000000000031E-2</c:v>
                </c:pt>
                <c:pt idx="6572">
                  <c:v>1.7999999999999999E-2</c:v>
                </c:pt>
                <c:pt idx="6573">
                  <c:v>1.7999999999999999E-2</c:v>
                </c:pt>
                <c:pt idx="6574">
                  <c:v>1.9000000000000031E-2</c:v>
                </c:pt>
                <c:pt idx="6575">
                  <c:v>1.9000000000000031E-2</c:v>
                </c:pt>
                <c:pt idx="6576">
                  <c:v>1.7999999999999999E-2</c:v>
                </c:pt>
                <c:pt idx="6577">
                  <c:v>1.7000000000000001E-2</c:v>
                </c:pt>
                <c:pt idx="6578">
                  <c:v>1.7000000000000001E-2</c:v>
                </c:pt>
                <c:pt idx="6579">
                  <c:v>1.7000000000000001E-2</c:v>
                </c:pt>
                <c:pt idx="6580">
                  <c:v>1.9000000000000031E-2</c:v>
                </c:pt>
                <c:pt idx="6581">
                  <c:v>2.0000000000000011E-2</c:v>
                </c:pt>
                <c:pt idx="6582">
                  <c:v>2.1000000000000012E-2</c:v>
                </c:pt>
                <c:pt idx="6583">
                  <c:v>2.1999999999999999E-2</c:v>
                </c:pt>
                <c:pt idx="6584">
                  <c:v>2.1999999999999999E-2</c:v>
                </c:pt>
                <c:pt idx="6585">
                  <c:v>2.1999999999999999E-2</c:v>
                </c:pt>
                <c:pt idx="6586">
                  <c:v>2.1999999999999999E-2</c:v>
                </c:pt>
                <c:pt idx="6587">
                  <c:v>2.1000000000000012E-2</c:v>
                </c:pt>
                <c:pt idx="6588">
                  <c:v>2.1000000000000012E-2</c:v>
                </c:pt>
                <c:pt idx="6589">
                  <c:v>2.0000000000000011E-2</c:v>
                </c:pt>
                <c:pt idx="6590">
                  <c:v>1.9000000000000031E-2</c:v>
                </c:pt>
                <c:pt idx="6591">
                  <c:v>1.7999999999999999E-2</c:v>
                </c:pt>
                <c:pt idx="6592">
                  <c:v>1.7999999999999999E-2</c:v>
                </c:pt>
                <c:pt idx="6593">
                  <c:v>1.7999999999999999E-2</c:v>
                </c:pt>
                <c:pt idx="6594">
                  <c:v>1.7000000000000001E-2</c:v>
                </c:pt>
                <c:pt idx="6595">
                  <c:v>1.7000000000000001E-2</c:v>
                </c:pt>
                <c:pt idx="6596">
                  <c:v>1.7000000000000001E-2</c:v>
                </c:pt>
                <c:pt idx="6597">
                  <c:v>1.9000000000000031E-2</c:v>
                </c:pt>
                <c:pt idx="6598">
                  <c:v>2.0000000000000011E-2</c:v>
                </c:pt>
                <c:pt idx="6599">
                  <c:v>2.1000000000000012E-2</c:v>
                </c:pt>
                <c:pt idx="6600">
                  <c:v>2.1000000000000012E-2</c:v>
                </c:pt>
                <c:pt idx="6601">
                  <c:v>2.1000000000000012E-2</c:v>
                </c:pt>
                <c:pt idx="6602">
                  <c:v>2.0000000000000011E-2</c:v>
                </c:pt>
                <c:pt idx="6603">
                  <c:v>1.9000000000000031E-2</c:v>
                </c:pt>
                <c:pt idx="6604">
                  <c:v>1.7999999999999999E-2</c:v>
                </c:pt>
                <c:pt idx="6605">
                  <c:v>1.7999999999999999E-2</c:v>
                </c:pt>
                <c:pt idx="6606">
                  <c:v>1.7999999999999999E-2</c:v>
                </c:pt>
                <c:pt idx="6607">
                  <c:v>1.7999999999999999E-2</c:v>
                </c:pt>
                <c:pt idx="6608">
                  <c:v>1.7999999999999999E-2</c:v>
                </c:pt>
                <c:pt idx="6609">
                  <c:v>1.7999999999999999E-2</c:v>
                </c:pt>
                <c:pt idx="6610">
                  <c:v>1.7999999999999999E-2</c:v>
                </c:pt>
                <c:pt idx="6611">
                  <c:v>1.7999999999999999E-2</c:v>
                </c:pt>
                <c:pt idx="6612">
                  <c:v>1.7999999999999999E-2</c:v>
                </c:pt>
                <c:pt idx="6613">
                  <c:v>1.7999999999999999E-2</c:v>
                </c:pt>
                <c:pt idx="6614">
                  <c:v>2.0000000000000011E-2</c:v>
                </c:pt>
                <c:pt idx="6615">
                  <c:v>2.1999999999999999E-2</c:v>
                </c:pt>
                <c:pt idx="6616">
                  <c:v>2.3E-2</c:v>
                </c:pt>
                <c:pt idx="6617">
                  <c:v>2.3E-2</c:v>
                </c:pt>
                <c:pt idx="6618">
                  <c:v>2.3E-2</c:v>
                </c:pt>
                <c:pt idx="6619">
                  <c:v>2.1999999999999999E-2</c:v>
                </c:pt>
                <c:pt idx="6620">
                  <c:v>2.1999999999999999E-2</c:v>
                </c:pt>
                <c:pt idx="6621">
                  <c:v>1.9000000000000031E-2</c:v>
                </c:pt>
                <c:pt idx="6622">
                  <c:v>1.9000000000000031E-2</c:v>
                </c:pt>
                <c:pt idx="6623">
                  <c:v>1.7999999999999999E-2</c:v>
                </c:pt>
                <c:pt idx="6624">
                  <c:v>1.7999999999999999E-2</c:v>
                </c:pt>
                <c:pt idx="6625">
                  <c:v>1.9000000000000031E-2</c:v>
                </c:pt>
                <c:pt idx="6626">
                  <c:v>1.9000000000000031E-2</c:v>
                </c:pt>
                <c:pt idx="6627">
                  <c:v>1.7999999999999999E-2</c:v>
                </c:pt>
                <c:pt idx="6628">
                  <c:v>1.7999999999999999E-2</c:v>
                </c:pt>
                <c:pt idx="6629">
                  <c:v>1.7999999999999999E-2</c:v>
                </c:pt>
                <c:pt idx="6630">
                  <c:v>1.7000000000000001E-2</c:v>
                </c:pt>
                <c:pt idx="6631">
                  <c:v>1.7000000000000001E-2</c:v>
                </c:pt>
                <c:pt idx="6632">
                  <c:v>1.9000000000000031E-2</c:v>
                </c:pt>
                <c:pt idx="6633">
                  <c:v>2.1000000000000012E-2</c:v>
                </c:pt>
                <c:pt idx="6634">
                  <c:v>2.1000000000000012E-2</c:v>
                </c:pt>
                <c:pt idx="6635">
                  <c:v>2.1000000000000012E-2</c:v>
                </c:pt>
                <c:pt idx="6636">
                  <c:v>2.0000000000000011E-2</c:v>
                </c:pt>
                <c:pt idx="6637">
                  <c:v>2.1000000000000012E-2</c:v>
                </c:pt>
                <c:pt idx="6638">
                  <c:v>2.0000000000000011E-2</c:v>
                </c:pt>
                <c:pt idx="6639">
                  <c:v>1.9000000000000031E-2</c:v>
                </c:pt>
                <c:pt idx="6640">
                  <c:v>1.7999999999999999E-2</c:v>
                </c:pt>
                <c:pt idx="6641">
                  <c:v>1.7999999999999999E-2</c:v>
                </c:pt>
                <c:pt idx="6642">
                  <c:v>2.0000000000000011E-2</c:v>
                </c:pt>
                <c:pt idx="6643">
                  <c:v>2.1000000000000012E-2</c:v>
                </c:pt>
                <c:pt idx="6644">
                  <c:v>2.1000000000000012E-2</c:v>
                </c:pt>
                <c:pt idx="6645">
                  <c:v>2.1000000000000012E-2</c:v>
                </c:pt>
                <c:pt idx="6646">
                  <c:v>2.1000000000000012E-2</c:v>
                </c:pt>
                <c:pt idx="6647">
                  <c:v>2.1000000000000012E-2</c:v>
                </c:pt>
                <c:pt idx="6648">
                  <c:v>2.1000000000000012E-2</c:v>
                </c:pt>
                <c:pt idx="6649">
                  <c:v>2.1000000000000012E-2</c:v>
                </c:pt>
                <c:pt idx="6650">
                  <c:v>2.1000000000000012E-2</c:v>
                </c:pt>
                <c:pt idx="6651">
                  <c:v>2.1999999999999999E-2</c:v>
                </c:pt>
                <c:pt idx="6652">
                  <c:v>2.1000000000000012E-2</c:v>
                </c:pt>
                <c:pt idx="6653">
                  <c:v>2.1000000000000012E-2</c:v>
                </c:pt>
                <c:pt idx="6654">
                  <c:v>2.1000000000000012E-2</c:v>
                </c:pt>
                <c:pt idx="6655">
                  <c:v>2.0000000000000011E-2</c:v>
                </c:pt>
                <c:pt idx="6656">
                  <c:v>1.9000000000000031E-2</c:v>
                </c:pt>
                <c:pt idx="6657">
                  <c:v>1.9000000000000031E-2</c:v>
                </c:pt>
                <c:pt idx="6658">
                  <c:v>1.7999999999999999E-2</c:v>
                </c:pt>
                <c:pt idx="6659">
                  <c:v>1.7999999999999999E-2</c:v>
                </c:pt>
                <c:pt idx="6660">
                  <c:v>1.9000000000000031E-2</c:v>
                </c:pt>
                <c:pt idx="6661">
                  <c:v>1.9000000000000031E-2</c:v>
                </c:pt>
                <c:pt idx="6662">
                  <c:v>1.7999999999999999E-2</c:v>
                </c:pt>
                <c:pt idx="6663">
                  <c:v>1.7000000000000001E-2</c:v>
                </c:pt>
                <c:pt idx="6664">
                  <c:v>1.7000000000000001E-2</c:v>
                </c:pt>
                <c:pt idx="6665">
                  <c:v>1.7999999999999999E-2</c:v>
                </c:pt>
                <c:pt idx="6666">
                  <c:v>1.9000000000000031E-2</c:v>
                </c:pt>
                <c:pt idx="6667">
                  <c:v>1.9000000000000031E-2</c:v>
                </c:pt>
                <c:pt idx="6668">
                  <c:v>2.1000000000000012E-2</c:v>
                </c:pt>
                <c:pt idx="6669">
                  <c:v>2.1000000000000012E-2</c:v>
                </c:pt>
                <c:pt idx="6670">
                  <c:v>2.1999999999999999E-2</c:v>
                </c:pt>
                <c:pt idx="6671">
                  <c:v>2.1000000000000012E-2</c:v>
                </c:pt>
                <c:pt idx="6672">
                  <c:v>2.0000000000000011E-2</c:v>
                </c:pt>
                <c:pt idx="6673">
                  <c:v>2.1000000000000012E-2</c:v>
                </c:pt>
                <c:pt idx="6674">
                  <c:v>2.1000000000000012E-2</c:v>
                </c:pt>
                <c:pt idx="6675">
                  <c:v>2.1000000000000012E-2</c:v>
                </c:pt>
                <c:pt idx="6676">
                  <c:v>2.1000000000000012E-2</c:v>
                </c:pt>
                <c:pt idx="6677">
                  <c:v>2.1000000000000012E-2</c:v>
                </c:pt>
                <c:pt idx="6678">
                  <c:v>2.1000000000000012E-2</c:v>
                </c:pt>
                <c:pt idx="6679">
                  <c:v>2.0000000000000011E-2</c:v>
                </c:pt>
                <c:pt idx="6680">
                  <c:v>1.7999999999999999E-2</c:v>
                </c:pt>
                <c:pt idx="6681">
                  <c:v>1.7000000000000001E-2</c:v>
                </c:pt>
                <c:pt idx="6682">
                  <c:v>1.7000000000000001E-2</c:v>
                </c:pt>
                <c:pt idx="6683">
                  <c:v>1.7999999999999999E-2</c:v>
                </c:pt>
                <c:pt idx="6684">
                  <c:v>1.9000000000000031E-2</c:v>
                </c:pt>
                <c:pt idx="6685">
                  <c:v>2.0000000000000011E-2</c:v>
                </c:pt>
                <c:pt idx="6686">
                  <c:v>2.0000000000000011E-2</c:v>
                </c:pt>
                <c:pt idx="6687">
                  <c:v>2.1000000000000012E-2</c:v>
                </c:pt>
                <c:pt idx="6688">
                  <c:v>2.0000000000000011E-2</c:v>
                </c:pt>
                <c:pt idx="6689">
                  <c:v>2.0000000000000011E-2</c:v>
                </c:pt>
                <c:pt idx="6690">
                  <c:v>1.9000000000000031E-2</c:v>
                </c:pt>
                <c:pt idx="6691">
                  <c:v>1.7999999999999999E-2</c:v>
                </c:pt>
                <c:pt idx="6692">
                  <c:v>1.7999999999999999E-2</c:v>
                </c:pt>
                <c:pt idx="6693">
                  <c:v>1.7999999999999999E-2</c:v>
                </c:pt>
                <c:pt idx="6694">
                  <c:v>1.9000000000000031E-2</c:v>
                </c:pt>
                <c:pt idx="6695">
                  <c:v>1.9000000000000031E-2</c:v>
                </c:pt>
                <c:pt idx="6696">
                  <c:v>1.7999999999999999E-2</c:v>
                </c:pt>
                <c:pt idx="6697">
                  <c:v>1.7999999999999999E-2</c:v>
                </c:pt>
                <c:pt idx="6698">
                  <c:v>1.7000000000000001E-2</c:v>
                </c:pt>
                <c:pt idx="6699">
                  <c:v>1.7000000000000001E-2</c:v>
                </c:pt>
                <c:pt idx="6700">
                  <c:v>1.7999999999999999E-2</c:v>
                </c:pt>
                <c:pt idx="6701">
                  <c:v>1.9000000000000031E-2</c:v>
                </c:pt>
                <c:pt idx="6702">
                  <c:v>2.0000000000000011E-2</c:v>
                </c:pt>
                <c:pt idx="6703">
                  <c:v>2.1000000000000012E-2</c:v>
                </c:pt>
                <c:pt idx="6704">
                  <c:v>2.3E-2</c:v>
                </c:pt>
                <c:pt idx="6705">
                  <c:v>2.3E-2</c:v>
                </c:pt>
                <c:pt idx="6706">
                  <c:v>2.3E-2</c:v>
                </c:pt>
                <c:pt idx="6707">
                  <c:v>2.1999999999999999E-2</c:v>
                </c:pt>
                <c:pt idx="6708">
                  <c:v>1.9000000000000031E-2</c:v>
                </c:pt>
                <c:pt idx="6709">
                  <c:v>1.9000000000000031E-2</c:v>
                </c:pt>
                <c:pt idx="6710">
                  <c:v>1.9000000000000031E-2</c:v>
                </c:pt>
                <c:pt idx="6711">
                  <c:v>1.7999999999999999E-2</c:v>
                </c:pt>
                <c:pt idx="6712">
                  <c:v>1.7999999999999999E-2</c:v>
                </c:pt>
                <c:pt idx="6713">
                  <c:v>1.7000000000000001E-2</c:v>
                </c:pt>
                <c:pt idx="6714">
                  <c:v>1.7999999999999999E-2</c:v>
                </c:pt>
                <c:pt idx="6715">
                  <c:v>1.7000000000000001E-2</c:v>
                </c:pt>
                <c:pt idx="6716">
                  <c:v>1.7000000000000001E-2</c:v>
                </c:pt>
                <c:pt idx="6717">
                  <c:v>1.7000000000000001E-2</c:v>
                </c:pt>
                <c:pt idx="6718">
                  <c:v>1.9000000000000031E-2</c:v>
                </c:pt>
                <c:pt idx="6719">
                  <c:v>2.0000000000000011E-2</c:v>
                </c:pt>
                <c:pt idx="6720">
                  <c:v>2.0000000000000011E-2</c:v>
                </c:pt>
                <c:pt idx="6721">
                  <c:v>2.1000000000000012E-2</c:v>
                </c:pt>
                <c:pt idx="6722">
                  <c:v>2.1000000000000012E-2</c:v>
                </c:pt>
                <c:pt idx="6723">
                  <c:v>2.0000000000000011E-2</c:v>
                </c:pt>
                <c:pt idx="6724">
                  <c:v>1.9000000000000031E-2</c:v>
                </c:pt>
                <c:pt idx="6725">
                  <c:v>1.7000000000000001E-2</c:v>
                </c:pt>
                <c:pt idx="6726">
                  <c:v>1.7000000000000001E-2</c:v>
                </c:pt>
                <c:pt idx="6727">
                  <c:v>1.9000000000000031E-2</c:v>
                </c:pt>
                <c:pt idx="6728">
                  <c:v>1.7999999999999999E-2</c:v>
                </c:pt>
                <c:pt idx="6729">
                  <c:v>1.7999999999999999E-2</c:v>
                </c:pt>
                <c:pt idx="6730">
                  <c:v>1.7000000000000001E-2</c:v>
                </c:pt>
                <c:pt idx="6731">
                  <c:v>1.7999999999999999E-2</c:v>
                </c:pt>
                <c:pt idx="6732">
                  <c:v>1.9000000000000031E-2</c:v>
                </c:pt>
                <c:pt idx="6733">
                  <c:v>1.9000000000000031E-2</c:v>
                </c:pt>
                <c:pt idx="6734">
                  <c:v>2.0000000000000011E-2</c:v>
                </c:pt>
                <c:pt idx="6735">
                  <c:v>2.1000000000000012E-2</c:v>
                </c:pt>
                <c:pt idx="6736">
                  <c:v>2.3E-2</c:v>
                </c:pt>
                <c:pt idx="6737">
                  <c:v>2.1999999999999999E-2</c:v>
                </c:pt>
                <c:pt idx="6738">
                  <c:v>2.1999999999999999E-2</c:v>
                </c:pt>
                <c:pt idx="6739">
                  <c:v>2.1000000000000012E-2</c:v>
                </c:pt>
                <c:pt idx="6740">
                  <c:v>2.0000000000000011E-2</c:v>
                </c:pt>
                <c:pt idx="6741">
                  <c:v>1.9000000000000031E-2</c:v>
                </c:pt>
                <c:pt idx="6742">
                  <c:v>1.7999999999999999E-2</c:v>
                </c:pt>
                <c:pt idx="6743">
                  <c:v>1.7999999999999999E-2</c:v>
                </c:pt>
                <c:pt idx="6744">
                  <c:v>1.9000000000000031E-2</c:v>
                </c:pt>
                <c:pt idx="6745">
                  <c:v>1.9000000000000031E-2</c:v>
                </c:pt>
                <c:pt idx="6746">
                  <c:v>1.9000000000000031E-2</c:v>
                </c:pt>
                <c:pt idx="6747">
                  <c:v>1.7999999999999999E-2</c:v>
                </c:pt>
                <c:pt idx="6748">
                  <c:v>1.7999999999999999E-2</c:v>
                </c:pt>
                <c:pt idx="6749">
                  <c:v>1.7000000000000001E-2</c:v>
                </c:pt>
                <c:pt idx="6750">
                  <c:v>1.7999999999999999E-2</c:v>
                </c:pt>
                <c:pt idx="6751">
                  <c:v>1.7000000000000001E-2</c:v>
                </c:pt>
                <c:pt idx="6752">
                  <c:v>1.7999999999999999E-2</c:v>
                </c:pt>
                <c:pt idx="6753">
                  <c:v>1.9000000000000031E-2</c:v>
                </c:pt>
                <c:pt idx="6754">
                  <c:v>2.1000000000000012E-2</c:v>
                </c:pt>
                <c:pt idx="6755">
                  <c:v>2.1000000000000012E-2</c:v>
                </c:pt>
                <c:pt idx="6756">
                  <c:v>2.1000000000000012E-2</c:v>
                </c:pt>
                <c:pt idx="6757">
                  <c:v>2.0000000000000011E-2</c:v>
                </c:pt>
                <c:pt idx="6758">
                  <c:v>2.0000000000000011E-2</c:v>
                </c:pt>
                <c:pt idx="6759">
                  <c:v>1.9000000000000031E-2</c:v>
                </c:pt>
                <c:pt idx="6760">
                  <c:v>1.7999999999999999E-2</c:v>
                </c:pt>
                <c:pt idx="6761">
                  <c:v>1.9000000000000031E-2</c:v>
                </c:pt>
                <c:pt idx="6762">
                  <c:v>2.1000000000000012E-2</c:v>
                </c:pt>
                <c:pt idx="6763">
                  <c:v>2.1000000000000012E-2</c:v>
                </c:pt>
                <c:pt idx="6764">
                  <c:v>2.1000000000000012E-2</c:v>
                </c:pt>
                <c:pt idx="6765">
                  <c:v>2.1000000000000012E-2</c:v>
                </c:pt>
                <c:pt idx="6766">
                  <c:v>2.0000000000000011E-2</c:v>
                </c:pt>
                <c:pt idx="6767">
                  <c:v>2.1000000000000012E-2</c:v>
                </c:pt>
                <c:pt idx="6768">
                  <c:v>2.0000000000000011E-2</c:v>
                </c:pt>
                <c:pt idx="6769">
                  <c:v>1.9000000000000031E-2</c:v>
                </c:pt>
                <c:pt idx="6770">
                  <c:v>1.9000000000000031E-2</c:v>
                </c:pt>
                <c:pt idx="6771">
                  <c:v>2.0000000000000011E-2</c:v>
                </c:pt>
                <c:pt idx="6772">
                  <c:v>2.1999999999999999E-2</c:v>
                </c:pt>
                <c:pt idx="6773">
                  <c:v>2.1999999999999999E-2</c:v>
                </c:pt>
                <c:pt idx="6774">
                  <c:v>2.0000000000000011E-2</c:v>
                </c:pt>
                <c:pt idx="6775">
                  <c:v>2.0000000000000011E-2</c:v>
                </c:pt>
                <c:pt idx="6776">
                  <c:v>1.9000000000000031E-2</c:v>
                </c:pt>
                <c:pt idx="6777">
                  <c:v>1.9000000000000031E-2</c:v>
                </c:pt>
                <c:pt idx="6778">
                  <c:v>1.9000000000000031E-2</c:v>
                </c:pt>
                <c:pt idx="6779">
                  <c:v>1.9000000000000031E-2</c:v>
                </c:pt>
                <c:pt idx="6780">
                  <c:v>1.9000000000000031E-2</c:v>
                </c:pt>
                <c:pt idx="6781">
                  <c:v>1.9000000000000031E-2</c:v>
                </c:pt>
                <c:pt idx="6782">
                  <c:v>1.7999999999999999E-2</c:v>
                </c:pt>
                <c:pt idx="6783">
                  <c:v>1.7999999999999999E-2</c:v>
                </c:pt>
                <c:pt idx="6784">
                  <c:v>1.7999999999999999E-2</c:v>
                </c:pt>
                <c:pt idx="6785">
                  <c:v>1.9000000000000031E-2</c:v>
                </c:pt>
                <c:pt idx="6786">
                  <c:v>1.9000000000000031E-2</c:v>
                </c:pt>
                <c:pt idx="6787">
                  <c:v>1.9000000000000031E-2</c:v>
                </c:pt>
                <c:pt idx="6788">
                  <c:v>1.9000000000000031E-2</c:v>
                </c:pt>
                <c:pt idx="6789">
                  <c:v>2.1000000000000012E-2</c:v>
                </c:pt>
                <c:pt idx="6790">
                  <c:v>2.1999999999999999E-2</c:v>
                </c:pt>
                <c:pt idx="6791">
                  <c:v>2.1999999999999999E-2</c:v>
                </c:pt>
                <c:pt idx="6792">
                  <c:v>2.1999999999999999E-2</c:v>
                </c:pt>
                <c:pt idx="6793">
                  <c:v>2.1000000000000012E-2</c:v>
                </c:pt>
                <c:pt idx="6794">
                  <c:v>2.1999999999999999E-2</c:v>
                </c:pt>
                <c:pt idx="6795">
                  <c:v>2.1999999999999999E-2</c:v>
                </c:pt>
                <c:pt idx="6796">
                  <c:v>2.1999999999999999E-2</c:v>
                </c:pt>
                <c:pt idx="6797">
                  <c:v>2.1000000000000012E-2</c:v>
                </c:pt>
                <c:pt idx="6798">
                  <c:v>2.0000000000000011E-2</c:v>
                </c:pt>
                <c:pt idx="6799">
                  <c:v>1.9000000000000031E-2</c:v>
                </c:pt>
                <c:pt idx="6800">
                  <c:v>1.7999999999999999E-2</c:v>
                </c:pt>
                <c:pt idx="6801">
                  <c:v>1.7999999999999999E-2</c:v>
                </c:pt>
                <c:pt idx="6802">
                  <c:v>1.7999999999999999E-2</c:v>
                </c:pt>
                <c:pt idx="6803">
                  <c:v>1.9000000000000031E-2</c:v>
                </c:pt>
                <c:pt idx="6804">
                  <c:v>1.9000000000000031E-2</c:v>
                </c:pt>
                <c:pt idx="6805">
                  <c:v>1.9000000000000031E-2</c:v>
                </c:pt>
                <c:pt idx="6806">
                  <c:v>2.0000000000000011E-2</c:v>
                </c:pt>
                <c:pt idx="6807">
                  <c:v>2.1000000000000012E-2</c:v>
                </c:pt>
                <c:pt idx="6808">
                  <c:v>2.1000000000000012E-2</c:v>
                </c:pt>
                <c:pt idx="6809">
                  <c:v>2.1000000000000012E-2</c:v>
                </c:pt>
                <c:pt idx="6810">
                  <c:v>1.9000000000000031E-2</c:v>
                </c:pt>
                <c:pt idx="6811">
                  <c:v>1.7999999999999999E-2</c:v>
                </c:pt>
                <c:pt idx="6812">
                  <c:v>1.9000000000000031E-2</c:v>
                </c:pt>
                <c:pt idx="6813">
                  <c:v>1.9000000000000031E-2</c:v>
                </c:pt>
                <c:pt idx="6814">
                  <c:v>1.9000000000000031E-2</c:v>
                </c:pt>
                <c:pt idx="6815">
                  <c:v>1.7000000000000001E-2</c:v>
                </c:pt>
                <c:pt idx="6816">
                  <c:v>1.7999999999999999E-2</c:v>
                </c:pt>
                <c:pt idx="6817">
                  <c:v>1.7999999999999999E-2</c:v>
                </c:pt>
                <c:pt idx="6818">
                  <c:v>1.7999999999999999E-2</c:v>
                </c:pt>
                <c:pt idx="6819">
                  <c:v>1.7999999999999999E-2</c:v>
                </c:pt>
                <c:pt idx="6820">
                  <c:v>1.7999999999999999E-2</c:v>
                </c:pt>
                <c:pt idx="6821">
                  <c:v>1.9000000000000031E-2</c:v>
                </c:pt>
                <c:pt idx="6822">
                  <c:v>2.1000000000000012E-2</c:v>
                </c:pt>
                <c:pt idx="6823">
                  <c:v>2.1999999999999999E-2</c:v>
                </c:pt>
                <c:pt idx="6824">
                  <c:v>2.4E-2</c:v>
                </c:pt>
                <c:pt idx="6825">
                  <c:v>2.3E-2</c:v>
                </c:pt>
                <c:pt idx="6826">
                  <c:v>2.3E-2</c:v>
                </c:pt>
                <c:pt idx="6827">
                  <c:v>2.0000000000000011E-2</c:v>
                </c:pt>
                <c:pt idx="6828">
                  <c:v>1.9000000000000031E-2</c:v>
                </c:pt>
                <c:pt idx="6829">
                  <c:v>1.9000000000000031E-2</c:v>
                </c:pt>
                <c:pt idx="6830">
                  <c:v>1.7999999999999999E-2</c:v>
                </c:pt>
                <c:pt idx="6831">
                  <c:v>1.7999999999999999E-2</c:v>
                </c:pt>
                <c:pt idx="6832">
                  <c:v>1.7000000000000001E-2</c:v>
                </c:pt>
                <c:pt idx="6833">
                  <c:v>1.7000000000000001E-2</c:v>
                </c:pt>
                <c:pt idx="6834">
                  <c:v>1.7000000000000001E-2</c:v>
                </c:pt>
                <c:pt idx="6835">
                  <c:v>1.7999999999999999E-2</c:v>
                </c:pt>
                <c:pt idx="6836">
                  <c:v>1.7999999999999999E-2</c:v>
                </c:pt>
                <c:pt idx="6837">
                  <c:v>1.7000000000000001E-2</c:v>
                </c:pt>
                <c:pt idx="6838">
                  <c:v>1.7000000000000001E-2</c:v>
                </c:pt>
                <c:pt idx="6839">
                  <c:v>1.9000000000000031E-2</c:v>
                </c:pt>
                <c:pt idx="6840">
                  <c:v>2.1000000000000012E-2</c:v>
                </c:pt>
                <c:pt idx="6841">
                  <c:v>2.1000000000000012E-2</c:v>
                </c:pt>
                <c:pt idx="6842">
                  <c:v>2.1000000000000012E-2</c:v>
                </c:pt>
                <c:pt idx="6843">
                  <c:v>2.0000000000000011E-2</c:v>
                </c:pt>
                <c:pt idx="6844">
                  <c:v>1.9000000000000031E-2</c:v>
                </c:pt>
                <c:pt idx="6845">
                  <c:v>1.7999999999999999E-2</c:v>
                </c:pt>
                <c:pt idx="6846">
                  <c:v>1.9000000000000031E-2</c:v>
                </c:pt>
                <c:pt idx="6847">
                  <c:v>1.7999999999999999E-2</c:v>
                </c:pt>
                <c:pt idx="6848">
                  <c:v>1.9000000000000031E-2</c:v>
                </c:pt>
                <c:pt idx="6849">
                  <c:v>1.9000000000000031E-2</c:v>
                </c:pt>
                <c:pt idx="6850">
                  <c:v>1.7999999999999999E-2</c:v>
                </c:pt>
                <c:pt idx="6851">
                  <c:v>2.0000000000000011E-2</c:v>
                </c:pt>
                <c:pt idx="6852">
                  <c:v>2.1000000000000012E-2</c:v>
                </c:pt>
                <c:pt idx="6853">
                  <c:v>2.1000000000000012E-2</c:v>
                </c:pt>
                <c:pt idx="6854">
                  <c:v>2.1000000000000012E-2</c:v>
                </c:pt>
                <c:pt idx="6855">
                  <c:v>2.0000000000000011E-2</c:v>
                </c:pt>
                <c:pt idx="6856">
                  <c:v>2.1000000000000012E-2</c:v>
                </c:pt>
                <c:pt idx="6857">
                  <c:v>2.3E-2</c:v>
                </c:pt>
                <c:pt idx="6858">
                  <c:v>2.1000000000000012E-2</c:v>
                </c:pt>
                <c:pt idx="6859">
                  <c:v>2.1000000000000012E-2</c:v>
                </c:pt>
                <c:pt idx="6860">
                  <c:v>2.0000000000000011E-2</c:v>
                </c:pt>
                <c:pt idx="6861">
                  <c:v>1.9000000000000031E-2</c:v>
                </c:pt>
                <c:pt idx="6862">
                  <c:v>1.9000000000000031E-2</c:v>
                </c:pt>
                <c:pt idx="6863">
                  <c:v>1.7999999999999999E-2</c:v>
                </c:pt>
                <c:pt idx="6864">
                  <c:v>1.7999999999999999E-2</c:v>
                </c:pt>
                <c:pt idx="6865">
                  <c:v>1.7999999999999999E-2</c:v>
                </c:pt>
                <c:pt idx="6866">
                  <c:v>1.7999999999999999E-2</c:v>
                </c:pt>
                <c:pt idx="6867">
                  <c:v>1.7999999999999999E-2</c:v>
                </c:pt>
                <c:pt idx="6868">
                  <c:v>1.7999999999999999E-2</c:v>
                </c:pt>
                <c:pt idx="6869">
                  <c:v>1.7999999999999999E-2</c:v>
                </c:pt>
                <c:pt idx="6870">
                  <c:v>1.7999999999999999E-2</c:v>
                </c:pt>
                <c:pt idx="6871">
                  <c:v>1.7999999999999999E-2</c:v>
                </c:pt>
                <c:pt idx="6872">
                  <c:v>1.7000000000000001E-2</c:v>
                </c:pt>
                <c:pt idx="6873">
                  <c:v>1.7999999999999999E-2</c:v>
                </c:pt>
                <c:pt idx="6874">
                  <c:v>2.1000000000000012E-2</c:v>
                </c:pt>
                <c:pt idx="6875">
                  <c:v>2.1000000000000012E-2</c:v>
                </c:pt>
                <c:pt idx="6876">
                  <c:v>2.1000000000000012E-2</c:v>
                </c:pt>
                <c:pt idx="6877">
                  <c:v>2.0000000000000011E-2</c:v>
                </c:pt>
                <c:pt idx="6878">
                  <c:v>2.0000000000000011E-2</c:v>
                </c:pt>
                <c:pt idx="6879">
                  <c:v>2.0000000000000011E-2</c:v>
                </c:pt>
                <c:pt idx="6880">
                  <c:v>2.1000000000000012E-2</c:v>
                </c:pt>
                <c:pt idx="6881">
                  <c:v>2.1000000000000012E-2</c:v>
                </c:pt>
                <c:pt idx="6882">
                  <c:v>2.1000000000000012E-2</c:v>
                </c:pt>
                <c:pt idx="6883">
                  <c:v>2.1000000000000012E-2</c:v>
                </c:pt>
                <c:pt idx="6884">
                  <c:v>2.1999999999999999E-2</c:v>
                </c:pt>
                <c:pt idx="6885">
                  <c:v>2.1999999999999999E-2</c:v>
                </c:pt>
                <c:pt idx="6886">
                  <c:v>2.1000000000000012E-2</c:v>
                </c:pt>
                <c:pt idx="6887">
                  <c:v>2.0000000000000011E-2</c:v>
                </c:pt>
                <c:pt idx="6888">
                  <c:v>1.7999999999999999E-2</c:v>
                </c:pt>
                <c:pt idx="6889">
                  <c:v>1.9000000000000031E-2</c:v>
                </c:pt>
                <c:pt idx="6890">
                  <c:v>1.7999999999999999E-2</c:v>
                </c:pt>
                <c:pt idx="6891">
                  <c:v>1.9000000000000031E-2</c:v>
                </c:pt>
                <c:pt idx="6892">
                  <c:v>2.1000000000000012E-2</c:v>
                </c:pt>
                <c:pt idx="6893">
                  <c:v>2.1999999999999999E-2</c:v>
                </c:pt>
                <c:pt idx="6894">
                  <c:v>2.1999999999999999E-2</c:v>
                </c:pt>
                <c:pt idx="6895">
                  <c:v>2.0000000000000011E-2</c:v>
                </c:pt>
                <c:pt idx="6896">
                  <c:v>1.9000000000000031E-2</c:v>
                </c:pt>
                <c:pt idx="6897">
                  <c:v>2.0000000000000011E-2</c:v>
                </c:pt>
                <c:pt idx="6898">
                  <c:v>2.0000000000000011E-2</c:v>
                </c:pt>
                <c:pt idx="6899">
                  <c:v>1.9000000000000031E-2</c:v>
                </c:pt>
                <c:pt idx="6900">
                  <c:v>1.7999999999999999E-2</c:v>
                </c:pt>
                <c:pt idx="6901">
                  <c:v>1.7999999999999999E-2</c:v>
                </c:pt>
                <c:pt idx="6902">
                  <c:v>1.9000000000000031E-2</c:v>
                </c:pt>
                <c:pt idx="6903">
                  <c:v>1.9000000000000031E-2</c:v>
                </c:pt>
                <c:pt idx="6904">
                  <c:v>1.7999999999999999E-2</c:v>
                </c:pt>
                <c:pt idx="6905">
                  <c:v>1.7999999999999999E-2</c:v>
                </c:pt>
                <c:pt idx="6906">
                  <c:v>1.7000000000000001E-2</c:v>
                </c:pt>
                <c:pt idx="6907">
                  <c:v>1.7999999999999999E-2</c:v>
                </c:pt>
                <c:pt idx="6908">
                  <c:v>2.0000000000000011E-2</c:v>
                </c:pt>
                <c:pt idx="6909">
                  <c:v>2.1000000000000012E-2</c:v>
                </c:pt>
                <c:pt idx="6910">
                  <c:v>2.1999999999999999E-2</c:v>
                </c:pt>
                <c:pt idx="6911">
                  <c:v>2.3E-2</c:v>
                </c:pt>
                <c:pt idx="6912">
                  <c:v>2.3E-2</c:v>
                </c:pt>
                <c:pt idx="6913">
                  <c:v>2.1999999999999999E-2</c:v>
                </c:pt>
                <c:pt idx="6914">
                  <c:v>2.1000000000000012E-2</c:v>
                </c:pt>
                <c:pt idx="6915">
                  <c:v>2.1999999999999999E-2</c:v>
                </c:pt>
                <c:pt idx="6916">
                  <c:v>2.1000000000000012E-2</c:v>
                </c:pt>
                <c:pt idx="6917">
                  <c:v>1.9000000000000031E-2</c:v>
                </c:pt>
                <c:pt idx="6918">
                  <c:v>1.7999999999999999E-2</c:v>
                </c:pt>
                <c:pt idx="6919">
                  <c:v>1.7999999999999999E-2</c:v>
                </c:pt>
                <c:pt idx="6920">
                  <c:v>2.0000000000000011E-2</c:v>
                </c:pt>
                <c:pt idx="6921">
                  <c:v>1.9000000000000031E-2</c:v>
                </c:pt>
                <c:pt idx="6922">
                  <c:v>1.7999999999999999E-2</c:v>
                </c:pt>
                <c:pt idx="6923">
                  <c:v>1.7000000000000001E-2</c:v>
                </c:pt>
                <c:pt idx="6924">
                  <c:v>1.7999999999999999E-2</c:v>
                </c:pt>
                <c:pt idx="6925">
                  <c:v>2.1000000000000012E-2</c:v>
                </c:pt>
                <c:pt idx="6926">
                  <c:v>2.1000000000000012E-2</c:v>
                </c:pt>
                <c:pt idx="6927">
                  <c:v>2.1000000000000012E-2</c:v>
                </c:pt>
                <c:pt idx="6928">
                  <c:v>2.1000000000000012E-2</c:v>
                </c:pt>
                <c:pt idx="6929">
                  <c:v>2.1000000000000012E-2</c:v>
                </c:pt>
                <c:pt idx="6930">
                  <c:v>2.0000000000000011E-2</c:v>
                </c:pt>
                <c:pt idx="6931">
                  <c:v>1.9000000000000031E-2</c:v>
                </c:pt>
                <c:pt idx="6932">
                  <c:v>1.9000000000000031E-2</c:v>
                </c:pt>
                <c:pt idx="6933">
                  <c:v>1.9000000000000031E-2</c:v>
                </c:pt>
                <c:pt idx="6934">
                  <c:v>1.7999999999999999E-2</c:v>
                </c:pt>
                <c:pt idx="6935">
                  <c:v>1.7999999999999999E-2</c:v>
                </c:pt>
                <c:pt idx="6936">
                  <c:v>1.7999999999999999E-2</c:v>
                </c:pt>
                <c:pt idx="6937">
                  <c:v>1.7999999999999999E-2</c:v>
                </c:pt>
                <c:pt idx="6938">
                  <c:v>1.9000000000000031E-2</c:v>
                </c:pt>
                <c:pt idx="6939">
                  <c:v>1.9000000000000031E-2</c:v>
                </c:pt>
                <c:pt idx="6940">
                  <c:v>1.7999999999999999E-2</c:v>
                </c:pt>
                <c:pt idx="6941">
                  <c:v>1.9000000000000031E-2</c:v>
                </c:pt>
                <c:pt idx="6942">
                  <c:v>2.0000000000000011E-2</c:v>
                </c:pt>
                <c:pt idx="6943">
                  <c:v>2.1999999999999999E-2</c:v>
                </c:pt>
                <c:pt idx="6944">
                  <c:v>2.4E-2</c:v>
                </c:pt>
                <c:pt idx="6945">
                  <c:v>2.4E-2</c:v>
                </c:pt>
                <c:pt idx="6946">
                  <c:v>2.1999999999999999E-2</c:v>
                </c:pt>
                <c:pt idx="6947">
                  <c:v>2.1000000000000012E-2</c:v>
                </c:pt>
                <c:pt idx="6948">
                  <c:v>2.0000000000000011E-2</c:v>
                </c:pt>
                <c:pt idx="6949">
                  <c:v>1.9000000000000031E-2</c:v>
                </c:pt>
                <c:pt idx="6950">
                  <c:v>1.7999999999999999E-2</c:v>
                </c:pt>
                <c:pt idx="6951">
                  <c:v>1.7999999999999999E-2</c:v>
                </c:pt>
                <c:pt idx="6952">
                  <c:v>1.9000000000000031E-2</c:v>
                </c:pt>
                <c:pt idx="6953">
                  <c:v>1.7999999999999999E-2</c:v>
                </c:pt>
                <c:pt idx="6954">
                  <c:v>1.7999999999999999E-2</c:v>
                </c:pt>
                <c:pt idx="6955">
                  <c:v>1.7999999999999999E-2</c:v>
                </c:pt>
                <c:pt idx="6956">
                  <c:v>1.7999999999999999E-2</c:v>
                </c:pt>
                <c:pt idx="6957">
                  <c:v>1.9000000000000031E-2</c:v>
                </c:pt>
                <c:pt idx="6958">
                  <c:v>1.7000000000000001E-2</c:v>
                </c:pt>
                <c:pt idx="6959">
                  <c:v>1.7000000000000001E-2</c:v>
                </c:pt>
                <c:pt idx="6960">
                  <c:v>1.7999999999999999E-2</c:v>
                </c:pt>
                <c:pt idx="6961">
                  <c:v>2.1000000000000012E-2</c:v>
                </c:pt>
                <c:pt idx="6962">
                  <c:v>2.1000000000000012E-2</c:v>
                </c:pt>
                <c:pt idx="6963">
                  <c:v>2.1000000000000012E-2</c:v>
                </c:pt>
                <c:pt idx="6964">
                  <c:v>2.0000000000000011E-2</c:v>
                </c:pt>
                <c:pt idx="6965">
                  <c:v>2.0000000000000011E-2</c:v>
                </c:pt>
                <c:pt idx="6966">
                  <c:v>2.0000000000000011E-2</c:v>
                </c:pt>
                <c:pt idx="6967">
                  <c:v>1.9000000000000031E-2</c:v>
                </c:pt>
                <c:pt idx="6968">
                  <c:v>1.7999999999999999E-2</c:v>
                </c:pt>
                <c:pt idx="6969">
                  <c:v>1.9000000000000031E-2</c:v>
                </c:pt>
                <c:pt idx="6970">
                  <c:v>2.0000000000000011E-2</c:v>
                </c:pt>
                <c:pt idx="6971">
                  <c:v>2.0000000000000011E-2</c:v>
                </c:pt>
                <c:pt idx="6972">
                  <c:v>2.1000000000000012E-2</c:v>
                </c:pt>
                <c:pt idx="6973">
                  <c:v>2.1000000000000012E-2</c:v>
                </c:pt>
                <c:pt idx="6974">
                  <c:v>2.1000000000000012E-2</c:v>
                </c:pt>
                <c:pt idx="6975">
                  <c:v>2.0000000000000011E-2</c:v>
                </c:pt>
                <c:pt idx="6976">
                  <c:v>1.9000000000000031E-2</c:v>
                </c:pt>
                <c:pt idx="6977">
                  <c:v>2.0000000000000011E-2</c:v>
                </c:pt>
                <c:pt idx="6978">
                  <c:v>2.1000000000000012E-2</c:v>
                </c:pt>
                <c:pt idx="6979">
                  <c:v>2.1000000000000012E-2</c:v>
                </c:pt>
                <c:pt idx="6980">
                  <c:v>2.0000000000000011E-2</c:v>
                </c:pt>
                <c:pt idx="6981">
                  <c:v>2.0000000000000011E-2</c:v>
                </c:pt>
                <c:pt idx="6982">
                  <c:v>2.0000000000000011E-2</c:v>
                </c:pt>
                <c:pt idx="6983">
                  <c:v>1.9000000000000031E-2</c:v>
                </c:pt>
                <c:pt idx="6984">
                  <c:v>1.7999999999999999E-2</c:v>
                </c:pt>
                <c:pt idx="6985">
                  <c:v>1.7999999999999999E-2</c:v>
                </c:pt>
                <c:pt idx="6986">
                  <c:v>1.7999999999999999E-2</c:v>
                </c:pt>
                <c:pt idx="6987">
                  <c:v>1.7999999999999999E-2</c:v>
                </c:pt>
                <c:pt idx="6988">
                  <c:v>1.9000000000000031E-2</c:v>
                </c:pt>
                <c:pt idx="6989">
                  <c:v>1.7999999999999999E-2</c:v>
                </c:pt>
                <c:pt idx="6990">
                  <c:v>1.7999999999999999E-2</c:v>
                </c:pt>
                <c:pt idx="6991">
                  <c:v>1.7999999999999999E-2</c:v>
                </c:pt>
                <c:pt idx="6992">
                  <c:v>1.7999999999999999E-2</c:v>
                </c:pt>
                <c:pt idx="6993">
                  <c:v>1.7999999999999999E-2</c:v>
                </c:pt>
                <c:pt idx="6994">
                  <c:v>1.9000000000000031E-2</c:v>
                </c:pt>
                <c:pt idx="6995">
                  <c:v>2.1000000000000012E-2</c:v>
                </c:pt>
                <c:pt idx="6996">
                  <c:v>2.1999999999999999E-2</c:v>
                </c:pt>
                <c:pt idx="6997">
                  <c:v>2.1999999999999999E-2</c:v>
                </c:pt>
                <c:pt idx="6998">
                  <c:v>2.1000000000000012E-2</c:v>
                </c:pt>
                <c:pt idx="6999">
                  <c:v>2.0000000000000011E-2</c:v>
                </c:pt>
                <c:pt idx="7000">
                  <c:v>2.1000000000000012E-2</c:v>
                </c:pt>
                <c:pt idx="7001">
                  <c:v>2.1999999999999999E-2</c:v>
                </c:pt>
                <c:pt idx="7002">
                  <c:v>2.1000000000000012E-2</c:v>
                </c:pt>
                <c:pt idx="7003">
                  <c:v>2.1000000000000012E-2</c:v>
                </c:pt>
                <c:pt idx="7004">
                  <c:v>2.1000000000000012E-2</c:v>
                </c:pt>
                <c:pt idx="7005">
                  <c:v>2.1999999999999999E-2</c:v>
                </c:pt>
                <c:pt idx="7006">
                  <c:v>2.1999999999999999E-2</c:v>
                </c:pt>
                <c:pt idx="7007">
                  <c:v>1.9000000000000031E-2</c:v>
                </c:pt>
                <c:pt idx="7008">
                  <c:v>1.7999999999999999E-2</c:v>
                </c:pt>
                <c:pt idx="7009">
                  <c:v>1.7000000000000001E-2</c:v>
                </c:pt>
                <c:pt idx="7010">
                  <c:v>1.7999999999999999E-2</c:v>
                </c:pt>
                <c:pt idx="7011">
                  <c:v>1.9000000000000031E-2</c:v>
                </c:pt>
                <c:pt idx="7012">
                  <c:v>2.0000000000000011E-2</c:v>
                </c:pt>
                <c:pt idx="7013">
                  <c:v>2.1000000000000012E-2</c:v>
                </c:pt>
                <c:pt idx="7014">
                  <c:v>2.1999999999999999E-2</c:v>
                </c:pt>
                <c:pt idx="7015">
                  <c:v>2.1000000000000012E-2</c:v>
                </c:pt>
                <c:pt idx="7016">
                  <c:v>2.1000000000000012E-2</c:v>
                </c:pt>
                <c:pt idx="7017">
                  <c:v>1.9000000000000031E-2</c:v>
                </c:pt>
                <c:pt idx="7018">
                  <c:v>1.9000000000000031E-2</c:v>
                </c:pt>
                <c:pt idx="7019">
                  <c:v>1.7999999999999999E-2</c:v>
                </c:pt>
                <c:pt idx="7020">
                  <c:v>1.7999999999999999E-2</c:v>
                </c:pt>
                <c:pt idx="7021">
                  <c:v>1.7999999999999999E-2</c:v>
                </c:pt>
                <c:pt idx="7022">
                  <c:v>1.9000000000000031E-2</c:v>
                </c:pt>
                <c:pt idx="7023">
                  <c:v>1.9000000000000031E-2</c:v>
                </c:pt>
                <c:pt idx="7024">
                  <c:v>1.9000000000000031E-2</c:v>
                </c:pt>
                <c:pt idx="7025">
                  <c:v>1.7999999999999999E-2</c:v>
                </c:pt>
                <c:pt idx="7026">
                  <c:v>1.7000000000000001E-2</c:v>
                </c:pt>
                <c:pt idx="7027">
                  <c:v>1.7000000000000001E-2</c:v>
                </c:pt>
                <c:pt idx="7028">
                  <c:v>1.9000000000000031E-2</c:v>
                </c:pt>
                <c:pt idx="7029">
                  <c:v>2.1000000000000012E-2</c:v>
                </c:pt>
                <c:pt idx="7030">
                  <c:v>2.1999999999999999E-2</c:v>
                </c:pt>
                <c:pt idx="7031">
                  <c:v>2.3E-2</c:v>
                </c:pt>
                <c:pt idx="7032">
                  <c:v>2.3E-2</c:v>
                </c:pt>
                <c:pt idx="7033">
                  <c:v>2.4E-2</c:v>
                </c:pt>
                <c:pt idx="7034">
                  <c:v>2.1999999999999999E-2</c:v>
                </c:pt>
                <c:pt idx="7035">
                  <c:v>2.1000000000000012E-2</c:v>
                </c:pt>
                <c:pt idx="7036">
                  <c:v>2.0000000000000011E-2</c:v>
                </c:pt>
                <c:pt idx="7037">
                  <c:v>1.9000000000000031E-2</c:v>
                </c:pt>
                <c:pt idx="7038">
                  <c:v>1.9000000000000031E-2</c:v>
                </c:pt>
                <c:pt idx="7039">
                  <c:v>1.9000000000000031E-2</c:v>
                </c:pt>
                <c:pt idx="7040">
                  <c:v>1.9000000000000031E-2</c:v>
                </c:pt>
                <c:pt idx="7041">
                  <c:v>1.9000000000000031E-2</c:v>
                </c:pt>
                <c:pt idx="7042">
                  <c:v>1.9000000000000031E-2</c:v>
                </c:pt>
                <c:pt idx="7043">
                  <c:v>1.7999999999999999E-2</c:v>
                </c:pt>
                <c:pt idx="7044">
                  <c:v>1.7000000000000001E-2</c:v>
                </c:pt>
                <c:pt idx="7045">
                  <c:v>1.7999999999999999E-2</c:v>
                </c:pt>
                <c:pt idx="7046">
                  <c:v>2.0000000000000011E-2</c:v>
                </c:pt>
                <c:pt idx="7047">
                  <c:v>2.1000000000000012E-2</c:v>
                </c:pt>
                <c:pt idx="7048">
                  <c:v>2.1000000000000012E-2</c:v>
                </c:pt>
                <c:pt idx="7049">
                  <c:v>2.1000000000000012E-2</c:v>
                </c:pt>
                <c:pt idx="7050">
                  <c:v>2.1000000000000012E-2</c:v>
                </c:pt>
                <c:pt idx="7051">
                  <c:v>2.1000000000000012E-2</c:v>
                </c:pt>
                <c:pt idx="7052">
                  <c:v>1.9000000000000031E-2</c:v>
                </c:pt>
                <c:pt idx="7053">
                  <c:v>1.7999999999999999E-2</c:v>
                </c:pt>
                <c:pt idx="7054">
                  <c:v>1.7999999999999999E-2</c:v>
                </c:pt>
                <c:pt idx="7055">
                  <c:v>1.7999999999999999E-2</c:v>
                </c:pt>
                <c:pt idx="7056">
                  <c:v>1.9000000000000031E-2</c:v>
                </c:pt>
                <c:pt idx="7057">
                  <c:v>1.7999999999999999E-2</c:v>
                </c:pt>
                <c:pt idx="7058">
                  <c:v>1.7999999999999999E-2</c:v>
                </c:pt>
                <c:pt idx="7059">
                  <c:v>1.9000000000000031E-2</c:v>
                </c:pt>
                <c:pt idx="7060">
                  <c:v>1.9000000000000031E-2</c:v>
                </c:pt>
                <c:pt idx="7061">
                  <c:v>1.9000000000000031E-2</c:v>
                </c:pt>
                <c:pt idx="7062">
                  <c:v>2.0000000000000011E-2</c:v>
                </c:pt>
                <c:pt idx="7063">
                  <c:v>2.1999999999999999E-2</c:v>
                </c:pt>
                <c:pt idx="7064">
                  <c:v>2.3E-2</c:v>
                </c:pt>
                <c:pt idx="7065">
                  <c:v>2.1999999999999999E-2</c:v>
                </c:pt>
                <c:pt idx="7066">
                  <c:v>2.1999999999999999E-2</c:v>
                </c:pt>
                <c:pt idx="7067">
                  <c:v>2.1000000000000012E-2</c:v>
                </c:pt>
                <c:pt idx="7068">
                  <c:v>2.0000000000000011E-2</c:v>
                </c:pt>
                <c:pt idx="7069">
                  <c:v>1.9000000000000031E-2</c:v>
                </c:pt>
                <c:pt idx="7070">
                  <c:v>1.7999999999999999E-2</c:v>
                </c:pt>
                <c:pt idx="7071">
                  <c:v>1.7999999999999999E-2</c:v>
                </c:pt>
                <c:pt idx="7072">
                  <c:v>1.7999999999999999E-2</c:v>
                </c:pt>
                <c:pt idx="7073">
                  <c:v>1.9000000000000031E-2</c:v>
                </c:pt>
                <c:pt idx="7074">
                  <c:v>1.9000000000000031E-2</c:v>
                </c:pt>
                <c:pt idx="7075">
                  <c:v>1.7999999999999999E-2</c:v>
                </c:pt>
                <c:pt idx="7076">
                  <c:v>1.7999999999999999E-2</c:v>
                </c:pt>
                <c:pt idx="7077">
                  <c:v>1.7000000000000001E-2</c:v>
                </c:pt>
                <c:pt idx="7078">
                  <c:v>1.7000000000000001E-2</c:v>
                </c:pt>
                <c:pt idx="7079">
                  <c:v>1.7000000000000001E-2</c:v>
                </c:pt>
                <c:pt idx="7080">
                  <c:v>1.9000000000000031E-2</c:v>
                </c:pt>
                <c:pt idx="7081">
                  <c:v>2.0000000000000011E-2</c:v>
                </c:pt>
                <c:pt idx="7082">
                  <c:v>2.1000000000000012E-2</c:v>
                </c:pt>
                <c:pt idx="7083">
                  <c:v>2.1000000000000012E-2</c:v>
                </c:pt>
                <c:pt idx="7084">
                  <c:v>2.1000000000000012E-2</c:v>
                </c:pt>
                <c:pt idx="7085">
                  <c:v>2.0000000000000011E-2</c:v>
                </c:pt>
                <c:pt idx="7086">
                  <c:v>2.0000000000000011E-2</c:v>
                </c:pt>
                <c:pt idx="7087">
                  <c:v>1.9000000000000031E-2</c:v>
                </c:pt>
                <c:pt idx="7088">
                  <c:v>1.7999999999999999E-2</c:v>
                </c:pt>
                <c:pt idx="7089">
                  <c:v>1.9000000000000031E-2</c:v>
                </c:pt>
                <c:pt idx="7090">
                  <c:v>2.1000000000000012E-2</c:v>
                </c:pt>
                <c:pt idx="7091">
                  <c:v>2.1999999999999999E-2</c:v>
                </c:pt>
                <c:pt idx="7092">
                  <c:v>2.1999999999999999E-2</c:v>
                </c:pt>
                <c:pt idx="7093">
                  <c:v>2.1000000000000012E-2</c:v>
                </c:pt>
                <c:pt idx="7094">
                  <c:v>2.0000000000000011E-2</c:v>
                </c:pt>
                <c:pt idx="7095">
                  <c:v>2.0000000000000011E-2</c:v>
                </c:pt>
                <c:pt idx="7096">
                  <c:v>2.0000000000000011E-2</c:v>
                </c:pt>
                <c:pt idx="7097">
                  <c:v>1.9000000000000031E-2</c:v>
                </c:pt>
                <c:pt idx="7098">
                  <c:v>2.0000000000000011E-2</c:v>
                </c:pt>
                <c:pt idx="7099">
                  <c:v>2.1000000000000012E-2</c:v>
                </c:pt>
                <c:pt idx="7100">
                  <c:v>2.1000000000000012E-2</c:v>
                </c:pt>
                <c:pt idx="7101">
                  <c:v>2.1000000000000012E-2</c:v>
                </c:pt>
                <c:pt idx="7102">
                  <c:v>2.0000000000000011E-2</c:v>
                </c:pt>
                <c:pt idx="7103">
                  <c:v>1.9000000000000031E-2</c:v>
                </c:pt>
                <c:pt idx="7104">
                  <c:v>1.7999999999999999E-2</c:v>
                </c:pt>
                <c:pt idx="7105">
                  <c:v>1.7999999999999999E-2</c:v>
                </c:pt>
                <c:pt idx="7106">
                  <c:v>1.7999999999999999E-2</c:v>
                </c:pt>
                <c:pt idx="7107">
                  <c:v>1.9000000000000031E-2</c:v>
                </c:pt>
                <c:pt idx="7108">
                  <c:v>1.9000000000000031E-2</c:v>
                </c:pt>
                <c:pt idx="7109">
                  <c:v>1.9000000000000031E-2</c:v>
                </c:pt>
                <c:pt idx="7110">
                  <c:v>1.7000000000000001E-2</c:v>
                </c:pt>
                <c:pt idx="7111">
                  <c:v>1.7000000000000001E-2</c:v>
                </c:pt>
                <c:pt idx="7112">
                  <c:v>1.7000000000000001E-2</c:v>
                </c:pt>
                <c:pt idx="7113">
                  <c:v>1.7999999999999999E-2</c:v>
                </c:pt>
                <c:pt idx="7114">
                  <c:v>1.9000000000000031E-2</c:v>
                </c:pt>
                <c:pt idx="7115">
                  <c:v>2.0000000000000011E-2</c:v>
                </c:pt>
                <c:pt idx="7116">
                  <c:v>2.1000000000000012E-2</c:v>
                </c:pt>
                <c:pt idx="7117">
                  <c:v>2.1999999999999999E-2</c:v>
                </c:pt>
                <c:pt idx="7118">
                  <c:v>2.1999999999999999E-2</c:v>
                </c:pt>
                <c:pt idx="7119">
                  <c:v>2.1999999999999999E-2</c:v>
                </c:pt>
                <c:pt idx="7120">
                  <c:v>2.1000000000000012E-2</c:v>
                </c:pt>
                <c:pt idx="7121">
                  <c:v>2.1999999999999999E-2</c:v>
                </c:pt>
                <c:pt idx="7122">
                  <c:v>2.1999999999999999E-2</c:v>
                </c:pt>
                <c:pt idx="7123">
                  <c:v>2.1999999999999999E-2</c:v>
                </c:pt>
                <c:pt idx="7124">
                  <c:v>2.1000000000000012E-2</c:v>
                </c:pt>
                <c:pt idx="7125">
                  <c:v>2.0000000000000011E-2</c:v>
                </c:pt>
                <c:pt idx="7126">
                  <c:v>2.0000000000000011E-2</c:v>
                </c:pt>
                <c:pt idx="7127">
                  <c:v>1.7999999999999999E-2</c:v>
                </c:pt>
                <c:pt idx="7128">
                  <c:v>1.7000000000000001E-2</c:v>
                </c:pt>
                <c:pt idx="7129">
                  <c:v>1.7000000000000001E-2</c:v>
                </c:pt>
                <c:pt idx="7130">
                  <c:v>1.7999999999999999E-2</c:v>
                </c:pt>
                <c:pt idx="7131">
                  <c:v>1.9000000000000031E-2</c:v>
                </c:pt>
                <c:pt idx="7132">
                  <c:v>2.0000000000000011E-2</c:v>
                </c:pt>
                <c:pt idx="7133">
                  <c:v>2.0000000000000011E-2</c:v>
                </c:pt>
                <c:pt idx="7134">
                  <c:v>2.1000000000000012E-2</c:v>
                </c:pt>
                <c:pt idx="7135">
                  <c:v>2.1999999999999999E-2</c:v>
                </c:pt>
                <c:pt idx="7136">
                  <c:v>2.1000000000000012E-2</c:v>
                </c:pt>
                <c:pt idx="7137">
                  <c:v>1.9000000000000031E-2</c:v>
                </c:pt>
                <c:pt idx="7138">
                  <c:v>1.7999999999999999E-2</c:v>
                </c:pt>
                <c:pt idx="7139">
                  <c:v>1.9000000000000031E-2</c:v>
                </c:pt>
                <c:pt idx="7140">
                  <c:v>2.0000000000000011E-2</c:v>
                </c:pt>
                <c:pt idx="7141">
                  <c:v>1.9000000000000031E-2</c:v>
                </c:pt>
                <c:pt idx="7142">
                  <c:v>1.9000000000000031E-2</c:v>
                </c:pt>
                <c:pt idx="7143">
                  <c:v>1.9000000000000031E-2</c:v>
                </c:pt>
                <c:pt idx="7144">
                  <c:v>1.7999999999999999E-2</c:v>
                </c:pt>
                <c:pt idx="7145">
                  <c:v>1.7999999999999999E-2</c:v>
                </c:pt>
                <c:pt idx="7146">
                  <c:v>1.7000000000000001E-2</c:v>
                </c:pt>
                <c:pt idx="7147">
                  <c:v>1.7999999999999999E-2</c:v>
                </c:pt>
                <c:pt idx="7148">
                  <c:v>2.1000000000000012E-2</c:v>
                </c:pt>
                <c:pt idx="7149">
                  <c:v>2.1999999999999999E-2</c:v>
                </c:pt>
                <c:pt idx="7150">
                  <c:v>2.3E-2</c:v>
                </c:pt>
                <c:pt idx="7151">
                  <c:v>2.4E-2</c:v>
                </c:pt>
                <c:pt idx="7152">
                  <c:v>2.4E-2</c:v>
                </c:pt>
                <c:pt idx="7153">
                  <c:v>2.3E-2</c:v>
                </c:pt>
                <c:pt idx="7154">
                  <c:v>2.1000000000000012E-2</c:v>
                </c:pt>
                <c:pt idx="7155">
                  <c:v>1.9000000000000031E-2</c:v>
                </c:pt>
                <c:pt idx="7156">
                  <c:v>1.7999999999999999E-2</c:v>
                </c:pt>
                <c:pt idx="7157">
                  <c:v>2.0000000000000011E-2</c:v>
                </c:pt>
                <c:pt idx="7158">
                  <c:v>2.0000000000000011E-2</c:v>
                </c:pt>
                <c:pt idx="7159">
                  <c:v>1.9000000000000031E-2</c:v>
                </c:pt>
                <c:pt idx="7160">
                  <c:v>1.7999999999999999E-2</c:v>
                </c:pt>
                <c:pt idx="7161">
                  <c:v>1.9000000000000031E-2</c:v>
                </c:pt>
                <c:pt idx="7162">
                  <c:v>1.9000000000000031E-2</c:v>
                </c:pt>
                <c:pt idx="7163">
                  <c:v>1.9000000000000031E-2</c:v>
                </c:pt>
                <c:pt idx="7164">
                  <c:v>1.7999999999999999E-2</c:v>
                </c:pt>
                <c:pt idx="7165">
                  <c:v>1.9000000000000031E-2</c:v>
                </c:pt>
                <c:pt idx="7166">
                  <c:v>2.0000000000000011E-2</c:v>
                </c:pt>
                <c:pt idx="7167">
                  <c:v>2.1000000000000012E-2</c:v>
                </c:pt>
                <c:pt idx="7168">
                  <c:v>2.1999999999999999E-2</c:v>
                </c:pt>
                <c:pt idx="7169">
                  <c:v>2.1000000000000012E-2</c:v>
                </c:pt>
                <c:pt idx="7170">
                  <c:v>2.1000000000000012E-2</c:v>
                </c:pt>
                <c:pt idx="7171">
                  <c:v>1.9000000000000031E-2</c:v>
                </c:pt>
                <c:pt idx="7172">
                  <c:v>1.9000000000000031E-2</c:v>
                </c:pt>
                <c:pt idx="7173">
                  <c:v>1.9000000000000031E-2</c:v>
                </c:pt>
                <c:pt idx="7174">
                  <c:v>1.9000000000000031E-2</c:v>
                </c:pt>
                <c:pt idx="7175">
                  <c:v>2.0000000000000011E-2</c:v>
                </c:pt>
                <c:pt idx="7176">
                  <c:v>1.9000000000000031E-2</c:v>
                </c:pt>
                <c:pt idx="7177">
                  <c:v>1.9000000000000031E-2</c:v>
                </c:pt>
                <c:pt idx="7178">
                  <c:v>2.0000000000000011E-2</c:v>
                </c:pt>
                <c:pt idx="7179">
                  <c:v>2.1000000000000012E-2</c:v>
                </c:pt>
                <c:pt idx="7180">
                  <c:v>2.1000000000000012E-2</c:v>
                </c:pt>
                <c:pt idx="7181">
                  <c:v>2.1000000000000012E-2</c:v>
                </c:pt>
                <c:pt idx="7182">
                  <c:v>2.1000000000000012E-2</c:v>
                </c:pt>
                <c:pt idx="7183">
                  <c:v>2.1999999999999999E-2</c:v>
                </c:pt>
                <c:pt idx="7184">
                  <c:v>2.1999999999999999E-2</c:v>
                </c:pt>
                <c:pt idx="7185">
                  <c:v>2.1999999999999999E-2</c:v>
                </c:pt>
                <c:pt idx="7186">
                  <c:v>2.1000000000000012E-2</c:v>
                </c:pt>
                <c:pt idx="7187">
                  <c:v>2.0000000000000011E-2</c:v>
                </c:pt>
                <c:pt idx="7188">
                  <c:v>1.9000000000000031E-2</c:v>
                </c:pt>
                <c:pt idx="7189">
                  <c:v>1.7999999999999999E-2</c:v>
                </c:pt>
                <c:pt idx="7190">
                  <c:v>1.7999999999999999E-2</c:v>
                </c:pt>
                <c:pt idx="7191">
                  <c:v>1.7999999999999999E-2</c:v>
                </c:pt>
                <c:pt idx="7192">
                  <c:v>1.9000000000000031E-2</c:v>
                </c:pt>
                <c:pt idx="7193">
                  <c:v>1.9000000000000031E-2</c:v>
                </c:pt>
                <c:pt idx="7194">
                  <c:v>1.7999999999999999E-2</c:v>
                </c:pt>
                <c:pt idx="7195">
                  <c:v>1.7000000000000001E-2</c:v>
                </c:pt>
                <c:pt idx="7196">
                  <c:v>1.7000000000000001E-2</c:v>
                </c:pt>
                <c:pt idx="7197">
                  <c:v>1.7999999999999999E-2</c:v>
                </c:pt>
                <c:pt idx="7198">
                  <c:v>1.7999999999999999E-2</c:v>
                </c:pt>
                <c:pt idx="7199">
                  <c:v>1.7999999999999999E-2</c:v>
                </c:pt>
                <c:pt idx="7200">
                  <c:v>1.9000000000000031E-2</c:v>
                </c:pt>
                <c:pt idx="7201">
                  <c:v>2.1000000000000012E-2</c:v>
                </c:pt>
                <c:pt idx="7202">
                  <c:v>2.1999999999999999E-2</c:v>
                </c:pt>
                <c:pt idx="7203">
                  <c:v>2.1000000000000012E-2</c:v>
                </c:pt>
                <c:pt idx="7204">
                  <c:v>2.0000000000000011E-2</c:v>
                </c:pt>
                <c:pt idx="7205">
                  <c:v>1.9000000000000031E-2</c:v>
                </c:pt>
                <c:pt idx="7206">
                  <c:v>2.0000000000000011E-2</c:v>
                </c:pt>
                <c:pt idx="7207">
                  <c:v>2.0000000000000011E-2</c:v>
                </c:pt>
                <c:pt idx="7208">
                  <c:v>2.1000000000000012E-2</c:v>
                </c:pt>
                <c:pt idx="7209">
                  <c:v>2.1000000000000012E-2</c:v>
                </c:pt>
                <c:pt idx="7210">
                  <c:v>2.1999999999999999E-2</c:v>
                </c:pt>
                <c:pt idx="7211">
                  <c:v>2.1000000000000012E-2</c:v>
                </c:pt>
                <c:pt idx="7212">
                  <c:v>2.0000000000000011E-2</c:v>
                </c:pt>
                <c:pt idx="7213">
                  <c:v>2.0000000000000011E-2</c:v>
                </c:pt>
                <c:pt idx="7214">
                  <c:v>1.9000000000000031E-2</c:v>
                </c:pt>
                <c:pt idx="7215">
                  <c:v>1.7999999999999999E-2</c:v>
                </c:pt>
                <c:pt idx="7216">
                  <c:v>1.7999999999999999E-2</c:v>
                </c:pt>
                <c:pt idx="7217">
                  <c:v>1.9000000000000031E-2</c:v>
                </c:pt>
                <c:pt idx="7218">
                  <c:v>2.1000000000000012E-2</c:v>
                </c:pt>
                <c:pt idx="7219">
                  <c:v>2.1999999999999999E-2</c:v>
                </c:pt>
                <c:pt idx="7220">
                  <c:v>2.1000000000000012E-2</c:v>
                </c:pt>
                <c:pt idx="7221">
                  <c:v>2.0000000000000011E-2</c:v>
                </c:pt>
                <c:pt idx="7222">
                  <c:v>1.9000000000000031E-2</c:v>
                </c:pt>
                <c:pt idx="7223">
                  <c:v>1.7999999999999999E-2</c:v>
                </c:pt>
                <c:pt idx="7224">
                  <c:v>1.9000000000000031E-2</c:v>
                </c:pt>
                <c:pt idx="7225">
                  <c:v>1.9000000000000031E-2</c:v>
                </c:pt>
                <c:pt idx="7226">
                  <c:v>1.7999999999999999E-2</c:v>
                </c:pt>
                <c:pt idx="7227">
                  <c:v>1.9000000000000031E-2</c:v>
                </c:pt>
                <c:pt idx="7228">
                  <c:v>1.7999999999999999E-2</c:v>
                </c:pt>
                <c:pt idx="7229">
                  <c:v>1.7999999999999999E-2</c:v>
                </c:pt>
                <c:pt idx="7230">
                  <c:v>1.7999999999999999E-2</c:v>
                </c:pt>
                <c:pt idx="7231">
                  <c:v>1.7000000000000001E-2</c:v>
                </c:pt>
                <c:pt idx="7232">
                  <c:v>1.7999999999999999E-2</c:v>
                </c:pt>
                <c:pt idx="7233">
                  <c:v>1.7999999999999999E-2</c:v>
                </c:pt>
                <c:pt idx="7234">
                  <c:v>1.9000000000000031E-2</c:v>
                </c:pt>
                <c:pt idx="7235">
                  <c:v>2.1000000000000012E-2</c:v>
                </c:pt>
                <c:pt idx="7236">
                  <c:v>2.1999999999999999E-2</c:v>
                </c:pt>
                <c:pt idx="7237">
                  <c:v>2.4E-2</c:v>
                </c:pt>
                <c:pt idx="7238">
                  <c:v>2.3E-2</c:v>
                </c:pt>
                <c:pt idx="7239">
                  <c:v>2.1999999999999999E-2</c:v>
                </c:pt>
                <c:pt idx="7240">
                  <c:v>2.1999999999999999E-2</c:v>
                </c:pt>
                <c:pt idx="7241">
                  <c:v>2.1999999999999999E-2</c:v>
                </c:pt>
                <c:pt idx="7242">
                  <c:v>2.1999999999999999E-2</c:v>
                </c:pt>
                <c:pt idx="7243">
                  <c:v>2.1000000000000012E-2</c:v>
                </c:pt>
                <c:pt idx="7244">
                  <c:v>1.7999999999999999E-2</c:v>
                </c:pt>
                <c:pt idx="7245">
                  <c:v>1.7999999999999999E-2</c:v>
                </c:pt>
                <c:pt idx="7246">
                  <c:v>2.0000000000000011E-2</c:v>
                </c:pt>
                <c:pt idx="7247">
                  <c:v>1.7999999999999999E-2</c:v>
                </c:pt>
                <c:pt idx="7248">
                  <c:v>1.7999999999999999E-2</c:v>
                </c:pt>
                <c:pt idx="7249">
                  <c:v>1.7999999999999999E-2</c:v>
                </c:pt>
                <c:pt idx="7250">
                  <c:v>1.9000000000000031E-2</c:v>
                </c:pt>
                <c:pt idx="7251">
                  <c:v>2.0000000000000011E-2</c:v>
                </c:pt>
                <c:pt idx="7252">
                  <c:v>2.1000000000000012E-2</c:v>
                </c:pt>
                <c:pt idx="7253">
                  <c:v>2.1999999999999999E-2</c:v>
                </c:pt>
                <c:pt idx="7254">
                  <c:v>2.1999999999999999E-2</c:v>
                </c:pt>
                <c:pt idx="7255">
                  <c:v>2.1000000000000012E-2</c:v>
                </c:pt>
                <c:pt idx="7256">
                  <c:v>1.9000000000000031E-2</c:v>
                </c:pt>
                <c:pt idx="7257">
                  <c:v>1.7999999999999999E-2</c:v>
                </c:pt>
                <c:pt idx="7258">
                  <c:v>1.9000000000000031E-2</c:v>
                </c:pt>
                <c:pt idx="7259">
                  <c:v>2.0000000000000011E-2</c:v>
                </c:pt>
                <c:pt idx="7260">
                  <c:v>1.9000000000000031E-2</c:v>
                </c:pt>
                <c:pt idx="7261">
                  <c:v>1.7999999999999999E-2</c:v>
                </c:pt>
                <c:pt idx="7262">
                  <c:v>1.7999999999999999E-2</c:v>
                </c:pt>
                <c:pt idx="7263">
                  <c:v>1.9000000000000031E-2</c:v>
                </c:pt>
                <c:pt idx="7264">
                  <c:v>1.9000000000000031E-2</c:v>
                </c:pt>
                <c:pt idx="7265">
                  <c:v>1.9000000000000031E-2</c:v>
                </c:pt>
                <c:pt idx="7266">
                  <c:v>1.9000000000000031E-2</c:v>
                </c:pt>
                <c:pt idx="7267">
                  <c:v>2.1000000000000012E-2</c:v>
                </c:pt>
                <c:pt idx="7268">
                  <c:v>2.3E-2</c:v>
                </c:pt>
                <c:pt idx="7269">
                  <c:v>2.4E-2</c:v>
                </c:pt>
                <c:pt idx="7270">
                  <c:v>2.4E-2</c:v>
                </c:pt>
                <c:pt idx="7271">
                  <c:v>2.3E-2</c:v>
                </c:pt>
                <c:pt idx="7272">
                  <c:v>2.1999999999999999E-2</c:v>
                </c:pt>
                <c:pt idx="7273">
                  <c:v>2.0000000000000011E-2</c:v>
                </c:pt>
                <c:pt idx="7274">
                  <c:v>1.9000000000000031E-2</c:v>
                </c:pt>
                <c:pt idx="7275">
                  <c:v>1.9000000000000031E-2</c:v>
                </c:pt>
                <c:pt idx="7276">
                  <c:v>1.9000000000000031E-2</c:v>
                </c:pt>
                <c:pt idx="7277">
                  <c:v>1.9000000000000031E-2</c:v>
                </c:pt>
                <c:pt idx="7278">
                  <c:v>1.7999999999999999E-2</c:v>
                </c:pt>
                <c:pt idx="7279">
                  <c:v>1.7999999999999999E-2</c:v>
                </c:pt>
                <c:pt idx="7280">
                  <c:v>1.9000000000000031E-2</c:v>
                </c:pt>
                <c:pt idx="7281">
                  <c:v>1.9000000000000031E-2</c:v>
                </c:pt>
                <c:pt idx="7282">
                  <c:v>1.9000000000000031E-2</c:v>
                </c:pt>
                <c:pt idx="7283">
                  <c:v>1.7000000000000001E-2</c:v>
                </c:pt>
                <c:pt idx="7284">
                  <c:v>1.7999999999999999E-2</c:v>
                </c:pt>
                <c:pt idx="7285">
                  <c:v>2.0000000000000011E-2</c:v>
                </c:pt>
                <c:pt idx="7286">
                  <c:v>2.1999999999999999E-2</c:v>
                </c:pt>
                <c:pt idx="7287">
                  <c:v>2.1999999999999999E-2</c:v>
                </c:pt>
                <c:pt idx="7288">
                  <c:v>2.1000000000000012E-2</c:v>
                </c:pt>
                <c:pt idx="7289">
                  <c:v>2.0000000000000011E-2</c:v>
                </c:pt>
                <c:pt idx="7290">
                  <c:v>2.0000000000000011E-2</c:v>
                </c:pt>
                <c:pt idx="7291">
                  <c:v>1.9000000000000031E-2</c:v>
                </c:pt>
                <c:pt idx="7292">
                  <c:v>1.9000000000000031E-2</c:v>
                </c:pt>
                <c:pt idx="7293">
                  <c:v>1.9000000000000031E-2</c:v>
                </c:pt>
                <c:pt idx="7294">
                  <c:v>2.0000000000000011E-2</c:v>
                </c:pt>
                <c:pt idx="7295">
                  <c:v>1.9000000000000031E-2</c:v>
                </c:pt>
                <c:pt idx="7296">
                  <c:v>2.0000000000000011E-2</c:v>
                </c:pt>
                <c:pt idx="7297">
                  <c:v>2.1000000000000012E-2</c:v>
                </c:pt>
                <c:pt idx="7298">
                  <c:v>2.1000000000000012E-2</c:v>
                </c:pt>
                <c:pt idx="7299">
                  <c:v>2.1000000000000012E-2</c:v>
                </c:pt>
                <c:pt idx="7300">
                  <c:v>2.0000000000000011E-2</c:v>
                </c:pt>
                <c:pt idx="7301">
                  <c:v>1.9000000000000031E-2</c:v>
                </c:pt>
                <c:pt idx="7302">
                  <c:v>2.0000000000000011E-2</c:v>
                </c:pt>
                <c:pt idx="7303">
                  <c:v>2.1000000000000012E-2</c:v>
                </c:pt>
                <c:pt idx="7304">
                  <c:v>2.1999999999999999E-2</c:v>
                </c:pt>
                <c:pt idx="7305">
                  <c:v>2.1000000000000012E-2</c:v>
                </c:pt>
                <c:pt idx="7306">
                  <c:v>1.9000000000000031E-2</c:v>
                </c:pt>
                <c:pt idx="7307">
                  <c:v>1.9000000000000031E-2</c:v>
                </c:pt>
                <c:pt idx="7308">
                  <c:v>1.9000000000000031E-2</c:v>
                </c:pt>
                <c:pt idx="7309">
                  <c:v>1.9000000000000031E-2</c:v>
                </c:pt>
                <c:pt idx="7310">
                  <c:v>1.9000000000000031E-2</c:v>
                </c:pt>
                <c:pt idx="7311">
                  <c:v>1.7999999999999999E-2</c:v>
                </c:pt>
                <c:pt idx="7312">
                  <c:v>1.7999999999999999E-2</c:v>
                </c:pt>
                <c:pt idx="7313">
                  <c:v>1.7999999999999999E-2</c:v>
                </c:pt>
                <c:pt idx="7314">
                  <c:v>1.7999999999999999E-2</c:v>
                </c:pt>
                <c:pt idx="7315">
                  <c:v>1.7999999999999999E-2</c:v>
                </c:pt>
                <c:pt idx="7316">
                  <c:v>1.7000000000000001E-2</c:v>
                </c:pt>
                <c:pt idx="7317">
                  <c:v>1.7000000000000001E-2</c:v>
                </c:pt>
                <c:pt idx="7318">
                  <c:v>1.7999999999999999E-2</c:v>
                </c:pt>
                <c:pt idx="7319">
                  <c:v>2.0000000000000011E-2</c:v>
                </c:pt>
                <c:pt idx="7320">
                  <c:v>2.1000000000000012E-2</c:v>
                </c:pt>
                <c:pt idx="7321">
                  <c:v>2.1999999999999999E-2</c:v>
                </c:pt>
                <c:pt idx="7322">
                  <c:v>2.1000000000000012E-2</c:v>
                </c:pt>
                <c:pt idx="7323">
                  <c:v>2.0000000000000011E-2</c:v>
                </c:pt>
                <c:pt idx="7324">
                  <c:v>2.0000000000000011E-2</c:v>
                </c:pt>
                <c:pt idx="7325">
                  <c:v>2.1000000000000012E-2</c:v>
                </c:pt>
                <c:pt idx="7326">
                  <c:v>2.1999999999999999E-2</c:v>
                </c:pt>
                <c:pt idx="7327">
                  <c:v>2.1999999999999999E-2</c:v>
                </c:pt>
                <c:pt idx="7328">
                  <c:v>2.1000000000000012E-2</c:v>
                </c:pt>
                <c:pt idx="7329">
                  <c:v>2.1000000000000012E-2</c:v>
                </c:pt>
                <c:pt idx="7330">
                  <c:v>2.1000000000000012E-2</c:v>
                </c:pt>
                <c:pt idx="7331">
                  <c:v>1.9000000000000031E-2</c:v>
                </c:pt>
                <c:pt idx="7332">
                  <c:v>1.7000000000000001E-2</c:v>
                </c:pt>
                <c:pt idx="7333">
                  <c:v>1.7000000000000001E-2</c:v>
                </c:pt>
                <c:pt idx="7334">
                  <c:v>1.7999999999999999E-2</c:v>
                </c:pt>
                <c:pt idx="7335">
                  <c:v>1.9000000000000031E-2</c:v>
                </c:pt>
                <c:pt idx="7336">
                  <c:v>2.0000000000000011E-2</c:v>
                </c:pt>
                <c:pt idx="7337">
                  <c:v>2.1000000000000012E-2</c:v>
                </c:pt>
                <c:pt idx="7338">
                  <c:v>2.1999999999999999E-2</c:v>
                </c:pt>
                <c:pt idx="7339">
                  <c:v>2.1000000000000012E-2</c:v>
                </c:pt>
                <c:pt idx="7340">
                  <c:v>2.0000000000000011E-2</c:v>
                </c:pt>
                <c:pt idx="7341">
                  <c:v>1.9000000000000031E-2</c:v>
                </c:pt>
                <c:pt idx="7342">
                  <c:v>1.9000000000000031E-2</c:v>
                </c:pt>
                <c:pt idx="7343">
                  <c:v>2.0000000000000011E-2</c:v>
                </c:pt>
                <c:pt idx="7344">
                  <c:v>1.9000000000000031E-2</c:v>
                </c:pt>
                <c:pt idx="7345">
                  <c:v>1.7999999999999999E-2</c:v>
                </c:pt>
                <c:pt idx="7346">
                  <c:v>1.7999999999999999E-2</c:v>
                </c:pt>
                <c:pt idx="7347">
                  <c:v>1.7999999999999999E-2</c:v>
                </c:pt>
                <c:pt idx="7348">
                  <c:v>1.7999999999999999E-2</c:v>
                </c:pt>
                <c:pt idx="7349">
                  <c:v>1.7999999999999999E-2</c:v>
                </c:pt>
                <c:pt idx="7350">
                  <c:v>1.7000000000000001E-2</c:v>
                </c:pt>
                <c:pt idx="7351">
                  <c:v>1.7999999999999999E-2</c:v>
                </c:pt>
                <c:pt idx="7352">
                  <c:v>1.9000000000000031E-2</c:v>
                </c:pt>
                <c:pt idx="7353">
                  <c:v>2.1000000000000012E-2</c:v>
                </c:pt>
                <c:pt idx="7354">
                  <c:v>2.1999999999999999E-2</c:v>
                </c:pt>
                <c:pt idx="7355">
                  <c:v>2.3E-2</c:v>
                </c:pt>
                <c:pt idx="7356">
                  <c:v>2.4E-2</c:v>
                </c:pt>
                <c:pt idx="7357">
                  <c:v>2.3E-2</c:v>
                </c:pt>
                <c:pt idx="7358">
                  <c:v>2.3E-2</c:v>
                </c:pt>
                <c:pt idx="7359">
                  <c:v>2.1999999999999999E-2</c:v>
                </c:pt>
                <c:pt idx="7360">
                  <c:v>2.1000000000000012E-2</c:v>
                </c:pt>
                <c:pt idx="7361">
                  <c:v>2.0000000000000011E-2</c:v>
                </c:pt>
                <c:pt idx="7362">
                  <c:v>1.7999999999999999E-2</c:v>
                </c:pt>
                <c:pt idx="7363">
                  <c:v>1.7999999999999999E-2</c:v>
                </c:pt>
                <c:pt idx="7364">
                  <c:v>1.9000000000000031E-2</c:v>
                </c:pt>
                <c:pt idx="7365">
                  <c:v>1.9000000000000031E-2</c:v>
                </c:pt>
                <c:pt idx="7366">
                  <c:v>1.9000000000000031E-2</c:v>
                </c:pt>
                <c:pt idx="7367">
                  <c:v>1.7999999999999999E-2</c:v>
                </c:pt>
                <c:pt idx="7368">
                  <c:v>1.7999999999999999E-2</c:v>
                </c:pt>
                <c:pt idx="7369">
                  <c:v>1.9000000000000031E-2</c:v>
                </c:pt>
                <c:pt idx="7370">
                  <c:v>2.1000000000000012E-2</c:v>
                </c:pt>
                <c:pt idx="7371">
                  <c:v>2.1999999999999999E-2</c:v>
                </c:pt>
                <c:pt idx="7372">
                  <c:v>2.1000000000000012E-2</c:v>
                </c:pt>
                <c:pt idx="7373">
                  <c:v>2.1000000000000012E-2</c:v>
                </c:pt>
                <c:pt idx="7374">
                  <c:v>2.1000000000000012E-2</c:v>
                </c:pt>
                <c:pt idx="7375">
                  <c:v>2.1000000000000012E-2</c:v>
                </c:pt>
                <c:pt idx="7376">
                  <c:v>1.9000000000000031E-2</c:v>
                </c:pt>
                <c:pt idx="7377">
                  <c:v>1.9000000000000031E-2</c:v>
                </c:pt>
                <c:pt idx="7378">
                  <c:v>1.9000000000000031E-2</c:v>
                </c:pt>
                <c:pt idx="7379">
                  <c:v>1.9000000000000031E-2</c:v>
                </c:pt>
                <c:pt idx="7380">
                  <c:v>1.7999999999999999E-2</c:v>
                </c:pt>
                <c:pt idx="7381">
                  <c:v>1.9000000000000031E-2</c:v>
                </c:pt>
                <c:pt idx="7382">
                  <c:v>2.0000000000000011E-2</c:v>
                </c:pt>
                <c:pt idx="7383">
                  <c:v>2.0000000000000011E-2</c:v>
                </c:pt>
                <c:pt idx="7384">
                  <c:v>2.0000000000000011E-2</c:v>
                </c:pt>
                <c:pt idx="7385">
                  <c:v>2.0000000000000011E-2</c:v>
                </c:pt>
                <c:pt idx="7386">
                  <c:v>2.1999999999999999E-2</c:v>
                </c:pt>
                <c:pt idx="7387">
                  <c:v>2.3E-2</c:v>
                </c:pt>
                <c:pt idx="7388">
                  <c:v>2.3E-2</c:v>
                </c:pt>
                <c:pt idx="7389">
                  <c:v>2.1999999999999999E-2</c:v>
                </c:pt>
                <c:pt idx="7390">
                  <c:v>2.1000000000000012E-2</c:v>
                </c:pt>
                <c:pt idx="7391">
                  <c:v>2.1000000000000012E-2</c:v>
                </c:pt>
                <c:pt idx="7392">
                  <c:v>2.0000000000000011E-2</c:v>
                </c:pt>
                <c:pt idx="7393">
                  <c:v>1.9000000000000031E-2</c:v>
                </c:pt>
                <c:pt idx="7394">
                  <c:v>1.9000000000000031E-2</c:v>
                </c:pt>
                <c:pt idx="7395">
                  <c:v>1.9000000000000031E-2</c:v>
                </c:pt>
                <c:pt idx="7396">
                  <c:v>1.9000000000000031E-2</c:v>
                </c:pt>
                <c:pt idx="7397">
                  <c:v>1.9000000000000031E-2</c:v>
                </c:pt>
                <c:pt idx="7398">
                  <c:v>1.9000000000000031E-2</c:v>
                </c:pt>
                <c:pt idx="7399">
                  <c:v>1.9000000000000031E-2</c:v>
                </c:pt>
                <c:pt idx="7400">
                  <c:v>1.9000000000000031E-2</c:v>
                </c:pt>
                <c:pt idx="7401">
                  <c:v>1.7999999999999999E-2</c:v>
                </c:pt>
                <c:pt idx="7402">
                  <c:v>1.7999999999999999E-2</c:v>
                </c:pt>
                <c:pt idx="7403">
                  <c:v>1.9000000000000031E-2</c:v>
                </c:pt>
                <c:pt idx="7404">
                  <c:v>2.1000000000000012E-2</c:v>
                </c:pt>
                <c:pt idx="7405">
                  <c:v>2.1000000000000012E-2</c:v>
                </c:pt>
                <c:pt idx="7406">
                  <c:v>2.1000000000000012E-2</c:v>
                </c:pt>
                <c:pt idx="7407">
                  <c:v>2.1000000000000012E-2</c:v>
                </c:pt>
                <c:pt idx="7408">
                  <c:v>2.1000000000000012E-2</c:v>
                </c:pt>
                <c:pt idx="7409">
                  <c:v>2.0000000000000011E-2</c:v>
                </c:pt>
                <c:pt idx="7410">
                  <c:v>2.0000000000000011E-2</c:v>
                </c:pt>
                <c:pt idx="7411">
                  <c:v>1.9000000000000031E-2</c:v>
                </c:pt>
                <c:pt idx="7412">
                  <c:v>1.9000000000000031E-2</c:v>
                </c:pt>
                <c:pt idx="7413">
                  <c:v>2.0000000000000011E-2</c:v>
                </c:pt>
                <c:pt idx="7414">
                  <c:v>2.1000000000000012E-2</c:v>
                </c:pt>
                <c:pt idx="7415">
                  <c:v>2.1000000000000012E-2</c:v>
                </c:pt>
                <c:pt idx="7416">
                  <c:v>2.1000000000000012E-2</c:v>
                </c:pt>
                <c:pt idx="7417">
                  <c:v>2.0000000000000011E-2</c:v>
                </c:pt>
                <c:pt idx="7418">
                  <c:v>1.9000000000000031E-2</c:v>
                </c:pt>
                <c:pt idx="7419">
                  <c:v>1.9000000000000031E-2</c:v>
                </c:pt>
                <c:pt idx="7420">
                  <c:v>1.9000000000000031E-2</c:v>
                </c:pt>
                <c:pt idx="7421">
                  <c:v>1.9000000000000031E-2</c:v>
                </c:pt>
                <c:pt idx="7422">
                  <c:v>2.0000000000000011E-2</c:v>
                </c:pt>
                <c:pt idx="7423">
                  <c:v>2.1000000000000012E-2</c:v>
                </c:pt>
                <c:pt idx="7424">
                  <c:v>2.1000000000000012E-2</c:v>
                </c:pt>
                <c:pt idx="7425">
                  <c:v>2.0000000000000011E-2</c:v>
                </c:pt>
                <c:pt idx="7426">
                  <c:v>2.0000000000000011E-2</c:v>
                </c:pt>
                <c:pt idx="7427">
                  <c:v>2.0000000000000011E-2</c:v>
                </c:pt>
                <c:pt idx="7428">
                  <c:v>1.9000000000000031E-2</c:v>
                </c:pt>
                <c:pt idx="7429">
                  <c:v>1.7999999999999999E-2</c:v>
                </c:pt>
                <c:pt idx="7430">
                  <c:v>1.7999999999999999E-2</c:v>
                </c:pt>
                <c:pt idx="7431">
                  <c:v>1.7999999999999999E-2</c:v>
                </c:pt>
                <c:pt idx="7432">
                  <c:v>1.9000000000000031E-2</c:v>
                </c:pt>
                <c:pt idx="7433">
                  <c:v>1.7999999999999999E-2</c:v>
                </c:pt>
                <c:pt idx="7434">
                  <c:v>1.7000000000000001E-2</c:v>
                </c:pt>
                <c:pt idx="7435">
                  <c:v>1.7000000000000001E-2</c:v>
                </c:pt>
                <c:pt idx="7436">
                  <c:v>1.7999999999999999E-2</c:v>
                </c:pt>
                <c:pt idx="7437">
                  <c:v>1.9000000000000031E-2</c:v>
                </c:pt>
                <c:pt idx="7438">
                  <c:v>2.0000000000000011E-2</c:v>
                </c:pt>
                <c:pt idx="7439">
                  <c:v>2.0000000000000011E-2</c:v>
                </c:pt>
                <c:pt idx="7440">
                  <c:v>2.1000000000000012E-2</c:v>
                </c:pt>
                <c:pt idx="7441">
                  <c:v>2.1999999999999999E-2</c:v>
                </c:pt>
                <c:pt idx="7442">
                  <c:v>2.1999999999999999E-2</c:v>
                </c:pt>
                <c:pt idx="7443">
                  <c:v>2.1000000000000012E-2</c:v>
                </c:pt>
                <c:pt idx="7444">
                  <c:v>2.1999999999999999E-2</c:v>
                </c:pt>
                <c:pt idx="7445">
                  <c:v>2.1999999999999999E-2</c:v>
                </c:pt>
                <c:pt idx="7446">
                  <c:v>2.1000000000000012E-2</c:v>
                </c:pt>
                <c:pt idx="7447">
                  <c:v>2.1000000000000012E-2</c:v>
                </c:pt>
                <c:pt idx="7448">
                  <c:v>2.0000000000000011E-2</c:v>
                </c:pt>
                <c:pt idx="7449">
                  <c:v>1.9000000000000031E-2</c:v>
                </c:pt>
                <c:pt idx="7450">
                  <c:v>1.9000000000000031E-2</c:v>
                </c:pt>
                <c:pt idx="7451">
                  <c:v>1.7999999999999999E-2</c:v>
                </c:pt>
                <c:pt idx="7452">
                  <c:v>1.7000000000000001E-2</c:v>
                </c:pt>
                <c:pt idx="7453">
                  <c:v>1.7999999999999999E-2</c:v>
                </c:pt>
                <c:pt idx="7454">
                  <c:v>1.9000000000000031E-2</c:v>
                </c:pt>
                <c:pt idx="7455">
                  <c:v>2.0000000000000011E-2</c:v>
                </c:pt>
                <c:pt idx="7456">
                  <c:v>2.0000000000000011E-2</c:v>
                </c:pt>
                <c:pt idx="7457">
                  <c:v>2.1000000000000012E-2</c:v>
                </c:pt>
                <c:pt idx="7458">
                  <c:v>2.1000000000000012E-2</c:v>
                </c:pt>
                <c:pt idx="7459">
                  <c:v>2.1999999999999999E-2</c:v>
                </c:pt>
                <c:pt idx="7460">
                  <c:v>2.0000000000000011E-2</c:v>
                </c:pt>
                <c:pt idx="7461">
                  <c:v>1.7999999999999999E-2</c:v>
                </c:pt>
                <c:pt idx="7462">
                  <c:v>1.7999999999999999E-2</c:v>
                </c:pt>
                <c:pt idx="7463">
                  <c:v>1.9000000000000031E-2</c:v>
                </c:pt>
                <c:pt idx="7464">
                  <c:v>1.9000000000000031E-2</c:v>
                </c:pt>
                <c:pt idx="7465">
                  <c:v>1.7999999999999999E-2</c:v>
                </c:pt>
                <c:pt idx="7466">
                  <c:v>1.7999999999999999E-2</c:v>
                </c:pt>
                <c:pt idx="7467">
                  <c:v>1.9000000000000031E-2</c:v>
                </c:pt>
                <c:pt idx="7468">
                  <c:v>1.7999999999999999E-2</c:v>
                </c:pt>
                <c:pt idx="7469">
                  <c:v>1.7000000000000001E-2</c:v>
                </c:pt>
                <c:pt idx="7470">
                  <c:v>1.7999999999999999E-2</c:v>
                </c:pt>
                <c:pt idx="7471">
                  <c:v>1.9000000000000031E-2</c:v>
                </c:pt>
                <c:pt idx="7472">
                  <c:v>2.1000000000000012E-2</c:v>
                </c:pt>
                <c:pt idx="7473">
                  <c:v>2.1999999999999999E-2</c:v>
                </c:pt>
                <c:pt idx="7474">
                  <c:v>2.3E-2</c:v>
                </c:pt>
                <c:pt idx="7475">
                  <c:v>2.3E-2</c:v>
                </c:pt>
                <c:pt idx="7476">
                  <c:v>2.3E-2</c:v>
                </c:pt>
                <c:pt idx="7477">
                  <c:v>2.1999999999999999E-2</c:v>
                </c:pt>
                <c:pt idx="7478">
                  <c:v>2.0000000000000011E-2</c:v>
                </c:pt>
                <c:pt idx="7479">
                  <c:v>1.7999999999999999E-2</c:v>
                </c:pt>
                <c:pt idx="7480">
                  <c:v>1.7999999999999999E-2</c:v>
                </c:pt>
                <c:pt idx="7481">
                  <c:v>1.9000000000000031E-2</c:v>
                </c:pt>
                <c:pt idx="7482">
                  <c:v>1.9000000000000031E-2</c:v>
                </c:pt>
                <c:pt idx="7483">
                  <c:v>1.7999999999999999E-2</c:v>
                </c:pt>
                <c:pt idx="7484">
                  <c:v>1.7999999999999999E-2</c:v>
                </c:pt>
                <c:pt idx="7485">
                  <c:v>1.7999999999999999E-2</c:v>
                </c:pt>
                <c:pt idx="7486">
                  <c:v>1.7999999999999999E-2</c:v>
                </c:pt>
                <c:pt idx="7487">
                  <c:v>1.7999999999999999E-2</c:v>
                </c:pt>
                <c:pt idx="7488">
                  <c:v>1.9000000000000031E-2</c:v>
                </c:pt>
                <c:pt idx="7489">
                  <c:v>1.9000000000000031E-2</c:v>
                </c:pt>
                <c:pt idx="7490">
                  <c:v>2.1000000000000012E-2</c:v>
                </c:pt>
                <c:pt idx="7491">
                  <c:v>2.1000000000000012E-2</c:v>
                </c:pt>
                <c:pt idx="7492">
                  <c:v>2.1000000000000012E-2</c:v>
                </c:pt>
                <c:pt idx="7493">
                  <c:v>2.1000000000000012E-2</c:v>
                </c:pt>
                <c:pt idx="7494">
                  <c:v>2.1000000000000012E-2</c:v>
                </c:pt>
                <c:pt idx="7495">
                  <c:v>1.9000000000000031E-2</c:v>
                </c:pt>
                <c:pt idx="7496">
                  <c:v>1.7999999999999999E-2</c:v>
                </c:pt>
                <c:pt idx="7497">
                  <c:v>1.7999999999999999E-2</c:v>
                </c:pt>
                <c:pt idx="7498">
                  <c:v>1.9000000000000031E-2</c:v>
                </c:pt>
                <c:pt idx="7499">
                  <c:v>1.9000000000000031E-2</c:v>
                </c:pt>
                <c:pt idx="7500">
                  <c:v>1.9000000000000031E-2</c:v>
                </c:pt>
                <c:pt idx="7501">
                  <c:v>2.0000000000000011E-2</c:v>
                </c:pt>
                <c:pt idx="7502">
                  <c:v>2.0000000000000011E-2</c:v>
                </c:pt>
                <c:pt idx="7503">
                  <c:v>2.1000000000000012E-2</c:v>
                </c:pt>
                <c:pt idx="7504">
                  <c:v>2.1000000000000012E-2</c:v>
                </c:pt>
                <c:pt idx="7505">
                  <c:v>2.1000000000000012E-2</c:v>
                </c:pt>
                <c:pt idx="7506">
                  <c:v>2.1000000000000012E-2</c:v>
                </c:pt>
                <c:pt idx="7507">
                  <c:v>2.1999999999999999E-2</c:v>
                </c:pt>
                <c:pt idx="7508">
                  <c:v>2.1999999999999999E-2</c:v>
                </c:pt>
                <c:pt idx="7509">
                  <c:v>2.1000000000000012E-2</c:v>
                </c:pt>
                <c:pt idx="7510">
                  <c:v>2.1000000000000012E-2</c:v>
                </c:pt>
                <c:pt idx="7511">
                  <c:v>2.1000000000000012E-2</c:v>
                </c:pt>
                <c:pt idx="7512">
                  <c:v>2.0000000000000011E-2</c:v>
                </c:pt>
                <c:pt idx="7513">
                  <c:v>1.9000000000000031E-2</c:v>
                </c:pt>
                <c:pt idx="7514">
                  <c:v>1.7999999999999999E-2</c:v>
                </c:pt>
                <c:pt idx="7515">
                  <c:v>1.7999999999999999E-2</c:v>
                </c:pt>
                <c:pt idx="7516">
                  <c:v>1.9000000000000031E-2</c:v>
                </c:pt>
                <c:pt idx="7517">
                  <c:v>1.7999999999999999E-2</c:v>
                </c:pt>
                <c:pt idx="7518">
                  <c:v>1.7999999999999999E-2</c:v>
                </c:pt>
                <c:pt idx="7519">
                  <c:v>1.7000000000000001E-2</c:v>
                </c:pt>
                <c:pt idx="7520">
                  <c:v>1.7999999999999999E-2</c:v>
                </c:pt>
                <c:pt idx="7521">
                  <c:v>1.9000000000000031E-2</c:v>
                </c:pt>
                <c:pt idx="7522">
                  <c:v>1.9000000000000031E-2</c:v>
                </c:pt>
                <c:pt idx="7523">
                  <c:v>1.9000000000000031E-2</c:v>
                </c:pt>
                <c:pt idx="7524">
                  <c:v>2.0000000000000011E-2</c:v>
                </c:pt>
                <c:pt idx="7525">
                  <c:v>2.1000000000000012E-2</c:v>
                </c:pt>
                <c:pt idx="7526">
                  <c:v>2.1999999999999999E-2</c:v>
                </c:pt>
                <c:pt idx="7527">
                  <c:v>2.0000000000000011E-2</c:v>
                </c:pt>
                <c:pt idx="7528">
                  <c:v>2.0000000000000011E-2</c:v>
                </c:pt>
                <c:pt idx="7529">
                  <c:v>2.0000000000000011E-2</c:v>
                </c:pt>
                <c:pt idx="7530">
                  <c:v>2.0000000000000011E-2</c:v>
                </c:pt>
                <c:pt idx="7531">
                  <c:v>2.0000000000000011E-2</c:v>
                </c:pt>
                <c:pt idx="7532">
                  <c:v>2.1000000000000012E-2</c:v>
                </c:pt>
                <c:pt idx="7533">
                  <c:v>2.1000000000000012E-2</c:v>
                </c:pt>
                <c:pt idx="7534">
                  <c:v>2.1000000000000012E-2</c:v>
                </c:pt>
                <c:pt idx="7535">
                  <c:v>2.0000000000000011E-2</c:v>
                </c:pt>
                <c:pt idx="7536">
                  <c:v>1.9000000000000031E-2</c:v>
                </c:pt>
                <c:pt idx="7537">
                  <c:v>1.7999999999999999E-2</c:v>
                </c:pt>
                <c:pt idx="7538">
                  <c:v>1.7999999999999999E-2</c:v>
                </c:pt>
                <c:pt idx="7539">
                  <c:v>1.7999999999999999E-2</c:v>
                </c:pt>
                <c:pt idx="7540">
                  <c:v>1.7999999999999999E-2</c:v>
                </c:pt>
                <c:pt idx="7541">
                  <c:v>1.9000000000000031E-2</c:v>
                </c:pt>
                <c:pt idx="7542">
                  <c:v>2.1000000000000012E-2</c:v>
                </c:pt>
                <c:pt idx="7543">
                  <c:v>2.1000000000000012E-2</c:v>
                </c:pt>
                <c:pt idx="7544">
                  <c:v>2.0000000000000011E-2</c:v>
                </c:pt>
                <c:pt idx="7545">
                  <c:v>1.9000000000000031E-2</c:v>
                </c:pt>
                <c:pt idx="7546">
                  <c:v>1.7000000000000001E-2</c:v>
                </c:pt>
                <c:pt idx="7547">
                  <c:v>1.7999999999999999E-2</c:v>
                </c:pt>
                <c:pt idx="7548">
                  <c:v>1.7999999999999999E-2</c:v>
                </c:pt>
                <c:pt idx="7549">
                  <c:v>1.7999999999999999E-2</c:v>
                </c:pt>
                <c:pt idx="7550">
                  <c:v>1.7999999999999999E-2</c:v>
                </c:pt>
                <c:pt idx="7551">
                  <c:v>1.7999999999999999E-2</c:v>
                </c:pt>
                <c:pt idx="7552">
                  <c:v>1.7999999999999999E-2</c:v>
                </c:pt>
                <c:pt idx="7553">
                  <c:v>1.7999999999999999E-2</c:v>
                </c:pt>
                <c:pt idx="7554">
                  <c:v>1.7999999999999999E-2</c:v>
                </c:pt>
                <c:pt idx="7555">
                  <c:v>1.7000000000000001E-2</c:v>
                </c:pt>
                <c:pt idx="7556">
                  <c:v>1.7999999999999999E-2</c:v>
                </c:pt>
                <c:pt idx="7557">
                  <c:v>1.7999999999999999E-2</c:v>
                </c:pt>
                <c:pt idx="7558">
                  <c:v>2.0000000000000011E-2</c:v>
                </c:pt>
                <c:pt idx="7559">
                  <c:v>2.1000000000000012E-2</c:v>
                </c:pt>
                <c:pt idx="7560">
                  <c:v>2.1999999999999999E-2</c:v>
                </c:pt>
                <c:pt idx="7561">
                  <c:v>2.3E-2</c:v>
                </c:pt>
                <c:pt idx="7562">
                  <c:v>2.3E-2</c:v>
                </c:pt>
                <c:pt idx="7563">
                  <c:v>2.1999999999999999E-2</c:v>
                </c:pt>
                <c:pt idx="7564">
                  <c:v>2.0000000000000011E-2</c:v>
                </c:pt>
                <c:pt idx="7565">
                  <c:v>2.1000000000000012E-2</c:v>
                </c:pt>
                <c:pt idx="7566">
                  <c:v>2.0000000000000011E-2</c:v>
                </c:pt>
                <c:pt idx="7567">
                  <c:v>1.9000000000000031E-2</c:v>
                </c:pt>
                <c:pt idx="7568">
                  <c:v>1.7999999999999999E-2</c:v>
                </c:pt>
                <c:pt idx="7569">
                  <c:v>1.7999999999999999E-2</c:v>
                </c:pt>
                <c:pt idx="7570">
                  <c:v>1.9000000000000031E-2</c:v>
                </c:pt>
                <c:pt idx="7571">
                  <c:v>1.7999999999999999E-2</c:v>
                </c:pt>
                <c:pt idx="7572">
                  <c:v>1.7000000000000001E-2</c:v>
                </c:pt>
                <c:pt idx="7573">
                  <c:v>1.7999999999999999E-2</c:v>
                </c:pt>
                <c:pt idx="7574">
                  <c:v>1.9000000000000031E-2</c:v>
                </c:pt>
                <c:pt idx="7575">
                  <c:v>1.9000000000000031E-2</c:v>
                </c:pt>
                <c:pt idx="7576">
                  <c:v>2.0000000000000011E-2</c:v>
                </c:pt>
                <c:pt idx="7577">
                  <c:v>2.1000000000000012E-2</c:v>
                </c:pt>
                <c:pt idx="7578">
                  <c:v>2.1000000000000012E-2</c:v>
                </c:pt>
                <c:pt idx="7579">
                  <c:v>2.1000000000000012E-2</c:v>
                </c:pt>
                <c:pt idx="7580">
                  <c:v>1.9000000000000031E-2</c:v>
                </c:pt>
                <c:pt idx="7581">
                  <c:v>1.7999999999999999E-2</c:v>
                </c:pt>
                <c:pt idx="7582">
                  <c:v>1.7999999999999999E-2</c:v>
                </c:pt>
                <c:pt idx="7583">
                  <c:v>1.7999999999999999E-2</c:v>
                </c:pt>
                <c:pt idx="7584">
                  <c:v>1.7999999999999999E-2</c:v>
                </c:pt>
                <c:pt idx="7585">
                  <c:v>1.7999999999999999E-2</c:v>
                </c:pt>
                <c:pt idx="7586">
                  <c:v>1.7999999999999999E-2</c:v>
                </c:pt>
                <c:pt idx="7587">
                  <c:v>1.7999999999999999E-2</c:v>
                </c:pt>
                <c:pt idx="7588">
                  <c:v>1.9000000000000031E-2</c:v>
                </c:pt>
                <c:pt idx="7589">
                  <c:v>1.9000000000000031E-2</c:v>
                </c:pt>
                <c:pt idx="7590">
                  <c:v>2.0000000000000011E-2</c:v>
                </c:pt>
                <c:pt idx="7591">
                  <c:v>2.1000000000000012E-2</c:v>
                </c:pt>
                <c:pt idx="7592">
                  <c:v>2.1999999999999999E-2</c:v>
                </c:pt>
                <c:pt idx="7593">
                  <c:v>2.3E-2</c:v>
                </c:pt>
                <c:pt idx="7594">
                  <c:v>2.4E-2</c:v>
                </c:pt>
                <c:pt idx="7595">
                  <c:v>2.3E-2</c:v>
                </c:pt>
                <c:pt idx="7596">
                  <c:v>2.1999999999999999E-2</c:v>
                </c:pt>
                <c:pt idx="7597">
                  <c:v>2.0000000000000011E-2</c:v>
                </c:pt>
                <c:pt idx="7598">
                  <c:v>1.7999999999999999E-2</c:v>
                </c:pt>
                <c:pt idx="7599">
                  <c:v>1.7999999999999999E-2</c:v>
                </c:pt>
                <c:pt idx="7600">
                  <c:v>1.7999999999999999E-2</c:v>
                </c:pt>
                <c:pt idx="7601">
                  <c:v>1.9000000000000031E-2</c:v>
                </c:pt>
                <c:pt idx="7602">
                  <c:v>1.7999999999999999E-2</c:v>
                </c:pt>
                <c:pt idx="7603">
                  <c:v>1.7999999999999999E-2</c:v>
                </c:pt>
                <c:pt idx="7604">
                  <c:v>1.7999999999999999E-2</c:v>
                </c:pt>
                <c:pt idx="7605">
                  <c:v>1.9000000000000031E-2</c:v>
                </c:pt>
                <c:pt idx="7606">
                  <c:v>1.9000000000000031E-2</c:v>
                </c:pt>
                <c:pt idx="7607">
                  <c:v>1.7999999999999999E-2</c:v>
                </c:pt>
                <c:pt idx="7608">
                  <c:v>1.7999999999999999E-2</c:v>
                </c:pt>
                <c:pt idx="7609">
                  <c:v>1.9000000000000031E-2</c:v>
                </c:pt>
                <c:pt idx="7610">
                  <c:v>2.1000000000000012E-2</c:v>
                </c:pt>
                <c:pt idx="7611">
                  <c:v>2.1999999999999999E-2</c:v>
                </c:pt>
                <c:pt idx="7612">
                  <c:v>2.1999999999999999E-2</c:v>
                </c:pt>
                <c:pt idx="7613">
                  <c:v>2.1000000000000012E-2</c:v>
                </c:pt>
                <c:pt idx="7614">
                  <c:v>1.9000000000000031E-2</c:v>
                </c:pt>
                <c:pt idx="7615">
                  <c:v>1.7999999999999999E-2</c:v>
                </c:pt>
                <c:pt idx="7616">
                  <c:v>1.7999999999999999E-2</c:v>
                </c:pt>
                <c:pt idx="7617">
                  <c:v>1.7999999999999999E-2</c:v>
                </c:pt>
                <c:pt idx="7618">
                  <c:v>1.9000000000000031E-2</c:v>
                </c:pt>
                <c:pt idx="7619">
                  <c:v>2.0000000000000011E-2</c:v>
                </c:pt>
                <c:pt idx="7620">
                  <c:v>2.0000000000000011E-2</c:v>
                </c:pt>
                <c:pt idx="7621">
                  <c:v>2.0000000000000011E-2</c:v>
                </c:pt>
                <c:pt idx="7622">
                  <c:v>2.1000000000000012E-2</c:v>
                </c:pt>
                <c:pt idx="7623">
                  <c:v>2.1000000000000012E-2</c:v>
                </c:pt>
                <c:pt idx="7624">
                  <c:v>2.1000000000000012E-2</c:v>
                </c:pt>
                <c:pt idx="7625">
                  <c:v>1.9000000000000031E-2</c:v>
                </c:pt>
                <c:pt idx="7626">
                  <c:v>1.9000000000000031E-2</c:v>
                </c:pt>
                <c:pt idx="7627">
                  <c:v>2.0000000000000011E-2</c:v>
                </c:pt>
                <c:pt idx="7628">
                  <c:v>2.1000000000000012E-2</c:v>
                </c:pt>
                <c:pt idx="7629">
                  <c:v>2.1999999999999999E-2</c:v>
                </c:pt>
                <c:pt idx="7630">
                  <c:v>2.1000000000000012E-2</c:v>
                </c:pt>
                <c:pt idx="7631">
                  <c:v>1.9000000000000031E-2</c:v>
                </c:pt>
                <c:pt idx="7632">
                  <c:v>1.9000000000000031E-2</c:v>
                </c:pt>
                <c:pt idx="7633">
                  <c:v>1.7999999999999999E-2</c:v>
                </c:pt>
                <c:pt idx="7634">
                  <c:v>1.7999999999999999E-2</c:v>
                </c:pt>
                <c:pt idx="7635">
                  <c:v>1.9000000000000031E-2</c:v>
                </c:pt>
                <c:pt idx="7636">
                  <c:v>1.9000000000000031E-2</c:v>
                </c:pt>
                <c:pt idx="7637">
                  <c:v>1.7999999999999999E-2</c:v>
                </c:pt>
                <c:pt idx="7638">
                  <c:v>1.9000000000000031E-2</c:v>
                </c:pt>
                <c:pt idx="7639">
                  <c:v>1.7999999999999999E-2</c:v>
                </c:pt>
                <c:pt idx="7640">
                  <c:v>1.9000000000000031E-2</c:v>
                </c:pt>
                <c:pt idx="7641">
                  <c:v>1.7999999999999999E-2</c:v>
                </c:pt>
                <c:pt idx="7642">
                  <c:v>1.7999999999999999E-2</c:v>
                </c:pt>
                <c:pt idx="7643">
                  <c:v>1.7999999999999999E-2</c:v>
                </c:pt>
                <c:pt idx="7644">
                  <c:v>2.1000000000000012E-2</c:v>
                </c:pt>
                <c:pt idx="7645">
                  <c:v>2.1000000000000012E-2</c:v>
                </c:pt>
                <c:pt idx="7646">
                  <c:v>2.1999999999999999E-2</c:v>
                </c:pt>
                <c:pt idx="7647">
                  <c:v>2.1999999999999999E-2</c:v>
                </c:pt>
                <c:pt idx="7648">
                  <c:v>1.9000000000000031E-2</c:v>
                </c:pt>
                <c:pt idx="7649">
                  <c:v>2.1000000000000012E-2</c:v>
                </c:pt>
                <c:pt idx="7650">
                  <c:v>2.1999999999999999E-2</c:v>
                </c:pt>
                <c:pt idx="7651">
                  <c:v>2.1000000000000012E-2</c:v>
                </c:pt>
                <c:pt idx="7652">
                  <c:v>2.1000000000000012E-2</c:v>
                </c:pt>
                <c:pt idx="7653">
                  <c:v>2.1000000000000012E-2</c:v>
                </c:pt>
                <c:pt idx="7654">
                  <c:v>2.1000000000000012E-2</c:v>
                </c:pt>
                <c:pt idx="7655">
                  <c:v>1.9000000000000031E-2</c:v>
                </c:pt>
                <c:pt idx="7656">
                  <c:v>1.7999999999999999E-2</c:v>
                </c:pt>
                <c:pt idx="7657">
                  <c:v>1.7000000000000001E-2</c:v>
                </c:pt>
                <c:pt idx="7658">
                  <c:v>1.7000000000000001E-2</c:v>
                </c:pt>
                <c:pt idx="7659">
                  <c:v>1.7999999999999999E-2</c:v>
                </c:pt>
                <c:pt idx="7660">
                  <c:v>1.9000000000000031E-2</c:v>
                </c:pt>
                <c:pt idx="7661">
                  <c:v>2.1000000000000012E-2</c:v>
                </c:pt>
                <c:pt idx="7662">
                  <c:v>2.1000000000000012E-2</c:v>
                </c:pt>
                <c:pt idx="7663">
                  <c:v>2.1999999999999999E-2</c:v>
                </c:pt>
                <c:pt idx="7664">
                  <c:v>2.0000000000000011E-2</c:v>
                </c:pt>
                <c:pt idx="7665">
                  <c:v>1.7999999999999999E-2</c:v>
                </c:pt>
                <c:pt idx="7666">
                  <c:v>1.7999999999999999E-2</c:v>
                </c:pt>
                <c:pt idx="7667">
                  <c:v>1.9000000000000031E-2</c:v>
                </c:pt>
                <c:pt idx="7668">
                  <c:v>1.7999999999999999E-2</c:v>
                </c:pt>
                <c:pt idx="7669">
                  <c:v>1.7999999999999999E-2</c:v>
                </c:pt>
                <c:pt idx="7670">
                  <c:v>1.7999999999999999E-2</c:v>
                </c:pt>
                <c:pt idx="7671">
                  <c:v>1.7999999999999999E-2</c:v>
                </c:pt>
                <c:pt idx="7672">
                  <c:v>1.7999999999999999E-2</c:v>
                </c:pt>
                <c:pt idx="7673">
                  <c:v>1.7999999999999999E-2</c:v>
                </c:pt>
                <c:pt idx="7674">
                  <c:v>1.7999999999999999E-2</c:v>
                </c:pt>
                <c:pt idx="7675">
                  <c:v>1.7000000000000001E-2</c:v>
                </c:pt>
                <c:pt idx="7676">
                  <c:v>1.7000000000000001E-2</c:v>
                </c:pt>
                <c:pt idx="7677">
                  <c:v>1.9000000000000031E-2</c:v>
                </c:pt>
                <c:pt idx="7678">
                  <c:v>2.1000000000000012E-2</c:v>
                </c:pt>
                <c:pt idx="7679">
                  <c:v>2.3E-2</c:v>
                </c:pt>
                <c:pt idx="7680">
                  <c:v>2.3E-2</c:v>
                </c:pt>
                <c:pt idx="7681">
                  <c:v>2.3E-2</c:v>
                </c:pt>
                <c:pt idx="7682">
                  <c:v>2.1999999999999999E-2</c:v>
                </c:pt>
                <c:pt idx="7683">
                  <c:v>2.1000000000000012E-2</c:v>
                </c:pt>
                <c:pt idx="7684">
                  <c:v>2.0000000000000011E-2</c:v>
                </c:pt>
                <c:pt idx="7685">
                  <c:v>2.0000000000000011E-2</c:v>
                </c:pt>
                <c:pt idx="7686">
                  <c:v>1.9000000000000031E-2</c:v>
                </c:pt>
                <c:pt idx="7687">
                  <c:v>1.7999999999999999E-2</c:v>
                </c:pt>
                <c:pt idx="7688">
                  <c:v>1.7000000000000001E-2</c:v>
                </c:pt>
                <c:pt idx="7689">
                  <c:v>1.7999999999999999E-2</c:v>
                </c:pt>
                <c:pt idx="7690">
                  <c:v>1.9000000000000031E-2</c:v>
                </c:pt>
                <c:pt idx="7691">
                  <c:v>1.7999999999999999E-2</c:v>
                </c:pt>
                <c:pt idx="7692">
                  <c:v>1.7000000000000001E-2</c:v>
                </c:pt>
                <c:pt idx="7693">
                  <c:v>1.7000000000000001E-2</c:v>
                </c:pt>
                <c:pt idx="7694">
                  <c:v>1.9000000000000031E-2</c:v>
                </c:pt>
                <c:pt idx="7695">
                  <c:v>2.1000000000000012E-2</c:v>
                </c:pt>
                <c:pt idx="7696">
                  <c:v>2.1000000000000012E-2</c:v>
                </c:pt>
                <c:pt idx="7697">
                  <c:v>2.1000000000000012E-2</c:v>
                </c:pt>
                <c:pt idx="7698">
                  <c:v>2.1000000000000012E-2</c:v>
                </c:pt>
                <c:pt idx="7699">
                  <c:v>2.0000000000000011E-2</c:v>
                </c:pt>
                <c:pt idx="7700">
                  <c:v>1.7999999999999999E-2</c:v>
                </c:pt>
                <c:pt idx="7701">
                  <c:v>1.7999999999999999E-2</c:v>
                </c:pt>
                <c:pt idx="7702">
                  <c:v>1.7999999999999999E-2</c:v>
                </c:pt>
                <c:pt idx="7703">
                  <c:v>1.9000000000000031E-2</c:v>
                </c:pt>
                <c:pt idx="7704">
                  <c:v>1.7999999999999999E-2</c:v>
                </c:pt>
                <c:pt idx="7705">
                  <c:v>1.7999999999999999E-2</c:v>
                </c:pt>
                <c:pt idx="7706">
                  <c:v>1.7999999999999999E-2</c:v>
                </c:pt>
                <c:pt idx="7707">
                  <c:v>2.0000000000000011E-2</c:v>
                </c:pt>
                <c:pt idx="7708">
                  <c:v>2.0000000000000011E-2</c:v>
                </c:pt>
                <c:pt idx="7709">
                  <c:v>2.0000000000000011E-2</c:v>
                </c:pt>
                <c:pt idx="7710">
                  <c:v>2.0000000000000011E-2</c:v>
                </c:pt>
                <c:pt idx="7711">
                  <c:v>2.1000000000000012E-2</c:v>
                </c:pt>
                <c:pt idx="7712">
                  <c:v>2.3E-2</c:v>
                </c:pt>
                <c:pt idx="7713">
                  <c:v>2.4E-2</c:v>
                </c:pt>
                <c:pt idx="7714">
                  <c:v>2.3E-2</c:v>
                </c:pt>
                <c:pt idx="7715">
                  <c:v>2.1999999999999999E-2</c:v>
                </c:pt>
                <c:pt idx="7716">
                  <c:v>2.1000000000000012E-2</c:v>
                </c:pt>
                <c:pt idx="7717">
                  <c:v>2.0000000000000011E-2</c:v>
                </c:pt>
                <c:pt idx="7718">
                  <c:v>1.9000000000000031E-2</c:v>
                </c:pt>
                <c:pt idx="7719">
                  <c:v>1.7999999999999999E-2</c:v>
                </c:pt>
                <c:pt idx="7720">
                  <c:v>1.9000000000000031E-2</c:v>
                </c:pt>
                <c:pt idx="7721">
                  <c:v>1.9000000000000031E-2</c:v>
                </c:pt>
                <c:pt idx="7722">
                  <c:v>1.9000000000000031E-2</c:v>
                </c:pt>
                <c:pt idx="7723">
                  <c:v>1.9000000000000031E-2</c:v>
                </c:pt>
                <c:pt idx="7724">
                  <c:v>1.9000000000000031E-2</c:v>
                </c:pt>
                <c:pt idx="7725">
                  <c:v>1.9000000000000031E-2</c:v>
                </c:pt>
                <c:pt idx="7726">
                  <c:v>1.9000000000000031E-2</c:v>
                </c:pt>
                <c:pt idx="7727">
                  <c:v>1.7999999999999999E-2</c:v>
                </c:pt>
                <c:pt idx="7728">
                  <c:v>1.7999999999999999E-2</c:v>
                </c:pt>
                <c:pt idx="7729">
                  <c:v>1.9000000000000031E-2</c:v>
                </c:pt>
                <c:pt idx="7730">
                  <c:v>2.1999999999999999E-2</c:v>
                </c:pt>
                <c:pt idx="7731">
                  <c:v>2.1999999999999999E-2</c:v>
                </c:pt>
                <c:pt idx="7732">
                  <c:v>2.1000000000000012E-2</c:v>
                </c:pt>
                <c:pt idx="7733">
                  <c:v>2.0000000000000011E-2</c:v>
                </c:pt>
                <c:pt idx="7734">
                  <c:v>1.9000000000000031E-2</c:v>
                </c:pt>
                <c:pt idx="7735">
                  <c:v>1.9000000000000031E-2</c:v>
                </c:pt>
                <c:pt idx="7736">
                  <c:v>1.9000000000000031E-2</c:v>
                </c:pt>
                <c:pt idx="7737">
                  <c:v>1.9000000000000031E-2</c:v>
                </c:pt>
                <c:pt idx="7738">
                  <c:v>2.0000000000000011E-2</c:v>
                </c:pt>
                <c:pt idx="7739">
                  <c:v>2.1000000000000012E-2</c:v>
                </c:pt>
                <c:pt idx="7740">
                  <c:v>2.1999999999999999E-2</c:v>
                </c:pt>
                <c:pt idx="7741">
                  <c:v>2.1999999999999999E-2</c:v>
                </c:pt>
                <c:pt idx="7742">
                  <c:v>2.1000000000000012E-2</c:v>
                </c:pt>
                <c:pt idx="7743">
                  <c:v>2.0000000000000011E-2</c:v>
                </c:pt>
                <c:pt idx="7744">
                  <c:v>1.9000000000000031E-2</c:v>
                </c:pt>
                <c:pt idx="7745">
                  <c:v>1.7999999999999999E-2</c:v>
                </c:pt>
                <c:pt idx="7746">
                  <c:v>1.7999999999999999E-2</c:v>
                </c:pt>
                <c:pt idx="7747">
                  <c:v>2.1000000000000012E-2</c:v>
                </c:pt>
                <c:pt idx="7748">
                  <c:v>2.1999999999999999E-2</c:v>
                </c:pt>
                <c:pt idx="7749">
                  <c:v>2.1999999999999999E-2</c:v>
                </c:pt>
                <c:pt idx="7750">
                  <c:v>2.0000000000000011E-2</c:v>
                </c:pt>
                <c:pt idx="7751">
                  <c:v>1.9000000000000031E-2</c:v>
                </c:pt>
                <c:pt idx="7752">
                  <c:v>1.9000000000000031E-2</c:v>
                </c:pt>
                <c:pt idx="7753">
                  <c:v>1.9000000000000031E-2</c:v>
                </c:pt>
                <c:pt idx="7754">
                  <c:v>1.7999999999999999E-2</c:v>
                </c:pt>
                <c:pt idx="7755">
                  <c:v>1.7999999999999999E-2</c:v>
                </c:pt>
                <c:pt idx="7756">
                  <c:v>1.7999999999999999E-2</c:v>
                </c:pt>
                <c:pt idx="7757">
                  <c:v>1.9000000000000031E-2</c:v>
                </c:pt>
                <c:pt idx="7758">
                  <c:v>1.9000000000000031E-2</c:v>
                </c:pt>
                <c:pt idx="7759">
                  <c:v>1.7999999999999999E-2</c:v>
                </c:pt>
                <c:pt idx="7760">
                  <c:v>1.7000000000000001E-2</c:v>
                </c:pt>
                <c:pt idx="7761">
                  <c:v>1.7000000000000001E-2</c:v>
                </c:pt>
                <c:pt idx="7762">
                  <c:v>1.7999999999999999E-2</c:v>
                </c:pt>
                <c:pt idx="7763">
                  <c:v>1.9000000000000031E-2</c:v>
                </c:pt>
                <c:pt idx="7764">
                  <c:v>2.0000000000000011E-2</c:v>
                </c:pt>
                <c:pt idx="7765">
                  <c:v>2.1000000000000012E-2</c:v>
                </c:pt>
                <c:pt idx="7766">
                  <c:v>2.1999999999999999E-2</c:v>
                </c:pt>
                <c:pt idx="7767">
                  <c:v>2.1000000000000012E-2</c:v>
                </c:pt>
                <c:pt idx="7768">
                  <c:v>2.1000000000000012E-2</c:v>
                </c:pt>
                <c:pt idx="7769">
                  <c:v>2.1000000000000012E-2</c:v>
                </c:pt>
                <c:pt idx="7770">
                  <c:v>2.1000000000000012E-2</c:v>
                </c:pt>
                <c:pt idx="7771">
                  <c:v>2.1000000000000012E-2</c:v>
                </c:pt>
                <c:pt idx="7772">
                  <c:v>2.1000000000000012E-2</c:v>
                </c:pt>
                <c:pt idx="7773">
                  <c:v>2.0000000000000011E-2</c:v>
                </c:pt>
                <c:pt idx="7774">
                  <c:v>2.0000000000000011E-2</c:v>
                </c:pt>
                <c:pt idx="7775">
                  <c:v>1.9000000000000031E-2</c:v>
                </c:pt>
                <c:pt idx="7776">
                  <c:v>1.7999999999999999E-2</c:v>
                </c:pt>
                <c:pt idx="7777">
                  <c:v>1.7000000000000001E-2</c:v>
                </c:pt>
                <c:pt idx="7778">
                  <c:v>1.7000000000000001E-2</c:v>
                </c:pt>
                <c:pt idx="7779">
                  <c:v>1.7000000000000001E-2</c:v>
                </c:pt>
                <c:pt idx="7780">
                  <c:v>1.7999999999999999E-2</c:v>
                </c:pt>
                <c:pt idx="7781">
                  <c:v>2.0000000000000011E-2</c:v>
                </c:pt>
                <c:pt idx="7782">
                  <c:v>2.1000000000000012E-2</c:v>
                </c:pt>
                <c:pt idx="7783">
                  <c:v>2.1000000000000012E-2</c:v>
                </c:pt>
                <c:pt idx="7784">
                  <c:v>2.0000000000000011E-2</c:v>
                </c:pt>
                <c:pt idx="7785">
                  <c:v>1.9000000000000031E-2</c:v>
                </c:pt>
                <c:pt idx="7786">
                  <c:v>1.7999999999999999E-2</c:v>
                </c:pt>
                <c:pt idx="7787">
                  <c:v>1.7999999999999999E-2</c:v>
                </c:pt>
                <c:pt idx="7788">
                  <c:v>1.7999999999999999E-2</c:v>
                </c:pt>
                <c:pt idx="7789">
                  <c:v>1.9000000000000031E-2</c:v>
                </c:pt>
                <c:pt idx="7790">
                  <c:v>1.7999999999999999E-2</c:v>
                </c:pt>
                <c:pt idx="7791">
                  <c:v>1.7999999999999999E-2</c:v>
                </c:pt>
                <c:pt idx="7792">
                  <c:v>1.7999999999999999E-2</c:v>
                </c:pt>
                <c:pt idx="7793">
                  <c:v>1.7999999999999999E-2</c:v>
                </c:pt>
                <c:pt idx="7794">
                  <c:v>1.7000000000000001E-2</c:v>
                </c:pt>
                <c:pt idx="7795">
                  <c:v>1.6000000000000021E-2</c:v>
                </c:pt>
                <c:pt idx="7796">
                  <c:v>1.7999999999999999E-2</c:v>
                </c:pt>
                <c:pt idx="7797">
                  <c:v>2.1000000000000012E-2</c:v>
                </c:pt>
                <c:pt idx="7798">
                  <c:v>2.3E-2</c:v>
                </c:pt>
                <c:pt idx="7799">
                  <c:v>2.4E-2</c:v>
                </c:pt>
                <c:pt idx="7800">
                  <c:v>2.3E-2</c:v>
                </c:pt>
                <c:pt idx="7801">
                  <c:v>2.3E-2</c:v>
                </c:pt>
                <c:pt idx="7802">
                  <c:v>2.1999999999999999E-2</c:v>
                </c:pt>
                <c:pt idx="7803">
                  <c:v>2.0000000000000011E-2</c:v>
                </c:pt>
                <c:pt idx="7804">
                  <c:v>1.7999999999999999E-2</c:v>
                </c:pt>
                <c:pt idx="7805">
                  <c:v>1.7999999999999999E-2</c:v>
                </c:pt>
                <c:pt idx="7806">
                  <c:v>1.9000000000000031E-2</c:v>
                </c:pt>
                <c:pt idx="7807">
                  <c:v>1.9000000000000031E-2</c:v>
                </c:pt>
                <c:pt idx="7808">
                  <c:v>1.7999999999999999E-2</c:v>
                </c:pt>
                <c:pt idx="7809">
                  <c:v>1.7999999999999999E-2</c:v>
                </c:pt>
                <c:pt idx="7810">
                  <c:v>1.9000000000000031E-2</c:v>
                </c:pt>
                <c:pt idx="7811">
                  <c:v>1.7999999999999999E-2</c:v>
                </c:pt>
                <c:pt idx="7812">
                  <c:v>1.7000000000000001E-2</c:v>
                </c:pt>
                <c:pt idx="7813">
                  <c:v>1.7000000000000001E-2</c:v>
                </c:pt>
                <c:pt idx="7814">
                  <c:v>1.9000000000000031E-2</c:v>
                </c:pt>
                <c:pt idx="7815">
                  <c:v>2.1000000000000012E-2</c:v>
                </c:pt>
                <c:pt idx="7816">
                  <c:v>2.1000000000000012E-2</c:v>
                </c:pt>
                <c:pt idx="7817">
                  <c:v>2.1000000000000012E-2</c:v>
                </c:pt>
                <c:pt idx="7818">
                  <c:v>2.1000000000000012E-2</c:v>
                </c:pt>
                <c:pt idx="7819">
                  <c:v>2.0000000000000011E-2</c:v>
                </c:pt>
                <c:pt idx="7820">
                  <c:v>1.9000000000000031E-2</c:v>
                </c:pt>
                <c:pt idx="7821">
                  <c:v>1.7999999999999999E-2</c:v>
                </c:pt>
                <c:pt idx="7822">
                  <c:v>1.7999999999999999E-2</c:v>
                </c:pt>
                <c:pt idx="7823">
                  <c:v>1.9000000000000031E-2</c:v>
                </c:pt>
                <c:pt idx="7824">
                  <c:v>1.9000000000000031E-2</c:v>
                </c:pt>
                <c:pt idx="7825">
                  <c:v>1.9000000000000031E-2</c:v>
                </c:pt>
                <c:pt idx="7826">
                  <c:v>2.0000000000000011E-2</c:v>
                </c:pt>
                <c:pt idx="7827">
                  <c:v>2.1000000000000012E-2</c:v>
                </c:pt>
                <c:pt idx="7828">
                  <c:v>2.1000000000000012E-2</c:v>
                </c:pt>
                <c:pt idx="7829">
                  <c:v>2.0000000000000011E-2</c:v>
                </c:pt>
                <c:pt idx="7830">
                  <c:v>2.1000000000000012E-2</c:v>
                </c:pt>
                <c:pt idx="7831">
                  <c:v>2.1000000000000012E-2</c:v>
                </c:pt>
                <c:pt idx="7832">
                  <c:v>2.3E-2</c:v>
                </c:pt>
                <c:pt idx="7833">
                  <c:v>2.1999999999999999E-2</c:v>
                </c:pt>
                <c:pt idx="7834">
                  <c:v>2.1000000000000012E-2</c:v>
                </c:pt>
                <c:pt idx="7835">
                  <c:v>2.0000000000000011E-2</c:v>
                </c:pt>
                <c:pt idx="7836">
                  <c:v>2.0000000000000011E-2</c:v>
                </c:pt>
                <c:pt idx="7837">
                  <c:v>2.0000000000000011E-2</c:v>
                </c:pt>
                <c:pt idx="7838">
                  <c:v>2.0000000000000011E-2</c:v>
                </c:pt>
                <c:pt idx="7839">
                  <c:v>1.9000000000000031E-2</c:v>
                </c:pt>
                <c:pt idx="7840">
                  <c:v>1.7999999999999999E-2</c:v>
                </c:pt>
                <c:pt idx="7841">
                  <c:v>1.9000000000000031E-2</c:v>
                </c:pt>
                <c:pt idx="7842">
                  <c:v>2.0000000000000011E-2</c:v>
                </c:pt>
                <c:pt idx="7843">
                  <c:v>1.9000000000000031E-2</c:v>
                </c:pt>
                <c:pt idx="7844">
                  <c:v>1.7999999999999999E-2</c:v>
                </c:pt>
                <c:pt idx="7845">
                  <c:v>1.7000000000000001E-2</c:v>
                </c:pt>
                <c:pt idx="7846">
                  <c:v>1.9000000000000031E-2</c:v>
                </c:pt>
                <c:pt idx="7847">
                  <c:v>1.7999999999999999E-2</c:v>
                </c:pt>
                <c:pt idx="7848">
                  <c:v>1.9000000000000031E-2</c:v>
                </c:pt>
                <c:pt idx="7849">
                  <c:v>2.0000000000000011E-2</c:v>
                </c:pt>
                <c:pt idx="7850">
                  <c:v>2.1000000000000012E-2</c:v>
                </c:pt>
                <c:pt idx="7851">
                  <c:v>2.1000000000000012E-2</c:v>
                </c:pt>
                <c:pt idx="7852">
                  <c:v>2.1000000000000012E-2</c:v>
                </c:pt>
                <c:pt idx="7853">
                  <c:v>2.0000000000000011E-2</c:v>
                </c:pt>
                <c:pt idx="7854">
                  <c:v>2.0000000000000011E-2</c:v>
                </c:pt>
                <c:pt idx="7855">
                  <c:v>2.0000000000000011E-2</c:v>
                </c:pt>
                <c:pt idx="7856">
                  <c:v>2.0000000000000011E-2</c:v>
                </c:pt>
                <c:pt idx="7857">
                  <c:v>2.1000000000000012E-2</c:v>
                </c:pt>
                <c:pt idx="7858">
                  <c:v>2.1999999999999999E-2</c:v>
                </c:pt>
                <c:pt idx="7859">
                  <c:v>2.1999999999999999E-2</c:v>
                </c:pt>
                <c:pt idx="7860">
                  <c:v>2.1000000000000012E-2</c:v>
                </c:pt>
                <c:pt idx="7861">
                  <c:v>2.0000000000000011E-2</c:v>
                </c:pt>
                <c:pt idx="7862">
                  <c:v>1.9000000000000031E-2</c:v>
                </c:pt>
                <c:pt idx="7863">
                  <c:v>1.7999999999999999E-2</c:v>
                </c:pt>
                <c:pt idx="7864">
                  <c:v>1.9000000000000031E-2</c:v>
                </c:pt>
                <c:pt idx="7865">
                  <c:v>1.9000000000000031E-2</c:v>
                </c:pt>
                <c:pt idx="7866">
                  <c:v>2.0000000000000011E-2</c:v>
                </c:pt>
                <c:pt idx="7867">
                  <c:v>2.0000000000000011E-2</c:v>
                </c:pt>
                <c:pt idx="7868">
                  <c:v>2.1000000000000012E-2</c:v>
                </c:pt>
                <c:pt idx="7869">
                  <c:v>2.1000000000000012E-2</c:v>
                </c:pt>
                <c:pt idx="7870">
                  <c:v>2.0000000000000011E-2</c:v>
                </c:pt>
                <c:pt idx="7871">
                  <c:v>1.9000000000000031E-2</c:v>
                </c:pt>
                <c:pt idx="7872">
                  <c:v>1.9000000000000031E-2</c:v>
                </c:pt>
                <c:pt idx="7873">
                  <c:v>1.9000000000000031E-2</c:v>
                </c:pt>
                <c:pt idx="7874">
                  <c:v>1.9000000000000031E-2</c:v>
                </c:pt>
                <c:pt idx="7875">
                  <c:v>1.9000000000000031E-2</c:v>
                </c:pt>
                <c:pt idx="7876">
                  <c:v>1.9000000000000031E-2</c:v>
                </c:pt>
                <c:pt idx="7877">
                  <c:v>1.9000000000000031E-2</c:v>
                </c:pt>
                <c:pt idx="7878">
                  <c:v>1.7999999999999999E-2</c:v>
                </c:pt>
                <c:pt idx="7879">
                  <c:v>1.7999999999999999E-2</c:v>
                </c:pt>
                <c:pt idx="7880">
                  <c:v>1.7000000000000001E-2</c:v>
                </c:pt>
                <c:pt idx="7881">
                  <c:v>1.9000000000000031E-2</c:v>
                </c:pt>
                <c:pt idx="7882">
                  <c:v>2.0000000000000011E-2</c:v>
                </c:pt>
                <c:pt idx="7883">
                  <c:v>2.1000000000000012E-2</c:v>
                </c:pt>
                <c:pt idx="7884">
                  <c:v>2.1000000000000012E-2</c:v>
                </c:pt>
                <c:pt idx="7885">
                  <c:v>2.3E-2</c:v>
                </c:pt>
                <c:pt idx="7886">
                  <c:v>2.3E-2</c:v>
                </c:pt>
                <c:pt idx="7887">
                  <c:v>2.3E-2</c:v>
                </c:pt>
                <c:pt idx="7888">
                  <c:v>2.1999999999999999E-2</c:v>
                </c:pt>
                <c:pt idx="7889">
                  <c:v>2.1000000000000012E-2</c:v>
                </c:pt>
                <c:pt idx="7890">
                  <c:v>2.1000000000000012E-2</c:v>
                </c:pt>
                <c:pt idx="7891">
                  <c:v>2.0000000000000011E-2</c:v>
                </c:pt>
                <c:pt idx="7892">
                  <c:v>1.9000000000000031E-2</c:v>
                </c:pt>
                <c:pt idx="7893">
                  <c:v>1.7999999999999999E-2</c:v>
                </c:pt>
                <c:pt idx="7894">
                  <c:v>1.7999999999999999E-2</c:v>
                </c:pt>
                <c:pt idx="7895">
                  <c:v>1.7999999999999999E-2</c:v>
                </c:pt>
                <c:pt idx="7896">
                  <c:v>1.7999999999999999E-2</c:v>
                </c:pt>
                <c:pt idx="7897">
                  <c:v>1.7000000000000001E-2</c:v>
                </c:pt>
                <c:pt idx="7898">
                  <c:v>1.7999999999999999E-2</c:v>
                </c:pt>
                <c:pt idx="7899">
                  <c:v>1.9000000000000031E-2</c:v>
                </c:pt>
                <c:pt idx="7900">
                  <c:v>2.0000000000000011E-2</c:v>
                </c:pt>
                <c:pt idx="7901">
                  <c:v>2.0000000000000011E-2</c:v>
                </c:pt>
                <c:pt idx="7902">
                  <c:v>2.1000000000000012E-2</c:v>
                </c:pt>
                <c:pt idx="7903">
                  <c:v>2.1000000000000012E-2</c:v>
                </c:pt>
                <c:pt idx="7904">
                  <c:v>2.0000000000000011E-2</c:v>
                </c:pt>
                <c:pt idx="7905">
                  <c:v>1.9000000000000031E-2</c:v>
                </c:pt>
                <c:pt idx="7906">
                  <c:v>1.7999999999999999E-2</c:v>
                </c:pt>
                <c:pt idx="7907">
                  <c:v>1.7999999999999999E-2</c:v>
                </c:pt>
                <c:pt idx="7908">
                  <c:v>1.7999999999999999E-2</c:v>
                </c:pt>
                <c:pt idx="7909">
                  <c:v>1.9000000000000031E-2</c:v>
                </c:pt>
                <c:pt idx="7910">
                  <c:v>1.7999999999999999E-2</c:v>
                </c:pt>
                <c:pt idx="7911">
                  <c:v>1.7999999999999999E-2</c:v>
                </c:pt>
                <c:pt idx="7912">
                  <c:v>1.7999999999999999E-2</c:v>
                </c:pt>
                <c:pt idx="7913">
                  <c:v>1.7999999999999999E-2</c:v>
                </c:pt>
                <c:pt idx="7914">
                  <c:v>1.9000000000000031E-2</c:v>
                </c:pt>
                <c:pt idx="7915">
                  <c:v>1.9000000000000031E-2</c:v>
                </c:pt>
                <c:pt idx="7916">
                  <c:v>2.1000000000000012E-2</c:v>
                </c:pt>
                <c:pt idx="7917">
                  <c:v>2.3E-2</c:v>
                </c:pt>
                <c:pt idx="7918">
                  <c:v>2.3E-2</c:v>
                </c:pt>
                <c:pt idx="7919">
                  <c:v>2.3E-2</c:v>
                </c:pt>
                <c:pt idx="7920">
                  <c:v>2.1000000000000012E-2</c:v>
                </c:pt>
                <c:pt idx="7921">
                  <c:v>2.1000000000000012E-2</c:v>
                </c:pt>
                <c:pt idx="7922">
                  <c:v>1.7999999999999999E-2</c:v>
                </c:pt>
                <c:pt idx="7923">
                  <c:v>1.7000000000000001E-2</c:v>
                </c:pt>
                <c:pt idx="7924">
                  <c:v>1.7999999999999999E-2</c:v>
                </c:pt>
                <c:pt idx="7925">
                  <c:v>1.9000000000000031E-2</c:v>
                </c:pt>
                <c:pt idx="7926">
                  <c:v>1.9000000000000031E-2</c:v>
                </c:pt>
                <c:pt idx="7927">
                  <c:v>1.7999999999999999E-2</c:v>
                </c:pt>
                <c:pt idx="7928">
                  <c:v>1.7000000000000001E-2</c:v>
                </c:pt>
                <c:pt idx="7929">
                  <c:v>1.7999999999999999E-2</c:v>
                </c:pt>
                <c:pt idx="7930">
                  <c:v>1.9000000000000031E-2</c:v>
                </c:pt>
                <c:pt idx="7931">
                  <c:v>1.7999999999999999E-2</c:v>
                </c:pt>
                <c:pt idx="7932">
                  <c:v>1.7999999999999999E-2</c:v>
                </c:pt>
                <c:pt idx="7933">
                  <c:v>1.9000000000000031E-2</c:v>
                </c:pt>
                <c:pt idx="7934">
                  <c:v>2.1000000000000012E-2</c:v>
                </c:pt>
                <c:pt idx="7935">
                  <c:v>2.1000000000000012E-2</c:v>
                </c:pt>
                <c:pt idx="7936">
                  <c:v>2.1000000000000012E-2</c:v>
                </c:pt>
                <c:pt idx="7937">
                  <c:v>2.0000000000000011E-2</c:v>
                </c:pt>
                <c:pt idx="7938">
                  <c:v>2.0000000000000011E-2</c:v>
                </c:pt>
                <c:pt idx="7939">
                  <c:v>1.7999999999999999E-2</c:v>
                </c:pt>
                <c:pt idx="7940">
                  <c:v>1.7999999999999999E-2</c:v>
                </c:pt>
                <c:pt idx="7941">
                  <c:v>1.9000000000000031E-2</c:v>
                </c:pt>
                <c:pt idx="7942">
                  <c:v>2.0000000000000011E-2</c:v>
                </c:pt>
                <c:pt idx="7943">
                  <c:v>2.1000000000000012E-2</c:v>
                </c:pt>
                <c:pt idx="7944">
                  <c:v>2.0000000000000011E-2</c:v>
                </c:pt>
                <c:pt idx="7945">
                  <c:v>2.0000000000000011E-2</c:v>
                </c:pt>
                <c:pt idx="7946">
                  <c:v>2.1000000000000012E-2</c:v>
                </c:pt>
                <c:pt idx="7947">
                  <c:v>2.1000000000000012E-2</c:v>
                </c:pt>
                <c:pt idx="7948">
                  <c:v>2.1000000000000012E-2</c:v>
                </c:pt>
                <c:pt idx="7949">
                  <c:v>2.0000000000000011E-2</c:v>
                </c:pt>
                <c:pt idx="7950">
                  <c:v>2.0000000000000011E-2</c:v>
                </c:pt>
                <c:pt idx="7951">
                  <c:v>2.1000000000000012E-2</c:v>
                </c:pt>
                <c:pt idx="7952">
                  <c:v>2.1000000000000012E-2</c:v>
                </c:pt>
                <c:pt idx="7953">
                  <c:v>2.1000000000000012E-2</c:v>
                </c:pt>
                <c:pt idx="7954">
                  <c:v>2.1000000000000012E-2</c:v>
                </c:pt>
                <c:pt idx="7955">
                  <c:v>2.0000000000000011E-2</c:v>
                </c:pt>
                <c:pt idx="7956">
                  <c:v>1.9000000000000031E-2</c:v>
                </c:pt>
                <c:pt idx="7957">
                  <c:v>1.9000000000000031E-2</c:v>
                </c:pt>
                <c:pt idx="7958">
                  <c:v>1.9000000000000031E-2</c:v>
                </c:pt>
                <c:pt idx="7959">
                  <c:v>2.0000000000000011E-2</c:v>
                </c:pt>
                <c:pt idx="7960">
                  <c:v>1.9000000000000031E-2</c:v>
                </c:pt>
                <c:pt idx="7961">
                  <c:v>1.9000000000000031E-2</c:v>
                </c:pt>
                <c:pt idx="7962">
                  <c:v>1.7999999999999999E-2</c:v>
                </c:pt>
                <c:pt idx="7963">
                  <c:v>1.9000000000000031E-2</c:v>
                </c:pt>
                <c:pt idx="7964">
                  <c:v>1.9000000000000031E-2</c:v>
                </c:pt>
                <c:pt idx="7965">
                  <c:v>1.9000000000000031E-2</c:v>
                </c:pt>
                <c:pt idx="7966">
                  <c:v>2.0000000000000011E-2</c:v>
                </c:pt>
                <c:pt idx="7967">
                  <c:v>1.9000000000000031E-2</c:v>
                </c:pt>
                <c:pt idx="7968">
                  <c:v>2.1000000000000012E-2</c:v>
                </c:pt>
                <c:pt idx="7969">
                  <c:v>2.1999999999999999E-2</c:v>
                </c:pt>
                <c:pt idx="7970">
                  <c:v>2.1999999999999999E-2</c:v>
                </c:pt>
                <c:pt idx="7971">
                  <c:v>2.1000000000000012E-2</c:v>
                </c:pt>
                <c:pt idx="7972">
                  <c:v>2.1000000000000012E-2</c:v>
                </c:pt>
                <c:pt idx="7973">
                  <c:v>2.1000000000000012E-2</c:v>
                </c:pt>
                <c:pt idx="7974">
                  <c:v>2.1999999999999999E-2</c:v>
                </c:pt>
                <c:pt idx="7975">
                  <c:v>2.1999999999999999E-2</c:v>
                </c:pt>
                <c:pt idx="7976">
                  <c:v>2.1999999999999999E-2</c:v>
                </c:pt>
                <c:pt idx="7977">
                  <c:v>2.1999999999999999E-2</c:v>
                </c:pt>
                <c:pt idx="7978">
                  <c:v>2.1000000000000012E-2</c:v>
                </c:pt>
                <c:pt idx="7979">
                  <c:v>2.0000000000000011E-2</c:v>
                </c:pt>
                <c:pt idx="7980">
                  <c:v>1.7999999999999999E-2</c:v>
                </c:pt>
                <c:pt idx="7981">
                  <c:v>1.7999999999999999E-2</c:v>
                </c:pt>
                <c:pt idx="7982">
                  <c:v>1.9000000000000031E-2</c:v>
                </c:pt>
                <c:pt idx="7983">
                  <c:v>1.9000000000000031E-2</c:v>
                </c:pt>
                <c:pt idx="7984">
                  <c:v>1.9000000000000031E-2</c:v>
                </c:pt>
                <c:pt idx="7985">
                  <c:v>2.1000000000000012E-2</c:v>
                </c:pt>
                <c:pt idx="7986">
                  <c:v>2.1999999999999999E-2</c:v>
                </c:pt>
                <c:pt idx="7987">
                  <c:v>2.1999999999999999E-2</c:v>
                </c:pt>
                <c:pt idx="7988">
                  <c:v>2.0000000000000011E-2</c:v>
                </c:pt>
                <c:pt idx="7989">
                  <c:v>1.7999999999999999E-2</c:v>
                </c:pt>
                <c:pt idx="7990">
                  <c:v>1.9000000000000031E-2</c:v>
                </c:pt>
                <c:pt idx="7991">
                  <c:v>2.0000000000000011E-2</c:v>
                </c:pt>
                <c:pt idx="7992">
                  <c:v>2.0000000000000011E-2</c:v>
                </c:pt>
                <c:pt idx="7993">
                  <c:v>1.9000000000000031E-2</c:v>
                </c:pt>
                <c:pt idx="7994">
                  <c:v>1.7999999999999999E-2</c:v>
                </c:pt>
                <c:pt idx="7995">
                  <c:v>1.7999999999999999E-2</c:v>
                </c:pt>
                <c:pt idx="7996">
                  <c:v>1.9000000000000031E-2</c:v>
                </c:pt>
                <c:pt idx="7997">
                  <c:v>1.7999999999999999E-2</c:v>
                </c:pt>
                <c:pt idx="7998">
                  <c:v>1.7999999999999999E-2</c:v>
                </c:pt>
                <c:pt idx="7999">
                  <c:v>1.7999999999999999E-2</c:v>
                </c:pt>
                <c:pt idx="8000">
                  <c:v>1.9000000000000031E-2</c:v>
                </c:pt>
                <c:pt idx="8001">
                  <c:v>2.0000000000000011E-2</c:v>
                </c:pt>
                <c:pt idx="8002">
                  <c:v>2.1999999999999999E-2</c:v>
                </c:pt>
                <c:pt idx="8003">
                  <c:v>2.3E-2</c:v>
                </c:pt>
                <c:pt idx="8004">
                  <c:v>2.4E-2</c:v>
                </c:pt>
                <c:pt idx="8005">
                  <c:v>2.3E-2</c:v>
                </c:pt>
                <c:pt idx="8006">
                  <c:v>2.1999999999999999E-2</c:v>
                </c:pt>
                <c:pt idx="8007">
                  <c:v>2.0000000000000011E-2</c:v>
                </c:pt>
                <c:pt idx="8008">
                  <c:v>2.0000000000000011E-2</c:v>
                </c:pt>
                <c:pt idx="8009">
                  <c:v>2.0000000000000011E-2</c:v>
                </c:pt>
                <c:pt idx="8010">
                  <c:v>1.9000000000000031E-2</c:v>
                </c:pt>
                <c:pt idx="8011">
                  <c:v>1.7999999999999999E-2</c:v>
                </c:pt>
                <c:pt idx="8012">
                  <c:v>1.7999999999999999E-2</c:v>
                </c:pt>
                <c:pt idx="8013">
                  <c:v>1.7999999999999999E-2</c:v>
                </c:pt>
                <c:pt idx="8014">
                  <c:v>1.7999999999999999E-2</c:v>
                </c:pt>
                <c:pt idx="8015">
                  <c:v>1.7999999999999999E-2</c:v>
                </c:pt>
                <c:pt idx="8016">
                  <c:v>1.7999999999999999E-2</c:v>
                </c:pt>
                <c:pt idx="8017">
                  <c:v>1.7000000000000001E-2</c:v>
                </c:pt>
                <c:pt idx="8018">
                  <c:v>1.7999999999999999E-2</c:v>
                </c:pt>
                <c:pt idx="8019">
                  <c:v>2.0000000000000011E-2</c:v>
                </c:pt>
                <c:pt idx="8020">
                  <c:v>2.1000000000000012E-2</c:v>
                </c:pt>
                <c:pt idx="8021">
                  <c:v>2.1000000000000012E-2</c:v>
                </c:pt>
                <c:pt idx="8022">
                  <c:v>2.0000000000000011E-2</c:v>
                </c:pt>
                <c:pt idx="8023">
                  <c:v>2.0000000000000011E-2</c:v>
                </c:pt>
                <c:pt idx="8024">
                  <c:v>1.9000000000000031E-2</c:v>
                </c:pt>
                <c:pt idx="8025">
                  <c:v>1.7999999999999999E-2</c:v>
                </c:pt>
                <c:pt idx="8026">
                  <c:v>1.9000000000000031E-2</c:v>
                </c:pt>
                <c:pt idx="8027">
                  <c:v>1.9000000000000031E-2</c:v>
                </c:pt>
                <c:pt idx="8028">
                  <c:v>1.7999999999999999E-2</c:v>
                </c:pt>
                <c:pt idx="8029">
                  <c:v>1.7999999999999999E-2</c:v>
                </c:pt>
                <c:pt idx="8030">
                  <c:v>1.7999999999999999E-2</c:v>
                </c:pt>
                <c:pt idx="8031">
                  <c:v>1.9000000000000031E-2</c:v>
                </c:pt>
                <c:pt idx="8032">
                  <c:v>2.0000000000000011E-2</c:v>
                </c:pt>
                <c:pt idx="8033">
                  <c:v>2.1000000000000012E-2</c:v>
                </c:pt>
                <c:pt idx="8034">
                  <c:v>2.1000000000000012E-2</c:v>
                </c:pt>
                <c:pt idx="8035">
                  <c:v>2.1000000000000012E-2</c:v>
                </c:pt>
                <c:pt idx="8036">
                  <c:v>2.1999999999999999E-2</c:v>
                </c:pt>
                <c:pt idx="8037">
                  <c:v>2.3E-2</c:v>
                </c:pt>
                <c:pt idx="8038">
                  <c:v>2.1999999999999999E-2</c:v>
                </c:pt>
                <c:pt idx="8039">
                  <c:v>2.0000000000000011E-2</c:v>
                </c:pt>
                <c:pt idx="8040">
                  <c:v>2.0000000000000011E-2</c:v>
                </c:pt>
                <c:pt idx="8041">
                  <c:v>1.9000000000000031E-2</c:v>
                </c:pt>
                <c:pt idx="8042">
                  <c:v>1.7999999999999999E-2</c:v>
                </c:pt>
                <c:pt idx="8043">
                  <c:v>1.9000000000000031E-2</c:v>
                </c:pt>
                <c:pt idx="8044">
                  <c:v>1.9000000000000031E-2</c:v>
                </c:pt>
                <c:pt idx="8045">
                  <c:v>1.9000000000000031E-2</c:v>
                </c:pt>
                <c:pt idx="8046">
                  <c:v>1.7999999999999999E-2</c:v>
                </c:pt>
                <c:pt idx="8047">
                  <c:v>1.7999999999999999E-2</c:v>
                </c:pt>
                <c:pt idx="8048">
                  <c:v>1.7999999999999999E-2</c:v>
                </c:pt>
                <c:pt idx="8049">
                  <c:v>1.9000000000000031E-2</c:v>
                </c:pt>
                <c:pt idx="8050">
                  <c:v>1.7999999999999999E-2</c:v>
                </c:pt>
                <c:pt idx="8051">
                  <c:v>1.7000000000000001E-2</c:v>
                </c:pt>
                <c:pt idx="8052">
                  <c:v>1.7999999999999999E-2</c:v>
                </c:pt>
                <c:pt idx="8053">
                  <c:v>2.0000000000000011E-2</c:v>
                </c:pt>
                <c:pt idx="8054">
                  <c:v>2.1000000000000012E-2</c:v>
                </c:pt>
                <c:pt idx="8055">
                  <c:v>2.1000000000000012E-2</c:v>
                </c:pt>
                <c:pt idx="8056">
                  <c:v>2.0000000000000011E-2</c:v>
                </c:pt>
                <c:pt idx="8057">
                  <c:v>1.9000000000000031E-2</c:v>
                </c:pt>
                <c:pt idx="8058">
                  <c:v>1.7999999999999999E-2</c:v>
                </c:pt>
                <c:pt idx="8059">
                  <c:v>1.9000000000000031E-2</c:v>
                </c:pt>
                <c:pt idx="8060">
                  <c:v>1.9000000000000031E-2</c:v>
                </c:pt>
                <c:pt idx="8061">
                  <c:v>2.1000000000000012E-2</c:v>
                </c:pt>
                <c:pt idx="8062">
                  <c:v>2.1000000000000012E-2</c:v>
                </c:pt>
                <c:pt idx="8063">
                  <c:v>2.1000000000000012E-2</c:v>
                </c:pt>
                <c:pt idx="8064">
                  <c:v>2.1999999999999999E-2</c:v>
                </c:pt>
                <c:pt idx="8065">
                  <c:v>2.1000000000000012E-2</c:v>
                </c:pt>
                <c:pt idx="8066">
                  <c:v>2.1000000000000012E-2</c:v>
                </c:pt>
                <c:pt idx="8067">
                  <c:v>2.0000000000000011E-2</c:v>
                </c:pt>
                <c:pt idx="8068">
                  <c:v>1.7999999999999999E-2</c:v>
                </c:pt>
                <c:pt idx="8069">
                  <c:v>1.9000000000000031E-2</c:v>
                </c:pt>
                <c:pt idx="8070">
                  <c:v>2.1000000000000012E-2</c:v>
                </c:pt>
                <c:pt idx="8071">
                  <c:v>2.1999999999999999E-2</c:v>
                </c:pt>
                <c:pt idx="8072">
                  <c:v>2.1999999999999999E-2</c:v>
                </c:pt>
                <c:pt idx="8073">
                  <c:v>2.0000000000000011E-2</c:v>
                </c:pt>
                <c:pt idx="8074">
                  <c:v>2.0000000000000011E-2</c:v>
                </c:pt>
                <c:pt idx="8075">
                  <c:v>2.0000000000000011E-2</c:v>
                </c:pt>
                <c:pt idx="8076">
                  <c:v>2.0000000000000011E-2</c:v>
                </c:pt>
                <c:pt idx="8077">
                  <c:v>1.9000000000000031E-2</c:v>
                </c:pt>
                <c:pt idx="8078">
                  <c:v>1.7999999999999999E-2</c:v>
                </c:pt>
                <c:pt idx="8079">
                  <c:v>1.9000000000000031E-2</c:v>
                </c:pt>
                <c:pt idx="8080">
                  <c:v>1.9000000000000031E-2</c:v>
                </c:pt>
                <c:pt idx="8081">
                  <c:v>1.9000000000000031E-2</c:v>
                </c:pt>
                <c:pt idx="8082">
                  <c:v>1.9000000000000031E-2</c:v>
                </c:pt>
                <c:pt idx="8083">
                  <c:v>1.9000000000000031E-2</c:v>
                </c:pt>
                <c:pt idx="8084">
                  <c:v>1.9000000000000031E-2</c:v>
                </c:pt>
                <c:pt idx="8085">
                  <c:v>1.9000000000000031E-2</c:v>
                </c:pt>
                <c:pt idx="8086">
                  <c:v>1.9000000000000031E-2</c:v>
                </c:pt>
                <c:pt idx="8087">
                  <c:v>2.0000000000000011E-2</c:v>
                </c:pt>
                <c:pt idx="8088">
                  <c:v>2.1999999999999999E-2</c:v>
                </c:pt>
                <c:pt idx="8089">
                  <c:v>2.1999999999999999E-2</c:v>
                </c:pt>
                <c:pt idx="8090">
                  <c:v>2.1999999999999999E-2</c:v>
                </c:pt>
                <c:pt idx="8091">
                  <c:v>2.1999999999999999E-2</c:v>
                </c:pt>
                <c:pt idx="8092">
                  <c:v>2.1999999999999999E-2</c:v>
                </c:pt>
                <c:pt idx="8093">
                  <c:v>2.3E-2</c:v>
                </c:pt>
                <c:pt idx="8094">
                  <c:v>2.3E-2</c:v>
                </c:pt>
                <c:pt idx="8095">
                  <c:v>2.1000000000000012E-2</c:v>
                </c:pt>
                <c:pt idx="8096">
                  <c:v>2.0000000000000011E-2</c:v>
                </c:pt>
                <c:pt idx="8097">
                  <c:v>2.0000000000000011E-2</c:v>
                </c:pt>
                <c:pt idx="8098">
                  <c:v>2.0000000000000011E-2</c:v>
                </c:pt>
                <c:pt idx="8099">
                  <c:v>1.9000000000000031E-2</c:v>
                </c:pt>
                <c:pt idx="8100">
                  <c:v>1.9000000000000031E-2</c:v>
                </c:pt>
                <c:pt idx="8101">
                  <c:v>1.7999999999999999E-2</c:v>
                </c:pt>
                <c:pt idx="8102">
                  <c:v>1.7999999999999999E-2</c:v>
                </c:pt>
                <c:pt idx="8103">
                  <c:v>1.9000000000000031E-2</c:v>
                </c:pt>
                <c:pt idx="8104">
                  <c:v>2.0000000000000011E-2</c:v>
                </c:pt>
                <c:pt idx="8105">
                  <c:v>2.1000000000000012E-2</c:v>
                </c:pt>
                <c:pt idx="8106">
                  <c:v>2.1000000000000012E-2</c:v>
                </c:pt>
                <c:pt idx="8107">
                  <c:v>2.1999999999999999E-2</c:v>
                </c:pt>
                <c:pt idx="8108">
                  <c:v>2.0000000000000011E-2</c:v>
                </c:pt>
                <c:pt idx="8109">
                  <c:v>1.9000000000000031E-2</c:v>
                </c:pt>
                <c:pt idx="8110">
                  <c:v>1.9000000000000031E-2</c:v>
                </c:pt>
                <c:pt idx="8111">
                  <c:v>1.9000000000000031E-2</c:v>
                </c:pt>
                <c:pt idx="8112">
                  <c:v>1.9000000000000031E-2</c:v>
                </c:pt>
                <c:pt idx="8113">
                  <c:v>1.7999999999999999E-2</c:v>
                </c:pt>
                <c:pt idx="8114">
                  <c:v>1.7999999999999999E-2</c:v>
                </c:pt>
                <c:pt idx="8115">
                  <c:v>1.9000000000000031E-2</c:v>
                </c:pt>
                <c:pt idx="8116">
                  <c:v>2.0000000000000011E-2</c:v>
                </c:pt>
                <c:pt idx="8117">
                  <c:v>1.9000000000000031E-2</c:v>
                </c:pt>
                <c:pt idx="8118">
                  <c:v>1.7999999999999999E-2</c:v>
                </c:pt>
                <c:pt idx="8119">
                  <c:v>1.7000000000000001E-2</c:v>
                </c:pt>
                <c:pt idx="8120">
                  <c:v>2.0000000000000011E-2</c:v>
                </c:pt>
                <c:pt idx="8121">
                  <c:v>2.1999999999999999E-2</c:v>
                </c:pt>
                <c:pt idx="8122">
                  <c:v>2.3E-2</c:v>
                </c:pt>
                <c:pt idx="8123">
                  <c:v>2.3E-2</c:v>
                </c:pt>
                <c:pt idx="8124">
                  <c:v>2.4E-2</c:v>
                </c:pt>
                <c:pt idx="8125">
                  <c:v>2.3E-2</c:v>
                </c:pt>
                <c:pt idx="8126">
                  <c:v>2.1999999999999999E-2</c:v>
                </c:pt>
                <c:pt idx="8127">
                  <c:v>1.9000000000000031E-2</c:v>
                </c:pt>
                <c:pt idx="8128">
                  <c:v>1.9000000000000031E-2</c:v>
                </c:pt>
                <c:pt idx="8129">
                  <c:v>1.9000000000000031E-2</c:v>
                </c:pt>
                <c:pt idx="8130">
                  <c:v>1.9000000000000031E-2</c:v>
                </c:pt>
                <c:pt idx="8131">
                  <c:v>1.7999999999999999E-2</c:v>
                </c:pt>
                <c:pt idx="8132">
                  <c:v>1.7999999999999999E-2</c:v>
                </c:pt>
                <c:pt idx="8133">
                  <c:v>1.9000000000000031E-2</c:v>
                </c:pt>
                <c:pt idx="8134">
                  <c:v>2.0000000000000011E-2</c:v>
                </c:pt>
                <c:pt idx="8135">
                  <c:v>1.7999999999999999E-2</c:v>
                </c:pt>
                <c:pt idx="8136">
                  <c:v>1.7000000000000001E-2</c:v>
                </c:pt>
                <c:pt idx="8137">
                  <c:v>1.7999999999999999E-2</c:v>
                </c:pt>
                <c:pt idx="8138">
                  <c:v>1.7999999999999999E-2</c:v>
                </c:pt>
                <c:pt idx="8139">
                  <c:v>2.0000000000000011E-2</c:v>
                </c:pt>
                <c:pt idx="8140">
                  <c:v>2.1000000000000012E-2</c:v>
                </c:pt>
                <c:pt idx="8141">
                  <c:v>2.1000000000000012E-2</c:v>
                </c:pt>
                <c:pt idx="8142">
                  <c:v>2.0000000000000011E-2</c:v>
                </c:pt>
                <c:pt idx="8143">
                  <c:v>2.0000000000000011E-2</c:v>
                </c:pt>
                <c:pt idx="8144">
                  <c:v>1.9000000000000031E-2</c:v>
                </c:pt>
                <c:pt idx="8145">
                  <c:v>1.9000000000000031E-2</c:v>
                </c:pt>
                <c:pt idx="8146">
                  <c:v>1.7999999999999999E-2</c:v>
                </c:pt>
                <c:pt idx="8147">
                  <c:v>1.9000000000000031E-2</c:v>
                </c:pt>
                <c:pt idx="8148">
                  <c:v>1.9000000000000031E-2</c:v>
                </c:pt>
                <c:pt idx="8149">
                  <c:v>1.9000000000000031E-2</c:v>
                </c:pt>
                <c:pt idx="8150">
                  <c:v>2.1000000000000012E-2</c:v>
                </c:pt>
                <c:pt idx="8151">
                  <c:v>2.1000000000000012E-2</c:v>
                </c:pt>
                <c:pt idx="8152">
                  <c:v>2.1000000000000012E-2</c:v>
                </c:pt>
                <c:pt idx="8153">
                  <c:v>2.0000000000000011E-2</c:v>
                </c:pt>
                <c:pt idx="8154">
                  <c:v>2.0000000000000011E-2</c:v>
                </c:pt>
                <c:pt idx="8155">
                  <c:v>2.1000000000000012E-2</c:v>
                </c:pt>
                <c:pt idx="8156">
                  <c:v>2.1999999999999999E-2</c:v>
                </c:pt>
                <c:pt idx="8157">
                  <c:v>2.1999999999999999E-2</c:v>
                </c:pt>
                <c:pt idx="8158">
                  <c:v>2.1000000000000012E-2</c:v>
                </c:pt>
                <c:pt idx="8159">
                  <c:v>2.0000000000000011E-2</c:v>
                </c:pt>
                <c:pt idx="8160">
                  <c:v>1.9000000000000031E-2</c:v>
                </c:pt>
                <c:pt idx="8161">
                  <c:v>2.0000000000000011E-2</c:v>
                </c:pt>
                <c:pt idx="8162">
                  <c:v>1.9000000000000031E-2</c:v>
                </c:pt>
                <c:pt idx="8163">
                  <c:v>1.7999999999999999E-2</c:v>
                </c:pt>
                <c:pt idx="8164">
                  <c:v>1.7999999999999999E-2</c:v>
                </c:pt>
                <c:pt idx="8165">
                  <c:v>1.9000000000000031E-2</c:v>
                </c:pt>
                <c:pt idx="8166">
                  <c:v>1.9000000000000031E-2</c:v>
                </c:pt>
                <c:pt idx="8167">
                  <c:v>1.9000000000000031E-2</c:v>
                </c:pt>
                <c:pt idx="8168">
                  <c:v>1.9000000000000031E-2</c:v>
                </c:pt>
                <c:pt idx="8169">
                  <c:v>1.7999999999999999E-2</c:v>
                </c:pt>
                <c:pt idx="8170">
                  <c:v>1.7999999999999999E-2</c:v>
                </c:pt>
                <c:pt idx="8171">
                  <c:v>1.7999999999999999E-2</c:v>
                </c:pt>
                <c:pt idx="8172">
                  <c:v>1.7999999999999999E-2</c:v>
                </c:pt>
                <c:pt idx="8173">
                  <c:v>2.1000000000000012E-2</c:v>
                </c:pt>
                <c:pt idx="8174">
                  <c:v>2.1000000000000012E-2</c:v>
                </c:pt>
                <c:pt idx="8175">
                  <c:v>2.1000000000000012E-2</c:v>
                </c:pt>
                <c:pt idx="8176">
                  <c:v>2.0000000000000011E-2</c:v>
                </c:pt>
                <c:pt idx="8177">
                  <c:v>2.0000000000000011E-2</c:v>
                </c:pt>
                <c:pt idx="8178">
                  <c:v>2.1000000000000012E-2</c:v>
                </c:pt>
                <c:pt idx="8179">
                  <c:v>2.1000000000000012E-2</c:v>
                </c:pt>
                <c:pt idx="8180">
                  <c:v>2.0000000000000011E-2</c:v>
                </c:pt>
                <c:pt idx="8181">
                  <c:v>2.1000000000000012E-2</c:v>
                </c:pt>
                <c:pt idx="8182">
                  <c:v>2.1999999999999999E-2</c:v>
                </c:pt>
                <c:pt idx="8183">
                  <c:v>2.1999999999999999E-2</c:v>
                </c:pt>
                <c:pt idx="8184">
                  <c:v>2.1000000000000012E-2</c:v>
                </c:pt>
                <c:pt idx="8185">
                  <c:v>2.0000000000000011E-2</c:v>
                </c:pt>
                <c:pt idx="8186">
                  <c:v>1.7999999999999999E-2</c:v>
                </c:pt>
                <c:pt idx="8187">
                  <c:v>1.7999999999999999E-2</c:v>
                </c:pt>
                <c:pt idx="8188">
                  <c:v>1.9000000000000031E-2</c:v>
                </c:pt>
                <c:pt idx="8189">
                  <c:v>1.9000000000000031E-2</c:v>
                </c:pt>
                <c:pt idx="8190">
                  <c:v>2.0000000000000011E-2</c:v>
                </c:pt>
                <c:pt idx="8191">
                  <c:v>2.1000000000000012E-2</c:v>
                </c:pt>
                <c:pt idx="8192">
                  <c:v>2.1000000000000012E-2</c:v>
                </c:pt>
                <c:pt idx="8193">
                  <c:v>2.1000000000000012E-2</c:v>
                </c:pt>
                <c:pt idx="8194">
                  <c:v>2.0000000000000011E-2</c:v>
                </c:pt>
                <c:pt idx="8195">
                  <c:v>2.0000000000000011E-2</c:v>
                </c:pt>
                <c:pt idx="8196">
                  <c:v>1.9000000000000031E-2</c:v>
                </c:pt>
                <c:pt idx="8197">
                  <c:v>1.9000000000000031E-2</c:v>
                </c:pt>
                <c:pt idx="8198">
                  <c:v>1.9000000000000031E-2</c:v>
                </c:pt>
                <c:pt idx="8199">
                  <c:v>1.9000000000000031E-2</c:v>
                </c:pt>
                <c:pt idx="8200">
                  <c:v>1.9000000000000031E-2</c:v>
                </c:pt>
                <c:pt idx="8201">
                  <c:v>2.0000000000000011E-2</c:v>
                </c:pt>
                <c:pt idx="8202">
                  <c:v>1.9000000000000031E-2</c:v>
                </c:pt>
                <c:pt idx="8203">
                  <c:v>1.7000000000000001E-2</c:v>
                </c:pt>
                <c:pt idx="8204">
                  <c:v>1.7999999999999999E-2</c:v>
                </c:pt>
                <c:pt idx="8205">
                  <c:v>1.9000000000000031E-2</c:v>
                </c:pt>
                <c:pt idx="8206">
                  <c:v>2.0000000000000011E-2</c:v>
                </c:pt>
                <c:pt idx="8207">
                  <c:v>2.1000000000000012E-2</c:v>
                </c:pt>
                <c:pt idx="8208">
                  <c:v>2.1999999999999999E-2</c:v>
                </c:pt>
                <c:pt idx="8209">
                  <c:v>2.3E-2</c:v>
                </c:pt>
                <c:pt idx="8210">
                  <c:v>2.3E-2</c:v>
                </c:pt>
                <c:pt idx="8211">
                  <c:v>2.3E-2</c:v>
                </c:pt>
                <c:pt idx="8212">
                  <c:v>2.1999999999999999E-2</c:v>
                </c:pt>
                <c:pt idx="8213">
                  <c:v>2.1999999999999999E-2</c:v>
                </c:pt>
                <c:pt idx="8214">
                  <c:v>2.1000000000000012E-2</c:v>
                </c:pt>
                <c:pt idx="8215">
                  <c:v>2.1000000000000012E-2</c:v>
                </c:pt>
                <c:pt idx="8216">
                  <c:v>1.9000000000000031E-2</c:v>
                </c:pt>
                <c:pt idx="8217">
                  <c:v>1.9000000000000031E-2</c:v>
                </c:pt>
                <c:pt idx="8218">
                  <c:v>2.0000000000000011E-2</c:v>
                </c:pt>
                <c:pt idx="8219">
                  <c:v>1.7999999999999999E-2</c:v>
                </c:pt>
                <c:pt idx="8220">
                  <c:v>1.7999999999999999E-2</c:v>
                </c:pt>
                <c:pt idx="8221">
                  <c:v>1.7000000000000001E-2</c:v>
                </c:pt>
                <c:pt idx="8222">
                  <c:v>1.7999999999999999E-2</c:v>
                </c:pt>
                <c:pt idx="8223">
                  <c:v>2.0000000000000011E-2</c:v>
                </c:pt>
                <c:pt idx="8224">
                  <c:v>2.1000000000000012E-2</c:v>
                </c:pt>
                <c:pt idx="8225">
                  <c:v>2.0000000000000011E-2</c:v>
                </c:pt>
                <c:pt idx="8226">
                  <c:v>2.1000000000000012E-2</c:v>
                </c:pt>
                <c:pt idx="8227">
                  <c:v>2.1000000000000012E-2</c:v>
                </c:pt>
                <c:pt idx="8228">
                  <c:v>2.1000000000000012E-2</c:v>
                </c:pt>
                <c:pt idx="8229">
                  <c:v>1.9000000000000031E-2</c:v>
                </c:pt>
                <c:pt idx="8230">
                  <c:v>1.7999999999999999E-2</c:v>
                </c:pt>
                <c:pt idx="8231">
                  <c:v>1.9000000000000031E-2</c:v>
                </c:pt>
                <c:pt idx="8232">
                  <c:v>1.9000000000000031E-2</c:v>
                </c:pt>
                <c:pt idx="8233">
                  <c:v>1.9000000000000031E-2</c:v>
                </c:pt>
                <c:pt idx="8234">
                  <c:v>1.9000000000000031E-2</c:v>
                </c:pt>
                <c:pt idx="8235">
                  <c:v>1.9000000000000031E-2</c:v>
                </c:pt>
                <c:pt idx="8236">
                  <c:v>1.7999999999999999E-2</c:v>
                </c:pt>
                <c:pt idx="8237">
                  <c:v>1.7999999999999999E-2</c:v>
                </c:pt>
                <c:pt idx="8238">
                  <c:v>1.9000000000000031E-2</c:v>
                </c:pt>
                <c:pt idx="8239">
                  <c:v>2.0000000000000011E-2</c:v>
                </c:pt>
                <c:pt idx="8240">
                  <c:v>2.1999999999999999E-2</c:v>
                </c:pt>
                <c:pt idx="8241">
                  <c:v>2.3E-2</c:v>
                </c:pt>
                <c:pt idx="8242">
                  <c:v>2.3E-2</c:v>
                </c:pt>
                <c:pt idx="8243">
                  <c:v>2.3E-2</c:v>
                </c:pt>
                <c:pt idx="8244">
                  <c:v>2.1999999999999999E-2</c:v>
                </c:pt>
                <c:pt idx="8245">
                  <c:v>2.1999999999999999E-2</c:v>
                </c:pt>
                <c:pt idx="8246">
                  <c:v>1.9000000000000031E-2</c:v>
                </c:pt>
                <c:pt idx="8247">
                  <c:v>1.7999999999999999E-2</c:v>
                </c:pt>
                <c:pt idx="8248">
                  <c:v>1.7999999999999999E-2</c:v>
                </c:pt>
                <c:pt idx="8249">
                  <c:v>1.9000000000000031E-2</c:v>
                </c:pt>
                <c:pt idx="8250">
                  <c:v>1.9000000000000031E-2</c:v>
                </c:pt>
                <c:pt idx="8251">
                  <c:v>1.9000000000000031E-2</c:v>
                </c:pt>
                <c:pt idx="8252">
                  <c:v>1.9000000000000031E-2</c:v>
                </c:pt>
                <c:pt idx="8253">
                  <c:v>1.7999999999999999E-2</c:v>
                </c:pt>
                <c:pt idx="8254">
                  <c:v>1.7999999999999999E-2</c:v>
                </c:pt>
                <c:pt idx="8255">
                  <c:v>1.7999999999999999E-2</c:v>
                </c:pt>
                <c:pt idx="8256">
                  <c:v>1.7999999999999999E-2</c:v>
                </c:pt>
                <c:pt idx="8257">
                  <c:v>1.9000000000000031E-2</c:v>
                </c:pt>
                <c:pt idx="8258">
                  <c:v>2.1000000000000012E-2</c:v>
                </c:pt>
                <c:pt idx="8259">
                  <c:v>2.1000000000000012E-2</c:v>
                </c:pt>
                <c:pt idx="8260">
                  <c:v>2.1000000000000012E-2</c:v>
                </c:pt>
                <c:pt idx="8261">
                  <c:v>2.0000000000000011E-2</c:v>
                </c:pt>
                <c:pt idx="8262">
                  <c:v>2.1000000000000012E-2</c:v>
                </c:pt>
                <c:pt idx="8263">
                  <c:v>2.0000000000000011E-2</c:v>
                </c:pt>
                <c:pt idx="8264">
                  <c:v>1.7999999999999999E-2</c:v>
                </c:pt>
                <c:pt idx="8265">
                  <c:v>1.7999999999999999E-2</c:v>
                </c:pt>
                <c:pt idx="8266">
                  <c:v>1.7999999999999999E-2</c:v>
                </c:pt>
                <c:pt idx="8267">
                  <c:v>1.9000000000000031E-2</c:v>
                </c:pt>
                <c:pt idx="8268">
                  <c:v>2.0000000000000011E-2</c:v>
                </c:pt>
                <c:pt idx="8269">
                  <c:v>2.1000000000000012E-2</c:v>
                </c:pt>
                <c:pt idx="8270">
                  <c:v>2.1000000000000012E-2</c:v>
                </c:pt>
                <c:pt idx="8271">
                  <c:v>2.1000000000000012E-2</c:v>
                </c:pt>
                <c:pt idx="8272">
                  <c:v>2.1000000000000012E-2</c:v>
                </c:pt>
                <c:pt idx="8273">
                  <c:v>2.0000000000000011E-2</c:v>
                </c:pt>
                <c:pt idx="8274">
                  <c:v>1.9000000000000031E-2</c:v>
                </c:pt>
                <c:pt idx="8275">
                  <c:v>2.0000000000000011E-2</c:v>
                </c:pt>
                <c:pt idx="8276">
                  <c:v>2.0000000000000011E-2</c:v>
                </c:pt>
                <c:pt idx="8277">
                  <c:v>2.1000000000000012E-2</c:v>
                </c:pt>
                <c:pt idx="8278">
                  <c:v>2.0000000000000011E-2</c:v>
                </c:pt>
                <c:pt idx="8279">
                  <c:v>2.1000000000000012E-2</c:v>
                </c:pt>
                <c:pt idx="8280">
                  <c:v>1.9000000000000031E-2</c:v>
                </c:pt>
                <c:pt idx="8281">
                  <c:v>1.9000000000000031E-2</c:v>
                </c:pt>
                <c:pt idx="8282">
                  <c:v>1.7999999999999999E-2</c:v>
                </c:pt>
                <c:pt idx="8283">
                  <c:v>1.7999999999999999E-2</c:v>
                </c:pt>
                <c:pt idx="8284">
                  <c:v>1.9000000000000031E-2</c:v>
                </c:pt>
                <c:pt idx="8285">
                  <c:v>1.9000000000000031E-2</c:v>
                </c:pt>
                <c:pt idx="8286">
                  <c:v>1.9000000000000031E-2</c:v>
                </c:pt>
                <c:pt idx="8287">
                  <c:v>1.7999999999999999E-2</c:v>
                </c:pt>
                <c:pt idx="8288">
                  <c:v>1.7999999999999999E-2</c:v>
                </c:pt>
                <c:pt idx="8289">
                  <c:v>1.7999999999999999E-2</c:v>
                </c:pt>
                <c:pt idx="8290">
                  <c:v>1.7999999999999999E-2</c:v>
                </c:pt>
                <c:pt idx="8291">
                  <c:v>1.7999999999999999E-2</c:v>
                </c:pt>
                <c:pt idx="8292">
                  <c:v>1.9000000000000031E-2</c:v>
                </c:pt>
                <c:pt idx="8293">
                  <c:v>2.0000000000000011E-2</c:v>
                </c:pt>
                <c:pt idx="8294">
                  <c:v>2.1000000000000012E-2</c:v>
                </c:pt>
                <c:pt idx="8295">
                  <c:v>2.1000000000000012E-2</c:v>
                </c:pt>
                <c:pt idx="8296">
                  <c:v>2.1000000000000012E-2</c:v>
                </c:pt>
                <c:pt idx="8297">
                  <c:v>2.1000000000000012E-2</c:v>
                </c:pt>
                <c:pt idx="8298">
                  <c:v>2.1000000000000012E-2</c:v>
                </c:pt>
                <c:pt idx="8299">
                  <c:v>2.1999999999999999E-2</c:v>
                </c:pt>
                <c:pt idx="8300">
                  <c:v>2.1000000000000012E-2</c:v>
                </c:pt>
                <c:pt idx="8301">
                  <c:v>2.1999999999999999E-2</c:v>
                </c:pt>
                <c:pt idx="8302">
                  <c:v>2.1000000000000012E-2</c:v>
                </c:pt>
                <c:pt idx="8303">
                  <c:v>2.1000000000000012E-2</c:v>
                </c:pt>
                <c:pt idx="8304">
                  <c:v>1.9000000000000031E-2</c:v>
                </c:pt>
                <c:pt idx="8305">
                  <c:v>1.7999999999999999E-2</c:v>
                </c:pt>
                <c:pt idx="8306">
                  <c:v>1.7999999999999999E-2</c:v>
                </c:pt>
                <c:pt idx="8307">
                  <c:v>1.7999999999999999E-2</c:v>
                </c:pt>
                <c:pt idx="8308">
                  <c:v>1.7999999999999999E-2</c:v>
                </c:pt>
                <c:pt idx="8309">
                  <c:v>1.9000000000000031E-2</c:v>
                </c:pt>
                <c:pt idx="8310">
                  <c:v>2.0000000000000011E-2</c:v>
                </c:pt>
                <c:pt idx="8311">
                  <c:v>2.1999999999999999E-2</c:v>
                </c:pt>
                <c:pt idx="8312">
                  <c:v>2.1999999999999999E-2</c:v>
                </c:pt>
                <c:pt idx="8313">
                  <c:v>2.1000000000000012E-2</c:v>
                </c:pt>
                <c:pt idx="8314">
                  <c:v>1.9000000000000031E-2</c:v>
                </c:pt>
                <c:pt idx="8315">
                  <c:v>1.9000000000000031E-2</c:v>
                </c:pt>
                <c:pt idx="8316">
                  <c:v>2.0000000000000011E-2</c:v>
                </c:pt>
                <c:pt idx="8317">
                  <c:v>2.0000000000000011E-2</c:v>
                </c:pt>
                <c:pt idx="8318">
                  <c:v>1.9000000000000031E-2</c:v>
                </c:pt>
                <c:pt idx="8319">
                  <c:v>1.9000000000000031E-2</c:v>
                </c:pt>
                <c:pt idx="8320">
                  <c:v>1.9000000000000031E-2</c:v>
                </c:pt>
                <c:pt idx="8321">
                  <c:v>1.9000000000000031E-2</c:v>
                </c:pt>
                <c:pt idx="8322">
                  <c:v>1.7999999999999999E-2</c:v>
                </c:pt>
                <c:pt idx="8323">
                  <c:v>1.7999999999999999E-2</c:v>
                </c:pt>
                <c:pt idx="8324">
                  <c:v>1.9000000000000031E-2</c:v>
                </c:pt>
                <c:pt idx="8325">
                  <c:v>2.0000000000000011E-2</c:v>
                </c:pt>
                <c:pt idx="8326">
                  <c:v>2.1999999999999999E-2</c:v>
                </c:pt>
                <c:pt idx="8327">
                  <c:v>2.3E-2</c:v>
                </c:pt>
                <c:pt idx="8328">
                  <c:v>2.5000000000000001E-2</c:v>
                </c:pt>
                <c:pt idx="8329">
                  <c:v>2.4E-2</c:v>
                </c:pt>
                <c:pt idx="8330">
                  <c:v>2.3E-2</c:v>
                </c:pt>
                <c:pt idx="8331">
                  <c:v>2.1000000000000012E-2</c:v>
                </c:pt>
                <c:pt idx="8332">
                  <c:v>2.1000000000000012E-2</c:v>
                </c:pt>
                <c:pt idx="8333">
                  <c:v>2.0000000000000011E-2</c:v>
                </c:pt>
                <c:pt idx="8334">
                  <c:v>2.0000000000000011E-2</c:v>
                </c:pt>
                <c:pt idx="8335">
                  <c:v>2.0000000000000011E-2</c:v>
                </c:pt>
                <c:pt idx="8336">
                  <c:v>2.0000000000000011E-2</c:v>
                </c:pt>
                <c:pt idx="8337">
                  <c:v>1.9000000000000031E-2</c:v>
                </c:pt>
                <c:pt idx="8338">
                  <c:v>1.9000000000000031E-2</c:v>
                </c:pt>
                <c:pt idx="8339">
                  <c:v>1.9000000000000031E-2</c:v>
                </c:pt>
                <c:pt idx="8340">
                  <c:v>1.7000000000000001E-2</c:v>
                </c:pt>
                <c:pt idx="8341">
                  <c:v>1.7999999999999999E-2</c:v>
                </c:pt>
                <c:pt idx="8342">
                  <c:v>2.0000000000000011E-2</c:v>
                </c:pt>
                <c:pt idx="8343">
                  <c:v>2.1000000000000012E-2</c:v>
                </c:pt>
                <c:pt idx="8344">
                  <c:v>2.1000000000000012E-2</c:v>
                </c:pt>
                <c:pt idx="8345">
                  <c:v>2.1000000000000012E-2</c:v>
                </c:pt>
                <c:pt idx="8346">
                  <c:v>2.1999999999999999E-2</c:v>
                </c:pt>
                <c:pt idx="8347">
                  <c:v>2.0000000000000011E-2</c:v>
                </c:pt>
                <c:pt idx="8348">
                  <c:v>1.9000000000000031E-2</c:v>
                </c:pt>
                <c:pt idx="8349">
                  <c:v>1.9000000000000031E-2</c:v>
                </c:pt>
                <c:pt idx="8350">
                  <c:v>1.9000000000000031E-2</c:v>
                </c:pt>
                <c:pt idx="8351">
                  <c:v>2.0000000000000011E-2</c:v>
                </c:pt>
                <c:pt idx="8352">
                  <c:v>2.0000000000000011E-2</c:v>
                </c:pt>
                <c:pt idx="8353">
                  <c:v>1.9000000000000031E-2</c:v>
                </c:pt>
                <c:pt idx="8354">
                  <c:v>1.7999999999999999E-2</c:v>
                </c:pt>
                <c:pt idx="8355">
                  <c:v>1.9000000000000031E-2</c:v>
                </c:pt>
                <c:pt idx="8356">
                  <c:v>2.0000000000000011E-2</c:v>
                </c:pt>
                <c:pt idx="8357">
                  <c:v>2.0000000000000011E-2</c:v>
                </c:pt>
                <c:pt idx="8358">
                  <c:v>2.0000000000000011E-2</c:v>
                </c:pt>
                <c:pt idx="8359">
                  <c:v>2.1000000000000012E-2</c:v>
                </c:pt>
                <c:pt idx="8360">
                  <c:v>2.3E-2</c:v>
                </c:pt>
                <c:pt idx="8361">
                  <c:v>2.3E-2</c:v>
                </c:pt>
                <c:pt idx="8362">
                  <c:v>2.3E-2</c:v>
                </c:pt>
                <c:pt idx="8363">
                  <c:v>2.1000000000000012E-2</c:v>
                </c:pt>
                <c:pt idx="8364">
                  <c:v>2.0000000000000011E-2</c:v>
                </c:pt>
                <c:pt idx="8365">
                  <c:v>1.9000000000000031E-2</c:v>
                </c:pt>
                <c:pt idx="8366">
                  <c:v>1.7999999999999999E-2</c:v>
                </c:pt>
                <c:pt idx="8367">
                  <c:v>1.7999999999999999E-2</c:v>
                </c:pt>
                <c:pt idx="8368">
                  <c:v>2.0000000000000011E-2</c:v>
                </c:pt>
                <c:pt idx="8369">
                  <c:v>2.0000000000000011E-2</c:v>
                </c:pt>
                <c:pt idx="8370">
                  <c:v>1.9000000000000031E-2</c:v>
                </c:pt>
                <c:pt idx="8371">
                  <c:v>1.7999999999999999E-2</c:v>
                </c:pt>
                <c:pt idx="8372">
                  <c:v>1.7999999999999999E-2</c:v>
                </c:pt>
                <c:pt idx="8373">
                  <c:v>1.7999999999999999E-2</c:v>
                </c:pt>
                <c:pt idx="8374">
                  <c:v>1.7999999999999999E-2</c:v>
                </c:pt>
                <c:pt idx="8375">
                  <c:v>1.7000000000000001E-2</c:v>
                </c:pt>
                <c:pt idx="8376">
                  <c:v>1.7999999999999999E-2</c:v>
                </c:pt>
                <c:pt idx="8377">
                  <c:v>1.9000000000000031E-2</c:v>
                </c:pt>
                <c:pt idx="8378">
                  <c:v>2.1000000000000012E-2</c:v>
                </c:pt>
                <c:pt idx="8379">
                  <c:v>2.1999999999999999E-2</c:v>
                </c:pt>
                <c:pt idx="8380">
                  <c:v>2.1000000000000012E-2</c:v>
                </c:pt>
                <c:pt idx="8381">
                  <c:v>1.9000000000000031E-2</c:v>
                </c:pt>
                <c:pt idx="8382">
                  <c:v>1.9000000000000031E-2</c:v>
                </c:pt>
                <c:pt idx="8383">
                  <c:v>1.7999999999999999E-2</c:v>
                </c:pt>
                <c:pt idx="8384">
                  <c:v>1.9000000000000031E-2</c:v>
                </c:pt>
                <c:pt idx="8385">
                  <c:v>2.0000000000000011E-2</c:v>
                </c:pt>
                <c:pt idx="8386">
                  <c:v>2.1000000000000012E-2</c:v>
                </c:pt>
                <c:pt idx="8387">
                  <c:v>2.1000000000000012E-2</c:v>
                </c:pt>
                <c:pt idx="8388">
                  <c:v>2.1000000000000012E-2</c:v>
                </c:pt>
                <c:pt idx="8389">
                  <c:v>2.1000000000000012E-2</c:v>
                </c:pt>
                <c:pt idx="8390">
                  <c:v>2.0000000000000011E-2</c:v>
                </c:pt>
                <c:pt idx="8391">
                  <c:v>2.0000000000000011E-2</c:v>
                </c:pt>
                <c:pt idx="8392">
                  <c:v>1.9000000000000031E-2</c:v>
                </c:pt>
                <c:pt idx="8393">
                  <c:v>1.7999999999999999E-2</c:v>
                </c:pt>
                <c:pt idx="8394">
                  <c:v>1.9000000000000031E-2</c:v>
                </c:pt>
                <c:pt idx="8395">
                  <c:v>2.0000000000000011E-2</c:v>
                </c:pt>
                <c:pt idx="8396">
                  <c:v>2.1999999999999999E-2</c:v>
                </c:pt>
                <c:pt idx="8397">
                  <c:v>2.1999999999999999E-2</c:v>
                </c:pt>
                <c:pt idx="8398">
                  <c:v>2.0000000000000011E-2</c:v>
                </c:pt>
                <c:pt idx="8399">
                  <c:v>1.9000000000000031E-2</c:v>
                </c:pt>
                <c:pt idx="8400">
                  <c:v>1.9000000000000031E-2</c:v>
                </c:pt>
                <c:pt idx="8401">
                  <c:v>1.9000000000000031E-2</c:v>
                </c:pt>
                <c:pt idx="8402">
                  <c:v>1.9000000000000031E-2</c:v>
                </c:pt>
                <c:pt idx="8403">
                  <c:v>1.9000000000000031E-2</c:v>
                </c:pt>
                <c:pt idx="8404">
                  <c:v>1.9000000000000031E-2</c:v>
                </c:pt>
                <c:pt idx="8405">
                  <c:v>1.9000000000000031E-2</c:v>
                </c:pt>
                <c:pt idx="8406">
                  <c:v>1.9000000000000031E-2</c:v>
                </c:pt>
                <c:pt idx="8407">
                  <c:v>1.7999999999999999E-2</c:v>
                </c:pt>
                <c:pt idx="8408">
                  <c:v>1.7999999999999999E-2</c:v>
                </c:pt>
                <c:pt idx="8409">
                  <c:v>1.7999999999999999E-2</c:v>
                </c:pt>
                <c:pt idx="8410">
                  <c:v>1.7999999999999999E-2</c:v>
                </c:pt>
                <c:pt idx="8411">
                  <c:v>1.7999999999999999E-2</c:v>
                </c:pt>
                <c:pt idx="8412">
                  <c:v>2.0000000000000011E-2</c:v>
                </c:pt>
                <c:pt idx="8413">
                  <c:v>2.1999999999999999E-2</c:v>
                </c:pt>
                <c:pt idx="8414">
                  <c:v>2.3E-2</c:v>
                </c:pt>
                <c:pt idx="8415">
                  <c:v>2.1999999999999999E-2</c:v>
                </c:pt>
                <c:pt idx="8416">
                  <c:v>2.1000000000000012E-2</c:v>
                </c:pt>
                <c:pt idx="8417">
                  <c:v>2.1000000000000012E-2</c:v>
                </c:pt>
                <c:pt idx="8418">
                  <c:v>2.1999999999999999E-2</c:v>
                </c:pt>
                <c:pt idx="8419">
                  <c:v>2.1999999999999999E-2</c:v>
                </c:pt>
                <c:pt idx="8420">
                  <c:v>2.1000000000000012E-2</c:v>
                </c:pt>
                <c:pt idx="8421">
                  <c:v>2.0000000000000011E-2</c:v>
                </c:pt>
                <c:pt idx="8422">
                  <c:v>1.9000000000000031E-2</c:v>
                </c:pt>
                <c:pt idx="8423">
                  <c:v>1.9000000000000031E-2</c:v>
                </c:pt>
                <c:pt idx="8424">
                  <c:v>1.7999999999999999E-2</c:v>
                </c:pt>
                <c:pt idx="8425">
                  <c:v>1.7999999999999999E-2</c:v>
                </c:pt>
                <c:pt idx="8426">
                  <c:v>1.7000000000000001E-2</c:v>
                </c:pt>
                <c:pt idx="8427">
                  <c:v>1.7999999999999999E-2</c:v>
                </c:pt>
                <c:pt idx="8428">
                  <c:v>1.9000000000000031E-2</c:v>
                </c:pt>
                <c:pt idx="8429">
                  <c:v>2.0000000000000011E-2</c:v>
                </c:pt>
                <c:pt idx="8430">
                  <c:v>2.1000000000000012E-2</c:v>
                </c:pt>
                <c:pt idx="8431">
                  <c:v>2.1999999999999999E-2</c:v>
                </c:pt>
                <c:pt idx="8432">
                  <c:v>2.1000000000000012E-2</c:v>
                </c:pt>
                <c:pt idx="8433">
                  <c:v>2.0000000000000011E-2</c:v>
                </c:pt>
                <c:pt idx="8434">
                  <c:v>1.9000000000000031E-2</c:v>
                </c:pt>
                <c:pt idx="8435">
                  <c:v>1.9000000000000031E-2</c:v>
                </c:pt>
                <c:pt idx="8436">
                  <c:v>1.9000000000000031E-2</c:v>
                </c:pt>
                <c:pt idx="8437">
                  <c:v>2.0000000000000011E-2</c:v>
                </c:pt>
                <c:pt idx="8438">
                  <c:v>1.7999999999999999E-2</c:v>
                </c:pt>
                <c:pt idx="8439">
                  <c:v>1.7999999999999999E-2</c:v>
                </c:pt>
                <c:pt idx="8440">
                  <c:v>1.9000000000000031E-2</c:v>
                </c:pt>
                <c:pt idx="8441">
                  <c:v>1.9000000000000031E-2</c:v>
                </c:pt>
                <c:pt idx="8442">
                  <c:v>1.9000000000000031E-2</c:v>
                </c:pt>
                <c:pt idx="8443">
                  <c:v>1.7999999999999999E-2</c:v>
                </c:pt>
                <c:pt idx="8444">
                  <c:v>1.7999999999999999E-2</c:v>
                </c:pt>
                <c:pt idx="8445">
                  <c:v>2.1000000000000012E-2</c:v>
                </c:pt>
                <c:pt idx="8446">
                  <c:v>2.3E-2</c:v>
                </c:pt>
                <c:pt idx="8447">
                  <c:v>2.4E-2</c:v>
                </c:pt>
                <c:pt idx="8448">
                  <c:v>2.4E-2</c:v>
                </c:pt>
                <c:pt idx="8449">
                  <c:v>2.4E-2</c:v>
                </c:pt>
                <c:pt idx="8450">
                  <c:v>2.3E-2</c:v>
                </c:pt>
                <c:pt idx="8451">
                  <c:v>2.1000000000000012E-2</c:v>
                </c:pt>
                <c:pt idx="8452">
                  <c:v>1.9000000000000031E-2</c:v>
                </c:pt>
                <c:pt idx="8453">
                  <c:v>2.0000000000000011E-2</c:v>
                </c:pt>
                <c:pt idx="8454">
                  <c:v>2.0000000000000011E-2</c:v>
                </c:pt>
                <c:pt idx="8455">
                  <c:v>1.9000000000000031E-2</c:v>
                </c:pt>
                <c:pt idx="8456">
                  <c:v>1.9000000000000031E-2</c:v>
                </c:pt>
                <c:pt idx="8457">
                  <c:v>1.9000000000000031E-2</c:v>
                </c:pt>
                <c:pt idx="8458">
                  <c:v>1.9000000000000031E-2</c:v>
                </c:pt>
                <c:pt idx="8459">
                  <c:v>1.7999999999999999E-2</c:v>
                </c:pt>
                <c:pt idx="8460">
                  <c:v>1.7000000000000001E-2</c:v>
                </c:pt>
                <c:pt idx="8461">
                  <c:v>1.7000000000000001E-2</c:v>
                </c:pt>
                <c:pt idx="8462">
                  <c:v>2.0000000000000011E-2</c:v>
                </c:pt>
                <c:pt idx="8463">
                  <c:v>2.1000000000000012E-2</c:v>
                </c:pt>
                <c:pt idx="8464">
                  <c:v>2.1000000000000012E-2</c:v>
                </c:pt>
                <c:pt idx="8465">
                  <c:v>2.1000000000000012E-2</c:v>
                </c:pt>
                <c:pt idx="8466">
                  <c:v>2.1000000000000012E-2</c:v>
                </c:pt>
                <c:pt idx="8467">
                  <c:v>2.0000000000000011E-2</c:v>
                </c:pt>
                <c:pt idx="8468">
                  <c:v>1.9000000000000031E-2</c:v>
                </c:pt>
                <c:pt idx="8469">
                  <c:v>1.9000000000000031E-2</c:v>
                </c:pt>
                <c:pt idx="8470">
                  <c:v>1.9000000000000031E-2</c:v>
                </c:pt>
                <c:pt idx="8471">
                  <c:v>2.0000000000000011E-2</c:v>
                </c:pt>
                <c:pt idx="8472">
                  <c:v>1.9000000000000031E-2</c:v>
                </c:pt>
                <c:pt idx="8473">
                  <c:v>1.9000000000000031E-2</c:v>
                </c:pt>
                <c:pt idx="8474">
                  <c:v>2.0000000000000011E-2</c:v>
                </c:pt>
                <c:pt idx="8475">
                  <c:v>2.1999999999999999E-2</c:v>
                </c:pt>
                <c:pt idx="8476">
                  <c:v>2.1000000000000012E-2</c:v>
                </c:pt>
                <c:pt idx="8477">
                  <c:v>2.1000000000000012E-2</c:v>
                </c:pt>
                <c:pt idx="8478">
                  <c:v>2.1000000000000012E-2</c:v>
                </c:pt>
                <c:pt idx="8479">
                  <c:v>2.1999999999999999E-2</c:v>
                </c:pt>
                <c:pt idx="8480">
                  <c:v>2.3E-2</c:v>
                </c:pt>
                <c:pt idx="8481">
                  <c:v>2.3E-2</c:v>
                </c:pt>
                <c:pt idx="8482">
                  <c:v>2.1000000000000012E-2</c:v>
                </c:pt>
                <c:pt idx="8483">
                  <c:v>2.0000000000000011E-2</c:v>
                </c:pt>
                <c:pt idx="8484">
                  <c:v>2.0000000000000011E-2</c:v>
                </c:pt>
                <c:pt idx="8485">
                  <c:v>1.9000000000000031E-2</c:v>
                </c:pt>
                <c:pt idx="8486">
                  <c:v>1.9000000000000031E-2</c:v>
                </c:pt>
                <c:pt idx="8487">
                  <c:v>1.9000000000000031E-2</c:v>
                </c:pt>
                <c:pt idx="8488">
                  <c:v>1.9000000000000031E-2</c:v>
                </c:pt>
                <c:pt idx="8489">
                  <c:v>1.9000000000000031E-2</c:v>
                </c:pt>
                <c:pt idx="8490">
                  <c:v>1.9000000000000031E-2</c:v>
                </c:pt>
                <c:pt idx="8491">
                  <c:v>1.7999999999999999E-2</c:v>
                </c:pt>
                <c:pt idx="8492">
                  <c:v>1.7999999999999999E-2</c:v>
                </c:pt>
                <c:pt idx="8493">
                  <c:v>1.7999999999999999E-2</c:v>
                </c:pt>
                <c:pt idx="8494">
                  <c:v>1.7000000000000001E-2</c:v>
                </c:pt>
                <c:pt idx="8495">
                  <c:v>1.7999999999999999E-2</c:v>
                </c:pt>
                <c:pt idx="8496">
                  <c:v>1.9000000000000031E-2</c:v>
                </c:pt>
                <c:pt idx="8497">
                  <c:v>2.1000000000000012E-2</c:v>
                </c:pt>
                <c:pt idx="8498">
                  <c:v>2.1999999999999999E-2</c:v>
                </c:pt>
                <c:pt idx="8499">
                  <c:v>2.1000000000000012E-2</c:v>
                </c:pt>
                <c:pt idx="8500">
                  <c:v>2.0000000000000011E-2</c:v>
                </c:pt>
                <c:pt idx="8501">
                  <c:v>1.9000000000000031E-2</c:v>
                </c:pt>
                <c:pt idx="8502">
                  <c:v>1.9000000000000031E-2</c:v>
                </c:pt>
                <c:pt idx="8503">
                  <c:v>2.1000000000000012E-2</c:v>
                </c:pt>
                <c:pt idx="8504">
                  <c:v>2.1000000000000012E-2</c:v>
                </c:pt>
                <c:pt idx="8505">
                  <c:v>2.1000000000000012E-2</c:v>
                </c:pt>
                <c:pt idx="8506">
                  <c:v>2.1999999999999999E-2</c:v>
                </c:pt>
                <c:pt idx="8507">
                  <c:v>2.1999999999999999E-2</c:v>
                </c:pt>
                <c:pt idx="8508">
                  <c:v>2.1000000000000012E-2</c:v>
                </c:pt>
                <c:pt idx="8509">
                  <c:v>1.9000000000000031E-2</c:v>
                </c:pt>
                <c:pt idx="8510">
                  <c:v>1.9000000000000031E-2</c:v>
                </c:pt>
                <c:pt idx="8511">
                  <c:v>1.7999999999999999E-2</c:v>
                </c:pt>
                <c:pt idx="8512">
                  <c:v>1.7999999999999999E-2</c:v>
                </c:pt>
                <c:pt idx="8513">
                  <c:v>1.9000000000000031E-2</c:v>
                </c:pt>
                <c:pt idx="8514">
                  <c:v>2.1000000000000012E-2</c:v>
                </c:pt>
                <c:pt idx="8515">
                  <c:v>2.1000000000000012E-2</c:v>
                </c:pt>
                <c:pt idx="8516">
                  <c:v>2.1000000000000012E-2</c:v>
                </c:pt>
                <c:pt idx="8517">
                  <c:v>2.0000000000000011E-2</c:v>
                </c:pt>
                <c:pt idx="8518">
                  <c:v>1.9000000000000031E-2</c:v>
                </c:pt>
                <c:pt idx="8519">
                  <c:v>1.7999999999999999E-2</c:v>
                </c:pt>
                <c:pt idx="8520">
                  <c:v>2.0000000000000011E-2</c:v>
                </c:pt>
                <c:pt idx="8521">
                  <c:v>1.9000000000000031E-2</c:v>
                </c:pt>
                <c:pt idx="8522">
                  <c:v>1.7999999999999999E-2</c:v>
                </c:pt>
                <c:pt idx="8523">
                  <c:v>1.7999999999999999E-2</c:v>
                </c:pt>
                <c:pt idx="8524">
                  <c:v>1.7999999999999999E-2</c:v>
                </c:pt>
                <c:pt idx="8525">
                  <c:v>1.9000000000000031E-2</c:v>
                </c:pt>
                <c:pt idx="8526">
                  <c:v>1.7999999999999999E-2</c:v>
                </c:pt>
                <c:pt idx="8527">
                  <c:v>1.7000000000000001E-2</c:v>
                </c:pt>
                <c:pt idx="8528">
                  <c:v>1.7000000000000001E-2</c:v>
                </c:pt>
                <c:pt idx="8529">
                  <c:v>1.7999999999999999E-2</c:v>
                </c:pt>
                <c:pt idx="8530">
                  <c:v>1.9000000000000031E-2</c:v>
                </c:pt>
                <c:pt idx="8531">
                  <c:v>2.1000000000000012E-2</c:v>
                </c:pt>
                <c:pt idx="8532">
                  <c:v>2.1000000000000012E-2</c:v>
                </c:pt>
                <c:pt idx="8533">
                  <c:v>2.3E-2</c:v>
                </c:pt>
                <c:pt idx="8534">
                  <c:v>2.3E-2</c:v>
                </c:pt>
                <c:pt idx="8535">
                  <c:v>2.1999999999999999E-2</c:v>
                </c:pt>
                <c:pt idx="8536">
                  <c:v>2.1999999999999999E-2</c:v>
                </c:pt>
                <c:pt idx="8537">
                  <c:v>2.1999999999999999E-2</c:v>
                </c:pt>
                <c:pt idx="8538">
                  <c:v>2.1999999999999999E-2</c:v>
                </c:pt>
                <c:pt idx="8539">
                  <c:v>2.0000000000000011E-2</c:v>
                </c:pt>
                <c:pt idx="8540">
                  <c:v>1.9000000000000031E-2</c:v>
                </c:pt>
                <c:pt idx="8541">
                  <c:v>1.7999999999999999E-2</c:v>
                </c:pt>
                <c:pt idx="8542">
                  <c:v>1.9000000000000031E-2</c:v>
                </c:pt>
                <c:pt idx="8543">
                  <c:v>1.7999999999999999E-2</c:v>
                </c:pt>
                <c:pt idx="8544">
                  <c:v>1.7999999999999999E-2</c:v>
                </c:pt>
                <c:pt idx="8545">
                  <c:v>1.7000000000000001E-2</c:v>
                </c:pt>
                <c:pt idx="8546">
                  <c:v>1.7999999999999999E-2</c:v>
                </c:pt>
                <c:pt idx="8547">
                  <c:v>2.0000000000000011E-2</c:v>
                </c:pt>
                <c:pt idx="8548">
                  <c:v>2.1000000000000012E-2</c:v>
                </c:pt>
                <c:pt idx="8549">
                  <c:v>2.0000000000000011E-2</c:v>
                </c:pt>
                <c:pt idx="8550">
                  <c:v>2.1000000000000012E-2</c:v>
                </c:pt>
                <c:pt idx="8551">
                  <c:v>2.1000000000000012E-2</c:v>
                </c:pt>
                <c:pt idx="8552">
                  <c:v>2.0000000000000011E-2</c:v>
                </c:pt>
                <c:pt idx="8553">
                  <c:v>1.9000000000000031E-2</c:v>
                </c:pt>
                <c:pt idx="8554">
                  <c:v>2.0000000000000011E-2</c:v>
                </c:pt>
                <c:pt idx="8555">
                  <c:v>2.0000000000000011E-2</c:v>
                </c:pt>
                <c:pt idx="8556">
                  <c:v>2.0000000000000011E-2</c:v>
                </c:pt>
                <c:pt idx="8557">
                  <c:v>1.7999999999999999E-2</c:v>
                </c:pt>
                <c:pt idx="8558">
                  <c:v>1.7999999999999999E-2</c:v>
                </c:pt>
                <c:pt idx="8559">
                  <c:v>1.7999999999999999E-2</c:v>
                </c:pt>
                <c:pt idx="8560">
                  <c:v>1.9000000000000031E-2</c:v>
                </c:pt>
                <c:pt idx="8561">
                  <c:v>1.9000000000000031E-2</c:v>
                </c:pt>
                <c:pt idx="8562">
                  <c:v>1.9000000000000031E-2</c:v>
                </c:pt>
                <c:pt idx="8563">
                  <c:v>2.1000000000000012E-2</c:v>
                </c:pt>
                <c:pt idx="8564">
                  <c:v>2.1999999999999999E-2</c:v>
                </c:pt>
                <c:pt idx="8565">
                  <c:v>2.3E-2</c:v>
                </c:pt>
                <c:pt idx="8566">
                  <c:v>2.3E-2</c:v>
                </c:pt>
                <c:pt idx="8567">
                  <c:v>2.3E-2</c:v>
                </c:pt>
                <c:pt idx="8568">
                  <c:v>2.3E-2</c:v>
                </c:pt>
                <c:pt idx="8569">
                  <c:v>2.1000000000000012E-2</c:v>
                </c:pt>
                <c:pt idx="8570">
                  <c:v>2.0000000000000011E-2</c:v>
                </c:pt>
                <c:pt idx="8571">
                  <c:v>2.0000000000000011E-2</c:v>
                </c:pt>
                <c:pt idx="8572">
                  <c:v>1.9000000000000031E-2</c:v>
                </c:pt>
                <c:pt idx="8573">
                  <c:v>1.9000000000000031E-2</c:v>
                </c:pt>
                <c:pt idx="8574">
                  <c:v>1.9000000000000031E-2</c:v>
                </c:pt>
                <c:pt idx="8575">
                  <c:v>1.9000000000000031E-2</c:v>
                </c:pt>
                <c:pt idx="8576">
                  <c:v>1.7999999999999999E-2</c:v>
                </c:pt>
                <c:pt idx="8577">
                  <c:v>1.7999999999999999E-2</c:v>
                </c:pt>
                <c:pt idx="8578">
                  <c:v>1.9000000000000031E-2</c:v>
                </c:pt>
                <c:pt idx="8579">
                  <c:v>1.7999999999999999E-2</c:v>
                </c:pt>
                <c:pt idx="8580">
                  <c:v>1.7999999999999999E-2</c:v>
                </c:pt>
                <c:pt idx="8581">
                  <c:v>1.9000000000000031E-2</c:v>
                </c:pt>
                <c:pt idx="8582">
                  <c:v>2.0000000000000011E-2</c:v>
                </c:pt>
                <c:pt idx="8583">
                  <c:v>2.1000000000000012E-2</c:v>
                </c:pt>
                <c:pt idx="8584">
                  <c:v>2.1000000000000012E-2</c:v>
                </c:pt>
                <c:pt idx="8585">
                  <c:v>2.1000000000000012E-2</c:v>
                </c:pt>
                <c:pt idx="8586">
                  <c:v>2.1000000000000012E-2</c:v>
                </c:pt>
                <c:pt idx="8587">
                  <c:v>2.1000000000000012E-2</c:v>
                </c:pt>
                <c:pt idx="8588">
                  <c:v>1.9000000000000031E-2</c:v>
                </c:pt>
                <c:pt idx="8589">
                  <c:v>1.7999999999999999E-2</c:v>
                </c:pt>
                <c:pt idx="8590">
                  <c:v>2.0000000000000011E-2</c:v>
                </c:pt>
                <c:pt idx="8591">
                  <c:v>2.1000000000000012E-2</c:v>
                </c:pt>
                <c:pt idx="8592">
                  <c:v>2.1000000000000012E-2</c:v>
                </c:pt>
                <c:pt idx="8593">
                  <c:v>2.0000000000000011E-2</c:v>
                </c:pt>
                <c:pt idx="8594">
                  <c:v>2.1000000000000012E-2</c:v>
                </c:pt>
                <c:pt idx="8595">
                  <c:v>2.1999999999999999E-2</c:v>
                </c:pt>
                <c:pt idx="8596">
                  <c:v>2.1000000000000012E-2</c:v>
                </c:pt>
                <c:pt idx="8597">
                  <c:v>2.0000000000000011E-2</c:v>
                </c:pt>
                <c:pt idx="8598">
                  <c:v>2.0000000000000011E-2</c:v>
                </c:pt>
                <c:pt idx="8599">
                  <c:v>2.1000000000000012E-2</c:v>
                </c:pt>
                <c:pt idx="8600">
                  <c:v>2.1000000000000012E-2</c:v>
                </c:pt>
                <c:pt idx="8601">
                  <c:v>2.1000000000000012E-2</c:v>
                </c:pt>
                <c:pt idx="8602">
                  <c:v>2.0000000000000011E-2</c:v>
                </c:pt>
                <c:pt idx="8603">
                  <c:v>2.1000000000000012E-2</c:v>
                </c:pt>
                <c:pt idx="8604">
                  <c:v>2.1000000000000012E-2</c:v>
                </c:pt>
                <c:pt idx="8605">
                  <c:v>2.0000000000000011E-2</c:v>
                </c:pt>
                <c:pt idx="8606">
                  <c:v>1.9000000000000031E-2</c:v>
                </c:pt>
                <c:pt idx="8607">
                  <c:v>1.7999999999999999E-2</c:v>
                </c:pt>
                <c:pt idx="8608">
                  <c:v>1.9000000000000031E-2</c:v>
                </c:pt>
                <c:pt idx="8609">
                  <c:v>1.9000000000000031E-2</c:v>
                </c:pt>
                <c:pt idx="8610">
                  <c:v>1.7999999999999999E-2</c:v>
                </c:pt>
                <c:pt idx="8611">
                  <c:v>1.7999999999999999E-2</c:v>
                </c:pt>
                <c:pt idx="8612">
                  <c:v>1.7999999999999999E-2</c:v>
                </c:pt>
                <c:pt idx="8613">
                  <c:v>1.7999999999999999E-2</c:v>
                </c:pt>
                <c:pt idx="8614">
                  <c:v>1.7999999999999999E-2</c:v>
                </c:pt>
                <c:pt idx="8615">
                  <c:v>1.9000000000000031E-2</c:v>
                </c:pt>
                <c:pt idx="8616">
                  <c:v>2.0000000000000011E-2</c:v>
                </c:pt>
                <c:pt idx="8617">
                  <c:v>2.1000000000000012E-2</c:v>
                </c:pt>
                <c:pt idx="8618">
                  <c:v>2.1000000000000012E-2</c:v>
                </c:pt>
                <c:pt idx="8619">
                  <c:v>2.1000000000000012E-2</c:v>
                </c:pt>
                <c:pt idx="8620">
                  <c:v>2.1000000000000012E-2</c:v>
                </c:pt>
                <c:pt idx="8621">
                  <c:v>2.1000000000000012E-2</c:v>
                </c:pt>
                <c:pt idx="8622">
                  <c:v>2.1000000000000012E-2</c:v>
                </c:pt>
                <c:pt idx="8623">
                  <c:v>2.1000000000000012E-2</c:v>
                </c:pt>
                <c:pt idx="8624">
                  <c:v>2.1000000000000012E-2</c:v>
                </c:pt>
                <c:pt idx="8625">
                  <c:v>2.1000000000000012E-2</c:v>
                </c:pt>
                <c:pt idx="8626">
                  <c:v>2.1000000000000012E-2</c:v>
                </c:pt>
                <c:pt idx="8627">
                  <c:v>2.0000000000000011E-2</c:v>
                </c:pt>
                <c:pt idx="8628">
                  <c:v>1.7999999999999999E-2</c:v>
                </c:pt>
                <c:pt idx="8629">
                  <c:v>1.7000000000000001E-2</c:v>
                </c:pt>
                <c:pt idx="8630">
                  <c:v>1.7000000000000001E-2</c:v>
                </c:pt>
                <c:pt idx="8631">
                  <c:v>1.7999999999999999E-2</c:v>
                </c:pt>
                <c:pt idx="8632">
                  <c:v>1.9000000000000031E-2</c:v>
                </c:pt>
                <c:pt idx="8633">
                  <c:v>1.9000000000000031E-2</c:v>
                </c:pt>
                <c:pt idx="8634">
                  <c:v>2.0000000000000011E-2</c:v>
                </c:pt>
                <c:pt idx="8635">
                  <c:v>2.1000000000000012E-2</c:v>
                </c:pt>
                <c:pt idx="8636">
                  <c:v>2.1000000000000012E-2</c:v>
                </c:pt>
                <c:pt idx="8637">
                  <c:v>2.0000000000000011E-2</c:v>
                </c:pt>
                <c:pt idx="8638">
                  <c:v>2.0000000000000011E-2</c:v>
                </c:pt>
                <c:pt idx="8639">
                  <c:v>1.9000000000000031E-2</c:v>
                </c:pt>
                <c:pt idx="8640">
                  <c:v>1.9000000000000031E-2</c:v>
                </c:pt>
                <c:pt idx="8641">
                  <c:v>1.7999999999999999E-2</c:v>
                </c:pt>
                <c:pt idx="8642">
                  <c:v>1.7999999999999999E-2</c:v>
                </c:pt>
                <c:pt idx="8643">
                  <c:v>1.9000000000000031E-2</c:v>
                </c:pt>
                <c:pt idx="8644">
                  <c:v>1.9000000000000031E-2</c:v>
                </c:pt>
                <c:pt idx="8645">
                  <c:v>1.7999999999999999E-2</c:v>
                </c:pt>
                <c:pt idx="8646">
                  <c:v>1.7999999999999999E-2</c:v>
                </c:pt>
                <c:pt idx="8647">
                  <c:v>1.7000000000000001E-2</c:v>
                </c:pt>
                <c:pt idx="8648">
                  <c:v>1.7999999999999999E-2</c:v>
                </c:pt>
                <c:pt idx="8649">
                  <c:v>1.9000000000000031E-2</c:v>
                </c:pt>
                <c:pt idx="8650">
                  <c:v>2.1000000000000012E-2</c:v>
                </c:pt>
                <c:pt idx="8651">
                  <c:v>2.1999999999999999E-2</c:v>
                </c:pt>
                <c:pt idx="8652">
                  <c:v>2.4E-2</c:v>
                </c:pt>
                <c:pt idx="8653">
                  <c:v>2.4E-2</c:v>
                </c:pt>
                <c:pt idx="8654">
                  <c:v>2.3E-2</c:v>
                </c:pt>
                <c:pt idx="8655">
                  <c:v>2.1999999999999999E-2</c:v>
                </c:pt>
                <c:pt idx="8656">
                  <c:v>2.1000000000000012E-2</c:v>
                </c:pt>
                <c:pt idx="8657">
                  <c:v>2.0000000000000011E-2</c:v>
                </c:pt>
                <c:pt idx="8658">
                  <c:v>1.9000000000000031E-2</c:v>
                </c:pt>
                <c:pt idx="8659">
                  <c:v>1.9000000000000031E-2</c:v>
                </c:pt>
                <c:pt idx="8660">
                  <c:v>1.7999999999999999E-2</c:v>
                </c:pt>
                <c:pt idx="8661">
                  <c:v>1.7999999999999999E-2</c:v>
                </c:pt>
                <c:pt idx="8662">
                  <c:v>1.9000000000000031E-2</c:v>
                </c:pt>
                <c:pt idx="8663">
                  <c:v>1.7999999999999999E-2</c:v>
                </c:pt>
                <c:pt idx="8664">
                  <c:v>1.7999999999999999E-2</c:v>
                </c:pt>
                <c:pt idx="8665">
                  <c:v>1.7999999999999999E-2</c:v>
                </c:pt>
                <c:pt idx="8666">
                  <c:v>1.9000000000000031E-2</c:v>
                </c:pt>
                <c:pt idx="8667">
                  <c:v>2.0000000000000011E-2</c:v>
                </c:pt>
                <c:pt idx="8668">
                  <c:v>2.0000000000000011E-2</c:v>
                </c:pt>
                <c:pt idx="8669">
                  <c:v>2.1000000000000012E-2</c:v>
                </c:pt>
                <c:pt idx="8670">
                  <c:v>2.1000000000000012E-2</c:v>
                </c:pt>
                <c:pt idx="8671">
                  <c:v>2.1000000000000012E-2</c:v>
                </c:pt>
                <c:pt idx="8672">
                  <c:v>1.9000000000000031E-2</c:v>
                </c:pt>
                <c:pt idx="8673">
                  <c:v>1.7999999999999999E-2</c:v>
                </c:pt>
                <c:pt idx="8674">
                  <c:v>1.7999999999999999E-2</c:v>
                </c:pt>
                <c:pt idx="8675">
                  <c:v>1.9000000000000031E-2</c:v>
                </c:pt>
                <c:pt idx="8676">
                  <c:v>1.9000000000000031E-2</c:v>
                </c:pt>
                <c:pt idx="8677">
                  <c:v>1.7999999999999999E-2</c:v>
                </c:pt>
                <c:pt idx="8678">
                  <c:v>1.7999999999999999E-2</c:v>
                </c:pt>
                <c:pt idx="8679">
                  <c:v>2.0000000000000011E-2</c:v>
                </c:pt>
                <c:pt idx="8680">
                  <c:v>2.1000000000000012E-2</c:v>
                </c:pt>
                <c:pt idx="8681">
                  <c:v>2.1000000000000012E-2</c:v>
                </c:pt>
                <c:pt idx="8682">
                  <c:v>2.1000000000000012E-2</c:v>
                </c:pt>
                <c:pt idx="8683">
                  <c:v>2.1999999999999999E-2</c:v>
                </c:pt>
                <c:pt idx="8684">
                  <c:v>2.3E-2</c:v>
                </c:pt>
                <c:pt idx="8685">
                  <c:v>2.3E-2</c:v>
                </c:pt>
                <c:pt idx="8686">
                  <c:v>2.1999999999999999E-2</c:v>
                </c:pt>
                <c:pt idx="8687">
                  <c:v>2.1999999999999999E-2</c:v>
                </c:pt>
                <c:pt idx="8688">
                  <c:v>2.1000000000000012E-2</c:v>
                </c:pt>
                <c:pt idx="8689">
                  <c:v>2.0000000000000011E-2</c:v>
                </c:pt>
                <c:pt idx="8690">
                  <c:v>1.9000000000000031E-2</c:v>
                </c:pt>
                <c:pt idx="8691">
                  <c:v>1.9000000000000031E-2</c:v>
                </c:pt>
                <c:pt idx="8692">
                  <c:v>1.9000000000000031E-2</c:v>
                </c:pt>
                <c:pt idx="8693">
                  <c:v>2.0000000000000011E-2</c:v>
                </c:pt>
                <c:pt idx="8694">
                  <c:v>1.7999999999999999E-2</c:v>
                </c:pt>
                <c:pt idx="8695">
                  <c:v>1.7999999999999999E-2</c:v>
                </c:pt>
                <c:pt idx="8696">
                  <c:v>1.7999999999999999E-2</c:v>
                </c:pt>
                <c:pt idx="8697">
                  <c:v>1.9000000000000031E-2</c:v>
                </c:pt>
                <c:pt idx="8698">
                  <c:v>1.7999999999999999E-2</c:v>
                </c:pt>
                <c:pt idx="8699">
                  <c:v>1.7999999999999999E-2</c:v>
                </c:pt>
                <c:pt idx="8700">
                  <c:v>1.9000000000000031E-2</c:v>
                </c:pt>
                <c:pt idx="8701">
                  <c:v>2.0000000000000011E-2</c:v>
                </c:pt>
                <c:pt idx="8702">
                  <c:v>2.1000000000000012E-2</c:v>
                </c:pt>
                <c:pt idx="8703">
                  <c:v>2.1999999999999999E-2</c:v>
                </c:pt>
                <c:pt idx="8704">
                  <c:v>2.1000000000000012E-2</c:v>
                </c:pt>
                <c:pt idx="8705">
                  <c:v>2.1000000000000012E-2</c:v>
                </c:pt>
                <c:pt idx="8706">
                  <c:v>2.1000000000000012E-2</c:v>
                </c:pt>
                <c:pt idx="8707">
                  <c:v>1.9000000000000031E-2</c:v>
                </c:pt>
                <c:pt idx="8708">
                  <c:v>1.9000000000000031E-2</c:v>
                </c:pt>
                <c:pt idx="8709">
                  <c:v>2.0000000000000011E-2</c:v>
                </c:pt>
                <c:pt idx="8710">
                  <c:v>2.1000000000000012E-2</c:v>
                </c:pt>
                <c:pt idx="8711">
                  <c:v>2.1000000000000012E-2</c:v>
                </c:pt>
                <c:pt idx="8712">
                  <c:v>2.1999999999999999E-2</c:v>
                </c:pt>
                <c:pt idx="8713">
                  <c:v>2.1000000000000012E-2</c:v>
                </c:pt>
                <c:pt idx="8714">
                  <c:v>2.1000000000000012E-2</c:v>
                </c:pt>
                <c:pt idx="8715">
                  <c:v>2.1000000000000012E-2</c:v>
                </c:pt>
                <c:pt idx="8716">
                  <c:v>2.0000000000000011E-2</c:v>
                </c:pt>
                <c:pt idx="8717">
                  <c:v>1.9000000000000031E-2</c:v>
                </c:pt>
                <c:pt idx="8718">
                  <c:v>1.9000000000000031E-2</c:v>
                </c:pt>
                <c:pt idx="8719">
                  <c:v>2.1000000000000012E-2</c:v>
                </c:pt>
                <c:pt idx="8720">
                  <c:v>2.1999999999999999E-2</c:v>
                </c:pt>
                <c:pt idx="8721">
                  <c:v>2.1000000000000012E-2</c:v>
                </c:pt>
                <c:pt idx="8722">
                  <c:v>2.0000000000000011E-2</c:v>
                </c:pt>
                <c:pt idx="8723">
                  <c:v>2.0000000000000011E-2</c:v>
                </c:pt>
                <c:pt idx="8724">
                  <c:v>1.9000000000000031E-2</c:v>
                </c:pt>
                <c:pt idx="8725">
                  <c:v>1.9000000000000031E-2</c:v>
                </c:pt>
                <c:pt idx="8726">
                  <c:v>1.7999999999999999E-2</c:v>
                </c:pt>
                <c:pt idx="8727">
                  <c:v>1.9000000000000031E-2</c:v>
                </c:pt>
                <c:pt idx="8728">
                  <c:v>1.9000000000000031E-2</c:v>
                </c:pt>
                <c:pt idx="8729">
                  <c:v>1.7999999999999999E-2</c:v>
                </c:pt>
                <c:pt idx="8730">
                  <c:v>1.7999999999999999E-2</c:v>
                </c:pt>
                <c:pt idx="8731">
                  <c:v>1.7999999999999999E-2</c:v>
                </c:pt>
                <c:pt idx="8732">
                  <c:v>1.9000000000000031E-2</c:v>
                </c:pt>
                <c:pt idx="8733">
                  <c:v>1.7999999999999999E-2</c:v>
                </c:pt>
                <c:pt idx="8734">
                  <c:v>1.7999999999999999E-2</c:v>
                </c:pt>
                <c:pt idx="8735">
                  <c:v>1.9000000000000031E-2</c:v>
                </c:pt>
                <c:pt idx="8736">
                  <c:v>2.1000000000000012E-2</c:v>
                </c:pt>
                <c:pt idx="8737">
                  <c:v>2.1999999999999999E-2</c:v>
                </c:pt>
                <c:pt idx="8738">
                  <c:v>2.1999999999999999E-2</c:v>
                </c:pt>
                <c:pt idx="8739">
                  <c:v>2.1999999999999999E-2</c:v>
                </c:pt>
                <c:pt idx="8740">
                  <c:v>2.1000000000000012E-2</c:v>
                </c:pt>
                <c:pt idx="8741">
                  <c:v>2.1999999999999999E-2</c:v>
                </c:pt>
                <c:pt idx="8742">
                  <c:v>2.1000000000000012E-2</c:v>
                </c:pt>
                <c:pt idx="8743">
                  <c:v>2.1000000000000012E-2</c:v>
                </c:pt>
                <c:pt idx="8744">
                  <c:v>2.0000000000000011E-2</c:v>
                </c:pt>
                <c:pt idx="8745">
                  <c:v>1.9000000000000031E-2</c:v>
                </c:pt>
                <c:pt idx="8746">
                  <c:v>1.7999999999999999E-2</c:v>
                </c:pt>
                <c:pt idx="8747">
                  <c:v>1.7999999999999999E-2</c:v>
                </c:pt>
                <c:pt idx="8748">
                  <c:v>1.7999999999999999E-2</c:v>
                </c:pt>
                <c:pt idx="8749">
                  <c:v>1.7999999999999999E-2</c:v>
                </c:pt>
                <c:pt idx="8750">
                  <c:v>1.7999999999999999E-2</c:v>
                </c:pt>
                <c:pt idx="8751">
                  <c:v>1.7999999999999999E-2</c:v>
                </c:pt>
                <c:pt idx="8752">
                  <c:v>2.0000000000000011E-2</c:v>
                </c:pt>
                <c:pt idx="8753">
                  <c:v>2.1000000000000012E-2</c:v>
                </c:pt>
                <c:pt idx="8754">
                  <c:v>2.1000000000000012E-2</c:v>
                </c:pt>
                <c:pt idx="8755">
                  <c:v>2.1999999999999999E-2</c:v>
                </c:pt>
                <c:pt idx="8756">
                  <c:v>2.0000000000000011E-2</c:v>
                </c:pt>
                <c:pt idx="8757">
                  <c:v>1.7999999999999999E-2</c:v>
                </c:pt>
                <c:pt idx="8758">
                  <c:v>1.9000000000000031E-2</c:v>
                </c:pt>
                <c:pt idx="8759">
                  <c:v>1.9000000000000031E-2</c:v>
                </c:pt>
                <c:pt idx="8760">
                  <c:v>1.9000000000000031E-2</c:v>
                </c:pt>
                <c:pt idx="8761">
                  <c:v>1.7999999999999999E-2</c:v>
                </c:pt>
                <c:pt idx="8762">
                  <c:v>1.7999999999999999E-2</c:v>
                </c:pt>
                <c:pt idx="8763">
                  <c:v>1.7999999999999999E-2</c:v>
                </c:pt>
                <c:pt idx="8764">
                  <c:v>1.9000000000000031E-2</c:v>
                </c:pt>
                <c:pt idx="8765">
                  <c:v>1.7999999999999999E-2</c:v>
                </c:pt>
                <c:pt idx="8766">
                  <c:v>1.7000000000000001E-2</c:v>
                </c:pt>
                <c:pt idx="8767">
                  <c:v>1.7999999999999999E-2</c:v>
                </c:pt>
                <c:pt idx="8768">
                  <c:v>2.0000000000000011E-2</c:v>
                </c:pt>
                <c:pt idx="8769">
                  <c:v>2.1999999999999999E-2</c:v>
                </c:pt>
                <c:pt idx="8770">
                  <c:v>2.3E-2</c:v>
                </c:pt>
                <c:pt idx="8771">
                  <c:v>2.4E-2</c:v>
                </c:pt>
                <c:pt idx="8772">
                  <c:v>2.4E-2</c:v>
                </c:pt>
                <c:pt idx="8773">
                  <c:v>2.3E-2</c:v>
                </c:pt>
                <c:pt idx="8774">
                  <c:v>2.0000000000000011E-2</c:v>
                </c:pt>
                <c:pt idx="8775">
                  <c:v>1.7999999999999999E-2</c:v>
                </c:pt>
                <c:pt idx="8776">
                  <c:v>1.7999999999999999E-2</c:v>
                </c:pt>
                <c:pt idx="8777">
                  <c:v>2.0000000000000011E-2</c:v>
                </c:pt>
                <c:pt idx="8778">
                  <c:v>1.9000000000000031E-2</c:v>
                </c:pt>
                <c:pt idx="8779">
                  <c:v>1.7999999999999999E-2</c:v>
                </c:pt>
                <c:pt idx="8780">
                  <c:v>1.7999999999999999E-2</c:v>
                </c:pt>
                <c:pt idx="8781">
                  <c:v>1.9000000000000031E-2</c:v>
                </c:pt>
                <c:pt idx="8782">
                  <c:v>1.7999999999999999E-2</c:v>
                </c:pt>
                <c:pt idx="8783">
                  <c:v>1.7000000000000001E-2</c:v>
                </c:pt>
                <c:pt idx="8784">
                  <c:v>1.7000000000000001E-2</c:v>
                </c:pt>
                <c:pt idx="8785">
                  <c:v>1.9000000000000031E-2</c:v>
                </c:pt>
                <c:pt idx="8786">
                  <c:v>2.0000000000000011E-2</c:v>
                </c:pt>
                <c:pt idx="8787">
                  <c:v>2.1000000000000012E-2</c:v>
                </c:pt>
                <c:pt idx="8788">
                  <c:v>2.1000000000000012E-2</c:v>
                </c:pt>
                <c:pt idx="8789">
                  <c:v>2.1000000000000012E-2</c:v>
                </c:pt>
                <c:pt idx="8790">
                  <c:v>2.1000000000000012E-2</c:v>
                </c:pt>
                <c:pt idx="8791">
                  <c:v>1.9000000000000031E-2</c:v>
                </c:pt>
                <c:pt idx="8792">
                  <c:v>1.7999999999999999E-2</c:v>
                </c:pt>
                <c:pt idx="8793">
                  <c:v>1.9000000000000031E-2</c:v>
                </c:pt>
                <c:pt idx="8794">
                  <c:v>2.0000000000000011E-2</c:v>
                </c:pt>
                <c:pt idx="8795">
                  <c:v>1.9000000000000031E-2</c:v>
                </c:pt>
                <c:pt idx="8796">
                  <c:v>1.9000000000000031E-2</c:v>
                </c:pt>
                <c:pt idx="8797">
                  <c:v>2.0000000000000011E-2</c:v>
                </c:pt>
                <c:pt idx="8798">
                  <c:v>2.1000000000000012E-2</c:v>
                </c:pt>
                <c:pt idx="8799">
                  <c:v>2.1999999999999999E-2</c:v>
                </c:pt>
                <c:pt idx="8800">
                  <c:v>2.1000000000000012E-2</c:v>
                </c:pt>
                <c:pt idx="8801">
                  <c:v>2.0000000000000011E-2</c:v>
                </c:pt>
                <c:pt idx="8802">
                  <c:v>2.1000000000000012E-2</c:v>
                </c:pt>
                <c:pt idx="8803">
                  <c:v>2.1999999999999999E-2</c:v>
                </c:pt>
                <c:pt idx="8804">
                  <c:v>2.1999999999999999E-2</c:v>
                </c:pt>
                <c:pt idx="8805">
                  <c:v>2.1999999999999999E-2</c:v>
                </c:pt>
                <c:pt idx="8806">
                  <c:v>2.1000000000000012E-2</c:v>
                </c:pt>
                <c:pt idx="8807">
                  <c:v>2.0000000000000011E-2</c:v>
                </c:pt>
                <c:pt idx="8808">
                  <c:v>2.0000000000000011E-2</c:v>
                </c:pt>
                <c:pt idx="8809">
                  <c:v>1.9000000000000031E-2</c:v>
                </c:pt>
                <c:pt idx="8810">
                  <c:v>1.9000000000000031E-2</c:v>
                </c:pt>
                <c:pt idx="8811">
                  <c:v>1.9000000000000031E-2</c:v>
                </c:pt>
                <c:pt idx="8812">
                  <c:v>2.0000000000000011E-2</c:v>
                </c:pt>
                <c:pt idx="8813">
                  <c:v>1.9000000000000031E-2</c:v>
                </c:pt>
                <c:pt idx="8814">
                  <c:v>1.9000000000000031E-2</c:v>
                </c:pt>
                <c:pt idx="8815">
                  <c:v>1.7999999999999999E-2</c:v>
                </c:pt>
                <c:pt idx="8816">
                  <c:v>1.9000000000000031E-2</c:v>
                </c:pt>
                <c:pt idx="8817">
                  <c:v>1.7999999999999999E-2</c:v>
                </c:pt>
                <c:pt idx="8818">
                  <c:v>1.7999999999999999E-2</c:v>
                </c:pt>
                <c:pt idx="8819">
                  <c:v>1.7999999999999999E-2</c:v>
                </c:pt>
                <c:pt idx="8820">
                  <c:v>1.9000000000000031E-2</c:v>
                </c:pt>
                <c:pt idx="8821">
                  <c:v>2.1999999999999999E-2</c:v>
                </c:pt>
                <c:pt idx="8822">
                  <c:v>2.1999999999999999E-2</c:v>
                </c:pt>
                <c:pt idx="8823">
                  <c:v>2.1000000000000012E-2</c:v>
                </c:pt>
                <c:pt idx="8824">
                  <c:v>2.0000000000000011E-2</c:v>
                </c:pt>
                <c:pt idx="8825">
                  <c:v>2.0000000000000011E-2</c:v>
                </c:pt>
                <c:pt idx="8826">
                  <c:v>2.1000000000000012E-2</c:v>
                </c:pt>
                <c:pt idx="8827">
                  <c:v>2.1000000000000012E-2</c:v>
                </c:pt>
                <c:pt idx="8828">
                  <c:v>2.1000000000000012E-2</c:v>
                </c:pt>
                <c:pt idx="8829">
                  <c:v>2.1999999999999999E-2</c:v>
                </c:pt>
                <c:pt idx="8830">
                  <c:v>2.3E-2</c:v>
                </c:pt>
                <c:pt idx="8831">
                  <c:v>2.1999999999999999E-2</c:v>
                </c:pt>
                <c:pt idx="8832">
                  <c:v>2.1000000000000012E-2</c:v>
                </c:pt>
                <c:pt idx="8833">
                  <c:v>2.0000000000000011E-2</c:v>
                </c:pt>
                <c:pt idx="8834">
                  <c:v>1.9000000000000031E-2</c:v>
                </c:pt>
                <c:pt idx="8835">
                  <c:v>1.7999999999999999E-2</c:v>
                </c:pt>
                <c:pt idx="8836">
                  <c:v>1.9000000000000031E-2</c:v>
                </c:pt>
                <c:pt idx="8837">
                  <c:v>1.9000000000000031E-2</c:v>
                </c:pt>
                <c:pt idx="8838">
                  <c:v>2.1999999999999999E-2</c:v>
                </c:pt>
                <c:pt idx="8839">
                  <c:v>2.1999999999999999E-2</c:v>
                </c:pt>
                <c:pt idx="8840">
                  <c:v>2.1000000000000012E-2</c:v>
                </c:pt>
                <c:pt idx="8841">
                  <c:v>2.0000000000000011E-2</c:v>
                </c:pt>
                <c:pt idx="8842">
                  <c:v>1.9000000000000031E-2</c:v>
                </c:pt>
                <c:pt idx="8843">
                  <c:v>2.0000000000000011E-2</c:v>
                </c:pt>
                <c:pt idx="8844">
                  <c:v>1.9000000000000031E-2</c:v>
                </c:pt>
                <c:pt idx="8845">
                  <c:v>1.7999999999999999E-2</c:v>
                </c:pt>
                <c:pt idx="8846">
                  <c:v>1.7999999999999999E-2</c:v>
                </c:pt>
                <c:pt idx="8847">
                  <c:v>1.9000000000000031E-2</c:v>
                </c:pt>
                <c:pt idx="8848">
                  <c:v>1.9000000000000031E-2</c:v>
                </c:pt>
                <c:pt idx="8849">
                  <c:v>1.9000000000000031E-2</c:v>
                </c:pt>
                <c:pt idx="8850">
                  <c:v>1.7999999999999999E-2</c:v>
                </c:pt>
                <c:pt idx="8851">
                  <c:v>1.7999999999999999E-2</c:v>
                </c:pt>
                <c:pt idx="8852">
                  <c:v>1.7999999999999999E-2</c:v>
                </c:pt>
                <c:pt idx="8853">
                  <c:v>1.9000000000000031E-2</c:v>
                </c:pt>
                <c:pt idx="8854">
                  <c:v>2.0000000000000011E-2</c:v>
                </c:pt>
                <c:pt idx="8855">
                  <c:v>2.1999999999999999E-2</c:v>
                </c:pt>
                <c:pt idx="8856">
                  <c:v>2.3E-2</c:v>
                </c:pt>
                <c:pt idx="8857">
                  <c:v>2.3E-2</c:v>
                </c:pt>
                <c:pt idx="8858">
                  <c:v>2.1999999999999999E-2</c:v>
                </c:pt>
                <c:pt idx="8859">
                  <c:v>2.1000000000000012E-2</c:v>
                </c:pt>
                <c:pt idx="8860">
                  <c:v>2.1999999999999999E-2</c:v>
                </c:pt>
                <c:pt idx="8861">
                  <c:v>2.1000000000000012E-2</c:v>
                </c:pt>
                <c:pt idx="8862">
                  <c:v>2.0000000000000011E-2</c:v>
                </c:pt>
                <c:pt idx="8863">
                  <c:v>1.7999999999999999E-2</c:v>
                </c:pt>
                <c:pt idx="8864">
                  <c:v>1.7999999999999999E-2</c:v>
                </c:pt>
                <c:pt idx="8865">
                  <c:v>1.9000000000000031E-2</c:v>
                </c:pt>
                <c:pt idx="8866">
                  <c:v>1.7999999999999999E-2</c:v>
                </c:pt>
                <c:pt idx="8867">
                  <c:v>1.7999999999999999E-2</c:v>
                </c:pt>
                <c:pt idx="8868">
                  <c:v>1.7000000000000001E-2</c:v>
                </c:pt>
                <c:pt idx="8869">
                  <c:v>1.7999999999999999E-2</c:v>
                </c:pt>
                <c:pt idx="8870">
                  <c:v>1.9000000000000031E-2</c:v>
                </c:pt>
                <c:pt idx="8871">
                  <c:v>2.0000000000000011E-2</c:v>
                </c:pt>
                <c:pt idx="8872">
                  <c:v>2.1000000000000012E-2</c:v>
                </c:pt>
                <c:pt idx="8873">
                  <c:v>2.1000000000000012E-2</c:v>
                </c:pt>
                <c:pt idx="8874">
                  <c:v>2.1000000000000012E-2</c:v>
                </c:pt>
                <c:pt idx="8875">
                  <c:v>2.0000000000000011E-2</c:v>
                </c:pt>
                <c:pt idx="8876">
                  <c:v>1.7999999999999999E-2</c:v>
                </c:pt>
                <c:pt idx="8877">
                  <c:v>1.7999999999999999E-2</c:v>
                </c:pt>
                <c:pt idx="8878">
                  <c:v>1.9000000000000031E-2</c:v>
                </c:pt>
                <c:pt idx="8879">
                  <c:v>1.7999999999999999E-2</c:v>
                </c:pt>
                <c:pt idx="8880">
                  <c:v>1.7999999999999999E-2</c:v>
                </c:pt>
                <c:pt idx="8881">
                  <c:v>1.7999999999999999E-2</c:v>
                </c:pt>
                <c:pt idx="8882">
                  <c:v>1.9000000000000031E-2</c:v>
                </c:pt>
                <c:pt idx="8883">
                  <c:v>1.9000000000000031E-2</c:v>
                </c:pt>
                <c:pt idx="8884">
                  <c:v>1.7999999999999999E-2</c:v>
                </c:pt>
                <c:pt idx="8885">
                  <c:v>1.9000000000000031E-2</c:v>
                </c:pt>
                <c:pt idx="8886">
                  <c:v>2.1000000000000012E-2</c:v>
                </c:pt>
                <c:pt idx="8887">
                  <c:v>2.3E-2</c:v>
                </c:pt>
                <c:pt idx="8888">
                  <c:v>2.3E-2</c:v>
                </c:pt>
                <c:pt idx="8889">
                  <c:v>2.4E-2</c:v>
                </c:pt>
                <c:pt idx="8890">
                  <c:v>2.3E-2</c:v>
                </c:pt>
                <c:pt idx="8891">
                  <c:v>2.1999999999999999E-2</c:v>
                </c:pt>
                <c:pt idx="8892">
                  <c:v>1.9000000000000031E-2</c:v>
                </c:pt>
                <c:pt idx="8893">
                  <c:v>1.7999999999999999E-2</c:v>
                </c:pt>
                <c:pt idx="8894">
                  <c:v>1.7999999999999999E-2</c:v>
                </c:pt>
                <c:pt idx="8895">
                  <c:v>1.9000000000000031E-2</c:v>
                </c:pt>
                <c:pt idx="8896">
                  <c:v>1.9000000000000031E-2</c:v>
                </c:pt>
                <c:pt idx="8897">
                  <c:v>1.9000000000000031E-2</c:v>
                </c:pt>
                <c:pt idx="8898">
                  <c:v>1.7999999999999999E-2</c:v>
                </c:pt>
                <c:pt idx="8899">
                  <c:v>1.9000000000000031E-2</c:v>
                </c:pt>
                <c:pt idx="8900">
                  <c:v>1.9000000000000031E-2</c:v>
                </c:pt>
                <c:pt idx="8901">
                  <c:v>1.7999999999999999E-2</c:v>
                </c:pt>
                <c:pt idx="8902">
                  <c:v>1.7000000000000001E-2</c:v>
                </c:pt>
                <c:pt idx="8903">
                  <c:v>1.7999999999999999E-2</c:v>
                </c:pt>
                <c:pt idx="8904">
                  <c:v>2.1000000000000012E-2</c:v>
                </c:pt>
                <c:pt idx="8905">
                  <c:v>2.1999999999999999E-2</c:v>
                </c:pt>
                <c:pt idx="8906">
                  <c:v>2.1000000000000012E-2</c:v>
                </c:pt>
                <c:pt idx="8907">
                  <c:v>2.1000000000000012E-2</c:v>
                </c:pt>
                <c:pt idx="8908">
                  <c:v>2.0000000000000011E-2</c:v>
                </c:pt>
                <c:pt idx="8909">
                  <c:v>2.0000000000000011E-2</c:v>
                </c:pt>
                <c:pt idx="8910">
                  <c:v>1.9000000000000031E-2</c:v>
                </c:pt>
                <c:pt idx="8911">
                  <c:v>1.7999999999999999E-2</c:v>
                </c:pt>
                <c:pt idx="8912">
                  <c:v>1.7999999999999999E-2</c:v>
                </c:pt>
                <c:pt idx="8913">
                  <c:v>2.0000000000000011E-2</c:v>
                </c:pt>
                <c:pt idx="8914">
                  <c:v>2.1000000000000012E-2</c:v>
                </c:pt>
                <c:pt idx="8915">
                  <c:v>2.1000000000000012E-2</c:v>
                </c:pt>
                <c:pt idx="8916">
                  <c:v>2.1000000000000012E-2</c:v>
                </c:pt>
                <c:pt idx="8917">
                  <c:v>2.1000000000000012E-2</c:v>
                </c:pt>
                <c:pt idx="8918">
                  <c:v>2.1000000000000012E-2</c:v>
                </c:pt>
                <c:pt idx="8919">
                  <c:v>2.0000000000000011E-2</c:v>
                </c:pt>
                <c:pt idx="8920">
                  <c:v>2.0000000000000011E-2</c:v>
                </c:pt>
                <c:pt idx="8921">
                  <c:v>2.1000000000000012E-2</c:v>
                </c:pt>
                <c:pt idx="8922">
                  <c:v>2.1999999999999999E-2</c:v>
                </c:pt>
                <c:pt idx="8923">
                  <c:v>2.1999999999999999E-2</c:v>
                </c:pt>
                <c:pt idx="8924">
                  <c:v>2.0000000000000011E-2</c:v>
                </c:pt>
                <c:pt idx="8925">
                  <c:v>2.0000000000000011E-2</c:v>
                </c:pt>
                <c:pt idx="8926">
                  <c:v>2.0000000000000011E-2</c:v>
                </c:pt>
                <c:pt idx="8927">
                  <c:v>1.9000000000000031E-2</c:v>
                </c:pt>
                <c:pt idx="8928">
                  <c:v>1.9000000000000031E-2</c:v>
                </c:pt>
                <c:pt idx="8929">
                  <c:v>1.7999999999999999E-2</c:v>
                </c:pt>
                <c:pt idx="8930">
                  <c:v>1.9000000000000031E-2</c:v>
                </c:pt>
                <c:pt idx="8931">
                  <c:v>2.0000000000000011E-2</c:v>
                </c:pt>
                <c:pt idx="8932">
                  <c:v>2.0000000000000011E-2</c:v>
                </c:pt>
                <c:pt idx="8933">
                  <c:v>1.9000000000000031E-2</c:v>
                </c:pt>
                <c:pt idx="8934">
                  <c:v>1.9000000000000031E-2</c:v>
                </c:pt>
                <c:pt idx="8935">
                  <c:v>1.9000000000000031E-2</c:v>
                </c:pt>
                <c:pt idx="8936">
                  <c:v>1.9000000000000031E-2</c:v>
                </c:pt>
                <c:pt idx="8937">
                  <c:v>1.9000000000000031E-2</c:v>
                </c:pt>
                <c:pt idx="8938">
                  <c:v>2.0000000000000011E-2</c:v>
                </c:pt>
                <c:pt idx="8939">
                  <c:v>2.1999999999999999E-2</c:v>
                </c:pt>
                <c:pt idx="8940">
                  <c:v>2.1999999999999999E-2</c:v>
                </c:pt>
                <c:pt idx="8941">
                  <c:v>2.1000000000000012E-2</c:v>
                </c:pt>
                <c:pt idx="8942">
                  <c:v>2.1000000000000012E-2</c:v>
                </c:pt>
                <c:pt idx="8943">
                  <c:v>2.1000000000000012E-2</c:v>
                </c:pt>
                <c:pt idx="8944">
                  <c:v>2.1999999999999999E-2</c:v>
                </c:pt>
                <c:pt idx="8945">
                  <c:v>2.1999999999999999E-2</c:v>
                </c:pt>
                <c:pt idx="8946">
                  <c:v>2.1999999999999999E-2</c:v>
                </c:pt>
                <c:pt idx="8947">
                  <c:v>2.1000000000000012E-2</c:v>
                </c:pt>
                <c:pt idx="8948">
                  <c:v>2.1000000000000012E-2</c:v>
                </c:pt>
                <c:pt idx="8949">
                  <c:v>2.1000000000000012E-2</c:v>
                </c:pt>
                <c:pt idx="8950">
                  <c:v>1.9000000000000031E-2</c:v>
                </c:pt>
                <c:pt idx="8951">
                  <c:v>1.7999999999999999E-2</c:v>
                </c:pt>
                <c:pt idx="8952">
                  <c:v>1.7999999999999999E-2</c:v>
                </c:pt>
                <c:pt idx="8953">
                  <c:v>1.7999999999999999E-2</c:v>
                </c:pt>
                <c:pt idx="8954">
                  <c:v>1.9000000000000031E-2</c:v>
                </c:pt>
                <c:pt idx="8955">
                  <c:v>2.0000000000000011E-2</c:v>
                </c:pt>
                <c:pt idx="8956">
                  <c:v>2.1000000000000012E-2</c:v>
                </c:pt>
                <c:pt idx="8957">
                  <c:v>2.1999999999999999E-2</c:v>
                </c:pt>
                <c:pt idx="8958">
                  <c:v>2.1000000000000012E-2</c:v>
                </c:pt>
                <c:pt idx="8959">
                  <c:v>2.0000000000000011E-2</c:v>
                </c:pt>
                <c:pt idx="8960">
                  <c:v>1.9000000000000031E-2</c:v>
                </c:pt>
                <c:pt idx="8961">
                  <c:v>1.7999999999999999E-2</c:v>
                </c:pt>
                <c:pt idx="8962">
                  <c:v>1.9000000000000031E-2</c:v>
                </c:pt>
                <c:pt idx="8963">
                  <c:v>1.9000000000000031E-2</c:v>
                </c:pt>
                <c:pt idx="8964">
                  <c:v>1.9000000000000031E-2</c:v>
                </c:pt>
                <c:pt idx="8965">
                  <c:v>1.9000000000000031E-2</c:v>
                </c:pt>
                <c:pt idx="8966">
                  <c:v>2.0000000000000011E-2</c:v>
                </c:pt>
                <c:pt idx="8967">
                  <c:v>2.0000000000000011E-2</c:v>
                </c:pt>
                <c:pt idx="8968">
                  <c:v>1.7999999999999999E-2</c:v>
                </c:pt>
                <c:pt idx="8969">
                  <c:v>1.7000000000000001E-2</c:v>
                </c:pt>
                <c:pt idx="8970">
                  <c:v>1.7999999999999999E-2</c:v>
                </c:pt>
                <c:pt idx="8971">
                  <c:v>1.9000000000000031E-2</c:v>
                </c:pt>
                <c:pt idx="8972">
                  <c:v>2.1999999999999999E-2</c:v>
                </c:pt>
                <c:pt idx="8973">
                  <c:v>2.3E-2</c:v>
                </c:pt>
                <c:pt idx="8974">
                  <c:v>2.3E-2</c:v>
                </c:pt>
                <c:pt idx="8975">
                  <c:v>2.4E-2</c:v>
                </c:pt>
                <c:pt idx="8976">
                  <c:v>2.3E-2</c:v>
                </c:pt>
                <c:pt idx="8977">
                  <c:v>2.1000000000000012E-2</c:v>
                </c:pt>
                <c:pt idx="8978">
                  <c:v>2.0000000000000011E-2</c:v>
                </c:pt>
                <c:pt idx="8979">
                  <c:v>1.9000000000000031E-2</c:v>
                </c:pt>
                <c:pt idx="8980">
                  <c:v>1.9000000000000031E-2</c:v>
                </c:pt>
                <c:pt idx="8981">
                  <c:v>1.9000000000000031E-2</c:v>
                </c:pt>
                <c:pt idx="8982">
                  <c:v>1.7999999999999999E-2</c:v>
                </c:pt>
                <c:pt idx="8983">
                  <c:v>1.9000000000000031E-2</c:v>
                </c:pt>
                <c:pt idx="8984">
                  <c:v>1.9000000000000031E-2</c:v>
                </c:pt>
                <c:pt idx="8985">
                  <c:v>1.7999999999999999E-2</c:v>
                </c:pt>
                <c:pt idx="8986">
                  <c:v>1.7000000000000001E-2</c:v>
                </c:pt>
                <c:pt idx="8987">
                  <c:v>1.7000000000000001E-2</c:v>
                </c:pt>
                <c:pt idx="8988">
                  <c:v>2.0000000000000011E-2</c:v>
                </c:pt>
                <c:pt idx="8989">
                  <c:v>2.1000000000000012E-2</c:v>
                </c:pt>
                <c:pt idx="8990">
                  <c:v>2.1000000000000012E-2</c:v>
                </c:pt>
                <c:pt idx="8991">
                  <c:v>2.1000000000000012E-2</c:v>
                </c:pt>
                <c:pt idx="8992">
                  <c:v>2.0000000000000011E-2</c:v>
                </c:pt>
                <c:pt idx="8993">
                  <c:v>2.0000000000000011E-2</c:v>
                </c:pt>
                <c:pt idx="8994">
                  <c:v>1.9000000000000031E-2</c:v>
                </c:pt>
                <c:pt idx="8995">
                  <c:v>1.7999999999999999E-2</c:v>
                </c:pt>
                <c:pt idx="8996">
                  <c:v>1.9000000000000031E-2</c:v>
                </c:pt>
                <c:pt idx="8997">
                  <c:v>2.0000000000000011E-2</c:v>
                </c:pt>
                <c:pt idx="8998">
                  <c:v>1.9000000000000031E-2</c:v>
                </c:pt>
                <c:pt idx="8999">
                  <c:v>1.9000000000000031E-2</c:v>
                </c:pt>
                <c:pt idx="9000">
                  <c:v>1.7999999999999999E-2</c:v>
                </c:pt>
                <c:pt idx="9001">
                  <c:v>1.9000000000000031E-2</c:v>
                </c:pt>
                <c:pt idx="9002">
                  <c:v>2.1000000000000012E-2</c:v>
                </c:pt>
                <c:pt idx="9003">
                  <c:v>2.0000000000000011E-2</c:v>
                </c:pt>
                <c:pt idx="9004">
                  <c:v>2.0000000000000011E-2</c:v>
                </c:pt>
                <c:pt idx="9005">
                  <c:v>2.1999999999999999E-2</c:v>
                </c:pt>
                <c:pt idx="9006">
                  <c:v>2.3E-2</c:v>
                </c:pt>
                <c:pt idx="9007">
                  <c:v>2.3E-2</c:v>
                </c:pt>
                <c:pt idx="9008">
                  <c:v>2.1999999999999999E-2</c:v>
                </c:pt>
                <c:pt idx="9009">
                  <c:v>2.0000000000000011E-2</c:v>
                </c:pt>
                <c:pt idx="9010">
                  <c:v>2.0000000000000011E-2</c:v>
                </c:pt>
                <c:pt idx="9011">
                  <c:v>1.9000000000000031E-2</c:v>
                </c:pt>
                <c:pt idx="9012">
                  <c:v>1.7999999999999999E-2</c:v>
                </c:pt>
                <c:pt idx="9013">
                  <c:v>1.7999999999999999E-2</c:v>
                </c:pt>
                <c:pt idx="9014">
                  <c:v>1.9000000000000031E-2</c:v>
                </c:pt>
                <c:pt idx="9015">
                  <c:v>2.0000000000000011E-2</c:v>
                </c:pt>
                <c:pt idx="9016">
                  <c:v>1.9000000000000031E-2</c:v>
                </c:pt>
                <c:pt idx="9017">
                  <c:v>1.7999999999999999E-2</c:v>
                </c:pt>
                <c:pt idx="9018">
                  <c:v>1.7999999999999999E-2</c:v>
                </c:pt>
                <c:pt idx="9019">
                  <c:v>1.9000000000000031E-2</c:v>
                </c:pt>
                <c:pt idx="9020">
                  <c:v>1.7999999999999999E-2</c:v>
                </c:pt>
                <c:pt idx="9021">
                  <c:v>1.7000000000000001E-2</c:v>
                </c:pt>
                <c:pt idx="9022">
                  <c:v>1.9000000000000031E-2</c:v>
                </c:pt>
                <c:pt idx="9023">
                  <c:v>2.0000000000000011E-2</c:v>
                </c:pt>
                <c:pt idx="9024">
                  <c:v>2.1000000000000012E-2</c:v>
                </c:pt>
                <c:pt idx="9025">
                  <c:v>2.1000000000000012E-2</c:v>
                </c:pt>
                <c:pt idx="9026">
                  <c:v>2.1000000000000012E-2</c:v>
                </c:pt>
                <c:pt idx="9027">
                  <c:v>2.0000000000000011E-2</c:v>
                </c:pt>
                <c:pt idx="9028">
                  <c:v>2.0000000000000011E-2</c:v>
                </c:pt>
                <c:pt idx="9029">
                  <c:v>1.7999999999999999E-2</c:v>
                </c:pt>
                <c:pt idx="9030">
                  <c:v>1.9000000000000031E-2</c:v>
                </c:pt>
                <c:pt idx="9031">
                  <c:v>1.9000000000000031E-2</c:v>
                </c:pt>
                <c:pt idx="9032">
                  <c:v>2.1000000000000012E-2</c:v>
                </c:pt>
                <c:pt idx="9033">
                  <c:v>2.1999999999999999E-2</c:v>
                </c:pt>
                <c:pt idx="9034">
                  <c:v>2.1999999999999999E-2</c:v>
                </c:pt>
                <c:pt idx="9035">
                  <c:v>2.1000000000000012E-2</c:v>
                </c:pt>
                <c:pt idx="9036">
                  <c:v>2.1000000000000012E-2</c:v>
                </c:pt>
                <c:pt idx="9037">
                  <c:v>2.0000000000000011E-2</c:v>
                </c:pt>
                <c:pt idx="9038">
                  <c:v>1.9000000000000031E-2</c:v>
                </c:pt>
                <c:pt idx="9039">
                  <c:v>1.9000000000000031E-2</c:v>
                </c:pt>
                <c:pt idx="9040">
                  <c:v>2.0000000000000011E-2</c:v>
                </c:pt>
                <c:pt idx="9041">
                  <c:v>2.1000000000000012E-2</c:v>
                </c:pt>
                <c:pt idx="9042">
                  <c:v>2.1000000000000012E-2</c:v>
                </c:pt>
                <c:pt idx="9043">
                  <c:v>2.1000000000000012E-2</c:v>
                </c:pt>
                <c:pt idx="9044">
                  <c:v>2.0000000000000011E-2</c:v>
                </c:pt>
                <c:pt idx="9045">
                  <c:v>1.9000000000000031E-2</c:v>
                </c:pt>
                <c:pt idx="9046">
                  <c:v>1.9000000000000031E-2</c:v>
                </c:pt>
                <c:pt idx="9047">
                  <c:v>1.9000000000000031E-2</c:v>
                </c:pt>
                <c:pt idx="9048">
                  <c:v>1.7999999999999999E-2</c:v>
                </c:pt>
                <c:pt idx="9049">
                  <c:v>1.9000000000000031E-2</c:v>
                </c:pt>
                <c:pt idx="9050">
                  <c:v>1.9000000000000031E-2</c:v>
                </c:pt>
                <c:pt idx="9051">
                  <c:v>1.9000000000000031E-2</c:v>
                </c:pt>
                <c:pt idx="9052">
                  <c:v>1.7999999999999999E-2</c:v>
                </c:pt>
                <c:pt idx="9053">
                  <c:v>1.7999999999999999E-2</c:v>
                </c:pt>
                <c:pt idx="9054">
                  <c:v>1.7999999999999999E-2</c:v>
                </c:pt>
                <c:pt idx="9055">
                  <c:v>1.9000000000000031E-2</c:v>
                </c:pt>
                <c:pt idx="9056">
                  <c:v>1.9000000000000031E-2</c:v>
                </c:pt>
                <c:pt idx="9057">
                  <c:v>1.9000000000000031E-2</c:v>
                </c:pt>
                <c:pt idx="9058">
                  <c:v>2.1000000000000012E-2</c:v>
                </c:pt>
                <c:pt idx="9059">
                  <c:v>2.1000000000000012E-2</c:v>
                </c:pt>
                <c:pt idx="9060">
                  <c:v>2.1999999999999999E-2</c:v>
                </c:pt>
                <c:pt idx="9061">
                  <c:v>2.1000000000000012E-2</c:v>
                </c:pt>
                <c:pt idx="9062">
                  <c:v>2.1000000000000012E-2</c:v>
                </c:pt>
                <c:pt idx="9063">
                  <c:v>2.1999999999999999E-2</c:v>
                </c:pt>
                <c:pt idx="9064">
                  <c:v>2.1999999999999999E-2</c:v>
                </c:pt>
                <c:pt idx="9065">
                  <c:v>2.1000000000000012E-2</c:v>
                </c:pt>
                <c:pt idx="9066">
                  <c:v>2.1000000000000012E-2</c:v>
                </c:pt>
                <c:pt idx="9067">
                  <c:v>2.0000000000000011E-2</c:v>
                </c:pt>
                <c:pt idx="9068">
                  <c:v>1.9000000000000031E-2</c:v>
                </c:pt>
                <c:pt idx="9069">
                  <c:v>1.7999999999999999E-2</c:v>
                </c:pt>
                <c:pt idx="9070">
                  <c:v>1.7999999999999999E-2</c:v>
                </c:pt>
                <c:pt idx="9071">
                  <c:v>1.7999999999999999E-2</c:v>
                </c:pt>
                <c:pt idx="9072">
                  <c:v>1.7999999999999999E-2</c:v>
                </c:pt>
                <c:pt idx="9073">
                  <c:v>1.9000000000000031E-2</c:v>
                </c:pt>
                <c:pt idx="9074">
                  <c:v>1.9000000000000031E-2</c:v>
                </c:pt>
                <c:pt idx="9075">
                  <c:v>2.1000000000000012E-2</c:v>
                </c:pt>
                <c:pt idx="9076">
                  <c:v>2.1000000000000012E-2</c:v>
                </c:pt>
                <c:pt idx="9077">
                  <c:v>2.1999999999999999E-2</c:v>
                </c:pt>
                <c:pt idx="9078">
                  <c:v>2.0000000000000011E-2</c:v>
                </c:pt>
                <c:pt idx="9079">
                  <c:v>1.9000000000000031E-2</c:v>
                </c:pt>
                <c:pt idx="9080">
                  <c:v>1.7999999999999999E-2</c:v>
                </c:pt>
                <c:pt idx="9081">
                  <c:v>1.9000000000000031E-2</c:v>
                </c:pt>
                <c:pt idx="9082">
                  <c:v>1.9000000000000031E-2</c:v>
                </c:pt>
                <c:pt idx="9083">
                  <c:v>1.9000000000000031E-2</c:v>
                </c:pt>
                <c:pt idx="9084">
                  <c:v>1.9000000000000031E-2</c:v>
                </c:pt>
                <c:pt idx="9085">
                  <c:v>1.9000000000000031E-2</c:v>
                </c:pt>
                <c:pt idx="9086">
                  <c:v>1.9000000000000031E-2</c:v>
                </c:pt>
                <c:pt idx="9087">
                  <c:v>1.7999999999999999E-2</c:v>
                </c:pt>
                <c:pt idx="9088">
                  <c:v>1.7999999999999999E-2</c:v>
                </c:pt>
                <c:pt idx="9089">
                  <c:v>1.9000000000000031E-2</c:v>
                </c:pt>
                <c:pt idx="9090">
                  <c:v>2.0000000000000011E-2</c:v>
                </c:pt>
                <c:pt idx="9091">
                  <c:v>2.1999999999999999E-2</c:v>
                </c:pt>
                <c:pt idx="9092">
                  <c:v>2.3E-2</c:v>
                </c:pt>
                <c:pt idx="9093">
                  <c:v>2.3E-2</c:v>
                </c:pt>
                <c:pt idx="9094">
                  <c:v>2.3E-2</c:v>
                </c:pt>
                <c:pt idx="9095">
                  <c:v>2.1999999999999999E-2</c:v>
                </c:pt>
                <c:pt idx="9096">
                  <c:v>2.0000000000000011E-2</c:v>
                </c:pt>
                <c:pt idx="9097">
                  <c:v>1.7999999999999999E-2</c:v>
                </c:pt>
                <c:pt idx="9098">
                  <c:v>1.7999999999999999E-2</c:v>
                </c:pt>
                <c:pt idx="9099">
                  <c:v>2.0000000000000011E-2</c:v>
                </c:pt>
                <c:pt idx="9100">
                  <c:v>1.9000000000000031E-2</c:v>
                </c:pt>
                <c:pt idx="9101">
                  <c:v>1.9000000000000031E-2</c:v>
                </c:pt>
                <c:pt idx="9102">
                  <c:v>1.7999999999999999E-2</c:v>
                </c:pt>
                <c:pt idx="9103">
                  <c:v>1.9000000000000031E-2</c:v>
                </c:pt>
                <c:pt idx="9104">
                  <c:v>1.7999999999999999E-2</c:v>
                </c:pt>
                <c:pt idx="9105">
                  <c:v>1.7999999999999999E-2</c:v>
                </c:pt>
                <c:pt idx="9106">
                  <c:v>1.7999999999999999E-2</c:v>
                </c:pt>
                <c:pt idx="9107">
                  <c:v>1.7999999999999999E-2</c:v>
                </c:pt>
                <c:pt idx="9108">
                  <c:v>2.0000000000000011E-2</c:v>
                </c:pt>
                <c:pt idx="9109">
                  <c:v>2.1000000000000012E-2</c:v>
                </c:pt>
                <c:pt idx="9110">
                  <c:v>2.1000000000000012E-2</c:v>
                </c:pt>
                <c:pt idx="9111">
                  <c:v>2.0000000000000011E-2</c:v>
                </c:pt>
                <c:pt idx="9112">
                  <c:v>2.0000000000000011E-2</c:v>
                </c:pt>
                <c:pt idx="9113">
                  <c:v>1.9000000000000031E-2</c:v>
                </c:pt>
                <c:pt idx="9114">
                  <c:v>1.7999999999999999E-2</c:v>
                </c:pt>
                <c:pt idx="9115">
                  <c:v>1.9000000000000031E-2</c:v>
                </c:pt>
                <c:pt idx="9116">
                  <c:v>1.9000000000000031E-2</c:v>
                </c:pt>
                <c:pt idx="9117">
                  <c:v>1.9000000000000031E-2</c:v>
                </c:pt>
                <c:pt idx="9118">
                  <c:v>1.9000000000000031E-2</c:v>
                </c:pt>
                <c:pt idx="9119">
                  <c:v>1.9000000000000031E-2</c:v>
                </c:pt>
                <c:pt idx="9120">
                  <c:v>2.0000000000000011E-2</c:v>
                </c:pt>
                <c:pt idx="9121">
                  <c:v>2.1000000000000012E-2</c:v>
                </c:pt>
                <c:pt idx="9122">
                  <c:v>2.1000000000000012E-2</c:v>
                </c:pt>
                <c:pt idx="9123">
                  <c:v>2.1000000000000012E-2</c:v>
                </c:pt>
                <c:pt idx="9124">
                  <c:v>2.1000000000000012E-2</c:v>
                </c:pt>
                <c:pt idx="9125">
                  <c:v>2.1999999999999999E-2</c:v>
                </c:pt>
                <c:pt idx="9126">
                  <c:v>2.1000000000000012E-2</c:v>
                </c:pt>
                <c:pt idx="9127">
                  <c:v>2.1000000000000012E-2</c:v>
                </c:pt>
                <c:pt idx="9128">
                  <c:v>2.0000000000000011E-2</c:v>
                </c:pt>
                <c:pt idx="9129">
                  <c:v>2.0000000000000011E-2</c:v>
                </c:pt>
                <c:pt idx="9130">
                  <c:v>1.9000000000000031E-2</c:v>
                </c:pt>
                <c:pt idx="9131">
                  <c:v>1.7999999999999999E-2</c:v>
                </c:pt>
                <c:pt idx="9132">
                  <c:v>1.9000000000000031E-2</c:v>
                </c:pt>
                <c:pt idx="9133">
                  <c:v>1.9000000000000031E-2</c:v>
                </c:pt>
                <c:pt idx="9134">
                  <c:v>1.9000000000000031E-2</c:v>
                </c:pt>
                <c:pt idx="9135">
                  <c:v>1.9000000000000031E-2</c:v>
                </c:pt>
                <c:pt idx="9136">
                  <c:v>1.7999999999999999E-2</c:v>
                </c:pt>
                <c:pt idx="9137">
                  <c:v>1.7999999999999999E-2</c:v>
                </c:pt>
                <c:pt idx="9138">
                  <c:v>1.9000000000000031E-2</c:v>
                </c:pt>
                <c:pt idx="9139">
                  <c:v>1.9000000000000031E-2</c:v>
                </c:pt>
                <c:pt idx="9140">
                  <c:v>1.7999999999999999E-2</c:v>
                </c:pt>
                <c:pt idx="9141">
                  <c:v>1.9000000000000031E-2</c:v>
                </c:pt>
                <c:pt idx="9142">
                  <c:v>2.1000000000000012E-2</c:v>
                </c:pt>
                <c:pt idx="9143">
                  <c:v>2.1999999999999999E-2</c:v>
                </c:pt>
                <c:pt idx="9144">
                  <c:v>2.1000000000000012E-2</c:v>
                </c:pt>
                <c:pt idx="9145">
                  <c:v>2.0000000000000011E-2</c:v>
                </c:pt>
                <c:pt idx="9146">
                  <c:v>1.9000000000000031E-2</c:v>
                </c:pt>
                <c:pt idx="9147">
                  <c:v>2.1000000000000012E-2</c:v>
                </c:pt>
                <c:pt idx="9148">
                  <c:v>2.1000000000000012E-2</c:v>
                </c:pt>
                <c:pt idx="9149">
                  <c:v>2.1000000000000012E-2</c:v>
                </c:pt>
                <c:pt idx="9150">
                  <c:v>2.1999999999999999E-2</c:v>
                </c:pt>
                <c:pt idx="9151">
                  <c:v>2.1999999999999999E-2</c:v>
                </c:pt>
                <c:pt idx="9152">
                  <c:v>2.1000000000000012E-2</c:v>
                </c:pt>
                <c:pt idx="9153">
                  <c:v>2.0000000000000011E-2</c:v>
                </c:pt>
                <c:pt idx="9154">
                  <c:v>1.9000000000000031E-2</c:v>
                </c:pt>
                <c:pt idx="9155">
                  <c:v>1.9000000000000031E-2</c:v>
                </c:pt>
                <c:pt idx="9156">
                  <c:v>1.9000000000000031E-2</c:v>
                </c:pt>
                <c:pt idx="9157">
                  <c:v>1.7999999999999999E-2</c:v>
                </c:pt>
                <c:pt idx="9158">
                  <c:v>1.7999999999999999E-2</c:v>
                </c:pt>
                <c:pt idx="9159">
                  <c:v>2.0000000000000011E-2</c:v>
                </c:pt>
                <c:pt idx="9160">
                  <c:v>2.1000000000000012E-2</c:v>
                </c:pt>
                <c:pt idx="9161">
                  <c:v>2.1000000000000012E-2</c:v>
                </c:pt>
                <c:pt idx="9162">
                  <c:v>1.9000000000000031E-2</c:v>
                </c:pt>
                <c:pt idx="9163">
                  <c:v>1.9000000000000031E-2</c:v>
                </c:pt>
                <c:pt idx="9164">
                  <c:v>1.9000000000000031E-2</c:v>
                </c:pt>
                <c:pt idx="9165">
                  <c:v>2.0000000000000011E-2</c:v>
                </c:pt>
                <c:pt idx="9166">
                  <c:v>1.9000000000000031E-2</c:v>
                </c:pt>
                <c:pt idx="9167">
                  <c:v>1.9000000000000031E-2</c:v>
                </c:pt>
                <c:pt idx="9168">
                  <c:v>1.9000000000000031E-2</c:v>
                </c:pt>
                <c:pt idx="9169">
                  <c:v>1.9000000000000031E-2</c:v>
                </c:pt>
                <c:pt idx="9170">
                  <c:v>1.7999999999999999E-2</c:v>
                </c:pt>
                <c:pt idx="9171">
                  <c:v>1.7999999999999999E-2</c:v>
                </c:pt>
                <c:pt idx="9172">
                  <c:v>1.9000000000000031E-2</c:v>
                </c:pt>
                <c:pt idx="9173">
                  <c:v>1.7999999999999999E-2</c:v>
                </c:pt>
                <c:pt idx="9174">
                  <c:v>1.9000000000000031E-2</c:v>
                </c:pt>
                <c:pt idx="9175">
                  <c:v>1.9000000000000031E-2</c:v>
                </c:pt>
                <c:pt idx="9176">
                  <c:v>2.0000000000000011E-2</c:v>
                </c:pt>
                <c:pt idx="9177">
                  <c:v>2.1999999999999999E-2</c:v>
                </c:pt>
                <c:pt idx="9178">
                  <c:v>2.3E-2</c:v>
                </c:pt>
                <c:pt idx="9179">
                  <c:v>2.3E-2</c:v>
                </c:pt>
                <c:pt idx="9180">
                  <c:v>2.1999999999999999E-2</c:v>
                </c:pt>
                <c:pt idx="9181">
                  <c:v>2.1000000000000012E-2</c:v>
                </c:pt>
                <c:pt idx="9182">
                  <c:v>2.1000000000000012E-2</c:v>
                </c:pt>
                <c:pt idx="9183">
                  <c:v>2.1000000000000012E-2</c:v>
                </c:pt>
                <c:pt idx="9184">
                  <c:v>2.0000000000000011E-2</c:v>
                </c:pt>
                <c:pt idx="9185">
                  <c:v>1.7999999999999999E-2</c:v>
                </c:pt>
                <c:pt idx="9186">
                  <c:v>1.7999999999999999E-2</c:v>
                </c:pt>
                <c:pt idx="9187">
                  <c:v>1.9000000000000031E-2</c:v>
                </c:pt>
                <c:pt idx="9188">
                  <c:v>1.9000000000000031E-2</c:v>
                </c:pt>
                <c:pt idx="9189">
                  <c:v>1.9000000000000031E-2</c:v>
                </c:pt>
                <c:pt idx="9190">
                  <c:v>1.7999999999999999E-2</c:v>
                </c:pt>
                <c:pt idx="9191">
                  <c:v>1.7999999999999999E-2</c:v>
                </c:pt>
                <c:pt idx="9192">
                  <c:v>1.9000000000000031E-2</c:v>
                </c:pt>
                <c:pt idx="9193">
                  <c:v>2.0000000000000011E-2</c:v>
                </c:pt>
                <c:pt idx="9194">
                  <c:v>2.0000000000000011E-2</c:v>
                </c:pt>
                <c:pt idx="9195">
                  <c:v>2.1000000000000012E-2</c:v>
                </c:pt>
                <c:pt idx="9196">
                  <c:v>2.1000000000000012E-2</c:v>
                </c:pt>
                <c:pt idx="9197">
                  <c:v>2.0000000000000011E-2</c:v>
                </c:pt>
                <c:pt idx="9198">
                  <c:v>1.9000000000000031E-2</c:v>
                </c:pt>
                <c:pt idx="9199">
                  <c:v>1.9000000000000031E-2</c:v>
                </c:pt>
                <c:pt idx="9200">
                  <c:v>1.9000000000000031E-2</c:v>
                </c:pt>
                <c:pt idx="9201">
                  <c:v>2.0000000000000011E-2</c:v>
                </c:pt>
                <c:pt idx="9202">
                  <c:v>1.7999999999999999E-2</c:v>
                </c:pt>
                <c:pt idx="9203">
                  <c:v>1.7999999999999999E-2</c:v>
                </c:pt>
                <c:pt idx="9204">
                  <c:v>1.7999999999999999E-2</c:v>
                </c:pt>
                <c:pt idx="9205">
                  <c:v>1.9000000000000031E-2</c:v>
                </c:pt>
                <c:pt idx="9206">
                  <c:v>2.0000000000000011E-2</c:v>
                </c:pt>
                <c:pt idx="9207">
                  <c:v>1.9000000000000031E-2</c:v>
                </c:pt>
                <c:pt idx="9208">
                  <c:v>2.0000000000000011E-2</c:v>
                </c:pt>
                <c:pt idx="9209">
                  <c:v>2.1999999999999999E-2</c:v>
                </c:pt>
                <c:pt idx="9210">
                  <c:v>2.3E-2</c:v>
                </c:pt>
                <c:pt idx="9211">
                  <c:v>2.3E-2</c:v>
                </c:pt>
                <c:pt idx="9212">
                  <c:v>2.1999999999999999E-2</c:v>
                </c:pt>
                <c:pt idx="9213">
                  <c:v>2.1000000000000012E-2</c:v>
                </c:pt>
                <c:pt idx="9214">
                  <c:v>2.1000000000000012E-2</c:v>
                </c:pt>
                <c:pt idx="9215">
                  <c:v>1.9000000000000031E-2</c:v>
                </c:pt>
                <c:pt idx="9216">
                  <c:v>1.9000000000000031E-2</c:v>
                </c:pt>
                <c:pt idx="9217">
                  <c:v>1.9000000000000031E-2</c:v>
                </c:pt>
                <c:pt idx="9218">
                  <c:v>1.9000000000000031E-2</c:v>
                </c:pt>
                <c:pt idx="9219">
                  <c:v>1.9000000000000031E-2</c:v>
                </c:pt>
                <c:pt idx="9220">
                  <c:v>1.7999999999999999E-2</c:v>
                </c:pt>
                <c:pt idx="9221">
                  <c:v>1.7999999999999999E-2</c:v>
                </c:pt>
                <c:pt idx="9222">
                  <c:v>1.9000000000000031E-2</c:v>
                </c:pt>
                <c:pt idx="9223">
                  <c:v>1.9000000000000031E-2</c:v>
                </c:pt>
                <c:pt idx="9224">
                  <c:v>1.7999999999999999E-2</c:v>
                </c:pt>
                <c:pt idx="9225">
                  <c:v>1.7000000000000001E-2</c:v>
                </c:pt>
                <c:pt idx="9226">
                  <c:v>1.7999999999999999E-2</c:v>
                </c:pt>
                <c:pt idx="9227">
                  <c:v>2.0000000000000011E-2</c:v>
                </c:pt>
                <c:pt idx="9228">
                  <c:v>2.1000000000000012E-2</c:v>
                </c:pt>
                <c:pt idx="9229">
                  <c:v>2.1000000000000012E-2</c:v>
                </c:pt>
                <c:pt idx="9230">
                  <c:v>2.0000000000000011E-2</c:v>
                </c:pt>
                <c:pt idx="9231">
                  <c:v>1.9000000000000031E-2</c:v>
                </c:pt>
                <c:pt idx="9232">
                  <c:v>1.9000000000000031E-2</c:v>
                </c:pt>
                <c:pt idx="9233">
                  <c:v>1.9000000000000031E-2</c:v>
                </c:pt>
                <c:pt idx="9234">
                  <c:v>1.9000000000000031E-2</c:v>
                </c:pt>
                <c:pt idx="9235">
                  <c:v>1.9000000000000031E-2</c:v>
                </c:pt>
                <c:pt idx="9236">
                  <c:v>2.0000000000000011E-2</c:v>
                </c:pt>
                <c:pt idx="9237">
                  <c:v>2.1000000000000012E-2</c:v>
                </c:pt>
                <c:pt idx="9238">
                  <c:v>2.1000000000000012E-2</c:v>
                </c:pt>
                <c:pt idx="9239">
                  <c:v>2.1000000000000012E-2</c:v>
                </c:pt>
                <c:pt idx="9240">
                  <c:v>2.1000000000000012E-2</c:v>
                </c:pt>
                <c:pt idx="9241">
                  <c:v>2.1000000000000012E-2</c:v>
                </c:pt>
                <c:pt idx="9242">
                  <c:v>1.9000000000000031E-2</c:v>
                </c:pt>
                <c:pt idx="9243">
                  <c:v>1.9000000000000031E-2</c:v>
                </c:pt>
                <c:pt idx="9244">
                  <c:v>1.9000000000000031E-2</c:v>
                </c:pt>
                <c:pt idx="9245">
                  <c:v>2.1000000000000012E-2</c:v>
                </c:pt>
                <c:pt idx="9246">
                  <c:v>2.1000000000000012E-2</c:v>
                </c:pt>
                <c:pt idx="9247">
                  <c:v>1.9000000000000031E-2</c:v>
                </c:pt>
                <c:pt idx="9248">
                  <c:v>1.9000000000000031E-2</c:v>
                </c:pt>
                <c:pt idx="9249">
                  <c:v>1.9000000000000031E-2</c:v>
                </c:pt>
                <c:pt idx="9250">
                  <c:v>2.0000000000000011E-2</c:v>
                </c:pt>
                <c:pt idx="9251">
                  <c:v>1.7999999999999999E-2</c:v>
                </c:pt>
                <c:pt idx="9252">
                  <c:v>1.7999999999999999E-2</c:v>
                </c:pt>
                <c:pt idx="9253">
                  <c:v>1.9000000000000031E-2</c:v>
                </c:pt>
                <c:pt idx="9254">
                  <c:v>1.9000000000000031E-2</c:v>
                </c:pt>
                <c:pt idx="9255">
                  <c:v>1.7999999999999999E-2</c:v>
                </c:pt>
                <c:pt idx="9256">
                  <c:v>1.7999999999999999E-2</c:v>
                </c:pt>
                <c:pt idx="9257">
                  <c:v>1.7999999999999999E-2</c:v>
                </c:pt>
                <c:pt idx="9258">
                  <c:v>1.7999999999999999E-2</c:v>
                </c:pt>
                <c:pt idx="9259">
                  <c:v>1.7999999999999999E-2</c:v>
                </c:pt>
                <c:pt idx="9260">
                  <c:v>1.7999999999999999E-2</c:v>
                </c:pt>
                <c:pt idx="9261">
                  <c:v>2.1000000000000012E-2</c:v>
                </c:pt>
                <c:pt idx="9262">
                  <c:v>2.1000000000000012E-2</c:v>
                </c:pt>
                <c:pt idx="9263">
                  <c:v>2.1000000000000012E-2</c:v>
                </c:pt>
                <c:pt idx="9264">
                  <c:v>2.0000000000000011E-2</c:v>
                </c:pt>
                <c:pt idx="9265">
                  <c:v>2.0000000000000011E-2</c:v>
                </c:pt>
                <c:pt idx="9266">
                  <c:v>2.1999999999999999E-2</c:v>
                </c:pt>
                <c:pt idx="9267">
                  <c:v>2.1999999999999999E-2</c:v>
                </c:pt>
                <c:pt idx="9268">
                  <c:v>2.1999999999999999E-2</c:v>
                </c:pt>
                <c:pt idx="9269">
                  <c:v>2.1000000000000012E-2</c:v>
                </c:pt>
                <c:pt idx="9270">
                  <c:v>2.1000000000000012E-2</c:v>
                </c:pt>
                <c:pt idx="9271">
                  <c:v>2.1000000000000012E-2</c:v>
                </c:pt>
                <c:pt idx="9272">
                  <c:v>2.0000000000000011E-2</c:v>
                </c:pt>
                <c:pt idx="9273">
                  <c:v>1.9000000000000031E-2</c:v>
                </c:pt>
                <c:pt idx="9274">
                  <c:v>1.7999999999999999E-2</c:v>
                </c:pt>
                <c:pt idx="9275">
                  <c:v>1.7000000000000001E-2</c:v>
                </c:pt>
                <c:pt idx="9276">
                  <c:v>1.7999999999999999E-2</c:v>
                </c:pt>
                <c:pt idx="9277">
                  <c:v>1.9000000000000031E-2</c:v>
                </c:pt>
                <c:pt idx="9278">
                  <c:v>2.0000000000000011E-2</c:v>
                </c:pt>
                <c:pt idx="9279">
                  <c:v>2.1000000000000012E-2</c:v>
                </c:pt>
                <c:pt idx="9280">
                  <c:v>2.1000000000000012E-2</c:v>
                </c:pt>
                <c:pt idx="9281">
                  <c:v>2.0000000000000011E-2</c:v>
                </c:pt>
                <c:pt idx="9282">
                  <c:v>1.9000000000000031E-2</c:v>
                </c:pt>
                <c:pt idx="9283">
                  <c:v>1.9000000000000031E-2</c:v>
                </c:pt>
                <c:pt idx="9284">
                  <c:v>1.9000000000000031E-2</c:v>
                </c:pt>
                <c:pt idx="9285">
                  <c:v>1.9000000000000031E-2</c:v>
                </c:pt>
                <c:pt idx="9286">
                  <c:v>1.7999999999999999E-2</c:v>
                </c:pt>
                <c:pt idx="9287">
                  <c:v>1.9000000000000031E-2</c:v>
                </c:pt>
                <c:pt idx="9288">
                  <c:v>1.9000000000000031E-2</c:v>
                </c:pt>
                <c:pt idx="9289">
                  <c:v>2.0000000000000011E-2</c:v>
                </c:pt>
                <c:pt idx="9290">
                  <c:v>1.9000000000000031E-2</c:v>
                </c:pt>
                <c:pt idx="9291">
                  <c:v>1.7999999999999999E-2</c:v>
                </c:pt>
                <c:pt idx="9292">
                  <c:v>1.7999999999999999E-2</c:v>
                </c:pt>
                <c:pt idx="9293">
                  <c:v>1.9000000000000031E-2</c:v>
                </c:pt>
                <c:pt idx="9294">
                  <c:v>2.1000000000000012E-2</c:v>
                </c:pt>
                <c:pt idx="9295">
                  <c:v>2.1999999999999999E-2</c:v>
                </c:pt>
                <c:pt idx="9296">
                  <c:v>2.3E-2</c:v>
                </c:pt>
                <c:pt idx="9297">
                  <c:v>2.4E-2</c:v>
                </c:pt>
                <c:pt idx="9298">
                  <c:v>2.3E-2</c:v>
                </c:pt>
                <c:pt idx="9299">
                  <c:v>2.1000000000000012E-2</c:v>
                </c:pt>
                <c:pt idx="9300">
                  <c:v>2.1000000000000012E-2</c:v>
                </c:pt>
                <c:pt idx="9301">
                  <c:v>2.0000000000000011E-2</c:v>
                </c:pt>
                <c:pt idx="9302">
                  <c:v>1.9000000000000031E-2</c:v>
                </c:pt>
                <c:pt idx="9303">
                  <c:v>1.9000000000000031E-2</c:v>
                </c:pt>
                <c:pt idx="9304">
                  <c:v>1.7999999999999999E-2</c:v>
                </c:pt>
                <c:pt idx="9305">
                  <c:v>1.9000000000000031E-2</c:v>
                </c:pt>
                <c:pt idx="9306">
                  <c:v>2.0000000000000011E-2</c:v>
                </c:pt>
                <c:pt idx="9307">
                  <c:v>1.9000000000000031E-2</c:v>
                </c:pt>
                <c:pt idx="9308">
                  <c:v>1.7999999999999999E-2</c:v>
                </c:pt>
                <c:pt idx="9309">
                  <c:v>1.7999999999999999E-2</c:v>
                </c:pt>
                <c:pt idx="9310">
                  <c:v>1.9000000000000031E-2</c:v>
                </c:pt>
                <c:pt idx="9311">
                  <c:v>2.0000000000000011E-2</c:v>
                </c:pt>
                <c:pt idx="9312">
                  <c:v>2.0000000000000011E-2</c:v>
                </c:pt>
                <c:pt idx="9313">
                  <c:v>2.1000000000000012E-2</c:v>
                </c:pt>
                <c:pt idx="9314">
                  <c:v>2.1000000000000012E-2</c:v>
                </c:pt>
                <c:pt idx="9315">
                  <c:v>2.0000000000000011E-2</c:v>
                </c:pt>
                <c:pt idx="9316">
                  <c:v>2.0000000000000011E-2</c:v>
                </c:pt>
                <c:pt idx="9317">
                  <c:v>1.9000000000000031E-2</c:v>
                </c:pt>
                <c:pt idx="9318">
                  <c:v>1.9000000000000031E-2</c:v>
                </c:pt>
                <c:pt idx="9319">
                  <c:v>2.0000000000000011E-2</c:v>
                </c:pt>
                <c:pt idx="9320">
                  <c:v>2.0000000000000011E-2</c:v>
                </c:pt>
                <c:pt idx="9321">
                  <c:v>1.9000000000000031E-2</c:v>
                </c:pt>
                <c:pt idx="9322">
                  <c:v>1.9000000000000031E-2</c:v>
                </c:pt>
                <c:pt idx="9323">
                  <c:v>2.0000000000000011E-2</c:v>
                </c:pt>
                <c:pt idx="9324">
                  <c:v>2.1000000000000012E-2</c:v>
                </c:pt>
                <c:pt idx="9325">
                  <c:v>2.1000000000000012E-2</c:v>
                </c:pt>
                <c:pt idx="9326">
                  <c:v>2.0000000000000011E-2</c:v>
                </c:pt>
                <c:pt idx="9327">
                  <c:v>2.1000000000000012E-2</c:v>
                </c:pt>
                <c:pt idx="9328">
                  <c:v>2.3E-2</c:v>
                </c:pt>
                <c:pt idx="9329">
                  <c:v>2.3E-2</c:v>
                </c:pt>
                <c:pt idx="9330">
                  <c:v>2.1999999999999999E-2</c:v>
                </c:pt>
                <c:pt idx="9331">
                  <c:v>2.1000000000000012E-2</c:v>
                </c:pt>
                <c:pt idx="9332">
                  <c:v>2.1000000000000012E-2</c:v>
                </c:pt>
                <c:pt idx="9333">
                  <c:v>2.1000000000000012E-2</c:v>
                </c:pt>
                <c:pt idx="9334">
                  <c:v>1.9000000000000031E-2</c:v>
                </c:pt>
                <c:pt idx="9335">
                  <c:v>1.7999999999999999E-2</c:v>
                </c:pt>
                <c:pt idx="9336">
                  <c:v>1.7999999999999999E-2</c:v>
                </c:pt>
                <c:pt idx="9337">
                  <c:v>1.9000000000000031E-2</c:v>
                </c:pt>
                <c:pt idx="9338">
                  <c:v>1.9000000000000031E-2</c:v>
                </c:pt>
                <c:pt idx="9339">
                  <c:v>1.7999999999999999E-2</c:v>
                </c:pt>
                <c:pt idx="9340">
                  <c:v>1.9000000000000031E-2</c:v>
                </c:pt>
                <c:pt idx="9341">
                  <c:v>1.9000000000000031E-2</c:v>
                </c:pt>
                <c:pt idx="9342">
                  <c:v>1.7000000000000001E-2</c:v>
                </c:pt>
                <c:pt idx="9343">
                  <c:v>1.7000000000000001E-2</c:v>
                </c:pt>
                <c:pt idx="9344">
                  <c:v>1.7999999999999999E-2</c:v>
                </c:pt>
                <c:pt idx="9345">
                  <c:v>1.9000000000000031E-2</c:v>
                </c:pt>
                <c:pt idx="9346">
                  <c:v>2.1000000000000012E-2</c:v>
                </c:pt>
                <c:pt idx="9347">
                  <c:v>2.1000000000000012E-2</c:v>
                </c:pt>
                <c:pt idx="9348">
                  <c:v>2.0000000000000011E-2</c:v>
                </c:pt>
                <c:pt idx="9349">
                  <c:v>2.0000000000000011E-2</c:v>
                </c:pt>
                <c:pt idx="9350">
                  <c:v>2.0000000000000011E-2</c:v>
                </c:pt>
                <c:pt idx="9351">
                  <c:v>2.0000000000000011E-2</c:v>
                </c:pt>
                <c:pt idx="9352">
                  <c:v>1.9000000000000031E-2</c:v>
                </c:pt>
                <c:pt idx="9353">
                  <c:v>2.0000000000000011E-2</c:v>
                </c:pt>
                <c:pt idx="9354">
                  <c:v>2.1000000000000012E-2</c:v>
                </c:pt>
                <c:pt idx="9355">
                  <c:v>2.1999999999999999E-2</c:v>
                </c:pt>
                <c:pt idx="9356">
                  <c:v>2.1999999999999999E-2</c:v>
                </c:pt>
                <c:pt idx="9357">
                  <c:v>2.1000000000000012E-2</c:v>
                </c:pt>
                <c:pt idx="9358">
                  <c:v>2.1000000000000012E-2</c:v>
                </c:pt>
                <c:pt idx="9359">
                  <c:v>1.9000000000000031E-2</c:v>
                </c:pt>
                <c:pt idx="9360">
                  <c:v>1.7999999999999999E-2</c:v>
                </c:pt>
                <c:pt idx="9361">
                  <c:v>1.7999999999999999E-2</c:v>
                </c:pt>
                <c:pt idx="9362">
                  <c:v>1.7999999999999999E-2</c:v>
                </c:pt>
                <c:pt idx="9363">
                  <c:v>2.0000000000000011E-2</c:v>
                </c:pt>
                <c:pt idx="9364">
                  <c:v>2.1000000000000012E-2</c:v>
                </c:pt>
                <c:pt idx="9365">
                  <c:v>2.0000000000000011E-2</c:v>
                </c:pt>
                <c:pt idx="9366">
                  <c:v>2.0000000000000011E-2</c:v>
                </c:pt>
                <c:pt idx="9367">
                  <c:v>1.9000000000000031E-2</c:v>
                </c:pt>
                <c:pt idx="9368">
                  <c:v>1.9000000000000031E-2</c:v>
                </c:pt>
                <c:pt idx="9369">
                  <c:v>1.7999999999999999E-2</c:v>
                </c:pt>
                <c:pt idx="9370">
                  <c:v>1.7999999999999999E-2</c:v>
                </c:pt>
                <c:pt idx="9371">
                  <c:v>1.7999999999999999E-2</c:v>
                </c:pt>
                <c:pt idx="9372">
                  <c:v>1.7999999999999999E-2</c:v>
                </c:pt>
                <c:pt idx="9373">
                  <c:v>1.9000000000000031E-2</c:v>
                </c:pt>
                <c:pt idx="9374">
                  <c:v>1.7999999999999999E-2</c:v>
                </c:pt>
                <c:pt idx="9375">
                  <c:v>1.7999999999999999E-2</c:v>
                </c:pt>
                <c:pt idx="9376">
                  <c:v>1.7000000000000001E-2</c:v>
                </c:pt>
                <c:pt idx="9377">
                  <c:v>1.7999999999999999E-2</c:v>
                </c:pt>
                <c:pt idx="9378">
                  <c:v>1.7999999999999999E-2</c:v>
                </c:pt>
                <c:pt idx="9379">
                  <c:v>1.7999999999999999E-2</c:v>
                </c:pt>
                <c:pt idx="9380">
                  <c:v>2.0000000000000011E-2</c:v>
                </c:pt>
                <c:pt idx="9381">
                  <c:v>2.1999999999999999E-2</c:v>
                </c:pt>
                <c:pt idx="9382">
                  <c:v>2.1999999999999999E-2</c:v>
                </c:pt>
                <c:pt idx="9383">
                  <c:v>2.1999999999999999E-2</c:v>
                </c:pt>
                <c:pt idx="9384">
                  <c:v>2.1999999999999999E-2</c:v>
                </c:pt>
                <c:pt idx="9385">
                  <c:v>2.1999999999999999E-2</c:v>
                </c:pt>
                <c:pt idx="9386">
                  <c:v>2.1999999999999999E-2</c:v>
                </c:pt>
                <c:pt idx="9387">
                  <c:v>2.0000000000000011E-2</c:v>
                </c:pt>
                <c:pt idx="9388">
                  <c:v>2.0000000000000011E-2</c:v>
                </c:pt>
                <c:pt idx="9389">
                  <c:v>2.0000000000000011E-2</c:v>
                </c:pt>
                <c:pt idx="9390">
                  <c:v>2.0000000000000011E-2</c:v>
                </c:pt>
                <c:pt idx="9391">
                  <c:v>1.7999999999999999E-2</c:v>
                </c:pt>
                <c:pt idx="9392">
                  <c:v>1.7000000000000001E-2</c:v>
                </c:pt>
                <c:pt idx="9393">
                  <c:v>1.7999999999999999E-2</c:v>
                </c:pt>
                <c:pt idx="9394">
                  <c:v>1.7999999999999999E-2</c:v>
                </c:pt>
                <c:pt idx="9395">
                  <c:v>1.7999999999999999E-2</c:v>
                </c:pt>
                <c:pt idx="9396">
                  <c:v>1.9000000000000031E-2</c:v>
                </c:pt>
                <c:pt idx="9397">
                  <c:v>2.0000000000000011E-2</c:v>
                </c:pt>
                <c:pt idx="9398">
                  <c:v>2.1000000000000012E-2</c:v>
                </c:pt>
                <c:pt idx="9399">
                  <c:v>2.1000000000000012E-2</c:v>
                </c:pt>
                <c:pt idx="9400">
                  <c:v>2.0000000000000011E-2</c:v>
                </c:pt>
                <c:pt idx="9401">
                  <c:v>1.7999999999999999E-2</c:v>
                </c:pt>
                <c:pt idx="9402">
                  <c:v>1.7999999999999999E-2</c:v>
                </c:pt>
                <c:pt idx="9403">
                  <c:v>1.9000000000000031E-2</c:v>
                </c:pt>
                <c:pt idx="9404">
                  <c:v>1.9000000000000031E-2</c:v>
                </c:pt>
                <c:pt idx="9405">
                  <c:v>1.7999999999999999E-2</c:v>
                </c:pt>
                <c:pt idx="9406">
                  <c:v>1.9000000000000031E-2</c:v>
                </c:pt>
                <c:pt idx="9407">
                  <c:v>1.9000000000000031E-2</c:v>
                </c:pt>
                <c:pt idx="9408">
                  <c:v>1.7999999999999999E-2</c:v>
                </c:pt>
                <c:pt idx="9409">
                  <c:v>1.7999999999999999E-2</c:v>
                </c:pt>
                <c:pt idx="9410">
                  <c:v>1.7000000000000001E-2</c:v>
                </c:pt>
                <c:pt idx="9411">
                  <c:v>1.9000000000000031E-2</c:v>
                </c:pt>
                <c:pt idx="9412">
                  <c:v>2.1000000000000012E-2</c:v>
                </c:pt>
                <c:pt idx="9413">
                  <c:v>2.1999999999999999E-2</c:v>
                </c:pt>
                <c:pt idx="9414">
                  <c:v>2.3E-2</c:v>
                </c:pt>
                <c:pt idx="9415">
                  <c:v>2.3E-2</c:v>
                </c:pt>
                <c:pt idx="9416">
                  <c:v>2.3E-2</c:v>
                </c:pt>
                <c:pt idx="9417">
                  <c:v>2.1999999999999999E-2</c:v>
                </c:pt>
                <c:pt idx="9418">
                  <c:v>1.9000000000000031E-2</c:v>
                </c:pt>
                <c:pt idx="9419">
                  <c:v>1.9000000000000031E-2</c:v>
                </c:pt>
                <c:pt idx="9420">
                  <c:v>1.9000000000000031E-2</c:v>
                </c:pt>
                <c:pt idx="9421">
                  <c:v>2.0000000000000011E-2</c:v>
                </c:pt>
                <c:pt idx="9422">
                  <c:v>1.9000000000000031E-2</c:v>
                </c:pt>
                <c:pt idx="9423">
                  <c:v>1.9000000000000031E-2</c:v>
                </c:pt>
                <c:pt idx="9424">
                  <c:v>1.9000000000000031E-2</c:v>
                </c:pt>
                <c:pt idx="9425">
                  <c:v>1.9000000000000031E-2</c:v>
                </c:pt>
                <c:pt idx="9426">
                  <c:v>1.7999999999999999E-2</c:v>
                </c:pt>
                <c:pt idx="9427">
                  <c:v>1.7000000000000001E-2</c:v>
                </c:pt>
                <c:pt idx="9428">
                  <c:v>1.7000000000000001E-2</c:v>
                </c:pt>
                <c:pt idx="9429">
                  <c:v>1.9000000000000031E-2</c:v>
                </c:pt>
                <c:pt idx="9430">
                  <c:v>2.0000000000000011E-2</c:v>
                </c:pt>
                <c:pt idx="9431">
                  <c:v>2.1000000000000012E-2</c:v>
                </c:pt>
                <c:pt idx="9432">
                  <c:v>2.0000000000000011E-2</c:v>
                </c:pt>
                <c:pt idx="9433">
                  <c:v>2.1000000000000012E-2</c:v>
                </c:pt>
                <c:pt idx="9434">
                  <c:v>2.0000000000000011E-2</c:v>
                </c:pt>
                <c:pt idx="9435">
                  <c:v>1.9000000000000031E-2</c:v>
                </c:pt>
                <c:pt idx="9436">
                  <c:v>1.7999999999999999E-2</c:v>
                </c:pt>
                <c:pt idx="9437">
                  <c:v>1.7999999999999999E-2</c:v>
                </c:pt>
                <c:pt idx="9438">
                  <c:v>1.9000000000000031E-2</c:v>
                </c:pt>
                <c:pt idx="9439">
                  <c:v>1.9000000000000031E-2</c:v>
                </c:pt>
                <c:pt idx="9440">
                  <c:v>1.9000000000000031E-2</c:v>
                </c:pt>
                <c:pt idx="9441">
                  <c:v>2.0000000000000011E-2</c:v>
                </c:pt>
                <c:pt idx="9442">
                  <c:v>2.1000000000000012E-2</c:v>
                </c:pt>
                <c:pt idx="9443">
                  <c:v>2.1000000000000012E-2</c:v>
                </c:pt>
                <c:pt idx="9444">
                  <c:v>2.0000000000000011E-2</c:v>
                </c:pt>
                <c:pt idx="9445">
                  <c:v>2.0000000000000011E-2</c:v>
                </c:pt>
                <c:pt idx="9446">
                  <c:v>2.0000000000000011E-2</c:v>
                </c:pt>
                <c:pt idx="9447">
                  <c:v>2.1000000000000012E-2</c:v>
                </c:pt>
                <c:pt idx="9448">
                  <c:v>2.1000000000000012E-2</c:v>
                </c:pt>
                <c:pt idx="9449">
                  <c:v>2.1000000000000012E-2</c:v>
                </c:pt>
                <c:pt idx="9450">
                  <c:v>2.0000000000000011E-2</c:v>
                </c:pt>
                <c:pt idx="9451">
                  <c:v>2.0000000000000011E-2</c:v>
                </c:pt>
                <c:pt idx="9452">
                  <c:v>1.9000000000000031E-2</c:v>
                </c:pt>
                <c:pt idx="9453">
                  <c:v>1.9000000000000031E-2</c:v>
                </c:pt>
                <c:pt idx="9454">
                  <c:v>1.7999999999999999E-2</c:v>
                </c:pt>
                <c:pt idx="9455">
                  <c:v>1.9000000000000031E-2</c:v>
                </c:pt>
                <c:pt idx="9456">
                  <c:v>2.0000000000000011E-2</c:v>
                </c:pt>
                <c:pt idx="9457">
                  <c:v>1.9000000000000031E-2</c:v>
                </c:pt>
                <c:pt idx="9458">
                  <c:v>1.9000000000000031E-2</c:v>
                </c:pt>
                <c:pt idx="9459">
                  <c:v>1.7999999999999999E-2</c:v>
                </c:pt>
                <c:pt idx="9460">
                  <c:v>1.7999999999999999E-2</c:v>
                </c:pt>
                <c:pt idx="9461">
                  <c:v>1.7000000000000001E-2</c:v>
                </c:pt>
                <c:pt idx="9462">
                  <c:v>1.7000000000000001E-2</c:v>
                </c:pt>
                <c:pt idx="9463">
                  <c:v>1.9000000000000031E-2</c:v>
                </c:pt>
                <c:pt idx="9464">
                  <c:v>2.0000000000000011E-2</c:v>
                </c:pt>
                <c:pt idx="9465">
                  <c:v>2.1000000000000012E-2</c:v>
                </c:pt>
                <c:pt idx="9466">
                  <c:v>2.1000000000000012E-2</c:v>
                </c:pt>
                <c:pt idx="9467">
                  <c:v>2.0000000000000011E-2</c:v>
                </c:pt>
                <c:pt idx="9468">
                  <c:v>1.9000000000000031E-2</c:v>
                </c:pt>
                <c:pt idx="9469">
                  <c:v>1.9000000000000031E-2</c:v>
                </c:pt>
                <c:pt idx="9470">
                  <c:v>2.0000000000000011E-2</c:v>
                </c:pt>
                <c:pt idx="9471">
                  <c:v>2.0000000000000011E-2</c:v>
                </c:pt>
                <c:pt idx="9472">
                  <c:v>2.1000000000000012E-2</c:v>
                </c:pt>
                <c:pt idx="9473">
                  <c:v>2.1999999999999999E-2</c:v>
                </c:pt>
                <c:pt idx="9474">
                  <c:v>2.1000000000000012E-2</c:v>
                </c:pt>
                <c:pt idx="9475">
                  <c:v>2.0000000000000011E-2</c:v>
                </c:pt>
                <c:pt idx="9476">
                  <c:v>1.9000000000000031E-2</c:v>
                </c:pt>
                <c:pt idx="9477">
                  <c:v>1.7999999999999999E-2</c:v>
                </c:pt>
                <c:pt idx="9478">
                  <c:v>1.7000000000000001E-2</c:v>
                </c:pt>
                <c:pt idx="9479">
                  <c:v>1.7000000000000001E-2</c:v>
                </c:pt>
                <c:pt idx="9480">
                  <c:v>1.7999999999999999E-2</c:v>
                </c:pt>
                <c:pt idx="9481">
                  <c:v>2.0000000000000011E-2</c:v>
                </c:pt>
                <c:pt idx="9482">
                  <c:v>2.1000000000000012E-2</c:v>
                </c:pt>
                <c:pt idx="9483">
                  <c:v>2.1000000000000012E-2</c:v>
                </c:pt>
                <c:pt idx="9484">
                  <c:v>2.0000000000000011E-2</c:v>
                </c:pt>
                <c:pt idx="9485">
                  <c:v>1.9000000000000031E-2</c:v>
                </c:pt>
                <c:pt idx="9486">
                  <c:v>1.9000000000000031E-2</c:v>
                </c:pt>
                <c:pt idx="9487">
                  <c:v>1.9000000000000031E-2</c:v>
                </c:pt>
                <c:pt idx="9488">
                  <c:v>1.7999999999999999E-2</c:v>
                </c:pt>
                <c:pt idx="9489">
                  <c:v>1.7999999999999999E-2</c:v>
                </c:pt>
                <c:pt idx="9490">
                  <c:v>1.9000000000000031E-2</c:v>
                </c:pt>
                <c:pt idx="9491">
                  <c:v>1.9000000000000031E-2</c:v>
                </c:pt>
                <c:pt idx="9492">
                  <c:v>1.9000000000000031E-2</c:v>
                </c:pt>
                <c:pt idx="9493">
                  <c:v>1.7999999999999999E-2</c:v>
                </c:pt>
                <c:pt idx="9494">
                  <c:v>1.7000000000000001E-2</c:v>
                </c:pt>
                <c:pt idx="9495">
                  <c:v>1.7000000000000001E-2</c:v>
                </c:pt>
                <c:pt idx="9496">
                  <c:v>1.7999999999999999E-2</c:v>
                </c:pt>
                <c:pt idx="9497">
                  <c:v>1.7999999999999999E-2</c:v>
                </c:pt>
                <c:pt idx="9498">
                  <c:v>2.0000000000000011E-2</c:v>
                </c:pt>
                <c:pt idx="9499">
                  <c:v>2.1999999999999999E-2</c:v>
                </c:pt>
                <c:pt idx="9500">
                  <c:v>2.3E-2</c:v>
                </c:pt>
                <c:pt idx="9501">
                  <c:v>2.3E-2</c:v>
                </c:pt>
                <c:pt idx="9502">
                  <c:v>2.1999999999999999E-2</c:v>
                </c:pt>
                <c:pt idx="9503">
                  <c:v>2.1999999999999999E-2</c:v>
                </c:pt>
                <c:pt idx="9504">
                  <c:v>2.1000000000000012E-2</c:v>
                </c:pt>
                <c:pt idx="9505">
                  <c:v>2.1000000000000012E-2</c:v>
                </c:pt>
                <c:pt idx="9506">
                  <c:v>2.0000000000000011E-2</c:v>
                </c:pt>
                <c:pt idx="9507">
                  <c:v>1.9000000000000031E-2</c:v>
                </c:pt>
                <c:pt idx="9508">
                  <c:v>1.9000000000000031E-2</c:v>
                </c:pt>
                <c:pt idx="9509">
                  <c:v>1.9000000000000031E-2</c:v>
                </c:pt>
                <c:pt idx="9510">
                  <c:v>1.7999999999999999E-2</c:v>
                </c:pt>
                <c:pt idx="9511">
                  <c:v>1.7999999999999999E-2</c:v>
                </c:pt>
                <c:pt idx="9512">
                  <c:v>1.7000000000000001E-2</c:v>
                </c:pt>
                <c:pt idx="9513">
                  <c:v>1.7999999999999999E-2</c:v>
                </c:pt>
                <c:pt idx="9514">
                  <c:v>1.9000000000000031E-2</c:v>
                </c:pt>
                <c:pt idx="9515">
                  <c:v>2.0000000000000011E-2</c:v>
                </c:pt>
                <c:pt idx="9516">
                  <c:v>2.1000000000000012E-2</c:v>
                </c:pt>
                <c:pt idx="9517">
                  <c:v>2.1000000000000012E-2</c:v>
                </c:pt>
                <c:pt idx="9518">
                  <c:v>2.0000000000000011E-2</c:v>
                </c:pt>
                <c:pt idx="9519">
                  <c:v>1.9000000000000031E-2</c:v>
                </c:pt>
                <c:pt idx="9520">
                  <c:v>1.7999999999999999E-2</c:v>
                </c:pt>
                <c:pt idx="9521">
                  <c:v>1.9000000000000031E-2</c:v>
                </c:pt>
                <c:pt idx="9522">
                  <c:v>2.0000000000000011E-2</c:v>
                </c:pt>
                <c:pt idx="9523">
                  <c:v>1.9000000000000031E-2</c:v>
                </c:pt>
                <c:pt idx="9524">
                  <c:v>1.9000000000000031E-2</c:v>
                </c:pt>
                <c:pt idx="9525">
                  <c:v>1.9000000000000031E-2</c:v>
                </c:pt>
                <c:pt idx="9526">
                  <c:v>1.9000000000000031E-2</c:v>
                </c:pt>
                <c:pt idx="9527">
                  <c:v>1.7999999999999999E-2</c:v>
                </c:pt>
                <c:pt idx="9528">
                  <c:v>1.9000000000000031E-2</c:v>
                </c:pt>
                <c:pt idx="9529">
                  <c:v>2.0000000000000011E-2</c:v>
                </c:pt>
                <c:pt idx="9530">
                  <c:v>2.1000000000000012E-2</c:v>
                </c:pt>
                <c:pt idx="9531">
                  <c:v>2.3E-2</c:v>
                </c:pt>
                <c:pt idx="9532">
                  <c:v>2.3E-2</c:v>
                </c:pt>
                <c:pt idx="9533">
                  <c:v>2.3E-2</c:v>
                </c:pt>
                <c:pt idx="9534">
                  <c:v>2.1999999999999999E-2</c:v>
                </c:pt>
                <c:pt idx="9535">
                  <c:v>2.1000000000000012E-2</c:v>
                </c:pt>
                <c:pt idx="9536">
                  <c:v>2.0000000000000011E-2</c:v>
                </c:pt>
                <c:pt idx="9537">
                  <c:v>1.7999999999999999E-2</c:v>
                </c:pt>
                <c:pt idx="9538">
                  <c:v>1.9000000000000031E-2</c:v>
                </c:pt>
                <c:pt idx="9539">
                  <c:v>2.1000000000000012E-2</c:v>
                </c:pt>
                <c:pt idx="9540">
                  <c:v>2.0000000000000011E-2</c:v>
                </c:pt>
                <c:pt idx="9541">
                  <c:v>1.9000000000000031E-2</c:v>
                </c:pt>
                <c:pt idx="9542">
                  <c:v>1.9000000000000031E-2</c:v>
                </c:pt>
                <c:pt idx="9543">
                  <c:v>1.7999999999999999E-2</c:v>
                </c:pt>
                <c:pt idx="9544">
                  <c:v>1.7999999999999999E-2</c:v>
                </c:pt>
                <c:pt idx="9545">
                  <c:v>1.7999999999999999E-2</c:v>
                </c:pt>
                <c:pt idx="9546">
                  <c:v>1.7000000000000001E-2</c:v>
                </c:pt>
                <c:pt idx="9547">
                  <c:v>1.7999999999999999E-2</c:v>
                </c:pt>
                <c:pt idx="9548">
                  <c:v>1.9000000000000031E-2</c:v>
                </c:pt>
                <c:pt idx="9549">
                  <c:v>2.1000000000000012E-2</c:v>
                </c:pt>
                <c:pt idx="9550">
                  <c:v>2.1000000000000012E-2</c:v>
                </c:pt>
                <c:pt idx="9551">
                  <c:v>2.1000000000000012E-2</c:v>
                </c:pt>
                <c:pt idx="9552">
                  <c:v>2.0000000000000011E-2</c:v>
                </c:pt>
                <c:pt idx="9553">
                  <c:v>2.0000000000000011E-2</c:v>
                </c:pt>
                <c:pt idx="9554">
                  <c:v>1.9000000000000031E-2</c:v>
                </c:pt>
                <c:pt idx="9555">
                  <c:v>1.7999999999999999E-2</c:v>
                </c:pt>
                <c:pt idx="9556">
                  <c:v>2.0000000000000011E-2</c:v>
                </c:pt>
                <c:pt idx="9557">
                  <c:v>2.1000000000000012E-2</c:v>
                </c:pt>
                <c:pt idx="9558">
                  <c:v>2.1000000000000012E-2</c:v>
                </c:pt>
                <c:pt idx="9559">
                  <c:v>2.1000000000000012E-2</c:v>
                </c:pt>
                <c:pt idx="9560">
                  <c:v>2.1000000000000012E-2</c:v>
                </c:pt>
                <c:pt idx="9561">
                  <c:v>2.1000000000000012E-2</c:v>
                </c:pt>
                <c:pt idx="9562">
                  <c:v>2.0000000000000011E-2</c:v>
                </c:pt>
                <c:pt idx="9563">
                  <c:v>1.9000000000000031E-2</c:v>
                </c:pt>
                <c:pt idx="9564">
                  <c:v>1.7999999999999999E-2</c:v>
                </c:pt>
                <c:pt idx="9565">
                  <c:v>1.9000000000000031E-2</c:v>
                </c:pt>
                <c:pt idx="9566">
                  <c:v>2.1000000000000012E-2</c:v>
                </c:pt>
                <c:pt idx="9567">
                  <c:v>2.1000000000000012E-2</c:v>
                </c:pt>
                <c:pt idx="9568">
                  <c:v>2.0000000000000011E-2</c:v>
                </c:pt>
                <c:pt idx="9569">
                  <c:v>1.9000000000000031E-2</c:v>
                </c:pt>
                <c:pt idx="9570">
                  <c:v>2.0000000000000011E-2</c:v>
                </c:pt>
                <c:pt idx="9571">
                  <c:v>2.0000000000000011E-2</c:v>
                </c:pt>
                <c:pt idx="9572">
                  <c:v>1.9000000000000031E-2</c:v>
                </c:pt>
                <c:pt idx="9573">
                  <c:v>1.9000000000000031E-2</c:v>
                </c:pt>
                <c:pt idx="9574">
                  <c:v>2.0000000000000011E-2</c:v>
                </c:pt>
                <c:pt idx="9575">
                  <c:v>1.7999999999999999E-2</c:v>
                </c:pt>
                <c:pt idx="9576">
                  <c:v>1.7999999999999999E-2</c:v>
                </c:pt>
                <c:pt idx="9577">
                  <c:v>1.7999999999999999E-2</c:v>
                </c:pt>
                <c:pt idx="9578">
                  <c:v>1.7999999999999999E-2</c:v>
                </c:pt>
                <c:pt idx="9579">
                  <c:v>1.7999999999999999E-2</c:v>
                </c:pt>
                <c:pt idx="9580">
                  <c:v>1.7999999999999999E-2</c:v>
                </c:pt>
                <c:pt idx="9581">
                  <c:v>1.7999999999999999E-2</c:v>
                </c:pt>
                <c:pt idx="9582">
                  <c:v>2.0000000000000011E-2</c:v>
                </c:pt>
                <c:pt idx="9583">
                  <c:v>2.1000000000000012E-2</c:v>
                </c:pt>
                <c:pt idx="9584">
                  <c:v>2.1000000000000012E-2</c:v>
                </c:pt>
                <c:pt idx="9585">
                  <c:v>2.0000000000000011E-2</c:v>
                </c:pt>
                <c:pt idx="9586">
                  <c:v>2.0000000000000011E-2</c:v>
                </c:pt>
                <c:pt idx="9587">
                  <c:v>2.1000000000000012E-2</c:v>
                </c:pt>
                <c:pt idx="9588">
                  <c:v>2.1000000000000012E-2</c:v>
                </c:pt>
                <c:pt idx="9589">
                  <c:v>2.1999999999999999E-2</c:v>
                </c:pt>
                <c:pt idx="9590">
                  <c:v>2.1999999999999999E-2</c:v>
                </c:pt>
                <c:pt idx="9591">
                  <c:v>2.1000000000000012E-2</c:v>
                </c:pt>
                <c:pt idx="9592">
                  <c:v>2.0000000000000011E-2</c:v>
                </c:pt>
                <c:pt idx="9593">
                  <c:v>1.9000000000000031E-2</c:v>
                </c:pt>
                <c:pt idx="9594">
                  <c:v>1.7999999999999999E-2</c:v>
                </c:pt>
                <c:pt idx="9595">
                  <c:v>1.7000000000000001E-2</c:v>
                </c:pt>
                <c:pt idx="9596">
                  <c:v>1.7000000000000001E-2</c:v>
                </c:pt>
                <c:pt idx="9597">
                  <c:v>1.7000000000000001E-2</c:v>
                </c:pt>
                <c:pt idx="9598">
                  <c:v>1.7999999999999999E-2</c:v>
                </c:pt>
                <c:pt idx="9599">
                  <c:v>1.9000000000000031E-2</c:v>
                </c:pt>
                <c:pt idx="9600">
                  <c:v>2.1000000000000012E-2</c:v>
                </c:pt>
                <c:pt idx="9601">
                  <c:v>2.1999999999999999E-2</c:v>
                </c:pt>
                <c:pt idx="9602">
                  <c:v>2.0000000000000011E-2</c:v>
                </c:pt>
                <c:pt idx="9603">
                  <c:v>1.9000000000000031E-2</c:v>
                </c:pt>
                <c:pt idx="9604">
                  <c:v>1.7999999999999999E-2</c:v>
                </c:pt>
                <c:pt idx="9605">
                  <c:v>1.9000000000000031E-2</c:v>
                </c:pt>
                <c:pt idx="9606">
                  <c:v>1.9000000000000031E-2</c:v>
                </c:pt>
                <c:pt idx="9607">
                  <c:v>1.9000000000000031E-2</c:v>
                </c:pt>
                <c:pt idx="9608">
                  <c:v>1.9000000000000031E-2</c:v>
                </c:pt>
                <c:pt idx="9609">
                  <c:v>1.7999999999999999E-2</c:v>
                </c:pt>
                <c:pt idx="9610">
                  <c:v>1.9000000000000031E-2</c:v>
                </c:pt>
                <c:pt idx="9611">
                  <c:v>1.7999999999999999E-2</c:v>
                </c:pt>
                <c:pt idx="9612">
                  <c:v>1.7999999999999999E-2</c:v>
                </c:pt>
                <c:pt idx="9613">
                  <c:v>1.7000000000000001E-2</c:v>
                </c:pt>
                <c:pt idx="9614">
                  <c:v>1.7999999999999999E-2</c:v>
                </c:pt>
                <c:pt idx="9615">
                  <c:v>2.0000000000000011E-2</c:v>
                </c:pt>
                <c:pt idx="9616">
                  <c:v>2.1999999999999999E-2</c:v>
                </c:pt>
                <c:pt idx="9617">
                  <c:v>2.1999999999999999E-2</c:v>
                </c:pt>
                <c:pt idx="9618">
                  <c:v>2.4E-2</c:v>
                </c:pt>
                <c:pt idx="9619">
                  <c:v>2.4E-2</c:v>
                </c:pt>
                <c:pt idx="9620">
                  <c:v>2.1999999999999999E-2</c:v>
                </c:pt>
                <c:pt idx="9621">
                  <c:v>2.0000000000000011E-2</c:v>
                </c:pt>
                <c:pt idx="9622">
                  <c:v>2.1000000000000012E-2</c:v>
                </c:pt>
                <c:pt idx="9623">
                  <c:v>2.0000000000000011E-2</c:v>
                </c:pt>
                <c:pt idx="9624">
                  <c:v>1.9000000000000031E-2</c:v>
                </c:pt>
                <c:pt idx="9625">
                  <c:v>1.7999999999999999E-2</c:v>
                </c:pt>
                <c:pt idx="9626">
                  <c:v>1.7999999999999999E-2</c:v>
                </c:pt>
                <c:pt idx="9627">
                  <c:v>1.7999999999999999E-2</c:v>
                </c:pt>
                <c:pt idx="9628">
                  <c:v>1.7999999999999999E-2</c:v>
                </c:pt>
                <c:pt idx="9629">
                  <c:v>1.7999999999999999E-2</c:v>
                </c:pt>
                <c:pt idx="9630">
                  <c:v>1.7000000000000001E-2</c:v>
                </c:pt>
                <c:pt idx="9631">
                  <c:v>1.7999999999999999E-2</c:v>
                </c:pt>
                <c:pt idx="9632">
                  <c:v>1.9000000000000031E-2</c:v>
                </c:pt>
                <c:pt idx="9633">
                  <c:v>2.0000000000000011E-2</c:v>
                </c:pt>
                <c:pt idx="9634">
                  <c:v>2.1000000000000012E-2</c:v>
                </c:pt>
                <c:pt idx="9635">
                  <c:v>2.1000000000000012E-2</c:v>
                </c:pt>
                <c:pt idx="9636">
                  <c:v>2.1000000000000012E-2</c:v>
                </c:pt>
                <c:pt idx="9637">
                  <c:v>2.0000000000000011E-2</c:v>
                </c:pt>
                <c:pt idx="9638">
                  <c:v>1.9000000000000031E-2</c:v>
                </c:pt>
                <c:pt idx="9639">
                  <c:v>1.9000000000000031E-2</c:v>
                </c:pt>
                <c:pt idx="9640">
                  <c:v>1.9000000000000031E-2</c:v>
                </c:pt>
                <c:pt idx="9641">
                  <c:v>2.0000000000000011E-2</c:v>
                </c:pt>
                <c:pt idx="9642">
                  <c:v>1.9000000000000031E-2</c:v>
                </c:pt>
                <c:pt idx="9643">
                  <c:v>1.7999999999999999E-2</c:v>
                </c:pt>
                <c:pt idx="9644">
                  <c:v>2.0000000000000011E-2</c:v>
                </c:pt>
                <c:pt idx="9645">
                  <c:v>2.0000000000000011E-2</c:v>
                </c:pt>
                <c:pt idx="9646">
                  <c:v>2.1000000000000012E-2</c:v>
                </c:pt>
                <c:pt idx="9647">
                  <c:v>2.0000000000000011E-2</c:v>
                </c:pt>
                <c:pt idx="9648">
                  <c:v>2.1000000000000012E-2</c:v>
                </c:pt>
                <c:pt idx="9649">
                  <c:v>2.1999999999999999E-2</c:v>
                </c:pt>
                <c:pt idx="9650">
                  <c:v>2.3E-2</c:v>
                </c:pt>
                <c:pt idx="9651">
                  <c:v>2.1999999999999999E-2</c:v>
                </c:pt>
                <c:pt idx="9652">
                  <c:v>2.1000000000000012E-2</c:v>
                </c:pt>
                <c:pt idx="9653">
                  <c:v>2.0000000000000011E-2</c:v>
                </c:pt>
                <c:pt idx="9654">
                  <c:v>2.0000000000000011E-2</c:v>
                </c:pt>
                <c:pt idx="9655">
                  <c:v>1.9000000000000031E-2</c:v>
                </c:pt>
                <c:pt idx="9656">
                  <c:v>1.9000000000000031E-2</c:v>
                </c:pt>
                <c:pt idx="9657">
                  <c:v>1.9000000000000031E-2</c:v>
                </c:pt>
                <c:pt idx="9658">
                  <c:v>1.9000000000000031E-2</c:v>
                </c:pt>
                <c:pt idx="9659">
                  <c:v>1.7999999999999999E-2</c:v>
                </c:pt>
                <c:pt idx="9660">
                  <c:v>1.7999999999999999E-2</c:v>
                </c:pt>
                <c:pt idx="9661">
                  <c:v>1.7999999999999999E-2</c:v>
                </c:pt>
                <c:pt idx="9662">
                  <c:v>1.7999999999999999E-2</c:v>
                </c:pt>
                <c:pt idx="9663">
                  <c:v>1.7999999999999999E-2</c:v>
                </c:pt>
                <c:pt idx="9664">
                  <c:v>1.7000000000000001E-2</c:v>
                </c:pt>
                <c:pt idx="9665">
                  <c:v>1.7000000000000001E-2</c:v>
                </c:pt>
                <c:pt idx="9666">
                  <c:v>2.0000000000000011E-2</c:v>
                </c:pt>
                <c:pt idx="9667">
                  <c:v>2.1000000000000012E-2</c:v>
                </c:pt>
                <c:pt idx="9668">
                  <c:v>2.1000000000000012E-2</c:v>
                </c:pt>
                <c:pt idx="9669">
                  <c:v>2.1000000000000012E-2</c:v>
                </c:pt>
                <c:pt idx="9670">
                  <c:v>2.0000000000000011E-2</c:v>
                </c:pt>
                <c:pt idx="9671">
                  <c:v>2.0000000000000011E-2</c:v>
                </c:pt>
                <c:pt idx="9672">
                  <c:v>2.0000000000000011E-2</c:v>
                </c:pt>
                <c:pt idx="9673">
                  <c:v>1.9000000000000031E-2</c:v>
                </c:pt>
                <c:pt idx="9674">
                  <c:v>2.1000000000000012E-2</c:v>
                </c:pt>
                <c:pt idx="9675">
                  <c:v>2.1000000000000012E-2</c:v>
                </c:pt>
                <c:pt idx="9676">
                  <c:v>2.1000000000000012E-2</c:v>
                </c:pt>
                <c:pt idx="9677">
                  <c:v>2.1000000000000012E-2</c:v>
                </c:pt>
                <c:pt idx="9678">
                  <c:v>2.1000000000000012E-2</c:v>
                </c:pt>
                <c:pt idx="9679">
                  <c:v>2.0000000000000011E-2</c:v>
                </c:pt>
                <c:pt idx="9680">
                  <c:v>2.0000000000000011E-2</c:v>
                </c:pt>
                <c:pt idx="9681">
                  <c:v>1.7999999999999999E-2</c:v>
                </c:pt>
                <c:pt idx="9682">
                  <c:v>1.7999999999999999E-2</c:v>
                </c:pt>
                <c:pt idx="9683">
                  <c:v>2.0000000000000011E-2</c:v>
                </c:pt>
                <c:pt idx="9684">
                  <c:v>2.1000000000000012E-2</c:v>
                </c:pt>
                <c:pt idx="9685">
                  <c:v>2.1000000000000012E-2</c:v>
                </c:pt>
                <c:pt idx="9686">
                  <c:v>2.1000000000000012E-2</c:v>
                </c:pt>
                <c:pt idx="9687">
                  <c:v>2.0000000000000011E-2</c:v>
                </c:pt>
                <c:pt idx="9688">
                  <c:v>1.9000000000000031E-2</c:v>
                </c:pt>
                <c:pt idx="9689">
                  <c:v>2.0000000000000011E-2</c:v>
                </c:pt>
                <c:pt idx="9690">
                  <c:v>1.9000000000000031E-2</c:v>
                </c:pt>
                <c:pt idx="9691">
                  <c:v>1.7999999999999999E-2</c:v>
                </c:pt>
                <c:pt idx="9692">
                  <c:v>1.7999999999999999E-2</c:v>
                </c:pt>
                <c:pt idx="9693">
                  <c:v>1.7999999999999999E-2</c:v>
                </c:pt>
                <c:pt idx="9694">
                  <c:v>1.9000000000000031E-2</c:v>
                </c:pt>
                <c:pt idx="9695">
                  <c:v>1.7999999999999999E-2</c:v>
                </c:pt>
                <c:pt idx="9696">
                  <c:v>1.7999999999999999E-2</c:v>
                </c:pt>
                <c:pt idx="9697">
                  <c:v>1.7999999999999999E-2</c:v>
                </c:pt>
                <c:pt idx="9698">
                  <c:v>1.7999999999999999E-2</c:v>
                </c:pt>
                <c:pt idx="9699">
                  <c:v>1.7999999999999999E-2</c:v>
                </c:pt>
                <c:pt idx="9700">
                  <c:v>1.9000000000000031E-2</c:v>
                </c:pt>
                <c:pt idx="9701">
                  <c:v>2.0000000000000011E-2</c:v>
                </c:pt>
                <c:pt idx="9702">
                  <c:v>2.1000000000000012E-2</c:v>
                </c:pt>
                <c:pt idx="9703">
                  <c:v>2.1999999999999999E-2</c:v>
                </c:pt>
                <c:pt idx="9704">
                  <c:v>2.1999999999999999E-2</c:v>
                </c:pt>
                <c:pt idx="9705">
                  <c:v>2.1000000000000012E-2</c:v>
                </c:pt>
                <c:pt idx="9706">
                  <c:v>2.1999999999999999E-2</c:v>
                </c:pt>
                <c:pt idx="9707">
                  <c:v>2.1999999999999999E-2</c:v>
                </c:pt>
                <c:pt idx="9708">
                  <c:v>2.1000000000000012E-2</c:v>
                </c:pt>
                <c:pt idx="9709">
                  <c:v>2.0000000000000011E-2</c:v>
                </c:pt>
                <c:pt idx="9710">
                  <c:v>1.9000000000000031E-2</c:v>
                </c:pt>
                <c:pt idx="9711">
                  <c:v>1.9000000000000031E-2</c:v>
                </c:pt>
                <c:pt idx="9712">
                  <c:v>1.7999999999999999E-2</c:v>
                </c:pt>
                <c:pt idx="9713">
                  <c:v>1.7999999999999999E-2</c:v>
                </c:pt>
                <c:pt idx="9714">
                  <c:v>1.7000000000000001E-2</c:v>
                </c:pt>
                <c:pt idx="9715">
                  <c:v>1.7000000000000001E-2</c:v>
                </c:pt>
                <c:pt idx="9716">
                  <c:v>1.7999999999999999E-2</c:v>
                </c:pt>
                <c:pt idx="9717">
                  <c:v>1.9000000000000031E-2</c:v>
                </c:pt>
                <c:pt idx="9718">
                  <c:v>2.0000000000000011E-2</c:v>
                </c:pt>
                <c:pt idx="9719">
                  <c:v>2.1000000000000012E-2</c:v>
                </c:pt>
                <c:pt idx="9720">
                  <c:v>2.1000000000000012E-2</c:v>
                </c:pt>
                <c:pt idx="9721">
                  <c:v>2.0000000000000011E-2</c:v>
                </c:pt>
                <c:pt idx="9722">
                  <c:v>1.9000000000000031E-2</c:v>
                </c:pt>
                <c:pt idx="9723">
                  <c:v>1.9000000000000031E-2</c:v>
                </c:pt>
                <c:pt idx="9724">
                  <c:v>1.9000000000000031E-2</c:v>
                </c:pt>
                <c:pt idx="9725">
                  <c:v>1.9000000000000031E-2</c:v>
                </c:pt>
                <c:pt idx="9726">
                  <c:v>1.9000000000000031E-2</c:v>
                </c:pt>
                <c:pt idx="9727">
                  <c:v>1.7999999999999999E-2</c:v>
                </c:pt>
                <c:pt idx="9728">
                  <c:v>1.7999999999999999E-2</c:v>
                </c:pt>
                <c:pt idx="9729">
                  <c:v>1.9000000000000031E-2</c:v>
                </c:pt>
                <c:pt idx="9730">
                  <c:v>1.7999999999999999E-2</c:v>
                </c:pt>
                <c:pt idx="9731">
                  <c:v>1.7000000000000001E-2</c:v>
                </c:pt>
                <c:pt idx="9732">
                  <c:v>1.7999999999999999E-2</c:v>
                </c:pt>
                <c:pt idx="9733">
                  <c:v>2.0000000000000011E-2</c:v>
                </c:pt>
                <c:pt idx="9734">
                  <c:v>2.1000000000000012E-2</c:v>
                </c:pt>
                <c:pt idx="9735">
                  <c:v>2.3E-2</c:v>
                </c:pt>
                <c:pt idx="9736">
                  <c:v>2.3E-2</c:v>
                </c:pt>
                <c:pt idx="9737">
                  <c:v>2.3E-2</c:v>
                </c:pt>
                <c:pt idx="9738">
                  <c:v>2.3E-2</c:v>
                </c:pt>
                <c:pt idx="9739">
                  <c:v>2.0000000000000011E-2</c:v>
                </c:pt>
                <c:pt idx="9740">
                  <c:v>1.9000000000000031E-2</c:v>
                </c:pt>
                <c:pt idx="9741">
                  <c:v>1.9000000000000031E-2</c:v>
                </c:pt>
                <c:pt idx="9742">
                  <c:v>2.0000000000000011E-2</c:v>
                </c:pt>
                <c:pt idx="9743">
                  <c:v>1.9000000000000031E-2</c:v>
                </c:pt>
                <c:pt idx="9744">
                  <c:v>1.9000000000000031E-2</c:v>
                </c:pt>
                <c:pt idx="9745">
                  <c:v>1.7999999999999999E-2</c:v>
                </c:pt>
                <c:pt idx="9746">
                  <c:v>1.9000000000000031E-2</c:v>
                </c:pt>
                <c:pt idx="9747">
                  <c:v>1.9000000000000031E-2</c:v>
                </c:pt>
                <c:pt idx="9748">
                  <c:v>1.7000000000000001E-2</c:v>
                </c:pt>
                <c:pt idx="9749">
                  <c:v>1.7999999999999999E-2</c:v>
                </c:pt>
                <c:pt idx="9750">
                  <c:v>1.9000000000000031E-2</c:v>
                </c:pt>
                <c:pt idx="9751">
                  <c:v>2.1000000000000012E-2</c:v>
                </c:pt>
                <c:pt idx="9752">
                  <c:v>2.1000000000000012E-2</c:v>
                </c:pt>
                <c:pt idx="9753">
                  <c:v>2.1000000000000012E-2</c:v>
                </c:pt>
                <c:pt idx="9754">
                  <c:v>2.1000000000000012E-2</c:v>
                </c:pt>
                <c:pt idx="9755">
                  <c:v>2.1000000000000012E-2</c:v>
                </c:pt>
                <c:pt idx="9756">
                  <c:v>2.1000000000000012E-2</c:v>
                </c:pt>
                <c:pt idx="9757">
                  <c:v>2.0000000000000011E-2</c:v>
                </c:pt>
                <c:pt idx="9758">
                  <c:v>1.9000000000000031E-2</c:v>
                </c:pt>
                <c:pt idx="9759">
                  <c:v>1.9000000000000031E-2</c:v>
                </c:pt>
                <c:pt idx="9760">
                  <c:v>2.0000000000000011E-2</c:v>
                </c:pt>
                <c:pt idx="9761">
                  <c:v>2.0000000000000011E-2</c:v>
                </c:pt>
                <c:pt idx="9762">
                  <c:v>2.0000000000000011E-2</c:v>
                </c:pt>
                <c:pt idx="9763">
                  <c:v>2.0000000000000011E-2</c:v>
                </c:pt>
                <c:pt idx="9764">
                  <c:v>2.1000000000000012E-2</c:v>
                </c:pt>
                <c:pt idx="9765">
                  <c:v>2.1000000000000012E-2</c:v>
                </c:pt>
                <c:pt idx="9766">
                  <c:v>2.1000000000000012E-2</c:v>
                </c:pt>
                <c:pt idx="9767">
                  <c:v>2.1000000000000012E-2</c:v>
                </c:pt>
                <c:pt idx="9768">
                  <c:v>2.1000000000000012E-2</c:v>
                </c:pt>
                <c:pt idx="9769">
                  <c:v>2.1000000000000012E-2</c:v>
                </c:pt>
                <c:pt idx="9770">
                  <c:v>2.1000000000000012E-2</c:v>
                </c:pt>
                <c:pt idx="9771">
                  <c:v>2.0000000000000011E-2</c:v>
                </c:pt>
                <c:pt idx="9772">
                  <c:v>2.0000000000000011E-2</c:v>
                </c:pt>
                <c:pt idx="9773">
                  <c:v>2.0000000000000011E-2</c:v>
                </c:pt>
                <c:pt idx="9774">
                  <c:v>1.9000000000000031E-2</c:v>
                </c:pt>
                <c:pt idx="9775">
                  <c:v>1.9000000000000031E-2</c:v>
                </c:pt>
                <c:pt idx="9776">
                  <c:v>1.7999999999999999E-2</c:v>
                </c:pt>
                <c:pt idx="9777">
                  <c:v>1.9000000000000031E-2</c:v>
                </c:pt>
                <c:pt idx="9778">
                  <c:v>1.9000000000000031E-2</c:v>
                </c:pt>
                <c:pt idx="9779">
                  <c:v>1.7999999999999999E-2</c:v>
                </c:pt>
                <c:pt idx="9780">
                  <c:v>1.7999999999999999E-2</c:v>
                </c:pt>
                <c:pt idx="9781">
                  <c:v>1.7999999999999999E-2</c:v>
                </c:pt>
                <c:pt idx="9782">
                  <c:v>1.7999999999999999E-2</c:v>
                </c:pt>
                <c:pt idx="9783">
                  <c:v>1.7999999999999999E-2</c:v>
                </c:pt>
                <c:pt idx="9784">
                  <c:v>1.7999999999999999E-2</c:v>
                </c:pt>
                <c:pt idx="9785">
                  <c:v>2.1000000000000012E-2</c:v>
                </c:pt>
                <c:pt idx="9786">
                  <c:v>2.1000000000000012E-2</c:v>
                </c:pt>
                <c:pt idx="9787">
                  <c:v>2.1000000000000012E-2</c:v>
                </c:pt>
                <c:pt idx="9788">
                  <c:v>2.0000000000000011E-2</c:v>
                </c:pt>
                <c:pt idx="9789">
                  <c:v>2.0000000000000011E-2</c:v>
                </c:pt>
                <c:pt idx="9790">
                  <c:v>2.1000000000000012E-2</c:v>
                </c:pt>
                <c:pt idx="9791">
                  <c:v>2.1000000000000012E-2</c:v>
                </c:pt>
                <c:pt idx="9792">
                  <c:v>2.1000000000000012E-2</c:v>
                </c:pt>
                <c:pt idx="9793">
                  <c:v>2.1000000000000012E-2</c:v>
                </c:pt>
                <c:pt idx="9794">
                  <c:v>2.1999999999999999E-2</c:v>
                </c:pt>
                <c:pt idx="9795">
                  <c:v>2.1000000000000012E-2</c:v>
                </c:pt>
                <c:pt idx="9796">
                  <c:v>2.0000000000000011E-2</c:v>
                </c:pt>
                <c:pt idx="9797">
                  <c:v>1.9000000000000031E-2</c:v>
                </c:pt>
                <c:pt idx="9798">
                  <c:v>1.7999999999999999E-2</c:v>
                </c:pt>
                <c:pt idx="9799">
                  <c:v>1.7999999999999999E-2</c:v>
                </c:pt>
                <c:pt idx="9800">
                  <c:v>1.7999999999999999E-2</c:v>
                </c:pt>
                <c:pt idx="9801">
                  <c:v>1.7999999999999999E-2</c:v>
                </c:pt>
                <c:pt idx="9802">
                  <c:v>2.0000000000000011E-2</c:v>
                </c:pt>
                <c:pt idx="9803">
                  <c:v>2.1000000000000012E-2</c:v>
                </c:pt>
                <c:pt idx="9804">
                  <c:v>2.1000000000000012E-2</c:v>
                </c:pt>
                <c:pt idx="9805">
                  <c:v>2.0000000000000011E-2</c:v>
                </c:pt>
                <c:pt idx="9806">
                  <c:v>2.0000000000000011E-2</c:v>
                </c:pt>
                <c:pt idx="9807">
                  <c:v>2.0000000000000011E-2</c:v>
                </c:pt>
                <c:pt idx="9808">
                  <c:v>1.9000000000000031E-2</c:v>
                </c:pt>
                <c:pt idx="9809">
                  <c:v>1.7999999999999999E-2</c:v>
                </c:pt>
                <c:pt idx="9810">
                  <c:v>1.7999999999999999E-2</c:v>
                </c:pt>
                <c:pt idx="9811">
                  <c:v>1.7999999999999999E-2</c:v>
                </c:pt>
                <c:pt idx="9812">
                  <c:v>1.7999999999999999E-2</c:v>
                </c:pt>
                <c:pt idx="9813">
                  <c:v>1.7999999999999999E-2</c:v>
                </c:pt>
                <c:pt idx="9814">
                  <c:v>1.7000000000000001E-2</c:v>
                </c:pt>
                <c:pt idx="9815">
                  <c:v>1.7999999999999999E-2</c:v>
                </c:pt>
                <c:pt idx="9816">
                  <c:v>1.7999999999999999E-2</c:v>
                </c:pt>
                <c:pt idx="9817">
                  <c:v>1.7999999999999999E-2</c:v>
                </c:pt>
                <c:pt idx="9818">
                  <c:v>1.9000000000000031E-2</c:v>
                </c:pt>
                <c:pt idx="9819">
                  <c:v>2.1000000000000012E-2</c:v>
                </c:pt>
                <c:pt idx="9820">
                  <c:v>2.1999999999999999E-2</c:v>
                </c:pt>
                <c:pt idx="9821">
                  <c:v>2.3E-2</c:v>
                </c:pt>
                <c:pt idx="9822">
                  <c:v>2.3E-2</c:v>
                </c:pt>
                <c:pt idx="9823">
                  <c:v>2.1999999999999999E-2</c:v>
                </c:pt>
                <c:pt idx="9824">
                  <c:v>2.1000000000000012E-2</c:v>
                </c:pt>
                <c:pt idx="9825">
                  <c:v>2.1000000000000012E-2</c:v>
                </c:pt>
                <c:pt idx="9826">
                  <c:v>2.0000000000000011E-2</c:v>
                </c:pt>
                <c:pt idx="9827">
                  <c:v>1.7999999999999999E-2</c:v>
                </c:pt>
                <c:pt idx="9828">
                  <c:v>1.7999999999999999E-2</c:v>
                </c:pt>
                <c:pt idx="9829">
                  <c:v>1.7999999999999999E-2</c:v>
                </c:pt>
                <c:pt idx="9830">
                  <c:v>1.7999999999999999E-2</c:v>
                </c:pt>
                <c:pt idx="9831">
                  <c:v>1.7999999999999999E-2</c:v>
                </c:pt>
                <c:pt idx="9832">
                  <c:v>1.7000000000000001E-2</c:v>
                </c:pt>
                <c:pt idx="9833">
                  <c:v>1.7999999999999999E-2</c:v>
                </c:pt>
                <c:pt idx="9834">
                  <c:v>1.9000000000000031E-2</c:v>
                </c:pt>
                <c:pt idx="9835">
                  <c:v>1.9000000000000031E-2</c:v>
                </c:pt>
                <c:pt idx="9836">
                  <c:v>2.0000000000000011E-2</c:v>
                </c:pt>
                <c:pt idx="9837">
                  <c:v>2.0000000000000011E-2</c:v>
                </c:pt>
                <c:pt idx="9838">
                  <c:v>2.1000000000000012E-2</c:v>
                </c:pt>
                <c:pt idx="9839">
                  <c:v>2.1000000000000012E-2</c:v>
                </c:pt>
                <c:pt idx="9840">
                  <c:v>2.0000000000000011E-2</c:v>
                </c:pt>
                <c:pt idx="9841">
                  <c:v>1.7999999999999999E-2</c:v>
                </c:pt>
                <c:pt idx="9842">
                  <c:v>1.7999999999999999E-2</c:v>
                </c:pt>
                <c:pt idx="9843">
                  <c:v>1.9000000000000031E-2</c:v>
                </c:pt>
                <c:pt idx="9844">
                  <c:v>1.7999999999999999E-2</c:v>
                </c:pt>
                <c:pt idx="9845">
                  <c:v>1.7999999999999999E-2</c:v>
                </c:pt>
                <c:pt idx="9846">
                  <c:v>1.7000000000000001E-2</c:v>
                </c:pt>
                <c:pt idx="9847">
                  <c:v>1.7999999999999999E-2</c:v>
                </c:pt>
                <c:pt idx="9848">
                  <c:v>1.9000000000000031E-2</c:v>
                </c:pt>
                <c:pt idx="9849">
                  <c:v>1.9000000000000031E-2</c:v>
                </c:pt>
                <c:pt idx="9850">
                  <c:v>1.9000000000000031E-2</c:v>
                </c:pt>
                <c:pt idx="9851">
                  <c:v>2.1000000000000012E-2</c:v>
                </c:pt>
                <c:pt idx="9852">
                  <c:v>2.1999999999999999E-2</c:v>
                </c:pt>
                <c:pt idx="9853">
                  <c:v>2.3E-2</c:v>
                </c:pt>
                <c:pt idx="9854">
                  <c:v>2.3E-2</c:v>
                </c:pt>
                <c:pt idx="9855">
                  <c:v>2.3E-2</c:v>
                </c:pt>
                <c:pt idx="9856">
                  <c:v>2.1000000000000012E-2</c:v>
                </c:pt>
                <c:pt idx="9857">
                  <c:v>2.0000000000000011E-2</c:v>
                </c:pt>
                <c:pt idx="9858">
                  <c:v>1.9000000000000031E-2</c:v>
                </c:pt>
                <c:pt idx="9859">
                  <c:v>1.9000000000000031E-2</c:v>
                </c:pt>
                <c:pt idx="9860">
                  <c:v>1.9000000000000031E-2</c:v>
                </c:pt>
                <c:pt idx="9861">
                  <c:v>1.9000000000000031E-2</c:v>
                </c:pt>
                <c:pt idx="9862">
                  <c:v>1.9000000000000031E-2</c:v>
                </c:pt>
                <c:pt idx="9863">
                  <c:v>1.7999999999999999E-2</c:v>
                </c:pt>
                <c:pt idx="9864">
                  <c:v>1.9000000000000031E-2</c:v>
                </c:pt>
                <c:pt idx="9865">
                  <c:v>1.9000000000000031E-2</c:v>
                </c:pt>
                <c:pt idx="9866">
                  <c:v>1.9000000000000031E-2</c:v>
                </c:pt>
                <c:pt idx="9867">
                  <c:v>1.7000000000000001E-2</c:v>
                </c:pt>
                <c:pt idx="9868">
                  <c:v>1.7999999999999999E-2</c:v>
                </c:pt>
                <c:pt idx="9869">
                  <c:v>2.0000000000000011E-2</c:v>
                </c:pt>
                <c:pt idx="9870">
                  <c:v>2.1000000000000012E-2</c:v>
                </c:pt>
                <c:pt idx="9871">
                  <c:v>2.1000000000000012E-2</c:v>
                </c:pt>
                <c:pt idx="9872">
                  <c:v>2.1000000000000012E-2</c:v>
                </c:pt>
                <c:pt idx="9873">
                  <c:v>2.1000000000000012E-2</c:v>
                </c:pt>
                <c:pt idx="9874">
                  <c:v>2.1000000000000012E-2</c:v>
                </c:pt>
                <c:pt idx="9875">
                  <c:v>1.9000000000000031E-2</c:v>
                </c:pt>
                <c:pt idx="9876">
                  <c:v>1.9000000000000031E-2</c:v>
                </c:pt>
                <c:pt idx="9877">
                  <c:v>1.9000000000000031E-2</c:v>
                </c:pt>
                <c:pt idx="9878">
                  <c:v>2.0000000000000011E-2</c:v>
                </c:pt>
                <c:pt idx="9879">
                  <c:v>2.1000000000000012E-2</c:v>
                </c:pt>
                <c:pt idx="9880">
                  <c:v>2.1000000000000012E-2</c:v>
                </c:pt>
                <c:pt idx="9881">
                  <c:v>2.1000000000000012E-2</c:v>
                </c:pt>
                <c:pt idx="9882">
                  <c:v>2.1999999999999999E-2</c:v>
                </c:pt>
                <c:pt idx="9883">
                  <c:v>2.1999999999999999E-2</c:v>
                </c:pt>
                <c:pt idx="9884">
                  <c:v>2.0000000000000011E-2</c:v>
                </c:pt>
                <c:pt idx="9885">
                  <c:v>1.9000000000000031E-2</c:v>
                </c:pt>
                <c:pt idx="9886">
                  <c:v>1.9000000000000031E-2</c:v>
                </c:pt>
                <c:pt idx="9887">
                  <c:v>2.1000000000000012E-2</c:v>
                </c:pt>
                <c:pt idx="9888">
                  <c:v>2.1000000000000012E-2</c:v>
                </c:pt>
                <c:pt idx="9889">
                  <c:v>2.1000000000000012E-2</c:v>
                </c:pt>
                <c:pt idx="9890">
                  <c:v>2.1000000000000012E-2</c:v>
                </c:pt>
                <c:pt idx="9891">
                  <c:v>2.1000000000000012E-2</c:v>
                </c:pt>
                <c:pt idx="9892">
                  <c:v>1.9000000000000031E-2</c:v>
                </c:pt>
                <c:pt idx="9893">
                  <c:v>1.9000000000000031E-2</c:v>
                </c:pt>
                <c:pt idx="9894">
                  <c:v>1.9000000000000031E-2</c:v>
                </c:pt>
                <c:pt idx="9895">
                  <c:v>1.9000000000000031E-2</c:v>
                </c:pt>
                <c:pt idx="9896">
                  <c:v>1.9000000000000031E-2</c:v>
                </c:pt>
                <c:pt idx="9897">
                  <c:v>1.9000000000000031E-2</c:v>
                </c:pt>
                <c:pt idx="9898">
                  <c:v>1.7999999999999999E-2</c:v>
                </c:pt>
                <c:pt idx="9899">
                  <c:v>1.7999999999999999E-2</c:v>
                </c:pt>
                <c:pt idx="9900">
                  <c:v>1.9000000000000031E-2</c:v>
                </c:pt>
                <c:pt idx="9901">
                  <c:v>1.7999999999999999E-2</c:v>
                </c:pt>
                <c:pt idx="9902">
                  <c:v>1.7999999999999999E-2</c:v>
                </c:pt>
                <c:pt idx="9903">
                  <c:v>1.9000000000000031E-2</c:v>
                </c:pt>
                <c:pt idx="9904">
                  <c:v>2.1000000000000012E-2</c:v>
                </c:pt>
                <c:pt idx="9905">
                  <c:v>2.1999999999999999E-2</c:v>
                </c:pt>
                <c:pt idx="9906">
                  <c:v>2.1000000000000012E-2</c:v>
                </c:pt>
                <c:pt idx="9907">
                  <c:v>2.1000000000000012E-2</c:v>
                </c:pt>
                <c:pt idx="9908">
                  <c:v>2.1999999999999999E-2</c:v>
                </c:pt>
                <c:pt idx="9909">
                  <c:v>2.1999999999999999E-2</c:v>
                </c:pt>
                <c:pt idx="9910">
                  <c:v>2.1999999999999999E-2</c:v>
                </c:pt>
                <c:pt idx="9911">
                  <c:v>2.1000000000000012E-2</c:v>
                </c:pt>
                <c:pt idx="9912">
                  <c:v>2.1000000000000012E-2</c:v>
                </c:pt>
                <c:pt idx="9913">
                  <c:v>2.1000000000000012E-2</c:v>
                </c:pt>
                <c:pt idx="9914">
                  <c:v>2.0000000000000011E-2</c:v>
                </c:pt>
                <c:pt idx="9915">
                  <c:v>1.7999999999999999E-2</c:v>
                </c:pt>
                <c:pt idx="9916">
                  <c:v>1.7999999999999999E-2</c:v>
                </c:pt>
                <c:pt idx="9917">
                  <c:v>1.7999999999999999E-2</c:v>
                </c:pt>
                <c:pt idx="9918">
                  <c:v>1.7999999999999999E-2</c:v>
                </c:pt>
                <c:pt idx="9919">
                  <c:v>1.9000000000000031E-2</c:v>
                </c:pt>
                <c:pt idx="9920">
                  <c:v>2.0000000000000011E-2</c:v>
                </c:pt>
                <c:pt idx="9921">
                  <c:v>2.1000000000000012E-2</c:v>
                </c:pt>
                <c:pt idx="9922">
                  <c:v>2.1999999999999999E-2</c:v>
                </c:pt>
                <c:pt idx="9923">
                  <c:v>2.0000000000000011E-2</c:v>
                </c:pt>
                <c:pt idx="9924">
                  <c:v>1.9000000000000031E-2</c:v>
                </c:pt>
                <c:pt idx="9925">
                  <c:v>1.9000000000000031E-2</c:v>
                </c:pt>
                <c:pt idx="9926">
                  <c:v>1.9000000000000031E-2</c:v>
                </c:pt>
                <c:pt idx="9927">
                  <c:v>1.9000000000000031E-2</c:v>
                </c:pt>
                <c:pt idx="9928">
                  <c:v>1.7999999999999999E-2</c:v>
                </c:pt>
                <c:pt idx="9929">
                  <c:v>1.7999999999999999E-2</c:v>
                </c:pt>
                <c:pt idx="9930">
                  <c:v>1.7999999999999999E-2</c:v>
                </c:pt>
                <c:pt idx="9931">
                  <c:v>1.9000000000000031E-2</c:v>
                </c:pt>
                <c:pt idx="9932">
                  <c:v>1.7999999999999999E-2</c:v>
                </c:pt>
                <c:pt idx="9933">
                  <c:v>1.7999999999999999E-2</c:v>
                </c:pt>
                <c:pt idx="9934">
                  <c:v>1.7000000000000001E-2</c:v>
                </c:pt>
                <c:pt idx="9935">
                  <c:v>1.9000000000000031E-2</c:v>
                </c:pt>
                <c:pt idx="9936">
                  <c:v>2.0000000000000011E-2</c:v>
                </c:pt>
                <c:pt idx="9937">
                  <c:v>2.1999999999999999E-2</c:v>
                </c:pt>
                <c:pt idx="9938">
                  <c:v>2.4E-2</c:v>
                </c:pt>
                <c:pt idx="9939">
                  <c:v>2.4E-2</c:v>
                </c:pt>
                <c:pt idx="9940">
                  <c:v>2.3E-2</c:v>
                </c:pt>
                <c:pt idx="9941">
                  <c:v>2.1000000000000012E-2</c:v>
                </c:pt>
                <c:pt idx="9942">
                  <c:v>2.0000000000000011E-2</c:v>
                </c:pt>
                <c:pt idx="9943">
                  <c:v>1.9000000000000031E-2</c:v>
                </c:pt>
                <c:pt idx="9944">
                  <c:v>1.7999999999999999E-2</c:v>
                </c:pt>
                <c:pt idx="9945">
                  <c:v>1.7999999999999999E-2</c:v>
                </c:pt>
                <c:pt idx="9946">
                  <c:v>1.7999999999999999E-2</c:v>
                </c:pt>
                <c:pt idx="9947">
                  <c:v>1.7999999999999999E-2</c:v>
                </c:pt>
                <c:pt idx="9948">
                  <c:v>1.9000000000000031E-2</c:v>
                </c:pt>
                <c:pt idx="9949">
                  <c:v>1.7999999999999999E-2</c:v>
                </c:pt>
                <c:pt idx="9950">
                  <c:v>1.7999999999999999E-2</c:v>
                </c:pt>
                <c:pt idx="9951">
                  <c:v>1.7000000000000001E-2</c:v>
                </c:pt>
                <c:pt idx="9952">
                  <c:v>1.7999999999999999E-2</c:v>
                </c:pt>
                <c:pt idx="9953">
                  <c:v>1.9000000000000031E-2</c:v>
                </c:pt>
                <c:pt idx="9954">
                  <c:v>2.0000000000000011E-2</c:v>
                </c:pt>
                <c:pt idx="9955">
                  <c:v>2.1000000000000012E-2</c:v>
                </c:pt>
                <c:pt idx="9956">
                  <c:v>2.1000000000000012E-2</c:v>
                </c:pt>
                <c:pt idx="9957">
                  <c:v>2.1000000000000012E-2</c:v>
                </c:pt>
                <c:pt idx="9958">
                  <c:v>1.9000000000000031E-2</c:v>
                </c:pt>
                <c:pt idx="9959">
                  <c:v>1.9000000000000031E-2</c:v>
                </c:pt>
                <c:pt idx="9960">
                  <c:v>1.7999999999999999E-2</c:v>
                </c:pt>
                <c:pt idx="9961">
                  <c:v>1.9000000000000031E-2</c:v>
                </c:pt>
                <c:pt idx="9962">
                  <c:v>1.7999999999999999E-2</c:v>
                </c:pt>
                <c:pt idx="9963">
                  <c:v>1.7999999999999999E-2</c:v>
                </c:pt>
                <c:pt idx="9964">
                  <c:v>1.9000000000000031E-2</c:v>
                </c:pt>
                <c:pt idx="9965">
                  <c:v>2.1000000000000012E-2</c:v>
                </c:pt>
                <c:pt idx="9966">
                  <c:v>2.1000000000000012E-2</c:v>
                </c:pt>
                <c:pt idx="9967">
                  <c:v>2.1000000000000012E-2</c:v>
                </c:pt>
                <c:pt idx="9968">
                  <c:v>2.1000000000000012E-2</c:v>
                </c:pt>
                <c:pt idx="9969">
                  <c:v>2.1000000000000012E-2</c:v>
                </c:pt>
                <c:pt idx="9970">
                  <c:v>2.1999999999999999E-2</c:v>
                </c:pt>
                <c:pt idx="9971">
                  <c:v>2.3E-2</c:v>
                </c:pt>
                <c:pt idx="9972">
                  <c:v>2.1999999999999999E-2</c:v>
                </c:pt>
                <c:pt idx="9973">
                  <c:v>2.1000000000000012E-2</c:v>
                </c:pt>
                <c:pt idx="9974">
                  <c:v>2.1000000000000012E-2</c:v>
                </c:pt>
                <c:pt idx="9975">
                  <c:v>2.0000000000000011E-2</c:v>
                </c:pt>
                <c:pt idx="9976">
                  <c:v>1.9000000000000031E-2</c:v>
                </c:pt>
                <c:pt idx="9977">
                  <c:v>1.9000000000000031E-2</c:v>
                </c:pt>
                <c:pt idx="9978">
                  <c:v>1.9000000000000031E-2</c:v>
                </c:pt>
                <c:pt idx="9979">
                  <c:v>1.9000000000000031E-2</c:v>
                </c:pt>
                <c:pt idx="9980">
                  <c:v>1.9000000000000031E-2</c:v>
                </c:pt>
                <c:pt idx="9981">
                  <c:v>1.7999999999999999E-2</c:v>
                </c:pt>
                <c:pt idx="9982">
                  <c:v>1.9000000000000031E-2</c:v>
                </c:pt>
                <c:pt idx="9983">
                  <c:v>2.0000000000000011E-2</c:v>
                </c:pt>
                <c:pt idx="9984">
                  <c:v>1.7999999999999999E-2</c:v>
                </c:pt>
                <c:pt idx="9985">
                  <c:v>1.7000000000000001E-2</c:v>
                </c:pt>
                <c:pt idx="9986">
                  <c:v>1.7999999999999999E-2</c:v>
                </c:pt>
                <c:pt idx="9987">
                  <c:v>2.0000000000000011E-2</c:v>
                </c:pt>
                <c:pt idx="9988">
                  <c:v>2.1000000000000012E-2</c:v>
                </c:pt>
                <c:pt idx="9989">
                  <c:v>2.1000000000000012E-2</c:v>
                </c:pt>
                <c:pt idx="9990">
                  <c:v>2.1000000000000012E-2</c:v>
                </c:pt>
                <c:pt idx="9991">
                  <c:v>2.0000000000000011E-2</c:v>
                </c:pt>
                <c:pt idx="9992">
                  <c:v>2.0000000000000011E-2</c:v>
                </c:pt>
                <c:pt idx="9993">
                  <c:v>1.9000000000000031E-2</c:v>
                </c:pt>
                <c:pt idx="9994">
                  <c:v>1.9000000000000031E-2</c:v>
                </c:pt>
                <c:pt idx="9995">
                  <c:v>2.0000000000000011E-2</c:v>
                </c:pt>
                <c:pt idx="9996">
                  <c:v>2.1999999999999999E-2</c:v>
                </c:pt>
                <c:pt idx="9997">
                  <c:v>2.1999999999999999E-2</c:v>
                </c:pt>
                <c:pt idx="9998">
                  <c:v>2.1999999999999999E-2</c:v>
                </c:pt>
                <c:pt idx="9999">
                  <c:v>2.1000000000000012E-2</c:v>
                </c:pt>
                <c:pt idx="10000">
                  <c:v>2.1000000000000012E-2</c:v>
                </c:pt>
                <c:pt idx="10001">
                  <c:v>1.9000000000000031E-2</c:v>
                </c:pt>
                <c:pt idx="10002">
                  <c:v>1.7999999999999999E-2</c:v>
                </c:pt>
                <c:pt idx="10003">
                  <c:v>1.7999999999999999E-2</c:v>
                </c:pt>
                <c:pt idx="10004">
                  <c:v>2.0000000000000011E-2</c:v>
                </c:pt>
                <c:pt idx="10005">
                  <c:v>2.1999999999999999E-2</c:v>
                </c:pt>
                <c:pt idx="10006">
                  <c:v>2.1999999999999999E-2</c:v>
                </c:pt>
                <c:pt idx="10007">
                  <c:v>2.1000000000000012E-2</c:v>
                </c:pt>
                <c:pt idx="10008">
                  <c:v>2.0000000000000011E-2</c:v>
                </c:pt>
                <c:pt idx="10009">
                  <c:v>2.0000000000000011E-2</c:v>
                </c:pt>
                <c:pt idx="10010">
                  <c:v>1.9000000000000031E-2</c:v>
                </c:pt>
                <c:pt idx="10011">
                  <c:v>1.9000000000000031E-2</c:v>
                </c:pt>
                <c:pt idx="10012">
                  <c:v>1.7999999999999999E-2</c:v>
                </c:pt>
                <c:pt idx="10013">
                  <c:v>1.9000000000000031E-2</c:v>
                </c:pt>
                <c:pt idx="10014">
                  <c:v>1.9000000000000031E-2</c:v>
                </c:pt>
                <c:pt idx="10015">
                  <c:v>2.0000000000000011E-2</c:v>
                </c:pt>
                <c:pt idx="10016">
                  <c:v>1.9000000000000031E-2</c:v>
                </c:pt>
                <c:pt idx="10017">
                  <c:v>1.7999999999999999E-2</c:v>
                </c:pt>
                <c:pt idx="10018">
                  <c:v>1.9000000000000031E-2</c:v>
                </c:pt>
                <c:pt idx="10019">
                  <c:v>1.9000000000000031E-2</c:v>
                </c:pt>
                <c:pt idx="10020">
                  <c:v>1.7999999999999999E-2</c:v>
                </c:pt>
                <c:pt idx="10021">
                  <c:v>2.0000000000000011E-2</c:v>
                </c:pt>
                <c:pt idx="10022">
                  <c:v>2.1000000000000012E-2</c:v>
                </c:pt>
                <c:pt idx="10023">
                  <c:v>2.3E-2</c:v>
                </c:pt>
                <c:pt idx="10024">
                  <c:v>2.3E-2</c:v>
                </c:pt>
                <c:pt idx="10025">
                  <c:v>2.1999999999999999E-2</c:v>
                </c:pt>
                <c:pt idx="10026">
                  <c:v>2.1000000000000012E-2</c:v>
                </c:pt>
                <c:pt idx="10027">
                  <c:v>2.1999999999999999E-2</c:v>
                </c:pt>
                <c:pt idx="10028">
                  <c:v>2.1000000000000012E-2</c:v>
                </c:pt>
                <c:pt idx="10029">
                  <c:v>2.0000000000000011E-2</c:v>
                </c:pt>
                <c:pt idx="10030">
                  <c:v>1.9000000000000031E-2</c:v>
                </c:pt>
                <c:pt idx="10031">
                  <c:v>1.9000000000000031E-2</c:v>
                </c:pt>
                <c:pt idx="10032">
                  <c:v>1.9000000000000031E-2</c:v>
                </c:pt>
                <c:pt idx="10033">
                  <c:v>1.7999999999999999E-2</c:v>
                </c:pt>
                <c:pt idx="10034">
                  <c:v>1.7999999999999999E-2</c:v>
                </c:pt>
                <c:pt idx="10035">
                  <c:v>1.7999999999999999E-2</c:v>
                </c:pt>
                <c:pt idx="10036">
                  <c:v>1.7999999999999999E-2</c:v>
                </c:pt>
                <c:pt idx="10037">
                  <c:v>1.7999999999999999E-2</c:v>
                </c:pt>
                <c:pt idx="10038">
                  <c:v>2.0000000000000011E-2</c:v>
                </c:pt>
                <c:pt idx="10039">
                  <c:v>2.1000000000000012E-2</c:v>
                </c:pt>
                <c:pt idx="10040">
                  <c:v>2.1999999999999999E-2</c:v>
                </c:pt>
                <c:pt idx="10041">
                  <c:v>2.1000000000000012E-2</c:v>
                </c:pt>
                <c:pt idx="10042">
                  <c:v>2.0000000000000011E-2</c:v>
                </c:pt>
                <c:pt idx="10043">
                  <c:v>1.7999999999999999E-2</c:v>
                </c:pt>
                <c:pt idx="10044">
                  <c:v>1.7999999999999999E-2</c:v>
                </c:pt>
                <c:pt idx="10045">
                  <c:v>1.9000000000000031E-2</c:v>
                </c:pt>
                <c:pt idx="10046">
                  <c:v>1.9000000000000031E-2</c:v>
                </c:pt>
                <c:pt idx="10047">
                  <c:v>1.7999999999999999E-2</c:v>
                </c:pt>
                <c:pt idx="10048">
                  <c:v>1.9000000000000031E-2</c:v>
                </c:pt>
                <c:pt idx="10049">
                  <c:v>1.9000000000000031E-2</c:v>
                </c:pt>
                <c:pt idx="10050">
                  <c:v>1.7999999999999999E-2</c:v>
                </c:pt>
                <c:pt idx="10051">
                  <c:v>1.7000000000000001E-2</c:v>
                </c:pt>
                <c:pt idx="10052">
                  <c:v>2.0000000000000011E-2</c:v>
                </c:pt>
                <c:pt idx="10053">
                  <c:v>2.1999999999999999E-2</c:v>
                </c:pt>
                <c:pt idx="10054">
                  <c:v>2.3E-2</c:v>
                </c:pt>
                <c:pt idx="10055">
                  <c:v>2.4E-2</c:v>
                </c:pt>
                <c:pt idx="10056">
                  <c:v>2.1999999999999999E-2</c:v>
                </c:pt>
                <c:pt idx="10057">
                  <c:v>1.9000000000000031E-2</c:v>
                </c:pt>
                <c:pt idx="10058">
                  <c:v>1.7999999999999999E-2</c:v>
                </c:pt>
                <c:pt idx="10059">
                  <c:v>1.9000000000000031E-2</c:v>
                </c:pt>
                <c:pt idx="10060">
                  <c:v>1.9000000000000031E-2</c:v>
                </c:pt>
                <c:pt idx="10061">
                  <c:v>1.7999999999999999E-2</c:v>
                </c:pt>
                <c:pt idx="10062">
                  <c:v>1.9000000000000031E-2</c:v>
                </c:pt>
                <c:pt idx="10063">
                  <c:v>1.9000000000000031E-2</c:v>
                </c:pt>
                <c:pt idx="10064">
                  <c:v>1.7999999999999999E-2</c:v>
                </c:pt>
                <c:pt idx="10065">
                  <c:v>1.7000000000000001E-2</c:v>
                </c:pt>
                <c:pt idx="10066">
                  <c:v>1.7999999999999999E-2</c:v>
                </c:pt>
                <c:pt idx="10067">
                  <c:v>2.1000000000000012E-2</c:v>
                </c:pt>
                <c:pt idx="10068">
                  <c:v>2.1000000000000012E-2</c:v>
                </c:pt>
                <c:pt idx="10069">
                  <c:v>2.1000000000000012E-2</c:v>
                </c:pt>
                <c:pt idx="10070">
                  <c:v>2.1000000000000012E-2</c:v>
                </c:pt>
                <c:pt idx="10071">
                  <c:v>2.1000000000000012E-2</c:v>
                </c:pt>
                <c:pt idx="10072">
                  <c:v>1.9000000000000031E-2</c:v>
                </c:pt>
                <c:pt idx="10073">
                  <c:v>1.7999999999999999E-2</c:v>
                </c:pt>
                <c:pt idx="10074">
                  <c:v>1.9000000000000031E-2</c:v>
                </c:pt>
                <c:pt idx="10075">
                  <c:v>1.9000000000000031E-2</c:v>
                </c:pt>
                <c:pt idx="10076">
                  <c:v>1.9000000000000031E-2</c:v>
                </c:pt>
                <c:pt idx="10077">
                  <c:v>2.0000000000000011E-2</c:v>
                </c:pt>
                <c:pt idx="10078">
                  <c:v>2.1000000000000012E-2</c:v>
                </c:pt>
                <c:pt idx="10079">
                  <c:v>2.1000000000000012E-2</c:v>
                </c:pt>
                <c:pt idx="10080">
                  <c:v>2.1999999999999999E-2</c:v>
                </c:pt>
                <c:pt idx="10081">
                  <c:v>2.1000000000000012E-2</c:v>
                </c:pt>
                <c:pt idx="10082">
                  <c:v>2.0000000000000011E-2</c:v>
                </c:pt>
                <c:pt idx="10083">
                  <c:v>2.1000000000000012E-2</c:v>
                </c:pt>
                <c:pt idx="10084">
                  <c:v>2.1999999999999999E-2</c:v>
                </c:pt>
                <c:pt idx="10085">
                  <c:v>2.1999999999999999E-2</c:v>
                </c:pt>
                <c:pt idx="10086">
                  <c:v>2.1000000000000012E-2</c:v>
                </c:pt>
                <c:pt idx="10087">
                  <c:v>2.0000000000000011E-2</c:v>
                </c:pt>
                <c:pt idx="10088">
                  <c:v>2.0000000000000011E-2</c:v>
                </c:pt>
                <c:pt idx="10089">
                  <c:v>1.9000000000000031E-2</c:v>
                </c:pt>
                <c:pt idx="10090">
                  <c:v>1.7999999999999999E-2</c:v>
                </c:pt>
                <c:pt idx="10091">
                  <c:v>1.7999999999999999E-2</c:v>
                </c:pt>
                <c:pt idx="10092">
                  <c:v>1.9000000000000031E-2</c:v>
                </c:pt>
                <c:pt idx="10093">
                  <c:v>2.0000000000000011E-2</c:v>
                </c:pt>
                <c:pt idx="10094">
                  <c:v>1.9000000000000031E-2</c:v>
                </c:pt>
                <c:pt idx="10095">
                  <c:v>1.9000000000000031E-2</c:v>
                </c:pt>
                <c:pt idx="10096">
                  <c:v>1.7999999999999999E-2</c:v>
                </c:pt>
                <c:pt idx="10097">
                  <c:v>1.7999999999999999E-2</c:v>
                </c:pt>
                <c:pt idx="10098">
                  <c:v>1.7999999999999999E-2</c:v>
                </c:pt>
                <c:pt idx="10099">
                  <c:v>1.7999999999999999E-2</c:v>
                </c:pt>
                <c:pt idx="10100">
                  <c:v>1.9000000000000031E-2</c:v>
                </c:pt>
                <c:pt idx="10101">
                  <c:v>2.0000000000000011E-2</c:v>
                </c:pt>
                <c:pt idx="10102">
                  <c:v>2.1999999999999999E-2</c:v>
                </c:pt>
                <c:pt idx="10103">
                  <c:v>2.1999999999999999E-2</c:v>
                </c:pt>
                <c:pt idx="10104">
                  <c:v>2.1000000000000012E-2</c:v>
                </c:pt>
                <c:pt idx="10105">
                  <c:v>2.0000000000000011E-2</c:v>
                </c:pt>
                <c:pt idx="10106">
                  <c:v>2.0000000000000011E-2</c:v>
                </c:pt>
                <c:pt idx="10107">
                  <c:v>2.1000000000000012E-2</c:v>
                </c:pt>
                <c:pt idx="10108">
                  <c:v>2.1000000000000012E-2</c:v>
                </c:pt>
                <c:pt idx="10109">
                  <c:v>2.1000000000000012E-2</c:v>
                </c:pt>
                <c:pt idx="10110">
                  <c:v>2.1999999999999999E-2</c:v>
                </c:pt>
                <c:pt idx="10111">
                  <c:v>2.1999999999999999E-2</c:v>
                </c:pt>
                <c:pt idx="10112">
                  <c:v>2.1000000000000012E-2</c:v>
                </c:pt>
                <c:pt idx="10113">
                  <c:v>1.9000000000000031E-2</c:v>
                </c:pt>
                <c:pt idx="10114">
                  <c:v>1.9000000000000031E-2</c:v>
                </c:pt>
                <c:pt idx="10115">
                  <c:v>1.7999999999999999E-2</c:v>
                </c:pt>
                <c:pt idx="10116">
                  <c:v>1.7999999999999999E-2</c:v>
                </c:pt>
                <c:pt idx="10117">
                  <c:v>1.9000000000000031E-2</c:v>
                </c:pt>
                <c:pt idx="10118">
                  <c:v>2.0000000000000011E-2</c:v>
                </c:pt>
                <c:pt idx="10119">
                  <c:v>2.1000000000000012E-2</c:v>
                </c:pt>
                <c:pt idx="10120">
                  <c:v>2.1999999999999999E-2</c:v>
                </c:pt>
                <c:pt idx="10121">
                  <c:v>2.1000000000000012E-2</c:v>
                </c:pt>
                <c:pt idx="10122">
                  <c:v>2.0000000000000011E-2</c:v>
                </c:pt>
                <c:pt idx="10123">
                  <c:v>1.9000000000000031E-2</c:v>
                </c:pt>
                <c:pt idx="10124">
                  <c:v>1.9000000000000031E-2</c:v>
                </c:pt>
                <c:pt idx="10125">
                  <c:v>2.0000000000000011E-2</c:v>
                </c:pt>
                <c:pt idx="10126">
                  <c:v>1.9000000000000031E-2</c:v>
                </c:pt>
                <c:pt idx="10127">
                  <c:v>1.9000000000000031E-2</c:v>
                </c:pt>
                <c:pt idx="10128">
                  <c:v>2.0000000000000011E-2</c:v>
                </c:pt>
                <c:pt idx="10129">
                  <c:v>1.9000000000000031E-2</c:v>
                </c:pt>
                <c:pt idx="10130">
                  <c:v>1.7999999999999999E-2</c:v>
                </c:pt>
                <c:pt idx="10131">
                  <c:v>1.7999999999999999E-2</c:v>
                </c:pt>
                <c:pt idx="10132">
                  <c:v>1.7999999999999999E-2</c:v>
                </c:pt>
                <c:pt idx="10133">
                  <c:v>1.9000000000000031E-2</c:v>
                </c:pt>
                <c:pt idx="10134">
                  <c:v>2.0000000000000011E-2</c:v>
                </c:pt>
                <c:pt idx="10135">
                  <c:v>2.0000000000000011E-2</c:v>
                </c:pt>
                <c:pt idx="10136">
                  <c:v>2.1999999999999999E-2</c:v>
                </c:pt>
                <c:pt idx="10137">
                  <c:v>2.4E-2</c:v>
                </c:pt>
                <c:pt idx="10138">
                  <c:v>2.3E-2</c:v>
                </c:pt>
                <c:pt idx="10139">
                  <c:v>2.3E-2</c:v>
                </c:pt>
                <c:pt idx="10140">
                  <c:v>2.1000000000000012E-2</c:v>
                </c:pt>
                <c:pt idx="10141">
                  <c:v>2.1000000000000012E-2</c:v>
                </c:pt>
                <c:pt idx="10142">
                  <c:v>2.1000000000000012E-2</c:v>
                </c:pt>
                <c:pt idx="10143">
                  <c:v>2.0000000000000011E-2</c:v>
                </c:pt>
                <c:pt idx="10144">
                  <c:v>1.9000000000000031E-2</c:v>
                </c:pt>
                <c:pt idx="10145">
                  <c:v>1.9000000000000031E-2</c:v>
                </c:pt>
                <c:pt idx="10146">
                  <c:v>1.9000000000000031E-2</c:v>
                </c:pt>
                <c:pt idx="10147">
                  <c:v>1.7999999999999999E-2</c:v>
                </c:pt>
                <c:pt idx="10148">
                  <c:v>1.7999999999999999E-2</c:v>
                </c:pt>
                <c:pt idx="10149">
                  <c:v>1.7000000000000001E-2</c:v>
                </c:pt>
                <c:pt idx="10150">
                  <c:v>1.7999999999999999E-2</c:v>
                </c:pt>
                <c:pt idx="10151">
                  <c:v>1.9000000000000031E-2</c:v>
                </c:pt>
                <c:pt idx="10152">
                  <c:v>2.0000000000000011E-2</c:v>
                </c:pt>
                <c:pt idx="10153">
                  <c:v>2.0000000000000011E-2</c:v>
                </c:pt>
                <c:pt idx="10154">
                  <c:v>2.1000000000000012E-2</c:v>
                </c:pt>
                <c:pt idx="10155">
                  <c:v>2.0000000000000011E-2</c:v>
                </c:pt>
                <c:pt idx="10156">
                  <c:v>2.0000000000000011E-2</c:v>
                </c:pt>
                <c:pt idx="10157">
                  <c:v>1.9000000000000031E-2</c:v>
                </c:pt>
                <c:pt idx="10158">
                  <c:v>1.7999999999999999E-2</c:v>
                </c:pt>
                <c:pt idx="10159">
                  <c:v>1.7999999999999999E-2</c:v>
                </c:pt>
                <c:pt idx="10160">
                  <c:v>1.9000000000000031E-2</c:v>
                </c:pt>
                <c:pt idx="10161">
                  <c:v>1.9000000000000031E-2</c:v>
                </c:pt>
                <c:pt idx="10162">
                  <c:v>1.7999999999999999E-2</c:v>
                </c:pt>
                <c:pt idx="10163">
                  <c:v>1.7999999999999999E-2</c:v>
                </c:pt>
                <c:pt idx="10164">
                  <c:v>1.7999999999999999E-2</c:v>
                </c:pt>
                <c:pt idx="10165">
                  <c:v>1.9000000000000031E-2</c:v>
                </c:pt>
                <c:pt idx="10166">
                  <c:v>1.9000000000000031E-2</c:v>
                </c:pt>
                <c:pt idx="10167">
                  <c:v>2.1000000000000012E-2</c:v>
                </c:pt>
                <c:pt idx="10168">
                  <c:v>2.1999999999999999E-2</c:v>
                </c:pt>
                <c:pt idx="10169">
                  <c:v>2.3E-2</c:v>
                </c:pt>
                <c:pt idx="10170">
                  <c:v>2.1999999999999999E-2</c:v>
                </c:pt>
                <c:pt idx="10171">
                  <c:v>2.1999999999999999E-2</c:v>
                </c:pt>
                <c:pt idx="10172">
                  <c:v>2.1000000000000012E-2</c:v>
                </c:pt>
                <c:pt idx="10173">
                  <c:v>2.0000000000000011E-2</c:v>
                </c:pt>
                <c:pt idx="10174">
                  <c:v>1.7999999999999999E-2</c:v>
                </c:pt>
                <c:pt idx="10175">
                  <c:v>1.7999999999999999E-2</c:v>
                </c:pt>
                <c:pt idx="10176">
                  <c:v>1.9000000000000031E-2</c:v>
                </c:pt>
                <c:pt idx="10177">
                  <c:v>2.0000000000000011E-2</c:v>
                </c:pt>
                <c:pt idx="10178">
                  <c:v>1.9000000000000031E-2</c:v>
                </c:pt>
                <c:pt idx="10179">
                  <c:v>1.7999999999999999E-2</c:v>
                </c:pt>
                <c:pt idx="10180">
                  <c:v>1.7999999999999999E-2</c:v>
                </c:pt>
                <c:pt idx="10181">
                  <c:v>1.9000000000000031E-2</c:v>
                </c:pt>
                <c:pt idx="10182">
                  <c:v>1.7999999999999999E-2</c:v>
                </c:pt>
                <c:pt idx="10183">
                  <c:v>1.7999999999999999E-2</c:v>
                </c:pt>
                <c:pt idx="10184">
                  <c:v>1.9000000000000031E-2</c:v>
                </c:pt>
                <c:pt idx="10185">
                  <c:v>2.0000000000000011E-2</c:v>
                </c:pt>
                <c:pt idx="10186">
                  <c:v>2.1000000000000012E-2</c:v>
                </c:pt>
                <c:pt idx="10187">
                  <c:v>2.0000000000000011E-2</c:v>
                </c:pt>
                <c:pt idx="10188">
                  <c:v>2.1000000000000012E-2</c:v>
                </c:pt>
                <c:pt idx="10189">
                  <c:v>2.0000000000000011E-2</c:v>
                </c:pt>
                <c:pt idx="10190">
                  <c:v>2.0000000000000011E-2</c:v>
                </c:pt>
                <c:pt idx="10191">
                  <c:v>1.9000000000000031E-2</c:v>
                </c:pt>
                <c:pt idx="10192">
                  <c:v>1.9000000000000031E-2</c:v>
                </c:pt>
                <c:pt idx="10193">
                  <c:v>1.9000000000000031E-2</c:v>
                </c:pt>
                <c:pt idx="10194">
                  <c:v>2.1000000000000012E-2</c:v>
                </c:pt>
                <c:pt idx="10195">
                  <c:v>2.1000000000000012E-2</c:v>
                </c:pt>
                <c:pt idx="10196">
                  <c:v>2.1000000000000012E-2</c:v>
                </c:pt>
                <c:pt idx="10197">
                  <c:v>2.1000000000000012E-2</c:v>
                </c:pt>
                <c:pt idx="10198">
                  <c:v>2.1000000000000012E-2</c:v>
                </c:pt>
                <c:pt idx="10199">
                  <c:v>2.1000000000000012E-2</c:v>
                </c:pt>
                <c:pt idx="10200">
                  <c:v>2.1000000000000012E-2</c:v>
                </c:pt>
                <c:pt idx="10201">
                  <c:v>2.0000000000000011E-2</c:v>
                </c:pt>
                <c:pt idx="10202">
                  <c:v>2.0000000000000011E-2</c:v>
                </c:pt>
                <c:pt idx="10203">
                  <c:v>2.1000000000000012E-2</c:v>
                </c:pt>
                <c:pt idx="10204">
                  <c:v>2.1000000000000012E-2</c:v>
                </c:pt>
                <c:pt idx="10205">
                  <c:v>2.1000000000000012E-2</c:v>
                </c:pt>
                <c:pt idx="10206">
                  <c:v>2.0000000000000011E-2</c:v>
                </c:pt>
                <c:pt idx="10207">
                  <c:v>2.0000000000000011E-2</c:v>
                </c:pt>
                <c:pt idx="10208">
                  <c:v>2.0000000000000011E-2</c:v>
                </c:pt>
                <c:pt idx="10209">
                  <c:v>1.9000000000000031E-2</c:v>
                </c:pt>
                <c:pt idx="10210">
                  <c:v>1.9000000000000031E-2</c:v>
                </c:pt>
                <c:pt idx="10211">
                  <c:v>1.9000000000000031E-2</c:v>
                </c:pt>
                <c:pt idx="10212">
                  <c:v>2.0000000000000011E-2</c:v>
                </c:pt>
                <c:pt idx="10213">
                  <c:v>1.9000000000000031E-2</c:v>
                </c:pt>
                <c:pt idx="10214">
                  <c:v>1.7999999999999999E-2</c:v>
                </c:pt>
                <c:pt idx="10215">
                  <c:v>1.7999999999999999E-2</c:v>
                </c:pt>
                <c:pt idx="10216">
                  <c:v>1.7999999999999999E-2</c:v>
                </c:pt>
                <c:pt idx="10217">
                  <c:v>1.9000000000000031E-2</c:v>
                </c:pt>
                <c:pt idx="10218">
                  <c:v>1.9000000000000031E-2</c:v>
                </c:pt>
                <c:pt idx="10219">
                  <c:v>1.9000000000000031E-2</c:v>
                </c:pt>
                <c:pt idx="10220">
                  <c:v>2.0000000000000011E-2</c:v>
                </c:pt>
                <c:pt idx="10221">
                  <c:v>2.1000000000000012E-2</c:v>
                </c:pt>
                <c:pt idx="10222">
                  <c:v>2.1000000000000012E-2</c:v>
                </c:pt>
                <c:pt idx="10223">
                  <c:v>2.1000000000000012E-2</c:v>
                </c:pt>
                <c:pt idx="10224">
                  <c:v>2.1999999999999999E-2</c:v>
                </c:pt>
                <c:pt idx="10225">
                  <c:v>2.1999999999999999E-2</c:v>
                </c:pt>
                <c:pt idx="10226">
                  <c:v>2.1999999999999999E-2</c:v>
                </c:pt>
                <c:pt idx="10227">
                  <c:v>2.3E-2</c:v>
                </c:pt>
                <c:pt idx="10228">
                  <c:v>2.1999999999999999E-2</c:v>
                </c:pt>
                <c:pt idx="10229">
                  <c:v>2.1000000000000012E-2</c:v>
                </c:pt>
                <c:pt idx="10230">
                  <c:v>2.1000000000000012E-2</c:v>
                </c:pt>
                <c:pt idx="10231">
                  <c:v>2.0000000000000011E-2</c:v>
                </c:pt>
                <c:pt idx="10232">
                  <c:v>1.7999999999999999E-2</c:v>
                </c:pt>
                <c:pt idx="10233">
                  <c:v>1.9000000000000031E-2</c:v>
                </c:pt>
                <c:pt idx="10234">
                  <c:v>1.9000000000000031E-2</c:v>
                </c:pt>
                <c:pt idx="10235">
                  <c:v>1.9000000000000031E-2</c:v>
                </c:pt>
                <c:pt idx="10236">
                  <c:v>1.9000000000000031E-2</c:v>
                </c:pt>
                <c:pt idx="10237">
                  <c:v>2.0000000000000011E-2</c:v>
                </c:pt>
                <c:pt idx="10238">
                  <c:v>2.1000000000000012E-2</c:v>
                </c:pt>
                <c:pt idx="10239">
                  <c:v>2.1000000000000012E-2</c:v>
                </c:pt>
                <c:pt idx="10240">
                  <c:v>2.0000000000000011E-2</c:v>
                </c:pt>
                <c:pt idx="10241">
                  <c:v>1.9000000000000031E-2</c:v>
                </c:pt>
                <c:pt idx="10242">
                  <c:v>1.9000000000000031E-2</c:v>
                </c:pt>
                <c:pt idx="10243">
                  <c:v>1.9000000000000031E-2</c:v>
                </c:pt>
                <c:pt idx="10244">
                  <c:v>1.9000000000000031E-2</c:v>
                </c:pt>
                <c:pt idx="10245">
                  <c:v>1.9000000000000031E-2</c:v>
                </c:pt>
                <c:pt idx="10246">
                  <c:v>1.9000000000000031E-2</c:v>
                </c:pt>
                <c:pt idx="10247">
                  <c:v>2.0000000000000011E-2</c:v>
                </c:pt>
                <c:pt idx="10248">
                  <c:v>1.9000000000000031E-2</c:v>
                </c:pt>
                <c:pt idx="10249">
                  <c:v>1.7999999999999999E-2</c:v>
                </c:pt>
                <c:pt idx="10250">
                  <c:v>1.9000000000000031E-2</c:v>
                </c:pt>
                <c:pt idx="10251">
                  <c:v>1.7999999999999999E-2</c:v>
                </c:pt>
                <c:pt idx="10252">
                  <c:v>2.0000000000000011E-2</c:v>
                </c:pt>
                <c:pt idx="10253">
                  <c:v>2.1000000000000012E-2</c:v>
                </c:pt>
                <c:pt idx="10254">
                  <c:v>2.1999999999999999E-2</c:v>
                </c:pt>
                <c:pt idx="10255">
                  <c:v>2.3E-2</c:v>
                </c:pt>
                <c:pt idx="10256">
                  <c:v>2.5000000000000001E-2</c:v>
                </c:pt>
                <c:pt idx="10257">
                  <c:v>2.3E-2</c:v>
                </c:pt>
                <c:pt idx="10258">
                  <c:v>2.1999999999999999E-2</c:v>
                </c:pt>
                <c:pt idx="10259">
                  <c:v>2.0000000000000011E-2</c:v>
                </c:pt>
                <c:pt idx="10260">
                  <c:v>2.0000000000000011E-2</c:v>
                </c:pt>
                <c:pt idx="10261">
                  <c:v>2.0000000000000011E-2</c:v>
                </c:pt>
                <c:pt idx="10262">
                  <c:v>1.9000000000000031E-2</c:v>
                </c:pt>
                <c:pt idx="10263">
                  <c:v>1.7999999999999999E-2</c:v>
                </c:pt>
                <c:pt idx="10264">
                  <c:v>1.9000000000000031E-2</c:v>
                </c:pt>
                <c:pt idx="10265">
                  <c:v>1.9000000000000031E-2</c:v>
                </c:pt>
                <c:pt idx="10266">
                  <c:v>1.9000000000000031E-2</c:v>
                </c:pt>
                <c:pt idx="10267">
                  <c:v>1.9000000000000031E-2</c:v>
                </c:pt>
                <c:pt idx="10268">
                  <c:v>1.7999999999999999E-2</c:v>
                </c:pt>
                <c:pt idx="10269">
                  <c:v>1.9000000000000031E-2</c:v>
                </c:pt>
                <c:pt idx="10270">
                  <c:v>1.9000000000000031E-2</c:v>
                </c:pt>
                <c:pt idx="10271">
                  <c:v>2.0000000000000011E-2</c:v>
                </c:pt>
                <c:pt idx="10272">
                  <c:v>2.1000000000000012E-2</c:v>
                </c:pt>
                <c:pt idx="10273">
                  <c:v>2.1000000000000012E-2</c:v>
                </c:pt>
                <c:pt idx="10274">
                  <c:v>2.0000000000000011E-2</c:v>
                </c:pt>
                <c:pt idx="10275">
                  <c:v>1.9000000000000031E-2</c:v>
                </c:pt>
                <c:pt idx="10276">
                  <c:v>1.7999999999999999E-2</c:v>
                </c:pt>
                <c:pt idx="10277">
                  <c:v>1.9000000000000031E-2</c:v>
                </c:pt>
                <c:pt idx="10278">
                  <c:v>1.9000000000000031E-2</c:v>
                </c:pt>
                <c:pt idx="10279">
                  <c:v>1.9000000000000031E-2</c:v>
                </c:pt>
                <c:pt idx="10280">
                  <c:v>1.7999999999999999E-2</c:v>
                </c:pt>
                <c:pt idx="10281">
                  <c:v>1.7999999999999999E-2</c:v>
                </c:pt>
                <c:pt idx="10282">
                  <c:v>1.9000000000000031E-2</c:v>
                </c:pt>
                <c:pt idx="10283">
                  <c:v>2.1000000000000012E-2</c:v>
                </c:pt>
                <c:pt idx="10284">
                  <c:v>2.1000000000000012E-2</c:v>
                </c:pt>
                <c:pt idx="10285">
                  <c:v>2.0000000000000011E-2</c:v>
                </c:pt>
                <c:pt idx="10286">
                  <c:v>2.1000000000000012E-2</c:v>
                </c:pt>
                <c:pt idx="10287">
                  <c:v>2.1000000000000012E-2</c:v>
                </c:pt>
                <c:pt idx="10288">
                  <c:v>2.1999999999999999E-2</c:v>
                </c:pt>
                <c:pt idx="10289">
                  <c:v>2.1999999999999999E-2</c:v>
                </c:pt>
                <c:pt idx="10290">
                  <c:v>2.0000000000000011E-2</c:v>
                </c:pt>
                <c:pt idx="10291">
                  <c:v>1.9000000000000031E-2</c:v>
                </c:pt>
                <c:pt idx="10292">
                  <c:v>1.9000000000000031E-2</c:v>
                </c:pt>
                <c:pt idx="10293">
                  <c:v>1.7999999999999999E-2</c:v>
                </c:pt>
                <c:pt idx="10294">
                  <c:v>1.7999999999999999E-2</c:v>
                </c:pt>
                <c:pt idx="10295">
                  <c:v>1.9000000000000031E-2</c:v>
                </c:pt>
                <c:pt idx="10296">
                  <c:v>1.9000000000000031E-2</c:v>
                </c:pt>
                <c:pt idx="10297">
                  <c:v>1.7999999999999999E-2</c:v>
                </c:pt>
                <c:pt idx="10298">
                  <c:v>1.7999999999999999E-2</c:v>
                </c:pt>
                <c:pt idx="10299">
                  <c:v>1.7999999999999999E-2</c:v>
                </c:pt>
                <c:pt idx="10300">
                  <c:v>1.9000000000000031E-2</c:v>
                </c:pt>
                <c:pt idx="10301">
                  <c:v>1.7999999999999999E-2</c:v>
                </c:pt>
                <c:pt idx="10302">
                  <c:v>1.7000000000000001E-2</c:v>
                </c:pt>
                <c:pt idx="10303">
                  <c:v>1.7000000000000001E-2</c:v>
                </c:pt>
                <c:pt idx="10304">
                  <c:v>1.9000000000000031E-2</c:v>
                </c:pt>
                <c:pt idx="10305">
                  <c:v>2.1000000000000012E-2</c:v>
                </c:pt>
                <c:pt idx="10306">
                  <c:v>2.0000000000000011E-2</c:v>
                </c:pt>
                <c:pt idx="10307">
                  <c:v>2.0000000000000011E-2</c:v>
                </c:pt>
                <c:pt idx="10308">
                  <c:v>1.9000000000000031E-2</c:v>
                </c:pt>
                <c:pt idx="10309">
                  <c:v>2.0000000000000011E-2</c:v>
                </c:pt>
                <c:pt idx="10310">
                  <c:v>1.9000000000000031E-2</c:v>
                </c:pt>
                <c:pt idx="10311">
                  <c:v>2.0000000000000011E-2</c:v>
                </c:pt>
                <c:pt idx="10312">
                  <c:v>2.1999999999999999E-2</c:v>
                </c:pt>
                <c:pt idx="10313">
                  <c:v>2.1999999999999999E-2</c:v>
                </c:pt>
                <c:pt idx="10314">
                  <c:v>2.1000000000000012E-2</c:v>
                </c:pt>
                <c:pt idx="10315">
                  <c:v>2.1000000000000012E-2</c:v>
                </c:pt>
                <c:pt idx="10316">
                  <c:v>2.1000000000000012E-2</c:v>
                </c:pt>
                <c:pt idx="10317">
                  <c:v>2.1000000000000012E-2</c:v>
                </c:pt>
                <c:pt idx="10318">
                  <c:v>1.9000000000000031E-2</c:v>
                </c:pt>
                <c:pt idx="10319">
                  <c:v>1.7999999999999999E-2</c:v>
                </c:pt>
                <c:pt idx="10320">
                  <c:v>1.7999999999999999E-2</c:v>
                </c:pt>
                <c:pt idx="10321">
                  <c:v>2.0000000000000011E-2</c:v>
                </c:pt>
                <c:pt idx="10322">
                  <c:v>2.1000000000000012E-2</c:v>
                </c:pt>
                <c:pt idx="10323">
                  <c:v>2.1000000000000012E-2</c:v>
                </c:pt>
                <c:pt idx="10324">
                  <c:v>2.0000000000000011E-2</c:v>
                </c:pt>
                <c:pt idx="10325">
                  <c:v>1.9000000000000031E-2</c:v>
                </c:pt>
                <c:pt idx="10326">
                  <c:v>1.9000000000000031E-2</c:v>
                </c:pt>
                <c:pt idx="10327">
                  <c:v>2.0000000000000011E-2</c:v>
                </c:pt>
                <c:pt idx="10328">
                  <c:v>1.9000000000000031E-2</c:v>
                </c:pt>
                <c:pt idx="10329">
                  <c:v>1.9000000000000031E-2</c:v>
                </c:pt>
                <c:pt idx="10330">
                  <c:v>2.0000000000000011E-2</c:v>
                </c:pt>
                <c:pt idx="10331">
                  <c:v>1.9000000000000031E-2</c:v>
                </c:pt>
                <c:pt idx="10332">
                  <c:v>1.9000000000000031E-2</c:v>
                </c:pt>
                <c:pt idx="10333">
                  <c:v>1.7999999999999999E-2</c:v>
                </c:pt>
                <c:pt idx="10334">
                  <c:v>1.7999999999999999E-2</c:v>
                </c:pt>
                <c:pt idx="10335">
                  <c:v>1.9000000000000031E-2</c:v>
                </c:pt>
                <c:pt idx="10336">
                  <c:v>1.9000000000000031E-2</c:v>
                </c:pt>
                <c:pt idx="10337">
                  <c:v>1.9000000000000031E-2</c:v>
                </c:pt>
                <c:pt idx="10338">
                  <c:v>2.0000000000000011E-2</c:v>
                </c:pt>
                <c:pt idx="10339">
                  <c:v>2.1000000000000012E-2</c:v>
                </c:pt>
                <c:pt idx="10340">
                  <c:v>2.1999999999999999E-2</c:v>
                </c:pt>
                <c:pt idx="10341">
                  <c:v>2.1999999999999999E-2</c:v>
                </c:pt>
                <c:pt idx="10342">
                  <c:v>2.1999999999999999E-2</c:v>
                </c:pt>
                <c:pt idx="10343">
                  <c:v>2.1999999999999999E-2</c:v>
                </c:pt>
                <c:pt idx="10344">
                  <c:v>2.3E-2</c:v>
                </c:pt>
                <c:pt idx="10345">
                  <c:v>2.3E-2</c:v>
                </c:pt>
                <c:pt idx="10346">
                  <c:v>2.1000000000000012E-2</c:v>
                </c:pt>
                <c:pt idx="10347">
                  <c:v>2.0000000000000011E-2</c:v>
                </c:pt>
                <c:pt idx="10348">
                  <c:v>1.9000000000000031E-2</c:v>
                </c:pt>
                <c:pt idx="10349">
                  <c:v>1.9000000000000031E-2</c:v>
                </c:pt>
                <c:pt idx="10350">
                  <c:v>1.9000000000000031E-2</c:v>
                </c:pt>
                <c:pt idx="10351">
                  <c:v>1.7999999999999999E-2</c:v>
                </c:pt>
                <c:pt idx="10352">
                  <c:v>1.7999999999999999E-2</c:v>
                </c:pt>
                <c:pt idx="10353">
                  <c:v>1.7999999999999999E-2</c:v>
                </c:pt>
                <c:pt idx="10354">
                  <c:v>1.9000000000000031E-2</c:v>
                </c:pt>
                <c:pt idx="10355">
                  <c:v>2.0000000000000011E-2</c:v>
                </c:pt>
                <c:pt idx="10356">
                  <c:v>2.1000000000000012E-2</c:v>
                </c:pt>
                <c:pt idx="10357">
                  <c:v>2.1000000000000012E-2</c:v>
                </c:pt>
                <c:pt idx="10358">
                  <c:v>2.0000000000000011E-2</c:v>
                </c:pt>
                <c:pt idx="10359">
                  <c:v>1.9000000000000031E-2</c:v>
                </c:pt>
                <c:pt idx="10360">
                  <c:v>1.9000000000000031E-2</c:v>
                </c:pt>
                <c:pt idx="10361">
                  <c:v>2.0000000000000011E-2</c:v>
                </c:pt>
                <c:pt idx="10362">
                  <c:v>2.0000000000000011E-2</c:v>
                </c:pt>
                <c:pt idx="10363">
                  <c:v>1.9000000000000031E-2</c:v>
                </c:pt>
                <c:pt idx="10364">
                  <c:v>1.7999999999999999E-2</c:v>
                </c:pt>
                <c:pt idx="10365">
                  <c:v>1.9000000000000031E-2</c:v>
                </c:pt>
                <c:pt idx="10366">
                  <c:v>1.9000000000000031E-2</c:v>
                </c:pt>
                <c:pt idx="10367">
                  <c:v>1.9000000000000031E-2</c:v>
                </c:pt>
                <c:pt idx="10368">
                  <c:v>1.9000000000000031E-2</c:v>
                </c:pt>
                <c:pt idx="10369">
                  <c:v>1.9000000000000031E-2</c:v>
                </c:pt>
                <c:pt idx="10370">
                  <c:v>2.1000000000000012E-2</c:v>
                </c:pt>
                <c:pt idx="10371">
                  <c:v>2.1999999999999999E-2</c:v>
                </c:pt>
                <c:pt idx="10372">
                  <c:v>2.3E-2</c:v>
                </c:pt>
                <c:pt idx="10373">
                  <c:v>2.3E-2</c:v>
                </c:pt>
                <c:pt idx="10374">
                  <c:v>2.3E-2</c:v>
                </c:pt>
                <c:pt idx="10375">
                  <c:v>2.1999999999999999E-2</c:v>
                </c:pt>
                <c:pt idx="10376">
                  <c:v>2.0000000000000011E-2</c:v>
                </c:pt>
                <c:pt idx="10377">
                  <c:v>1.9000000000000031E-2</c:v>
                </c:pt>
                <c:pt idx="10378">
                  <c:v>1.9000000000000031E-2</c:v>
                </c:pt>
                <c:pt idx="10379">
                  <c:v>2.0000000000000011E-2</c:v>
                </c:pt>
                <c:pt idx="10380">
                  <c:v>1.9000000000000031E-2</c:v>
                </c:pt>
                <c:pt idx="10381">
                  <c:v>1.7999999999999999E-2</c:v>
                </c:pt>
                <c:pt idx="10382">
                  <c:v>1.7999999999999999E-2</c:v>
                </c:pt>
                <c:pt idx="10383">
                  <c:v>1.9000000000000031E-2</c:v>
                </c:pt>
                <c:pt idx="10384">
                  <c:v>1.9000000000000031E-2</c:v>
                </c:pt>
                <c:pt idx="10385">
                  <c:v>1.7999999999999999E-2</c:v>
                </c:pt>
                <c:pt idx="10386">
                  <c:v>1.7999999999999999E-2</c:v>
                </c:pt>
                <c:pt idx="10387">
                  <c:v>1.7999999999999999E-2</c:v>
                </c:pt>
                <c:pt idx="10388">
                  <c:v>1.9000000000000031E-2</c:v>
                </c:pt>
                <c:pt idx="10389">
                  <c:v>2.0000000000000011E-2</c:v>
                </c:pt>
                <c:pt idx="10390">
                  <c:v>2.0000000000000011E-2</c:v>
                </c:pt>
                <c:pt idx="10391">
                  <c:v>2.0000000000000011E-2</c:v>
                </c:pt>
                <c:pt idx="10392">
                  <c:v>2.0000000000000011E-2</c:v>
                </c:pt>
                <c:pt idx="10393">
                  <c:v>2.0000000000000011E-2</c:v>
                </c:pt>
                <c:pt idx="10394">
                  <c:v>1.9000000000000031E-2</c:v>
                </c:pt>
                <c:pt idx="10395">
                  <c:v>1.7999999999999999E-2</c:v>
                </c:pt>
                <c:pt idx="10396">
                  <c:v>1.9000000000000031E-2</c:v>
                </c:pt>
                <c:pt idx="10397">
                  <c:v>1.9000000000000031E-2</c:v>
                </c:pt>
                <c:pt idx="10398">
                  <c:v>1.9000000000000031E-2</c:v>
                </c:pt>
                <c:pt idx="10399">
                  <c:v>2.0000000000000011E-2</c:v>
                </c:pt>
                <c:pt idx="10400">
                  <c:v>2.1000000000000012E-2</c:v>
                </c:pt>
                <c:pt idx="10401">
                  <c:v>2.1999999999999999E-2</c:v>
                </c:pt>
                <c:pt idx="10402">
                  <c:v>2.1000000000000012E-2</c:v>
                </c:pt>
                <c:pt idx="10403">
                  <c:v>2.0000000000000011E-2</c:v>
                </c:pt>
                <c:pt idx="10404">
                  <c:v>1.9000000000000031E-2</c:v>
                </c:pt>
                <c:pt idx="10405">
                  <c:v>2.0000000000000011E-2</c:v>
                </c:pt>
                <c:pt idx="10406">
                  <c:v>2.0000000000000011E-2</c:v>
                </c:pt>
                <c:pt idx="10407">
                  <c:v>2.0000000000000011E-2</c:v>
                </c:pt>
                <c:pt idx="10408">
                  <c:v>2.0000000000000011E-2</c:v>
                </c:pt>
                <c:pt idx="10409">
                  <c:v>1.9000000000000031E-2</c:v>
                </c:pt>
                <c:pt idx="10410">
                  <c:v>2.0000000000000011E-2</c:v>
                </c:pt>
                <c:pt idx="10411">
                  <c:v>1.9000000000000031E-2</c:v>
                </c:pt>
                <c:pt idx="10412">
                  <c:v>1.9000000000000031E-2</c:v>
                </c:pt>
                <c:pt idx="10413">
                  <c:v>1.7999999999999999E-2</c:v>
                </c:pt>
                <c:pt idx="10414">
                  <c:v>1.9000000000000031E-2</c:v>
                </c:pt>
                <c:pt idx="10415">
                  <c:v>1.7999999999999999E-2</c:v>
                </c:pt>
                <c:pt idx="10416">
                  <c:v>1.9000000000000031E-2</c:v>
                </c:pt>
                <c:pt idx="10417">
                  <c:v>1.7999999999999999E-2</c:v>
                </c:pt>
                <c:pt idx="10418">
                  <c:v>1.9000000000000031E-2</c:v>
                </c:pt>
                <c:pt idx="10419">
                  <c:v>1.9000000000000031E-2</c:v>
                </c:pt>
                <c:pt idx="10420">
                  <c:v>1.7000000000000001E-2</c:v>
                </c:pt>
                <c:pt idx="10421">
                  <c:v>1.7999999999999999E-2</c:v>
                </c:pt>
                <c:pt idx="10422">
                  <c:v>1.9000000000000031E-2</c:v>
                </c:pt>
                <c:pt idx="10423">
                  <c:v>2.1000000000000012E-2</c:v>
                </c:pt>
                <c:pt idx="10424">
                  <c:v>2.1000000000000012E-2</c:v>
                </c:pt>
                <c:pt idx="10425">
                  <c:v>2.0000000000000011E-2</c:v>
                </c:pt>
                <c:pt idx="10426">
                  <c:v>2.0000000000000011E-2</c:v>
                </c:pt>
                <c:pt idx="10427">
                  <c:v>2.0000000000000011E-2</c:v>
                </c:pt>
                <c:pt idx="10428">
                  <c:v>2.1000000000000012E-2</c:v>
                </c:pt>
                <c:pt idx="10429">
                  <c:v>2.1000000000000012E-2</c:v>
                </c:pt>
                <c:pt idx="10430">
                  <c:v>2.1999999999999999E-2</c:v>
                </c:pt>
                <c:pt idx="10431">
                  <c:v>2.1999999999999999E-2</c:v>
                </c:pt>
                <c:pt idx="10432">
                  <c:v>2.1999999999999999E-2</c:v>
                </c:pt>
                <c:pt idx="10433">
                  <c:v>2.1000000000000012E-2</c:v>
                </c:pt>
                <c:pt idx="10434">
                  <c:v>2.0000000000000011E-2</c:v>
                </c:pt>
                <c:pt idx="10435">
                  <c:v>1.9000000000000031E-2</c:v>
                </c:pt>
                <c:pt idx="10436">
                  <c:v>1.7999999999999999E-2</c:v>
                </c:pt>
                <c:pt idx="10437">
                  <c:v>1.7000000000000001E-2</c:v>
                </c:pt>
                <c:pt idx="10438">
                  <c:v>1.7000000000000001E-2</c:v>
                </c:pt>
                <c:pt idx="10439">
                  <c:v>1.7999999999999999E-2</c:v>
                </c:pt>
                <c:pt idx="10440">
                  <c:v>2.0000000000000011E-2</c:v>
                </c:pt>
                <c:pt idx="10441">
                  <c:v>2.1000000000000012E-2</c:v>
                </c:pt>
                <c:pt idx="10442">
                  <c:v>2.1000000000000012E-2</c:v>
                </c:pt>
                <c:pt idx="10443">
                  <c:v>2.0000000000000011E-2</c:v>
                </c:pt>
                <c:pt idx="10444">
                  <c:v>1.9000000000000031E-2</c:v>
                </c:pt>
                <c:pt idx="10445">
                  <c:v>2.0000000000000011E-2</c:v>
                </c:pt>
                <c:pt idx="10446">
                  <c:v>2.0000000000000011E-2</c:v>
                </c:pt>
                <c:pt idx="10447">
                  <c:v>1.9000000000000031E-2</c:v>
                </c:pt>
                <c:pt idx="10448">
                  <c:v>1.9000000000000031E-2</c:v>
                </c:pt>
                <c:pt idx="10449">
                  <c:v>2.0000000000000011E-2</c:v>
                </c:pt>
                <c:pt idx="10450">
                  <c:v>2.0000000000000011E-2</c:v>
                </c:pt>
                <c:pt idx="10451">
                  <c:v>1.9000000000000031E-2</c:v>
                </c:pt>
                <c:pt idx="10452">
                  <c:v>1.9000000000000031E-2</c:v>
                </c:pt>
                <c:pt idx="10453">
                  <c:v>1.7999999999999999E-2</c:v>
                </c:pt>
                <c:pt idx="10454">
                  <c:v>1.7999999999999999E-2</c:v>
                </c:pt>
                <c:pt idx="10455">
                  <c:v>1.9000000000000031E-2</c:v>
                </c:pt>
                <c:pt idx="10456">
                  <c:v>2.0000000000000011E-2</c:v>
                </c:pt>
                <c:pt idx="10457">
                  <c:v>2.1999999999999999E-2</c:v>
                </c:pt>
                <c:pt idx="10458">
                  <c:v>2.4E-2</c:v>
                </c:pt>
                <c:pt idx="10459">
                  <c:v>2.3E-2</c:v>
                </c:pt>
                <c:pt idx="10460">
                  <c:v>2.3E-2</c:v>
                </c:pt>
                <c:pt idx="10461">
                  <c:v>2.3E-2</c:v>
                </c:pt>
                <c:pt idx="10462">
                  <c:v>2.1999999999999999E-2</c:v>
                </c:pt>
                <c:pt idx="10463">
                  <c:v>2.1999999999999999E-2</c:v>
                </c:pt>
                <c:pt idx="10464">
                  <c:v>2.0000000000000011E-2</c:v>
                </c:pt>
                <c:pt idx="10465">
                  <c:v>1.9000000000000031E-2</c:v>
                </c:pt>
                <c:pt idx="10466">
                  <c:v>1.9000000000000031E-2</c:v>
                </c:pt>
                <c:pt idx="10467">
                  <c:v>2.0000000000000011E-2</c:v>
                </c:pt>
                <c:pt idx="10468">
                  <c:v>1.9000000000000031E-2</c:v>
                </c:pt>
                <c:pt idx="10469">
                  <c:v>1.7999999999999999E-2</c:v>
                </c:pt>
                <c:pt idx="10470">
                  <c:v>1.7000000000000001E-2</c:v>
                </c:pt>
                <c:pt idx="10471">
                  <c:v>1.7999999999999999E-2</c:v>
                </c:pt>
                <c:pt idx="10472">
                  <c:v>1.9000000000000031E-2</c:v>
                </c:pt>
                <c:pt idx="10473">
                  <c:v>2.0000000000000011E-2</c:v>
                </c:pt>
                <c:pt idx="10474">
                  <c:v>2.0000000000000011E-2</c:v>
                </c:pt>
                <c:pt idx="10475">
                  <c:v>2.1000000000000012E-2</c:v>
                </c:pt>
                <c:pt idx="10476">
                  <c:v>2.1000000000000012E-2</c:v>
                </c:pt>
                <c:pt idx="10477">
                  <c:v>2.0000000000000011E-2</c:v>
                </c:pt>
                <c:pt idx="10478">
                  <c:v>1.9000000000000031E-2</c:v>
                </c:pt>
                <c:pt idx="10479">
                  <c:v>1.9000000000000031E-2</c:v>
                </c:pt>
                <c:pt idx="10480">
                  <c:v>2.0000000000000011E-2</c:v>
                </c:pt>
                <c:pt idx="10481">
                  <c:v>1.9000000000000031E-2</c:v>
                </c:pt>
                <c:pt idx="10482">
                  <c:v>1.9000000000000031E-2</c:v>
                </c:pt>
                <c:pt idx="10483">
                  <c:v>1.9000000000000031E-2</c:v>
                </c:pt>
                <c:pt idx="10484">
                  <c:v>2.0000000000000011E-2</c:v>
                </c:pt>
                <c:pt idx="10485">
                  <c:v>2.0000000000000011E-2</c:v>
                </c:pt>
                <c:pt idx="10486">
                  <c:v>1.9000000000000031E-2</c:v>
                </c:pt>
                <c:pt idx="10487">
                  <c:v>1.9000000000000031E-2</c:v>
                </c:pt>
                <c:pt idx="10488">
                  <c:v>2.1000000000000012E-2</c:v>
                </c:pt>
                <c:pt idx="10489">
                  <c:v>2.1999999999999999E-2</c:v>
                </c:pt>
                <c:pt idx="10490">
                  <c:v>2.3E-2</c:v>
                </c:pt>
                <c:pt idx="10491">
                  <c:v>2.3E-2</c:v>
                </c:pt>
                <c:pt idx="10492">
                  <c:v>2.3E-2</c:v>
                </c:pt>
                <c:pt idx="10493">
                  <c:v>2.1999999999999999E-2</c:v>
                </c:pt>
                <c:pt idx="10494">
                  <c:v>2.1999999999999999E-2</c:v>
                </c:pt>
                <c:pt idx="10495">
                  <c:v>1.9000000000000031E-2</c:v>
                </c:pt>
                <c:pt idx="10496">
                  <c:v>1.9000000000000031E-2</c:v>
                </c:pt>
                <c:pt idx="10497">
                  <c:v>1.9000000000000031E-2</c:v>
                </c:pt>
                <c:pt idx="10498">
                  <c:v>1.9000000000000031E-2</c:v>
                </c:pt>
                <c:pt idx="10499">
                  <c:v>1.9000000000000031E-2</c:v>
                </c:pt>
                <c:pt idx="10500">
                  <c:v>1.9000000000000031E-2</c:v>
                </c:pt>
                <c:pt idx="10501">
                  <c:v>1.9000000000000031E-2</c:v>
                </c:pt>
                <c:pt idx="10502">
                  <c:v>1.9000000000000031E-2</c:v>
                </c:pt>
                <c:pt idx="10503">
                  <c:v>1.7999999999999999E-2</c:v>
                </c:pt>
                <c:pt idx="10504">
                  <c:v>1.7999999999999999E-2</c:v>
                </c:pt>
                <c:pt idx="10505">
                  <c:v>1.7000000000000001E-2</c:v>
                </c:pt>
                <c:pt idx="10506">
                  <c:v>1.7999999999999999E-2</c:v>
                </c:pt>
                <c:pt idx="10507">
                  <c:v>2.0000000000000011E-2</c:v>
                </c:pt>
                <c:pt idx="10508">
                  <c:v>2.1000000000000012E-2</c:v>
                </c:pt>
                <c:pt idx="10509">
                  <c:v>2.1000000000000012E-2</c:v>
                </c:pt>
                <c:pt idx="10510">
                  <c:v>2.0000000000000011E-2</c:v>
                </c:pt>
                <c:pt idx="10511">
                  <c:v>2.0000000000000011E-2</c:v>
                </c:pt>
                <c:pt idx="10512">
                  <c:v>2.0000000000000011E-2</c:v>
                </c:pt>
                <c:pt idx="10513">
                  <c:v>1.9000000000000031E-2</c:v>
                </c:pt>
                <c:pt idx="10514">
                  <c:v>1.9000000000000031E-2</c:v>
                </c:pt>
                <c:pt idx="10515">
                  <c:v>1.9000000000000031E-2</c:v>
                </c:pt>
                <c:pt idx="10516">
                  <c:v>2.1000000000000012E-2</c:v>
                </c:pt>
                <c:pt idx="10517">
                  <c:v>2.1000000000000012E-2</c:v>
                </c:pt>
                <c:pt idx="10518">
                  <c:v>2.1000000000000012E-2</c:v>
                </c:pt>
                <c:pt idx="10519">
                  <c:v>2.1000000000000012E-2</c:v>
                </c:pt>
                <c:pt idx="10520">
                  <c:v>2.1000000000000012E-2</c:v>
                </c:pt>
                <c:pt idx="10521">
                  <c:v>2.0000000000000011E-2</c:v>
                </c:pt>
                <c:pt idx="10522">
                  <c:v>1.9000000000000031E-2</c:v>
                </c:pt>
                <c:pt idx="10523">
                  <c:v>1.7999999999999999E-2</c:v>
                </c:pt>
                <c:pt idx="10524">
                  <c:v>1.9000000000000031E-2</c:v>
                </c:pt>
                <c:pt idx="10525">
                  <c:v>2.1000000000000012E-2</c:v>
                </c:pt>
                <c:pt idx="10526">
                  <c:v>2.1000000000000012E-2</c:v>
                </c:pt>
                <c:pt idx="10527">
                  <c:v>2.0000000000000011E-2</c:v>
                </c:pt>
                <c:pt idx="10528">
                  <c:v>2.0000000000000011E-2</c:v>
                </c:pt>
                <c:pt idx="10529">
                  <c:v>2.0000000000000011E-2</c:v>
                </c:pt>
                <c:pt idx="10530">
                  <c:v>1.9000000000000031E-2</c:v>
                </c:pt>
                <c:pt idx="10531">
                  <c:v>1.9000000000000031E-2</c:v>
                </c:pt>
                <c:pt idx="10532">
                  <c:v>1.7999999999999999E-2</c:v>
                </c:pt>
                <c:pt idx="10533">
                  <c:v>1.9000000000000031E-2</c:v>
                </c:pt>
                <c:pt idx="10534">
                  <c:v>2.0000000000000011E-2</c:v>
                </c:pt>
                <c:pt idx="10535">
                  <c:v>1.9000000000000031E-2</c:v>
                </c:pt>
                <c:pt idx="10536">
                  <c:v>1.7999999999999999E-2</c:v>
                </c:pt>
                <c:pt idx="10537">
                  <c:v>1.7999999999999999E-2</c:v>
                </c:pt>
                <c:pt idx="10538">
                  <c:v>1.7999999999999999E-2</c:v>
                </c:pt>
                <c:pt idx="10539">
                  <c:v>1.7999999999999999E-2</c:v>
                </c:pt>
                <c:pt idx="10540">
                  <c:v>1.7000000000000001E-2</c:v>
                </c:pt>
                <c:pt idx="10541">
                  <c:v>2.0000000000000011E-2</c:v>
                </c:pt>
                <c:pt idx="10542">
                  <c:v>2.1000000000000012E-2</c:v>
                </c:pt>
                <c:pt idx="10543">
                  <c:v>2.1000000000000012E-2</c:v>
                </c:pt>
                <c:pt idx="10544">
                  <c:v>2.0000000000000011E-2</c:v>
                </c:pt>
                <c:pt idx="10545">
                  <c:v>2.1000000000000012E-2</c:v>
                </c:pt>
                <c:pt idx="10546">
                  <c:v>2.1999999999999999E-2</c:v>
                </c:pt>
                <c:pt idx="10547">
                  <c:v>2.1999999999999999E-2</c:v>
                </c:pt>
                <c:pt idx="10548">
                  <c:v>2.1999999999999999E-2</c:v>
                </c:pt>
                <c:pt idx="10549">
                  <c:v>2.1999999999999999E-2</c:v>
                </c:pt>
                <c:pt idx="10550">
                  <c:v>2.1999999999999999E-2</c:v>
                </c:pt>
                <c:pt idx="10551">
                  <c:v>2.1000000000000012E-2</c:v>
                </c:pt>
                <c:pt idx="10552">
                  <c:v>1.9000000000000031E-2</c:v>
                </c:pt>
                <c:pt idx="10553">
                  <c:v>1.7999999999999999E-2</c:v>
                </c:pt>
                <c:pt idx="10554">
                  <c:v>1.7999999999999999E-2</c:v>
                </c:pt>
                <c:pt idx="10555">
                  <c:v>1.7999999999999999E-2</c:v>
                </c:pt>
                <c:pt idx="10556">
                  <c:v>1.7999999999999999E-2</c:v>
                </c:pt>
                <c:pt idx="10557">
                  <c:v>1.7999999999999999E-2</c:v>
                </c:pt>
                <c:pt idx="10558">
                  <c:v>2.0000000000000011E-2</c:v>
                </c:pt>
                <c:pt idx="10559">
                  <c:v>2.1000000000000012E-2</c:v>
                </c:pt>
                <c:pt idx="10560">
                  <c:v>2.1999999999999999E-2</c:v>
                </c:pt>
                <c:pt idx="10561">
                  <c:v>2.1000000000000012E-2</c:v>
                </c:pt>
                <c:pt idx="10562">
                  <c:v>2.0000000000000011E-2</c:v>
                </c:pt>
                <c:pt idx="10563">
                  <c:v>1.9000000000000031E-2</c:v>
                </c:pt>
                <c:pt idx="10564">
                  <c:v>2.0000000000000011E-2</c:v>
                </c:pt>
                <c:pt idx="10565">
                  <c:v>1.9000000000000031E-2</c:v>
                </c:pt>
                <c:pt idx="10566">
                  <c:v>2.0000000000000011E-2</c:v>
                </c:pt>
                <c:pt idx="10567">
                  <c:v>1.9000000000000031E-2</c:v>
                </c:pt>
                <c:pt idx="10568">
                  <c:v>2.0000000000000011E-2</c:v>
                </c:pt>
                <c:pt idx="10569">
                  <c:v>2.0000000000000011E-2</c:v>
                </c:pt>
                <c:pt idx="10570">
                  <c:v>1.9000000000000031E-2</c:v>
                </c:pt>
                <c:pt idx="10571">
                  <c:v>1.7999999999999999E-2</c:v>
                </c:pt>
                <c:pt idx="10572">
                  <c:v>1.7999999999999999E-2</c:v>
                </c:pt>
                <c:pt idx="10573">
                  <c:v>1.9000000000000031E-2</c:v>
                </c:pt>
                <c:pt idx="10574">
                  <c:v>2.0000000000000011E-2</c:v>
                </c:pt>
                <c:pt idx="10575">
                  <c:v>2.1999999999999999E-2</c:v>
                </c:pt>
                <c:pt idx="10576">
                  <c:v>2.3E-2</c:v>
                </c:pt>
                <c:pt idx="10577">
                  <c:v>2.5000000000000001E-2</c:v>
                </c:pt>
                <c:pt idx="10578">
                  <c:v>2.3E-2</c:v>
                </c:pt>
                <c:pt idx="10579">
                  <c:v>2.1000000000000012E-2</c:v>
                </c:pt>
                <c:pt idx="10580">
                  <c:v>2.1000000000000012E-2</c:v>
                </c:pt>
                <c:pt idx="10581">
                  <c:v>2.1000000000000012E-2</c:v>
                </c:pt>
                <c:pt idx="10582">
                  <c:v>2.0000000000000011E-2</c:v>
                </c:pt>
                <c:pt idx="10583">
                  <c:v>1.9000000000000031E-2</c:v>
                </c:pt>
                <c:pt idx="10584">
                  <c:v>2.0000000000000011E-2</c:v>
                </c:pt>
                <c:pt idx="10585">
                  <c:v>2.0000000000000011E-2</c:v>
                </c:pt>
                <c:pt idx="10586">
                  <c:v>1.9000000000000031E-2</c:v>
                </c:pt>
                <c:pt idx="10587">
                  <c:v>1.9000000000000031E-2</c:v>
                </c:pt>
                <c:pt idx="10588">
                  <c:v>1.7000000000000001E-2</c:v>
                </c:pt>
                <c:pt idx="10589">
                  <c:v>1.7999999999999999E-2</c:v>
                </c:pt>
                <c:pt idx="10590">
                  <c:v>1.9000000000000031E-2</c:v>
                </c:pt>
                <c:pt idx="10591">
                  <c:v>2.0000000000000011E-2</c:v>
                </c:pt>
                <c:pt idx="10592">
                  <c:v>2.0000000000000011E-2</c:v>
                </c:pt>
                <c:pt idx="10593">
                  <c:v>2.1000000000000012E-2</c:v>
                </c:pt>
                <c:pt idx="10594">
                  <c:v>2.1999999999999999E-2</c:v>
                </c:pt>
                <c:pt idx="10595">
                  <c:v>2.0000000000000011E-2</c:v>
                </c:pt>
                <c:pt idx="10596">
                  <c:v>1.9000000000000031E-2</c:v>
                </c:pt>
                <c:pt idx="10597">
                  <c:v>1.9000000000000031E-2</c:v>
                </c:pt>
                <c:pt idx="10598">
                  <c:v>1.9000000000000031E-2</c:v>
                </c:pt>
                <c:pt idx="10599">
                  <c:v>2.0000000000000011E-2</c:v>
                </c:pt>
                <c:pt idx="10600">
                  <c:v>1.9000000000000031E-2</c:v>
                </c:pt>
                <c:pt idx="10601">
                  <c:v>1.9000000000000031E-2</c:v>
                </c:pt>
                <c:pt idx="10602">
                  <c:v>2.0000000000000011E-2</c:v>
                </c:pt>
                <c:pt idx="10603">
                  <c:v>2.1000000000000012E-2</c:v>
                </c:pt>
                <c:pt idx="10604">
                  <c:v>2.1000000000000012E-2</c:v>
                </c:pt>
                <c:pt idx="10605">
                  <c:v>2.0000000000000011E-2</c:v>
                </c:pt>
                <c:pt idx="10606">
                  <c:v>2.0000000000000011E-2</c:v>
                </c:pt>
                <c:pt idx="10607">
                  <c:v>2.1999999999999999E-2</c:v>
                </c:pt>
                <c:pt idx="10608">
                  <c:v>2.1999999999999999E-2</c:v>
                </c:pt>
                <c:pt idx="10609">
                  <c:v>2.1999999999999999E-2</c:v>
                </c:pt>
                <c:pt idx="10610">
                  <c:v>2.1000000000000012E-2</c:v>
                </c:pt>
                <c:pt idx="10611">
                  <c:v>2.1000000000000012E-2</c:v>
                </c:pt>
                <c:pt idx="10612">
                  <c:v>2.1000000000000012E-2</c:v>
                </c:pt>
                <c:pt idx="10613">
                  <c:v>1.9000000000000031E-2</c:v>
                </c:pt>
                <c:pt idx="10614">
                  <c:v>1.9000000000000031E-2</c:v>
                </c:pt>
                <c:pt idx="10615">
                  <c:v>1.9000000000000031E-2</c:v>
                </c:pt>
                <c:pt idx="10616">
                  <c:v>2.1000000000000012E-2</c:v>
                </c:pt>
                <c:pt idx="10617">
                  <c:v>2.0000000000000011E-2</c:v>
                </c:pt>
                <c:pt idx="10618">
                  <c:v>1.9000000000000031E-2</c:v>
                </c:pt>
                <c:pt idx="10619">
                  <c:v>1.7999999999999999E-2</c:v>
                </c:pt>
                <c:pt idx="10620">
                  <c:v>1.7999999999999999E-2</c:v>
                </c:pt>
                <c:pt idx="10621">
                  <c:v>1.7999999999999999E-2</c:v>
                </c:pt>
                <c:pt idx="10622">
                  <c:v>1.7000000000000001E-2</c:v>
                </c:pt>
                <c:pt idx="10623">
                  <c:v>1.7000000000000001E-2</c:v>
                </c:pt>
                <c:pt idx="10624">
                  <c:v>1.7999999999999999E-2</c:v>
                </c:pt>
                <c:pt idx="10625">
                  <c:v>2.0000000000000011E-2</c:v>
                </c:pt>
                <c:pt idx="10626">
                  <c:v>2.1000000000000012E-2</c:v>
                </c:pt>
                <c:pt idx="10627">
                  <c:v>2.1000000000000012E-2</c:v>
                </c:pt>
                <c:pt idx="10628">
                  <c:v>2.0000000000000011E-2</c:v>
                </c:pt>
                <c:pt idx="10629">
                  <c:v>2.0000000000000011E-2</c:v>
                </c:pt>
                <c:pt idx="10630">
                  <c:v>1.9000000000000031E-2</c:v>
                </c:pt>
                <c:pt idx="10631">
                  <c:v>1.9000000000000031E-2</c:v>
                </c:pt>
                <c:pt idx="10632">
                  <c:v>2.0000000000000011E-2</c:v>
                </c:pt>
                <c:pt idx="10633">
                  <c:v>2.1000000000000012E-2</c:v>
                </c:pt>
                <c:pt idx="10634">
                  <c:v>2.1999999999999999E-2</c:v>
                </c:pt>
                <c:pt idx="10635">
                  <c:v>2.1999999999999999E-2</c:v>
                </c:pt>
                <c:pt idx="10636">
                  <c:v>2.1000000000000012E-2</c:v>
                </c:pt>
                <c:pt idx="10637">
                  <c:v>2.0000000000000011E-2</c:v>
                </c:pt>
                <c:pt idx="10638">
                  <c:v>1.9000000000000031E-2</c:v>
                </c:pt>
                <c:pt idx="10639">
                  <c:v>1.7999999999999999E-2</c:v>
                </c:pt>
                <c:pt idx="10640">
                  <c:v>1.7000000000000001E-2</c:v>
                </c:pt>
                <c:pt idx="10641">
                  <c:v>1.7999999999999999E-2</c:v>
                </c:pt>
                <c:pt idx="10642">
                  <c:v>1.9000000000000031E-2</c:v>
                </c:pt>
                <c:pt idx="10643">
                  <c:v>2.1000000000000012E-2</c:v>
                </c:pt>
                <c:pt idx="10644">
                  <c:v>2.1000000000000012E-2</c:v>
                </c:pt>
                <c:pt idx="10645">
                  <c:v>2.0000000000000011E-2</c:v>
                </c:pt>
                <c:pt idx="10646">
                  <c:v>1.9000000000000031E-2</c:v>
                </c:pt>
                <c:pt idx="10647">
                  <c:v>1.9000000000000031E-2</c:v>
                </c:pt>
                <c:pt idx="10648">
                  <c:v>1.9000000000000031E-2</c:v>
                </c:pt>
                <c:pt idx="10649">
                  <c:v>1.9000000000000031E-2</c:v>
                </c:pt>
                <c:pt idx="10650">
                  <c:v>1.9000000000000031E-2</c:v>
                </c:pt>
                <c:pt idx="10651">
                  <c:v>2.0000000000000011E-2</c:v>
                </c:pt>
                <c:pt idx="10652">
                  <c:v>2.0000000000000011E-2</c:v>
                </c:pt>
                <c:pt idx="10653">
                  <c:v>1.7999999999999999E-2</c:v>
                </c:pt>
                <c:pt idx="10654">
                  <c:v>1.7999999999999999E-2</c:v>
                </c:pt>
                <c:pt idx="10655">
                  <c:v>1.7000000000000001E-2</c:v>
                </c:pt>
                <c:pt idx="10656">
                  <c:v>1.7000000000000001E-2</c:v>
                </c:pt>
                <c:pt idx="10657">
                  <c:v>1.7999999999999999E-2</c:v>
                </c:pt>
                <c:pt idx="10658">
                  <c:v>1.7999999999999999E-2</c:v>
                </c:pt>
                <c:pt idx="10659">
                  <c:v>2.0000000000000011E-2</c:v>
                </c:pt>
                <c:pt idx="10660">
                  <c:v>2.1999999999999999E-2</c:v>
                </c:pt>
                <c:pt idx="10661">
                  <c:v>2.3E-2</c:v>
                </c:pt>
                <c:pt idx="10662">
                  <c:v>2.1999999999999999E-2</c:v>
                </c:pt>
                <c:pt idx="10663">
                  <c:v>2.1999999999999999E-2</c:v>
                </c:pt>
                <c:pt idx="10664">
                  <c:v>2.1999999999999999E-2</c:v>
                </c:pt>
                <c:pt idx="10665">
                  <c:v>2.1999999999999999E-2</c:v>
                </c:pt>
                <c:pt idx="10666">
                  <c:v>2.1999999999999999E-2</c:v>
                </c:pt>
                <c:pt idx="10667">
                  <c:v>2.1000000000000012E-2</c:v>
                </c:pt>
                <c:pt idx="10668">
                  <c:v>2.1000000000000012E-2</c:v>
                </c:pt>
                <c:pt idx="10669">
                  <c:v>2.0000000000000011E-2</c:v>
                </c:pt>
                <c:pt idx="10670">
                  <c:v>1.9000000000000031E-2</c:v>
                </c:pt>
                <c:pt idx="10671">
                  <c:v>1.7999999999999999E-2</c:v>
                </c:pt>
                <c:pt idx="10672">
                  <c:v>1.7999999999999999E-2</c:v>
                </c:pt>
                <c:pt idx="10673">
                  <c:v>1.7999999999999999E-2</c:v>
                </c:pt>
                <c:pt idx="10674">
                  <c:v>1.9000000000000031E-2</c:v>
                </c:pt>
                <c:pt idx="10675">
                  <c:v>1.9000000000000031E-2</c:v>
                </c:pt>
                <c:pt idx="10676">
                  <c:v>1.9000000000000031E-2</c:v>
                </c:pt>
                <c:pt idx="10677">
                  <c:v>2.1000000000000012E-2</c:v>
                </c:pt>
                <c:pt idx="10678">
                  <c:v>2.1999999999999999E-2</c:v>
                </c:pt>
                <c:pt idx="10679">
                  <c:v>2.1000000000000012E-2</c:v>
                </c:pt>
                <c:pt idx="10680">
                  <c:v>1.9000000000000031E-2</c:v>
                </c:pt>
                <c:pt idx="10681">
                  <c:v>1.9000000000000031E-2</c:v>
                </c:pt>
                <c:pt idx="10682">
                  <c:v>1.9000000000000031E-2</c:v>
                </c:pt>
                <c:pt idx="10683">
                  <c:v>2.0000000000000011E-2</c:v>
                </c:pt>
                <c:pt idx="10684">
                  <c:v>1.9000000000000031E-2</c:v>
                </c:pt>
                <c:pt idx="10685">
                  <c:v>1.9000000000000031E-2</c:v>
                </c:pt>
                <c:pt idx="10686">
                  <c:v>1.9000000000000031E-2</c:v>
                </c:pt>
                <c:pt idx="10687">
                  <c:v>1.9000000000000031E-2</c:v>
                </c:pt>
                <c:pt idx="10688">
                  <c:v>1.7999999999999999E-2</c:v>
                </c:pt>
                <c:pt idx="10689">
                  <c:v>1.7999999999999999E-2</c:v>
                </c:pt>
                <c:pt idx="10690">
                  <c:v>1.7999999999999999E-2</c:v>
                </c:pt>
                <c:pt idx="10691">
                  <c:v>2.0000000000000011E-2</c:v>
                </c:pt>
                <c:pt idx="10692">
                  <c:v>2.1000000000000012E-2</c:v>
                </c:pt>
                <c:pt idx="10693">
                  <c:v>2.1999999999999999E-2</c:v>
                </c:pt>
                <c:pt idx="10694">
                  <c:v>2.4E-2</c:v>
                </c:pt>
                <c:pt idx="10695">
                  <c:v>2.4E-2</c:v>
                </c:pt>
                <c:pt idx="10696">
                  <c:v>2.3E-2</c:v>
                </c:pt>
                <c:pt idx="10697">
                  <c:v>2.1999999999999999E-2</c:v>
                </c:pt>
                <c:pt idx="10698">
                  <c:v>2.0000000000000011E-2</c:v>
                </c:pt>
                <c:pt idx="10699">
                  <c:v>1.9000000000000031E-2</c:v>
                </c:pt>
                <c:pt idx="10700">
                  <c:v>2.0000000000000011E-2</c:v>
                </c:pt>
                <c:pt idx="10701">
                  <c:v>2.0000000000000011E-2</c:v>
                </c:pt>
                <c:pt idx="10702">
                  <c:v>2.0000000000000011E-2</c:v>
                </c:pt>
                <c:pt idx="10703">
                  <c:v>1.7999999999999999E-2</c:v>
                </c:pt>
                <c:pt idx="10704">
                  <c:v>1.9000000000000031E-2</c:v>
                </c:pt>
                <c:pt idx="10705">
                  <c:v>1.9000000000000031E-2</c:v>
                </c:pt>
                <c:pt idx="10706">
                  <c:v>1.7999999999999999E-2</c:v>
                </c:pt>
                <c:pt idx="10707">
                  <c:v>1.7000000000000001E-2</c:v>
                </c:pt>
                <c:pt idx="10708">
                  <c:v>1.7999999999999999E-2</c:v>
                </c:pt>
                <c:pt idx="10709">
                  <c:v>1.9000000000000031E-2</c:v>
                </c:pt>
                <c:pt idx="10710">
                  <c:v>2.1000000000000012E-2</c:v>
                </c:pt>
                <c:pt idx="10711">
                  <c:v>2.1000000000000012E-2</c:v>
                </c:pt>
                <c:pt idx="10712">
                  <c:v>2.1000000000000012E-2</c:v>
                </c:pt>
                <c:pt idx="10713">
                  <c:v>2.1000000000000012E-2</c:v>
                </c:pt>
                <c:pt idx="10714">
                  <c:v>2.0000000000000011E-2</c:v>
                </c:pt>
                <c:pt idx="10715">
                  <c:v>1.9000000000000031E-2</c:v>
                </c:pt>
                <c:pt idx="10716">
                  <c:v>1.9000000000000031E-2</c:v>
                </c:pt>
                <c:pt idx="10717">
                  <c:v>2.0000000000000011E-2</c:v>
                </c:pt>
                <c:pt idx="10718">
                  <c:v>2.1000000000000012E-2</c:v>
                </c:pt>
                <c:pt idx="10719">
                  <c:v>1.9000000000000031E-2</c:v>
                </c:pt>
                <c:pt idx="10720">
                  <c:v>2.0000000000000011E-2</c:v>
                </c:pt>
                <c:pt idx="10721">
                  <c:v>2.1000000000000012E-2</c:v>
                </c:pt>
                <c:pt idx="10722">
                  <c:v>2.1000000000000012E-2</c:v>
                </c:pt>
                <c:pt idx="10723">
                  <c:v>2.1000000000000012E-2</c:v>
                </c:pt>
                <c:pt idx="10724">
                  <c:v>2.0000000000000011E-2</c:v>
                </c:pt>
                <c:pt idx="10725">
                  <c:v>2.1000000000000012E-2</c:v>
                </c:pt>
                <c:pt idx="10726">
                  <c:v>2.1000000000000012E-2</c:v>
                </c:pt>
                <c:pt idx="10727">
                  <c:v>2.1000000000000012E-2</c:v>
                </c:pt>
                <c:pt idx="10728">
                  <c:v>2.1000000000000012E-2</c:v>
                </c:pt>
                <c:pt idx="10729">
                  <c:v>2.0000000000000011E-2</c:v>
                </c:pt>
                <c:pt idx="10730">
                  <c:v>2.1000000000000012E-2</c:v>
                </c:pt>
                <c:pt idx="10731">
                  <c:v>2.0000000000000011E-2</c:v>
                </c:pt>
                <c:pt idx="10732">
                  <c:v>2.0000000000000011E-2</c:v>
                </c:pt>
                <c:pt idx="10733">
                  <c:v>1.9000000000000031E-2</c:v>
                </c:pt>
                <c:pt idx="10734">
                  <c:v>2.0000000000000011E-2</c:v>
                </c:pt>
                <c:pt idx="10735">
                  <c:v>1.9000000000000031E-2</c:v>
                </c:pt>
                <c:pt idx="10736">
                  <c:v>1.9000000000000031E-2</c:v>
                </c:pt>
                <c:pt idx="10737">
                  <c:v>1.7999999999999999E-2</c:v>
                </c:pt>
                <c:pt idx="10738">
                  <c:v>1.7999999999999999E-2</c:v>
                </c:pt>
                <c:pt idx="10739">
                  <c:v>1.7999999999999999E-2</c:v>
                </c:pt>
                <c:pt idx="10740">
                  <c:v>1.7999999999999999E-2</c:v>
                </c:pt>
                <c:pt idx="10741">
                  <c:v>1.7999999999999999E-2</c:v>
                </c:pt>
                <c:pt idx="10742">
                  <c:v>1.7999999999999999E-2</c:v>
                </c:pt>
                <c:pt idx="10743">
                  <c:v>2.0000000000000011E-2</c:v>
                </c:pt>
                <c:pt idx="10744">
                  <c:v>2.1000000000000012E-2</c:v>
                </c:pt>
                <c:pt idx="10745">
                  <c:v>2.1000000000000012E-2</c:v>
                </c:pt>
                <c:pt idx="10746">
                  <c:v>2.0000000000000011E-2</c:v>
                </c:pt>
                <c:pt idx="10747">
                  <c:v>2.0000000000000011E-2</c:v>
                </c:pt>
                <c:pt idx="10748">
                  <c:v>2.0000000000000011E-2</c:v>
                </c:pt>
                <c:pt idx="10749">
                  <c:v>2.1000000000000012E-2</c:v>
                </c:pt>
                <c:pt idx="10750">
                  <c:v>2.1000000000000012E-2</c:v>
                </c:pt>
                <c:pt idx="10751">
                  <c:v>2.1999999999999999E-2</c:v>
                </c:pt>
                <c:pt idx="10752">
                  <c:v>2.1999999999999999E-2</c:v>
                </c:pt>
                <c:pt idx="10753">
                  <c:v>2.1000000000000012E-2</c:v>
                </c:pt>
                <c:pt idx="10754">
                  <c:v>2.0000000000000011E-2</c:v>
                </c:pt>
                <c:pt idx="10755">
                  <c:v>1.9000000000000031E-2</c:v>
                </c:pt>
                <c:pt idx="10756">
                  <c:v>1.7999999999999999E-2</c:v>
                </c:pt>
                <c:pt idx="10757">
                  <c:v>1.7999999999999999E-2</c:v>
                </c:pt>
                <c:pt idx="10758">
                  <c:v>1.7000000000000001E-2</c:v>
                </c:pt>
                <c:pt idx="10759">
                  <c:v>1.7999999999999999E-2</c:v>
                </c:pt>
                <c:pt idx="10760">
                  <c:v>1.9000000000000031E-2</c:v>
                </c:pt>
                <c:pt idx="10761">
                  <c:v>2.0000000000000011E-2</c:v>
                </c:pt>
                <c:pt idx="10762">
                  <c:v>2.1000000000000012E-2</c:v>
                </c:pt>
                <c:pt idx="10763">
                  <c:v>2.0000000000000011E-2</c:v>
                </c:pt>
                <c:pt idx="10764">
                  <c:v>2.0000000000000011E-2</c:v>
                </c:pt>
                <c:pt idx="10765">
                  <c:v>1.9000000000000031E-2</c:v>
                </c:pt>
                <c:pt idx="10766">
                  <c:v>1.9000000000000031E-2</c:v>
                </c:pt>
                <c:pt idx="10767">
                  <c:v>1.9000000000000031E-2</c:v>
                </c:pt>
                <c:pt idx="10768">
                  <c:v>2.0000000000000011E-2</c:v>
                </c:pt>
                <c:pt idx="10769">
                  <c:v>1.7999999999999999E-2</c:v>
                </c:pt>
                <c:pt idx="10770">
                  <c:v>1.9000000000000031E-2</c:v>
                </c:pt>
                <c:pt idx="10771">
                  <c:v>1.7999999999999999E-2</c:v>
                </c:pt>
                <c:pt idx="10772">
                  <c:v>1.7999999999999999E-2</c:v>
                </c:pt>
                <c:pt idx="10773">
                  <c:v>1.7999999999999999E-2</c:v>
                </c:pt>
                <c:pt idx="10774">
                  <c:v>1.7000000000000001E-2</c:v>
                </c:pt>
                <c:pt idx="10775">
                  <c:v>1.7999999999999999E-2</c:v>
                </c:pt>
                <c:pt idx="10776">
                  <c:v>1.7999999999999999E-2</c:v>
                </c:pt>
                <c:pt idx="10777">
                  <c:v>2.0000000000000011E-2</c:v>
                </c:pt>
                <c:pt idx="10778">
                  <c:v>2.1999999999999999E-2</c:v>
                </c:pt>
                <c:pt idx="10779">
                  <c:v>2.3E-2</c:v>
                </c:pt>
                <c:pt idx="10780">
                  <c:v>2.1999999999999999E-2</c:v>
                </c:pt>
                <c:pt idx="10781">
                  <c:v>2.1999999999999999E-2</c:v>
                </c:pt>
                <c:pt idx="10782">
                  <c:v>2.1999999999999999E-2</c:v>
                </c:pt>
                <c:pt idx="10783">
                  <c:v>2.1999999999999999E-2</c:v>
                </c:pt>
                <c:pt idx="10784">
                  <c:v>2.1000000000000012E-2</c:v>
                </c:pt>
                <c:pt idx="10785">
                  <c:v>2.0000000000000011E-2</c:v>
                </c:pt>
                <c:pt idx="10786">
                  <c:v>1.9000000000000031E-2</c:v>
                </c:pt>
                <c:pt idx="10787">
                  <c:v>1.9000000000000031E-2</c:v>
                </c:pt>
                <c:pt idx="10788">
                  <c:v>1.9000000000000031E-2</c:v>
                </c:pt>
                <c:pt idx="10789">
                  <c:v>1.7999999999999999E-2</c:v>
                </c:pt>
                <c:pt idx="10790">
                  <c:v>1.7999999999999999E-2</c:v>
                </c:pt>
                <c:pt idx="10791">
                  <c:v>1.7000000000000001E-2</c:v>
                </c:pt>
                <c:pt idx="10792">
                  <c:v>1.7999999999999999E-2</c:v>
                </c:pt>
                <c:pt idx="10793">
                  <c:v>1.9000000000000031E-2</c:v>
                </c:pt>
                <c:pt idx="10794">
                  <c:v>2.0000000000000011E-2</c:v>
                </c:pt>
                <c:pt idx="10795">
                  <c:v>2.1000000000000012E-2</c:v>
                </c:pt>
                <c:pt idx="10796">
                  <c:v>2.1000000000000012E-2</c:v>
                </c:pt>
                <c:pt idx="10797">
                  <c:v>2.0000000000000011E-2</c:v>
                </c:pt>
                <c:pt idx="10798">
                  <c:v>2.0000000000000011E-2</c:v>
                </c:pt>
                <c:pt idx="10799">
                  <c:v>1.9000000000000031E-2</c:v>
                </c:pt>
                <c:pt idx="10800">
                  <c:v>2.0000000000000011E-2</c:v>
                </c:pt>
                <c:pt idx="10801">
                  <c:v>2.0000000000000011E-2</c:v>
                </c:pt>
                <c:pt idx="10802">
                  <c:v>2.0000000000000011E-2</c:v>
                </c:pt>
                <c:pt idx="10803">
                  <c:v>1.9000000000000031E-2</c:v>
                </c:pt>
                <c:pt idx="10804">
                  <c:v>1.7999999999999999E-2</c:v>
                </c:pt>
                <c:pt idx="10805">
                  <c:v>1.9000000000000031E-2</c:v>
                </c:pt>
                <c:pt idx="10806">
                  <c:v>2.0000000000000011E-2</c:v>
                </c:pt>
                <c:pt idx="10807">
                  <c:v>2.0000000000000011E-2</c:v>
                </c:pt>
                <c:pt idx="10808">
                  <c:v>2.0000000000000011E-2</c:v>
                </c:pt>
                <c:pt idx="10809">
                  <c:v>2.1000000000000012E-2</c:v>
                </c:pt>
                <c:pt idx="10810">
                  <c:v>2.3E-2</c:v>
                </c:pt>
                <c:pt idx="10811">
                  <c:v>2.3E-2</c:v>
                </c:pt>
                <c:pt idx="10812">
                  <c:v>2.3E-2</c:v>
                </c:pt>
                <c:pt idx="10813">
                  <c:v>2.3E-2</c:v>
                </c:pt>
                <c:pt idx="10814">
                  <c:v>2.1000000000000012E-2</c:v>
                </c:pt>
                <c:pt idx="10815">
                  <c:v>2.0000000000000011E-2</c:v>
                </c:pt>
                <c:pt idx="10816">
                  <c:v>1.9000000000000031E-2</c:v>
                </c:pt>
                <c:pt idx="10817">
                  <c:v>2.0000000000000011E-2</c:v>
                </c:pt>
                <c:pt idx="10818">
                  <c:v>2.1000000000000012E-2</c:v>
                </c:pt>
                <c:pt idx="10819">
                  <c:v>1.9000000000000031E-2</c:v>
                </c:pt>
                <c:pt idx="10820">
                  <c:v>1.9000000000000031E-2</c:v>
                </c:pt>
                <c:pt idx="10821">
                  <c:v>1.7999999999999999E-2</c:v>
                </c:pt>
                <c:pt idx="10822">
                  <c:v>1.9000000000000031E-2</c:v>
                </c:pt>
                <c:pt idx="10823">
                  <c:v>1.9000000000000031E-2</c:v>
                </c:pt>
                <c:pt idx="10824">
                  <c:v>1.7999999999999999E-2</c:v>
                </c:pt>
                <c:pt idx="10825">
                  <c:v>1.7000000000000001E-2</c:v>
                </c:pt>
                <c:pt idx="10826">
                  <c:v>1.7999999999999999E-2</c:v>
                </c:pt>
                <c:pt idx="10827">
                  <c:v>2.1000000000000012E-2</c:v>
                </c:pt>
                <c:pt idx="10828">
                  <c:v>2.1000000000000012E-2</c:v>
                </c:pt>
                <c:pt idx="10829">
                  <c:v>2.1000000000000012E-2</c:v>
                </c:pt>
                <c:pt idx="10830">
                  <c:v>2.1000000000000012E-2</c:v>
                </c:pt>
                <c:pt idx="10831">
                  <c:v>2.1000000000000012E-2</c:v>
                </c:pt>
                <c:pt idx="10832">
                  <c:v>2.0000000000000011E-2</c:v>
                </c:pt>
                <c:pt idx="10833">
                  <c:v>2.0000000000000011E-2</c:v>
                </c:pt>
                <c:pt idx="10834">
                  <c:v>2.0000000000000011E-2</c:v>
                </c:pt>
                <c:pt idx="10835">
                  <c:v>2.0000000000000011E-2</c:v>
                </c:pt>
                <c:pt idx="10836">
                  <c:v>2.1000000000000012E-2</c:v>
                </c:pt>
                <c:pt idx="10837">
                  <c:v>2.1000000000000012E-2</c:v>
                </c:pt>
                <c:pt idx="10838">
                  <c:v>2.1000000000000012E-2</c:v>
                </c:pt>
                <c:pt idx="10839">
                  <c:v>2.1000000000000012E-2</c:v>
                </c:pt>
                <c:pt idx="10840">
                  <c:v>2.1999999999999999E-2</c:v>
                </c:pt>
                <c:pt idx="10841">
                  <c:v>2.0000000000000011E-2</c:v>
                </c:pt>
                <c:pt idx="10842">
                  <c:v>2.0000000000000011E-2</c:v>
                </c:pt>
                <c:pt idx="10843">
                  <c:v>1.9000000000000031E-2</c:v>
                </c:pt>
                <c:pt idx="10844">
                  <c:v>2.1000000000000012E-2</c:v>
                </c:pt>
                <c:pt idx="10845">
                  <c:v>2.1000000000000012E-2</c:v>
                </c:pt>
                <c:pt idx="10846">
                  <c:v>2.1000000000000012E-2</c:v>
                </c:pt>
                <c:pt idx="10847">
                  <c:v>2.0000000000000011E-2</c:v>
                </c:pt>
                <c:pt idx="10848">
                  <c:v>2.0000000000000011E-2</c:v>
                </c:pt>
                <c:pt idx="10849">
                  <c:v>1.9000000000000031E-2</c:v>
                </c:pt>
                <c:pt idx="10850">
                  <c:v>2.0000000000000011E-2</c:v>
                </c:pt>
                <c:pt idx="10851">
                  <c:v>1.7999999999999999E-2</c:v>
                </c:pt>
                <c:pt idx="10852">
                  <c:v>1.9000000000000031E-2</c:v>
                </c:pt>
                <c:pt idx="10853">
                  <c:v>1.9000000000000031E-2</c:v>
                </c:pt>
                <c:pt idx="10854">
                  <c:v>1.7999999999999999E-2</c:v>
                </c:pt>
                <c:pt idx="10855">
                  <c:v>1.7999999999999999E-2</c:v>
                </c:pt>
                <c:pt idx="10856">
                  <c:v>1.7999999999999999E-2</c:v>
                </c:pt>
                <c:pt idx="10857">
                  <c:v>1.7999999999999999E-2</c:v>
                </c:pt>
                <c:pt idx="10858">
                  <c:v>1.7999999999999999E-2</c:v>
                </c:pt>
                <c:pt idx="10859">
                  <c:v>1.7999999999999999E-2</c:v>
                </c:pt>
                <c:pt idx="10860">
                  <c:v>1.7999999999999999E-2</c:v>
                </c:pt>
                <c:pt idx="10861">
                  <c:v>2.0000000000000011E-2</c:v>
                </c:pt>
                <c:pt idx="10862">
                  <c:v>2.1000000000000012E-2</c:v>
                </c:pt>
                <c:pt idx="10863">
                  <c:v>2.1000000000000012E-2</c:v>
                </c:pt>
                <c:pt idx="10864">
                  <c:v>2.0000000000000011E-2</c:v>
                </c:pt>
                <c:pt idx="10865">
                  <c:v>2.1000000000000012E-2</c:v>
                </c:pt>
                <c:pt idx="10866">
                  <c:v>2.1999999999999999E-2</c:v>
                </c:pt>
                <c:pt idx="10867">
                  <c:v>2.1999999999999999E-2</c:v>
                </c:pt>
                <c:pt idx="10868">
                  <c:v>2.1000000000000012E-2</c:v>
                </c:pt>
                <c:pt idx="10869">
                  <c:v>2.1000000000000012E-2</c:v>
                </c:pt>
                <c:pt idx="10870">
                  <c:v>2.1000000000000012E-2</c:v>
                </c:pt>
                <c:pt idx="10871">
                  <c:v>1.9000000000000031E-2</c:v>
                </c:pt>
                <c:pt idx="10872">
                  <c:v>1.7999999999999999E-2</c:v>
                </c:pt>
                <c:pt idx="10873">
                  <c:v>1.7999999999999999E-2</c:v>
                </c:pt>
                <c:pt idx="10874">
                  <c:v>1.7999999999999999E-2</c:v>
                </c:pt>
                <c:pt idx="10875">
                  <c:v>1.7999999999999999E-2</c:v>
                </c:pt>
                <c:pt idx="10876">
                  <c:v>1.7999999999999999E-2</c:v>
                </c:pt>
                <c:pt idx="10877">
                  <c:v>1.9000000000000031E-2</c:v>
                </c:pt>
                <c:pt idx="10878">
                  <c:v>2.0000000000000011E-2</c:v>
                </c:pt>
                <c:pt idx="10879">
                  <c:v>2.1000000000000012E-2</c:v>
                </c:pt>
                <c:pt idx="10880">
                  <c:v>2.0000000000000011E-2</c:v>
                </c:pt>
                <c:pt idx="10881">
                  <c:v>2.1000000000000012E-2</c:v>
                </c:pt>
                <c:pt idx="10882">
                  <c:v>1.9000000000000031E-2</c:v>
                </c:pt>
                <c:pt idx="10883">
                  <c:v>2.0000000000000011E-2</c:v>
                </c:pt>
                <c:pt idx="10884">
                  <c:v>1.9000000000000031E-2</c:v>
                </c:pt>
                <c:pt idx="10885">
                  <c:v>1.9000000000000031E-2</c:v>
                </c:pt>
                <c:pt idx="10886">
                  <c:v>1.7999999999999999E-2</c:v>
                </c:pt>
                <c:pt idx="10887">
                  <c:v>1.7999999999999999E-2</c:v>
                </c:pt>
                <c:pt idx="10888">
                  <c:v>1.9000000000000031E-2</c:v>
                </c:pt>
                <c:pt idx="10889">
                  <c:v>1.7999999999999999E-2</c:v>
                </c:pt>
                <c:pt idx="10890">
                  <c:v>1.7000000000000001E-2</c:v>
                </c:pt>
                <c:pt idx="10891">
                  <c:v>1.7999999999999999E-2</c:v>
                </c:pt>
                <c:pt idx="10892">
                  <c:v>1.9000000000000031E-2</c:v>
                </c:pt>
                <c:pt idx="10893">
                  <c:v>2.0000000000000011E-2</c:v>
                </c:pt>
                <c:pt idx="10894">
                  <c:v>2.1999999999999999E-2</c:v>
                </c:pt>
                <c:pt idx="10895">
                  <c:v>2.3E-2</c:v>
                </c:pt>
                <c:pt idx="10896">
                  <c:v>2.4E-2</c:v>
                </c:pt>
                <c:pt idx="10897">
                  <c:v>2.3E-2</c:v>
                </c:pt>
                <c:pt idx="10898">
                  <c:v>2.1999999999999999E-2</c:v>
                </c:pt>
                <c:pt idx="10899">
                  <c:v>2.1000000000000012E-2</c:v>
                </c:pt>
                <c:pt idx="10900">
                  <c:v>2.1000000000000012E-2</c:v>
                </c:pt>
                <c:pt idx="10901">
                  <c:v>2.0000000000000011E-2</c:v>
                </c:pt>
                <c:pt idx="10902">
                  <c:v>1.7999999999999999E-2</c:v>
                </c:pt>
                <c:pt idx="10903">
                  <c:v>1.7999999999999999E-2</c:v>
                </c:pt>
                <c:pt idx="10904">
                  <c:v>1.7999999999999999E-2</c:v>
                </c:pt>
                <c:pt idx="10905">
                  <c:v>1.9000000000000031E-2</c:v>
                </c:pt>
                <c:pt idx="10906">
                  <c:v>1.7999999999999999E-2</c:v>
                </c:pt>
                <c:pt idx="10907">
                  <c:v>1.7999999999999999E-2</c:v>
                </c:pt>
                <c:pt idx="10908">
                  <c:v>1.7999999999999999E-2</c:v>
                </c:pt>
                <c:pt idx="10909">
                  <c:v>1.7999999999999999E-2</c:v>
                </c:pt>
                <c:pt idx="10910">
                  <c:v>1.9000000000000031E-2</c:v>
                </c:pt>
                <c:pt idx="10911">
                  <c:v>2.0000000000000011E-2</c:v>
                </c:pt>
                <c:pt idx="10912">
                  <c:v>2.0000000000000011E-2</c:v>
                </c:pt>
                <c:pt idx="10913">
                  <c:v>2.1000000000000012E-2</c:v>
                </c:pt>
                <c:pt idx="10914">
                  <c:v>2.1000000000000012E-2</c:v>
                </c:pt>
                <c:pt idx="10915">
                  <c:v>2.0000000000000011E-2</c:v>
                </c:pt>
                <c:pt idx="10916">
                  <c:v>1.9000000000000031E-2</c:v>
                </c:pt>
                <c:pt idx="10917">
                  <c:v>1.9000000000000031E-2</c:v>
                </c:pt>
                <c:pt idx="10918">
                  <c:v>1.9000000000000031E-2</c:v>
                </c:pt>
                <c:pt idx="10919">
                  <c:v>1.9000000000000031E-2</c:v>
                </c:pt>
                <c:pt idx="10920">
                  <c:v>1.7999999999999999E-2</c:v>
                </c:pt>
                <c:pt idx="10921">
                  <c:v>1.9000000000000031E-2</c:v>
                </c:pt>
                <c:pt idx="10922">
                  <c:v>2.0000000000000011E-2</c:v>
                </c:pt>
                <c:pt idx="10923">
                  <c:v>2.1000000000000012E-2</c:v>
                </c:pt>
                <c:pt idx="10924">
                  <c:v>2.1000000000000012E-2</c:v>
                </c:pt>
                <c:pt idx="10925">
                  <c:v>2.1000000000000012E-2</c:v>
                </c:pt>
                <c:pt idx="10926">
                  <c:v>2.1999999999999999E-2</c:v>
                </c:pt>
                <c:pt idx="10927">
                  <c:v>2.1999999999999999E-2</c:v>
                </c:pt>
                <c:pt idx="10928">
                  <c:v>2.1999999999999999E-2</c:v>
                </c:pt>
                <c:pt idx="10929">
                  <c:v>2.1999999999999999E-2</c:v>
                </c:pt>
                <c:pt idx="10930">
                  <c:v>2.1000000000000012E-2</c:v>
                </c:pt>
                <c:pt idx="10931">
                  <c:v>2.1000000000000012E-2</c:v>
                </c:pt>
                <c:pt idx="10932">
                  <c:v>2.1000000000000012E-2</c:v>
                </c:pt>
                <c:pt idx="10933">
                  <c:v>1.9000000000000031E-2</c:v>
                </c:pt>
                <c:pt idx="10934">
                  <c:v>1.9000000000000031E-2</c:v>
                </c:pt>
                <c:pt idx="10935">
                  <c:v>1.9000000000000031E-2</c:v>
                </c:pt>
                <c:pt idx="10936">
                  <c:v>2.0000000000000011E-2</c:v>
                </c:pt>
                <c:pt idx="10937">
                  <c:v>1.9000000000000031E-2</c:v>
                </c:pt>
                <c:pt idx="10938">
                  <c:v>1.7999999999999999E-2</c:v>
                </c:pt>
                <c:pt idx="10939">
                  <c:v>1.7999999999999999E-2</c:v>
                </c:pt>
                <c:pt idx="10940">
                  <c:v>1.9000000000000031E-2</c:v>
                </c:pt>
                <c:pt idx="10941">
                  <c:v>1.9000000000000031E-2</c:v>
                </c:pt>
                <c:pt idx="10942">
                  <c:v>1.7999999999999999E-2</c:v>
                </c:pt>
                <c:pt idx="10943">
                  <c:v>1.7999999999999999E-2</c:v>
                </c:pt>
                <c:pt idx="10944">
                  <c:v>2.0000000000000011E-2</c:v>
                </c:pt>
                <c:pt idx="10945">
                  <c:v>2.1000000000000012E-2</c:v>
                </c:pt>
                <c:pt idx="10946">
                  <c:v>2.1000000000000012E-2</c:v>
                </c:pt>
                <c:pt idx="10947">
                  <c:v>2.1000000000000012E-2</c:v>
                </c:pt>
                <c:pt idx="10948">
                  <c:v>2.1000000000000012E-2</c:v>
                </c:pt>
                <c:pt idx="10949">
                  <c:v>2.1000000000000012E-2</c:v>
                </c:pt>
                <c:pt idx="10950">
                  <c:v>2.0000000000000011E-2</c:v>
                </c:pt>
                <c:pt idx="10951">
                  <c:v>2.0000000000000011E-2</c:v>
                </c:pt>
                <c:pt idx="10952">
                  <c:v>2.1000000000000012E-2</c:v>
                </c:pt>
                <c:pt idx="10953">
                  <c:v>2.1999999999999999E-2</c:v>
                </c:pt>
                <c:pt idx="10954">
                  <c:v>2.1999999999999999E-2</c:v>
                </c:pt>
                <c:pt idx="10955">
                  <c:v>2.1000000000000012E-2</c:v>
                </c:pt>
                <c:pt idx="10956">
                  <c:v>2.1000000000000012E-2</c:v>
                </c:pt>
                <c:pt idx="10957">
                  <c:v>2.1000000000000012E-2</c:v>
                </c:pt>
                <c:pt idx="10958">
                  <c:v>1.9000000000000031E-2</c:v>
                </c:pt>
                <c:pt idx="10959">
                  <c:v>1.7999999999999999E-2</c:v>
                </c:pt>
                <c:pt idx="10960">
                  <c:v>1.7999999999999999E-2</c:v>
                </c:pt>
                <c:pt idx="10961">
                  <c:v>2.0000000000000011E-2</c:v>
                </c:pt>
                <c:pt idx="10962">
                  <c:v>2.1000000000000012E-2</c:v>
                </c:pt>
                <c:pt idx="10963">
                  <c:v>2.1000000000000012E-2</c:v>
                </c:pt>
                <c:pt idx="10964">
                  <c:v>2.1000000000000012E-2</c:v>
                </c:pt>
                <c:pt idx="10965">
                  <c:v>2.0000000000000011E-2</c:v>
                </c:pt>
                <c:pt idx="10966">
                  <c:v>2.1000000000000012E-2</c:v>
                </c:pt>
                <c:pt idx="10967">
                  <c:v>1.9000000000000031E-2</c:v>
                </c:pt>
                <c:pt idx="10968">
                  <c:v>1.7999999999999999E-2</c:v>
                </c:pt>
                <c:pt idx="10969">
                  <c:v>1.7999999999999999E-2</c:v>
                </c:pt>
                <c:pt idx="10970">
                  <c:v>1.7999999999999999E-2</c:v>
                </c:pt>
                <c:pt idx="10971">
                  <c:v>1.9000000000000031E-2</c:v>
                </c:pt>
                <c:pt idx="10972">
                  <c:v>1.9000000000000031E-2</c:v>
                </c:pt>
                <c:pt idx="10973">
                  <c:v>1.7999999999999999E-2</c:v>
                </c:pt>
                <c:pt idx="10974">
                  <c:v>1.7999999999999999E-2</c:v>
                </c:pt>
                <c:pt idx="10975">
                  <c:v>1.7999999999999999E-2</c:v>
                </c:pt>
                <c:pt idx="10976">
                  <c:v>1.7999999999999999E-2</c:v>
                </c:pt>
                <c:pt idx="10977">
                  <c:v>1.9000000000000031E-2</c:v>
                </c:pt>
                <c:pt idx="10978">
                  <c:v>2.0000000000000011E-2</c:v>
                </c:pt>
                <c:pt idx="10979">
                  <c:v>2.1999999999999999E-2</c:v>
                </c:pt>
                <c:pt idx="10980">
                  <c:v>2.3E-2</c:v>
                </c:pt>
                <c:pt idx="10981">
                  <c:v>2.3E-2</c:v>
                </c:pt>
                <c:pt idx="10982">
                  <c:v>2.1999999999999999E-2</c:v>
                </c:pt>
                <c:pt idx="10983">
                  <c:v>2.1999999999999999E-2</c:v>
                </c:pt>
                <c:pt idx="10984">
                  <c:v>2.1999999999999999E-2</c:v>
                </c:pt>
                <c:pt idx="10985">
                  <c:v>2.1000000000000012E-2</c:v>
                </c:pt>
                <c:pt idx="10986">
                  <c:v>1.9000000000000031E-2</c:v>
                </c:pt>
                <c:pt idx="10987">
                  <c:v>1.9000000000000031E-2</c:v>
                </c:pt>
                <c:pt idx="10988">
                  <c:v>1.7999999999999999E-2</c:v>
                </c:pt>
                <c:pt idx="10989">
                  <c:v>1.9000000000000031E-2</c:v>
                </c:pt>
                <c:pt idx="10990">
                  <c:v>1.7999999999999999E-2</c:v>
                </c:pt>
                <c:pt idx="10991">
                  <c:v>1.7000000000000001E-2</c:v>
                </c:pt>
                <c:pt idx="10992">
                  <c:v>1.7999999999999999E-2</c:v>
                </c:pt>
                <c:pt idx="10993">
                  <c:v>1.7999999999999999E-2</c:v>
                </c:pt>
                <c:pt idx="10994">
                  <c:v>1.9000000000000031E-2</c:v>
                </c:pt>
                <c:pt idx="10995">
                  <c:v>2.0000000000000011E-2</c:v>
                </c:pt>
                <c:pt idx="10996">
                  <c:v>2.1000000000000012E-2</c:v>
                </c:pt>
                <c:pt idx="10997">
                  <c:v>2.1000000000000012E-2</c:v>
                </c:pt>
                <c:pt idx="10998">
                  <c:v>2.1000000000000012E-2</c:v>
                </c:pt>
                <c:pt idx="10999">
                  <c:v>1.9000000000000031E-2</c:v>
                </c:pt>
                <c:pt idx="11000">
                  <c:v>1.9000000000000031E-2</c:v>
                </c:pt>
                <c:pt idx="11001">
                  <c:v>1.9000000000000031E-2</c:v>
                </c:pt>
                <c:pt idx="11002">
                  <c:v>1.9000000000000031E-2</c:v>
                </c:pt>
                <c:pt idx="11003">
                  <c:v>1.7999999999999999E-2</c:v>
                </c:pt>
                <c:pt idx="11004">
                  <c:v>1.7999999999999999E-2</c:v>
                </c:pt>
                <c:pt idx="11005">
                  <c:v>1.9000000000000031E-2</c:v>
                </c:pt>
                <c:pt idx="11006">
                  <c:v>1.9000000000000031E-2</c:v>
                </c:pt>
                <c:pt idx="11007">
                  <c:v>1.7999999999999999E-2</c:v>
                </c:pt>
                <c:pt idx="11008">
                  <c:v>1.7999999999999999E-2</c:v>
                </c:pt>
                <c:pt idx="11009">
                  <c:v>2.0000000000000011E-2</c:v>
                </c:pt>
                <c:pt idx="11010">
                  <c:v>2.1000000000000012E-2</c:v>
                </c:pt>
                <c:pt idx="11011">
                  <c:v>2.1999999999999999E-2</c:v>
                </c:pt>
                <c:pt idx="11012">
                  <c:v>2.3E-2</c:v>
                </c:pt>
                <c:pt idx="11013">
                  <c:v>2.4E-2</c:v>
                </c:pt>
                <c:pt idx="11014">
                  <c:v>2.3E-2</c:v>
                </c:pt>
                <c:pt idx="11015">
                  <c:v>2.1999999999999999E-2</c:v>
                </c:pt>
                <c:pt idx="11016">
                  <c:v>1.7999999999999999E-2</c:v>
                </c:pt>
                <c:pt idx="11017">
                  <c:v>1.9000000000000031E-2</c:v>
                </c:pt>
                <c:pt idx="11018">
                  <c:v>1.9000000000000031E-2</c:v>
                </c:pt>
                <c:pt idx="11019">
                  <c:v>1.9000000000000031E-2</c:v>
                </c:pt>
                <c:pt idx="11020">
                  <c:v>1.7999999999999999E-2</c:v>
                </c:pt>
                <c:pt idx="11021">
                  <c:v>1.7999999999999999E-2</c:v>
                </c:pt>
                <c:pt idx="11022">
                  <c:v>1.9000000000000031E-2</c:v>
                </c:pt>
                <c:pt idx="11023">
                  <c:v>1.9000000000000031E-2</c:v>
                </c:pt>
                <c:pt idx="11024">
                  <c:v>1.7999999999999999E-2</c:v>
                </c:pt>
                <c:pt idx="11025">
                  <c:v>1.7999999999999999E-2</c:v>
                </c:pt>
                <c:pt idx="11026">
                  <c:v>1.7999999999999999E-2</c:v>
                </c:pt>
                <c:pt idx="11027">
                  <c:v>1.9000000000000031E-2</c:v>
                </c:pt>
                <c:pt idx="11028">
                  <c:v>2.0000000000000011E-2</c:v>
                </c:pt>
                <c:pt idx="11029">
                  <c:v>2.1000000000000012E-2</c:v>
                </c:pt>
                <c:pt idx="11030">
                  <c:v>2.1000000000000012E-2</c:v>
                </c:pt>
                <c:pt idx="11031">
                  <c:v>2.1999999999999999E-2</c:v>
                </c:pt>
                <c:pt idx="11032">
                  <c:v>1.9000000000000031E-2</c:v>
                </c:pt>
                <c:pt idx="11033">
                  <c:v>1.9000000000000031E-2</c:v>
                </c:pt>
                <c:pt idx="11034">
                  <c:v>1.9000000000000031E-2</c:v>
                </c:pt>
                <c:pt idx="11035">
                  <c:v>2.0000000000000011E-2</c:v>
                </c:pt>
                <c:pt idx="11036">
                  <c:v>2.1000000000000012E-2</c:v>
                </c:pt>
                <c:pt idx="11037">
                  <c:v>2.1000000000000012E-2</c:v>
                </c:pt>
                <c:pt idx="11038">
                  <c:v>2.0000000000000011E-2</c:v>
                </c:pt>
                <c:pt idx="11039">
                  <c:v>2.1000000000000012E-2</c:v>
                </c:pt>
                <c:pt idx="11040">
                  <c:v>2.1999999999999999E-2</c:v>
                </c:pt>
                <c:pt idx="11041">
                  <c:v>2.1999999999999999E-2</c:v>
                </c:pt>
                <c:pt idx="11042">
                  <c:v>2.0000000000000011E-2</c:v>
                </c:pt>
                <c:pt idx="11043">
                  <c:v>2.1000000000000012E-2</c:v>
                </c:pt>
                <c:pt idx="11044">
                  <c:v>2.1000000000000012E-2</c:v>
                </c:pt>
                <c:pt idx="11045">
                  <c:v>2.1000000000000012E-2</c:v>
                </c:pt>
                <c:pt idx="11046">
                  <c:v>2.1999999999999999E-2</c:v>
                </c:pt>
                <c:pt idx="11047">
                  <c:v>2.1999999999999999E-2</c:v>
                </c:pt>
                <c:pt idx="11048">
                  <c:v>2.1000000000000012E-2</c:v>
                </c:pt>
                <c:pt idx="11049">
                  <c:v>2.1000000000000012E-2</c:v>
                </c:pt>
                <c:pt idx="11050">
                  <c:v>1.9000000000000031E-2</c:v>
                </c:pt>
                <c:pt idx="11051">
                  <c:v>1.9000000000000031E-2</c:v>
                </c:pt>
                <c:pt idx="11052">
                  <c:v>1.9000000000000031E-2</c:v>
                </c:pt>
                <c:pt idx="11053">
                  <c:v>2.0000000000000011E-2</c:v>
                </c:pt>
                <c:pt idx="11054">
                  <c:v>1.9000000000000031E-2</c:v>
                </c:pt>
                <c:pt idx="11055">
                  <c:v>1.7999999999999999E-2</c:v>
                </c:pt>
                <c:pt idx="11056">
                  <c:v>1.7999999999999999E-2</c:v>
                </c:pt>
                <c:pt idx="11057">
                  <c:v>1.9000000000000031E-2</c:v>
                </c:pt>
                <c:pt idx="11058">
                  <c:v>1.7999999999999999E-2</c:v>
                </c:pt>
                <c:pt idx="11059">
                  <c:v>1.7999999999999999E-2</c:v>
                </c:pt>
                <c:pt idx="11060">
                  <c:v>1.7999999999999999E-2</c:v>
                </c:pt>
                <c:pt idx="11061">
                  <c:v>2.0000000000000011E-2</c:v>
                </c:pt>
                <c:pt idx="11062">
                  <c:v>2.1000000000000012E-2</c:v>
                </c:pt>
                <c:pt idx="11063">
                  <c:v>2.1000000000000012E-2</c:v>
                </c:pt>
                <c:pt idx="11064">
                  <c:v>2.1000000000000012E-2</c:v>
                </c:pt>
                <c:pt idx="11065">
                  <c:v>2.1000000000000012E-2</c:v>
                </c:pt>
                <c:pt idx="11066">
                  <c:v>2.1000000000000012E-2</c:v>
                </c:pt>
                <c:pt idx="11067">
                  <c:v>2.1000000000000012E-2</c:v>
                </c:pt>
                <c:pt idx="11068">
                  <c:v>2.1000000000000012E-2</c:v>
                </c:pt>
                <c:pt idx="11069">
                  <c:v>2.1000000000000012E-2</c:v>
                </c:pt>
                <c:pt idx="11070">
                  <c:v>2.1999999999999999E-2</c:v>
                </c:pt>
                <c:pt idx="11071">
                  <c:v>2.1999999999999999E-2</c:v>
                </c:pt>
                <c:pt idx="11072">
                  <c:v>2.1999999999999999E-2</c:v>
                </c:pt>
                <c:pt idx="11073">
                  <c:v>2.0000000000000011E-2</c:v>
                </c:pt>
                <c:pt idx="11074">
                  <c:v>1.9000000000000031E-2</c:v>
                </c:pt>
                <c:pt idx="11075">
                  <c:v>1.9000000000000031E-2</c:v>
                </c:pt>
                <c:pt idx="11076">
                  <c:v>1.7999999999999999E-2</c:v>
                </c:pt>
                <c:pt idx="11077">
                  <c:v>1.7999999999999999E-2</c:v>
                </c:pt>
                <c:pt idx="11078">
                  <c:v>1.7999999999999999E-2</c:v>
                </c:pt>
                <c:pt idx="11079">
                  <c:v>2.1000000000000012E-2</c:v>
                </c:pt>
                <c:pt idx="11080">
                  <c:v>2.1999999999999999E-2</c:v>
                </c:pt>
                <c:pt idx="11081">
                  <c:v>2.1000000000000012E-2</c:v>
                </c:pt>
                <c:pt idx="11082">
                  <c:v>2.0000000000000011E-2</c:v>
                </c:pt>
                <c:pt idx="11083">
                  <c:v>1.9000000000000031E-2</c:v>
                </c:pt>
                <c:pt idx="11084">
                  <c:v>1.9000000000000031E-2</c:v>
                </c:pt>
                <c:pt idx="11085">
                  <c:v>1.9000000000000031E-2</c:v>
                </c:pt>
                <c:pt idx="11086">
                  <c:v>1.7999999999999999E-2</c:v>
                </c:pt>
                <c:pt idx="11087">
                  <c:v>1.9000000000000031E-2</c:v>
                </c:pt>
                <c:pt idx="11088">
                  <c:v>1.7999999999999999E-2</c:v>
                </c:pt>
                <c:pt idx="11089">
                  <c:v>1.9000000000000031E-2</c:v>
                </c:pt>
                <c:pt idx="11090">
                  <c:v>1.9000000000000031E-2</c:v>
                </c:pt>
                <c:pt idx="11091">
                  <c:v>1.7999999999999999E-2</c:v>
                </c:pt>
                <c:pt idx="11092">
                  <c:v>1.7999999999999999E-2</c:v>
                </c:pt>
                <c:pt idx="11093">
                  <c:v>1.7999999999999999E-2</c:v>
                </c:pt>
                <c:pt idx="11094">
                  <c:v>1.7999999999999999E-2</c:v>
                </c:pt>
                <c:pt idx="11095">
                  <c:v>1.9000000000000031E-2</c:v>
                </c:pt>
                <c:pt idx="11096">
                  <c:v>2.1999999999999999E-2</c:v>
                </c:pt>
                <c:pt idx="11097">
                  <c:v>2.3E-2</c:v>
                </c:pt>
                <c:pt idx="11098">
                  <c:v>2.3E-2</c:v>
                </c:pt>
                <c:pt idx="11099">
                  <c:v>2.3E-2</c:v>
                </c:pt>
                <c:pt idx="11100">
                  <c:v>2.1999999999999999E-2</c:v>
                </c:pt>
                <c:pt idx="11101">
                  <c:v>2.1000000000000012E-2</c:v>
                </c:pt>
                <c:pt idx="11102">
                  <c:v>2.1000000000000012E-2</c:v>
                </c:pt>
                <c:pt idx="11103">
                  <c:v>1.9000000000000031E-2</c:v>
                </c:pt>
                <c:pt idx="11104">
                  <c:v>1.9000000000000031E-2</c:v>
                </c:pt>
                <c:pt idx="11105">
                  <c:v>1.7999999999999999E-2</c:v>
                </c:pt>
                <c:pt idx="11106">
                  <c:v>1.9000000000000031E-2</c:v>
                </c:pt>
                <c:pt idx="11107">
                  <c:v>1.9000000000000031E-2</c:v>
                </c:pt>
                <c:pt idx="11108">
                  <c:v>1.7999999999999999E-2</c:v>
                </c:pt>
                <c:pt idx="11109">
                  <c:v>1.7000000000000001E-2</c:v>
                </c:pt>
                <c:pt idx="11110">
                  <c:v>1.7999999999999999E-2</c:v>
                </c:pt>
                <c:pt idx="11111">
                  <c:v>1.7999999999999999E-2</c:v>
                </c:pt>
                <c:pt idx="11112">
                  <c:v>2.0000000000000011E-2</c:v>
                </c:pt>
                <c:pt idx="11113">
                  <c:v>2.1000000000000012E-2</c:v>
                </c:pt>
                <c:pt idx="11114">
                  <c:v>2.1000000000000012E-2</c:v>
                </c:pt>
                <c:pt idx="11115">
                  <c:v>2.0000000000000011E-2</c:v>
                </c:pt>
                <c:pt idx="11116">
                  <c:v>1.9000000000000031E-2</c:v>
                </c:pt>
                <c:pt idx="11117">
                  <c:v>1.7999999999999999E-2</c:v>
                </c:pt>
                <c:pt idx="11118">
                  <c:v>1.7999999999999999E-2</c:v>
                </c:pt>
                <c:pt idx="11119">
                  <c:v>1.9000000000000031E-2</c:v>
                </c:pt>
                <c:pt idx="11120">
                  <c:v>1.9000000000000031E-2</c:v>
                </c:pt>
                <c:pt idx="11121">
                  <c:v>1.9000000000000031E-2</c:v>
                </c:pt>
                <c:pt idx="11122">
                  <c:v>1.7999999999999999E-2</c:v>
                </c:pt>
                <c:pt idx="11123">
                  <c:v>1.9000000000000031E-2</c:v>
                </c:pt>
                <c:pt idx="11124">
                  <c:v>2.0000000000000011E-2</c:v>
                </c:pt>
                <c:pt idx="11125">
                  <c:v>2.0000000000000011E-2</c:v>
                </c:pt>
                <c:pt idx="11126">
                  <c:v>1.9000000000000031E-2</c:v>
                </c:pt>
                <c:pt idx="11127">
                  <c:v>2.0000000000000011E-2</c:v>
                </c:pt>
                <c:pt idx="11128">
                  <c:v>2.1999999999999999E-2</c:v>
                </c:pt>
                <c:pt idx="11129">
                  <c:v>2.3E-2</c:v>
                </c:pt>
                <c:pt idx="11130">
                  <c:v>2.3E-2</c:v>
                </c:pt>
                <c:pt idx="11131">
                  <c:v>2.3E-2</c:v>
                </c:pt>
                <c:pt idx="11132">
                  <c:v>2.1000000000000012E-2</c:v>
                </c:pt>
                <c:pt idx="11133">
                  <c:v>2.0000000000000011E-2</c:v>
                </c:pt>
                <c:pt idx="11134">
                  <c:v>1.7999999999999999E-2</c:v>
                </c:pt>
                <c:pt idx="11135">
                  <c:v>1.7999999999999999E-2</c:v>
                </c:pt>
                <c:pt idx="11136">
                  <c:v>1.9000000000000031E-2</c:v>
                </c:pt>
                <c:pt idx="11137">
                  <c:v>1.9000000000000031E-2</c:v>
                </c:pt>
                <c:pt idx="11138">
                  <c:v>1.9000000000000031E-2</c:v>
                </c:pt>
                <c:pt idx="11139">
                  <c:v>1.7999999999999999E-2</c:v>
                </c:pt>
                <c:pt idx="11140">
                  <c:v>1.9000000000000031E-2</c:v>
                </c:pt>
                <c:pt idx="11141">
                  <c:v>1.9000000000000031E-2</c:v>
                </c:pt>
                <c:pt idx="11142">
                  <c:v>1.6000000000000021E-2</c:v>
                </c:pt>
                <c:pt idx="11143">
                  <c:v>1.4E-2</c:v>
                </c:pt>
                <c:pt idx="11144">
                  <c:v>1.4E-2</c:v>
                </c:pt>
                <c:pt idx="11145">
                  <c:v>9.0000000000000028E-3</c:v>
                </c:pt>
                <c:pt idx="11146">
                  <c:v>1.9492649460960843E-2</c:v>
                </c:pt>
              </c:numCache>
            </c:numRef>
          </c:yVal>
          <c:smooth val="1"/>
        </c:ser>
        <c:dLbls>
          <c:showLegendKey val="0"/>
          <c:showVal val="0"/>
          <c:showCatName val="0"/>
          <c:showSerName val="0"/>
          <c:showPercent val="0"/>
          <c:showBubbleSize val="0"/>
        </c:dLbls>
        <c:axId val="778719616"/>
        <c:axId val="778717264"/>
      </c:scatterChart>
      <c:valAx>
        <c:axId val="778719616"/>
        <c:scaling>
          <c:orientation val="minMax"/>
        </c:scaling>
        <c:delete val="0"/>
        <c:axPos val="b"/>
        <c:title>
          <c:tx>
            <c:rich>
              <a:bodyPr/>
              <a:lstStyle/>
              <a:p>
                <a:pPr>
                  <a:defRPr/>
                </a:pPr>
                <a:r>
                  <a:rPr lang="en-US"/>
                  <a:t>Cable Length [mt]</a:t>
                </a:r>
              </a:p>
            </c:rich>
          </c:tx>
          <c:layout/>
          <c:overlay val="0"/>
        </c:title>
        <c:numFmt formatCode="General" sourceLinked="1"/>
        <c:majorTickMark val="out"/>
        <c:minorTickMark val="none"/>
        <c:tickLblPos val="nextTo"/>
        <c:txPr>
          <a:bodyPr/>
          <a:lstStyle/>
          <a:p>
            <a:pPr>
              <a:defRPr b="1"/>
            </a:pPr>
            <a:endParaRPr lang="en-US"/>
          </a:p>
        </c:txPr>
        <c:crossAx val="778717264"/>
        <c:crosses val="autoZero"/>
        <c:crossBetween val="midCat"/>
      </c:valAx>
      <c:valAx>
        <c:axId val="778717264"/>
        <c:scaling>
          <c:orientation val="minMax"/>
        </c:scaling>
        <c:delete val="0"/>
        <c:axPos val="l"/>
        <c:majorGridlines/>
        <c:title>
          <c:tx>
            <c:rich>
              <a:bodyPr rot="-5400000" vert="horz"/>
              <a:lstStyle/>
              <a:p>
                <a:pPr>
                  <a:defRPr/>
                </a:pPr>
                <a:r>
                  <a:rPr lang="en-US"/>
                  <a:t>Dial Indicator Reading [mm]</a:t>
                </a:r>
              </a:p>
            </c:rich>
          </c:tx>
          <c:layout/>
          <c:overlay val="0"/>
        </c:title>
        <c:numFmt formatCode="General" sourceLinked="1"/>
        <c:majorTickMark val="out"/>
        <c:minorTickMark val="none"/>
        <c:tickLblPos val="nextTo"/>
        <c:txPr>
          <a:bodyPr/>
          <a:lstStyle/>
          <a:p>
            <a:pPr>
              <a:defRPr b="1"/>
            </a:pPr>
            <a:endParaRPr lang="en-US"/>
          </a:p>
        </c:txPr>
        <c:crossAx val="778719616"/>
        <c:crosses val="autoZero"/>
        <c:crossBetween val="midCat"/>
      </c:valAx>
    </c:plotArea>
    <c:legend>
      <c:legendPos val="r"/>
      <c:layout>
        <c:manualLayout>
          <c:xMode val="edge"/>
          <c:yMode val="edge"/>
          <c:x val="0.63730946131733535"/>
          <c:y val="0.16409294991972156"/>
          <c:w val="0.20679365079365081"/>
          <c:h val="4.4158518646707633E-2"/>
        </c:manualLayout>
      </c:layout>
      <c:overlay val="0"/>
      <c:txPr>
        <a:bodyPr/>
        <a:lstStyle/>
        <a:p>
          <a:pPr>
            <a:defRPr b="1"/>
          </a:pPr>
          <a:endParaRPr lang="en-US"/>
        </a:p>
      </c:txPr>
    </c:legend>
    <c:plotVisOnly val="1"/>
    <c:dispBlanksAs val="gap"/>
    <c:showDLblsOverMax val="0"/>
  </c:chart>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256581456344627"/>
          <c:y val="3.6261833470020689E-2"/>
          <c:w val="0.8169565703575562"/>
          <c:h val="0.79525120650241365"/>
        </c:manualLayout>
      </c:layout>
      <c:scatterChart>
        <c:scatterStyle val="lineMarker"/>
        <c:varyColors val="0"/>
        <c:ser>
          <c:idx val="2"/>
          <c:order val="0"/>
          <c:tx>
            <c:v>108/127 Annealed</c:v>
          </c:tx>
          <c:marker>
            <c:symbol val="triangle"/>
            <c:size val="9"/>
          </c:marker>
          <c:xVal>
            <c:numRef>
              <c:f>Summary_HT281!$B$37:$B$39</c:f>
              <c:numCache>
                <c:formatCode>General</c:formatCode>
                <c:ptCount val="3"/>
                <c:pt idx="0">
                  <c:v>1.27</c:v>
                </c:pt>
                <c:pt idx="1">
                  <c:v>1.256</c:v>
                </c:pt>
                <c:pt idx="2">
                  <c:v>1.23</c:v>
                </c:pt>
              </c:numCache>
            </c:numRef>
          </c:xVal>
          <c:yVal>
            <c:numRef>
              <c:f>Summary_HT281!$C$37:$C$39</c:f>
              <c:numCache>
                <c:formatCode>0.0%</c:formatCode>
                <c:ptCount val="3"/>
                <c:pt idx="0">
                  <c:v>1</c:v>
                </c:pt>
                <c:pt idx="1">
                  <c:v>0.98</c:v>
                </c:pt>
                <c:pt idx="2">
                  <c:v>0.92400000000000004</c:v>
                </c:pt>
              </c:numCache>
            </c:numRef>
          </c:yVal>
          <c:smooth val="0"/>
        </c:ser>
        <c:dLbls>
          <c:showLegendKey val="0"/>
          <c:showVal val="0"/>
          <c:showCatName val="0"/>
          <c:showSerName val="0"/>
          <c:showPercent val="0"/>
          <c:showBubbleSize val="0"/>
        </c:dLbls>
        <c:axId val="778720400"/>
        <c:axId val="443458600"/>
      </c:scatterChart>
      <c:valAx>
        <c:axId val="778720400"/>
        <c:scaling>
          <c:orientation val="minMax"/>
        </c:scaling>
        <c:delete val="0"/>
        <c:axPos val="b"/>
        <c:title>
          <c:tx>
            <c:rich>
              <a:bodyPr/>
              <a:lstStyle/>
              <a:p>
                <a:pPr>
                  <a:defRPr sz="1400"/>
                </a:pPr>
                <a:r>
                  <a:rPr lang="en-US" sz="1400"/>
                  <a:t>Average  Cable Thickness (mm)</a:t>
                </a:r>
              </a:p>
            </c:rich>
          </c:tx>
          <c:layout/>
          <c:overlay val="0"/>
        </c:title>
        <c:numFmt formatCode="General" sourceLinked="1"/>
        <c:majorTickMark val="out"/>
        <c:minorTickMark val="none"/>
        <c:tickLblPos val="nextTo"/>
        <c:txPr>
          <a:bodyPr/>
          <a:lstStyle/>
          <a:p>
            <a:pPr>
              <a:defRPr sz="1200" b="1"/>
            </a:pPr>
            <a:endParaRPr lang="en-US"/>
          </a:p>
        </c:txPr>
        <c:crossAx val="443458600"/>
        <c:crosses val="autoZero"/>
        <c:crossBetween val="midCat"/>
        <c:majorUnit val="1.0000000000000005E-2"/>
      </c:valAx>
      <c:valAx>
        <c:axId val="443458600"/>
        <c:scaling>
          <c:orientation val="minMax"/>
          <c:max val="1.05"/>
          <c:min val="0.8"/>
        </c:scaling>
        <c:delete val="0"/>
        <c:axPos val="l"/>
        <c:title>
          <c:tx>
            <c:rich>
              <a:bodyPr rot="-5400000" vert="horz"/>
              <a:lstStyle/>
              <a:p>
                <a:pPr>
                  <a:defRPr sz="1400"/>
                </a:pPr>
                <a:r>
                  <a:rPr lang="en-US" sz="1400"/>
                  <a:t>Ic_Extracted/ Ic_Round @ 12 T</a:t>
                </a:r>
              </a:p>
            </c:rich>
          </c:tx>
          <c:layout/>
          <c:overlay val="0"/>
        </c:title>
        <c:numFmt formatCode="0%" sourceLinked="0"/>
        <c:majorTickMark val="out"/>
        <c:minorTickMark val="none"/>
        <c:tickLblPos val="nextTo"/>
        <c:txPr>
          <a:bodyPr/>
          <a:lstStyle/>
          <a:p>
            <a:pPr>
              <a:defRPr sz="1200" b="1"/>
            </a:pPr>
            <a:endParaRPr lang="en-US"/>
          </a:p>
        </c:txPr>
        <c:crossAx val="778720400"/>
        <c:crosses val="autoZero"/>
        <c:crossBetween val="midCat"/>
      </c:valAx>
      <c:spPr>
        <a:ln>
          <a:solidFill>
            <a:schemeClr val="tx1"/>
          </a:solidFill>
        </a:ln>
      </c:spPr>
    </c:plotArea>
    <c:legend>
      <c:legendPos val="r"/>
      <c:layout>
        <c:manualLayout>
          <c:xMode val="edge"/>
          <c:yMode val="edge"/>
          <c:x val="0.53799550548749675"/>
          <c:y val="0.71537950613316192"/>
          <c:w val="0.40322454508257327"/>
          <c:h val="0.11164390165515024"/>
        </c:manualLayout>
      </c:layout>
      <c:overlay val="0"/>
      <c:txPr>
        <a:bodyPr/>
        <a:lstStyle/>
        <a:p>
          <a:pPr>
            <a:defRPr sz="1600" b="1"/>
          </a:pPr>
          <a:endParaRPr lang="en-US"/>
        </a:p>
      </c:txPr>
    </c:legend>
    <c:plotVisOnly val="1"/>
    <c:dispBlanksAs val="gap"/>
    <c:showDLblsOverMax val="0"/>
  </c:chart>
  <c:spPr>
    <a:ln>
      <a:noFill/>
    </a:ln>
  </c:sp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580162427340585"/>
          <c:y val="2.2929845633702612E-2"/>
          <c:w val="0.85372726314969993"/>
          <c:h val="0.80079864000739764"/>
        </c:manualLayout>
      </c:layout>
      <c:scatterChart>
        <c:scatterStyle val="lineMarker"/>
        <c:varyColors val="0"/>
        <c:ser>
          <c:idx val="3"/>
          <c:order val="0"/>
          <c:tx>
            <c:v>14.7 mm cable, 0.7 mm strand</c:v>
          </c:tx>
          <c:spPr>
            <a:ln w="28575">
              <a:noFill/>
            </a:ln>
          </c:spPr>
          <c:marker>
            <c:symbol val="square"/>
            <c:size val="6"/>
          </c:marker>
          <c:xVal>
            <c:numRef>
              <c:f>Sheet1!$A$3:$A$7</c:f>
              <c:numCache>
                <c:formatCode>General</c:formatCode>
                <c:ptCount val="5"/>
                <c:pt idx="0">
                  <c:v>10</c:v>
                </c:pt>
                <c:pt idx="1">
                  <c:v>12</c:v>
                </c:pt>
                <c:pt idx="2">
                  <c:v>14</c:v>
                </c:pt>
                <c:pt idx="3">
                  <c:v>16</c:v>
                </c:pt>
                <c:pt idx="4">
                  <c:v>18</c:v>
                </c:pt>
              </c:numCache>
            </c:numRef>
          </c:xVal>
          <c:yVal>
            <c:numRef>
              <c:f>Sheet1!$J$3:$J$7</c:f>
              <c:numCache>
                <c:formatCode>General</c:formatCode>
                <c:ptCount val="5"/>
                <c:pt idx="0">
                  <c:v>40.939865160936044</c:v>
                </c:pt>
                <c:pt idx="1">
                  <c:v>40.662993116219639</c:v>
                </c:pt>
                <c:pt idx="2">
                  <c:v>40.336579478044996</c:v>
                </c:pt>
                <c:pt idx="3">
                  <c:v>39.961021931150121</c:v>
                </c:pt>
                <c:pt idx="4">
                  <c:v>39.536778034555894</c:v>
                </c:pt>
              </c:numCache>
            </c:numRef>
          </c:yVal>
          <c:smooth val="0"/>
        </c:ser>
        <c:ser>
          <c:idx val="0"/>
          <c:order val="1"/>
          <c:tx>
            <c:v>15.1 mm cable, 0.7 mm strand</c:v>
          </c:tx>
          <c:spPr>
            <a:ln w="28575">
              <a:noFill/>
            </a:ln>
          </c:spPr>
          <c:marker>
            <c:symbol val="diamond"/>
            <c:size val="8"/>
            <c:spPr>
              <a:solidFill>
                <a:srgbClr val="002060"/>
              </a:solidFill>
              <a:ln>
                <a:solidFill>
                  <a:srgbClr val="002060"/>
                </a:solidFill>
              </a:ln>
            </c:spPr>
          </c:marker>
          <c:xVal>
            <c:numRef>
              <c:f>Sheet1!$A$3:$A$7</c:f>
              <c:numCache>
                <c:formatCode>General</c:formatCode>
                <c:ptCount val="5"/>
                <c:pt idx="0">
                  <c:v>10</c:v>
                </c:pt>
                <c:pt idx="1">
                  <c:v>12</c:v>
                </c:pt>
                <c:pt idx="2">
                  <c:v>14</c:v>
                </c:pt>
                <c:pt idx="3">
                  <c:v>16</c:v>
                </c:pt>
                <c:pt idx="4">
                  <c:v>18</c:v>
                </c:pt>
              </c:numCache>
            </c:numRef>
          </c:xVal>
          <c:yVal>
            <c:numRef>
              <c:f>Sheet1!$D$3:$D$7</c:f>
              <c:numCache>
                <c:formatCode>General</c:formatCode>
                <c:ptCount val="5"/>
                <c:pt idx="0">
                  <c:v>42.065363956411929</c:v>
                </c:pt>
                <c:pt idx="1">
                  <c:v>41.78088028054799</c:v>
                </c:pt>
                <c:pt idx="2">
                  <c:v>41.445493037913494</c:v>
                </c:pt>
                <c:pt idx="3">
                  <c:v>41.059610846201181</c:v>
                </c:pt>
                <c:pt idx="4">
                  <c:v>40.623703843421076</c:v>
                </c:pt>
              </c:numCache>
            </c:numRef>
          </c:yVal>
          <c:smooth val="0"/>
        </c:ser>
        <c:dLbls>
          <c:showLegendKey val="0"/>
          <c:showVal val="0"/>
          <c:showCatName val="0"/>
          <c:showSerName val="0"/>
          <c:showPercent val="0"/>
          <c:showBubbleSize val="0"/>
        </c:dLbls>
        <c:axId val="611723696"/>
        <c:axId val="611726048"/>
      </c:scatterChart>
      <c:valAx>
        <c:axId val="611723696"/>
        <c:scaling>
          <c:orientation val="minMax"/>
          <c:max val="20"/>
          <c:min val="8"/>
        </c:scaling>
        <c:delete val="0"/>
        <c:axPos val="b"/>
        <c:title>
          <c:tx>
            <c:rich>
              <a:bodyPr/>
              <a:lstStyle/>
              <a:p>
                <a:pPr>
                  <a:defRPr sz="1400"/>
                </a:pPr>
                <a:r>
                  <a:rPr lang="en-US" sz="1400"/>
                  <a:t>Pitch</a:t>
                </a:r>
                <a:r>
                  <a:rPr lang="en-US" sz="1400" baseline="0"/>
                  <a:t> Angle, </a:t>
                </a:r>
                <a:r>
                  <a:rPr lang="en-US" sz="1400" baseline="0">
                    <a:sym typeface="Symbol"/>
                  </a:rPr>
                  <a:t></a:t>
                </a:r>
                <a:endParaRPr lang="en-US" sz="1400"/>
              </a:p>
            </c:rich>
          </c:tx>
          <c:layout>
            <c:manualLayout>
              <c:xMode val="edge"/>
              <c:yMode val="edge"/>
              <c:x val="0.45508973999609281"/>
              <c:y val="0.93273595037908719"/>
            </c:manualLayout>
          </c:layout>
          <c:overlay val="0"/>
        </c:title>
        <c:numFmt formatCode="General" sourceLinked="1"/>
        <c:majorTickMark val="out"/>
        <c:minorTickMark val="none"/>
        <c:tickLblPos val="nextTo"/>
        <c:txPr>
          <a:bodyPr/>
          <a:lstStyle/>
          <a:p>
            <a:pPr>
              <a:defRPr sz="1400" b="1"/>
            </a:pPr>
            <a:endParaRPr lang="en-US"/>
          </a:p>
        </c:txPr>
        <c:crossAx val="611726048"/>
        <c:crosses val="autoZero"/>
        <c:crossBetween val="midCat"/>
        <c:majorUnit val="2"/>
        <c:minorUnit val="1"/>
      </c:valAx>
      <c:valAx>
        <c:axId val="611726048"/>
        <c:scaling>
          <c:orientation val="minMax"/>
          <c:max val="44"/>
          <c:min val="38"/>
        </c:scaling>
        <c:delete val="0"/>
        <c:axPos val="l"/>
        <c:majorGridlines/>
        <c:title>
          <c:tx>
            <c:rich>
              <a:bodyPr rot="-5400000" vert="horz"/>
              <a:lstStyle/>
              <a:p>
                <a:pPr>
                  <a:defRPr sz="1600"/>
                </a:pPr>
                <a:r>
                  <a:rPr lang="en-US" sz="1600"/>
                  <a:t>No.</a:t>
                </a:r>
                <a:r>
                  <a:rPr lang="en-US" sz="1600" baseline="0"/>
                  <a:t> Strands</a:t>
                </a:r>
                <a:endParaRPr lang="en-US" sz="1600"/>
              </a:p>
            </c:rich>
          </c:tx>
          <c:overlay val="0"/>
        </c:title>
        <c:numFmt formatCode="General" sourceLinked="1"/>
        <c:majorTickMark val="out"/>
        <c:minorTickMark val="none"/>
        <c:tickLblPos val="nextTo"/>
        <c:txPr>
          <a:bodyPr/>
          <a:lstStyle/>
          <a:p>
            <a:pPr>
              <a:defRPr sz="1400" b="1"/>
            </a:pPr>
            <a:endParaRPr lang="en-US"/>
          </a:p>
        </c:txPr>
        <c:crossAx val="611723696"/>
        <c:crosses val="autoZero"/>
        <c:crossBetween val="midCat"/>
        <c:majorUnit val="1"/>
        <c:minorUnit val="1"/>
      </c:valAx>
      <c:spPr>
        <a:noFill/>
        <a:ln>
          <a:solidFill>
            <a:schemeClr val="accent1"/>
          </a:solidFill>
        </a:ln>
      </c:spPr>
    </c:plotArea>
    <c:legend>
      <c:legendPos val="r"/>
      <c:layout>
        <c:manualLayout>
          <c:xMode val="edge"/>
          <c:yMode val="edge"/>
          <c:x val="0.46070351847910901"/>
          <c:y val="6.8159529975600486E-4"/>
          <c:w val="0.53545588590219328"/>
          <c:h val="0.20715359732575767"/>
        </c:manualLayout>
      </c:layout>
      <c:overlay val="0"/>
      <c:spPr>
        <a:solidFill>
          <a:schemeClr val="bg1"/>
        </a:solidFill>
        <a:ln>
          <a:solidFill>
            <a:srgbClr val="4F81BD"/>
          </a:solidFill>
        </a:ln>
      </c:spPr>
      <c:txPr>
        <a:bodyPr/>
        <a:lstStyle/>
        <a:p>
          <a:pPr>
            <a:defRPr sz="1400" b="1"/>
          </a:pPr>
          <a:endParaRPr lang="en-US"/>
        </a:p>
      </c:txPr>
    </c:legend>
    <c:plotVisOnly val="1"/>
    <c:dispBlanksAs val="gap"/>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837596002132618E-2"/>
          <c:y val="2.963476652797041E-2"/>
          <c:w val="0.90094795771884262"/>
          <c:h val="0.82547848874443197"/>
        </c:manualLayout>
      </c:layout>
      <c:scatterChart>
        <c:scatterStyle val="smoothMarker"/>
        <c:varyColors val="0"/>
        <c:ser>
          <c:idx val="1"/>
          <c:order val="1"/>
          <c:tx>
            <c:strRef>
              <c:f>'2mm'!$R$1</c:f>
              <c:strCache>
                <c:ptCount val="1"/>
                <c:pt idx="0">
                  <c:v>Field_2.00mm</c:v>
                </c:pt>
              </c:strCache>
            </c:strRef>
          </c:tx>
          <c:spPr>
            <a:ln w="12700"/>
          </c:spPr>
          <c:marker>
            <c:symbol val="none"/>
          </c:marker>
          <c:xVal>
            <c:numRef>
              <c:f>'2mm'!$Q$2:$Q$898</c:f>
              <c:numCache>
                <c:formatCode>General</c:formatCode>
                <c:ptCount val="897"/>
                <c:pt idx="0">
                  <c:v>-0.15999999999999936</c:v>
                </c:pt>
                <c:pt idx="1">
                  <c:v>-0.159136089243685</c:v>
                </c:pt>
                <c:pt idx="2">
                  <c:v>-0.15833028088761436</c:v>
                </c:pt>
                <c:pt idx="3">
                  <c:v>-0.15794893668968826</c:v>
                </c:pt>
                <c:pt idx="4">
                  <c:v>-0.15264670124561</c:v>
                </c:pt>
                <c:pt idx="5">
                  <c:v>-0.149883368925737</c:v>
                </c:pt>
                <c:pt idx="6">
                  <c:v>-0.14894374647960326</c:v>
                </c:pt>
                <c:pt idx="7">
                  <c:v>-0.14838852669046401</c:v>
                </c:pt>
                <c:pt idx="8">
                  <c:v>-0.14532481223051777</c:v>
                </c:pt>
                <c:pt idx="9">
                  <c:v>-0.14384784979958601</c:v>
                </c:pt>
                <c:pt idx="10">
                  <c:v>-0.14212733302629824</c:v>
                </c:pt>
                <c:pt idx="11">
                  <c:v>-0.13950779593151397</c:v>
                </c:pt>
                <c:pt idx="12">
                  <c:v>-0.13899740096553723</c:v>
                </c:pt>
                <c:pt idx="13">
                  <c:v>-0.13858503604732933</c:v>
                </c:pt>
                <c:pt idx="14">
                  <c:v>-0.138321792889043</c:v>
                </c:pt>
                <c:pt idx="15">
                  <c:v>-0.13801688320886399</c:v>
                </c:pt>
                <c:pt idx="16">
                  <c:v>-0.13449013712492733</c:v>
                </c:pt>
                <c:pt idx="17">
                  <c:v>-0.13223594882173917</c:v>
                </c:pt>
                <c:pt idx="18">
                  <c:v>-0.13044709007096833</c:v>
                </c:pt>
                <c:pt idx="19">
                  <c:v>-0.13035731903893988</c:v>
                </c:pt>
                <c:pt idx="20">
                  <c:v>-0.1269027292515118</c:v>
                </c:pt>
                <c:pt idx="21">
                  <c:v>-0.12464603956263513</c:v>
                </c:pt>
                <c:pt idx="22">
                  <c:v>-0.124445302015597</c:v>
                </c:pt>
                <c:pt idx="23">
                  <c:v>-0.122419559528469</c:v>
                </c:pt>
                <c:pt idx="24">
                  <c:v>-0.12019385018714308</c:v>
                </c:pt>
                <c:pt idx="25">
                  <c:v>-0.11811935762532787</c:v>
                </c:pt>
                <c:pt idx="26">
                  <c:v>-0.117142193723897</c:v>
                </c:pt>
                <c:pt idx="27">
                  <c:v>-0.11671084389465</c:v>
                </c:pt>
                <c:pt idx="28">
                  <c:v>-0.11531925079885701</c:v>
                </c:pt>
                <c:pt idx="29">
                  <c:v>-0.11321345504602599</c:v>
                </c:pt>
                <c:pt idx="30">
                  <c:v>-0.10958854637394802</c:v>
                </c:pt>
                <c:pt idx="31">
                  <c:v>-0.10669215663158022</c:v>
                </c:pt>
                <c:pt idx="32">
                  <c:v>-0.106376585612608</c:v>
                </c:pt>
                <c:pt idx="33">
                  <c:v>-0.10174018462942698</c:v>
                </c:pt>
                <c:pt idx="34">
                  <c:v>-0.10145520041462308</c:v>
                </c:pt>
                <c:pt idx="35">
                  <c:v>-0.100313970914329</c:v>
                </c:pt>
                <c:pt idx="36">
                  <c:v>-9.9084652078157517E-2</c:v>
                </c:pt>
                <c:pt idx="37">
                  <c:v>-9.8806513406544713E-2</c:v>
                </c:pt>
                <c:pt idx="38">
                  <c:v>-9.872007807286047E-2</c:v>
                </c:pt>
                <c:pt idx="39">
                  <c:v>-9.8134939616925196E-2</c:v>
                </c:pt>
                <c:pt idx="40">
                  <c:v>-9.6692768687638708E-2</c:v>
                </c:pt>
                <c:pt idx="41">
                  <c:v>-9.4578160589273555E-2</c:v>
                </c:pt>
                <c:pt idx="42">
                  <c:v>-9.4319323387595896E-2</c:v>
                </c:pt>
                <c:pt idx="43">
                  <c:v>-9.3508952028549974E-2</c:v>
                </c:pt>
                <c:pt idx="44">
                  <c:v>-9.2697469140725131E-2</c:v>
                </c:pt>
                <c:pt idx="45">
                  <c:v>-9.1339295655704492E-2</c:v>
                </c:pt>
                <c:pt idx="46">
                  <c:v>-9.0562260592560118E-2</c:v>
                </c:pt>
                <c:pt idx="47">
                  <c:v>-8.8819349329386621E-2</c:v>
                </c:pt>
                <c:pt idx="48">
                  <c:v>-8.8594284691842495E-2</c:v>
                </c:pt>
                <c:pt idx="49">
                  <c:v>-8.5734459856500328E-2</c:v>
                </c:pt>
                <c:pt idx="50">
                  <c:v>-8.4858501265737296E-2</c:v>
                </c:pt>
                <c:pt idx="51">
                  <c:v>-8.3281000328140523E-2</c:v>
                </c:pt>
                <c:pt idx="52">
                  <c:v>-8.3069815063161065E-2</c:v>
                </c:pt>
                <c:pt idx="53">
                  <c:v>-8.2056384520151127E-2</c:v>
                </c:pt>
                <c:pt idx="54">
                  <c:v>-8.1062913599972544E-2</c:v>
                </c:pt>
                <c:pt idx="55">
                  <c:v>-8.0540233236689796E-2</c:v>
                </c:pt>
                <c:pt idx="56">
                  <c:v>-8.0076045998686576E-2</c:v>
                </c:pt>
                <c:pt idx="57">
                  <c:v>-7.9206555302028733E-2</c:v>
                </c:pt>
                <c:pt idx="58">
                  <c:v>-7.8169771926698994E-2</c:v>
                </c:pt>
                <c:pt idx="59">
                  <c:v>-7.6885886468571585E-2</c:v>
                </c:pt>
                <c:pt idx="60">
                  <c:v>-7.6441994448164394E-2</c:v>
                </c:pt>
                <c:pt idx="61">
                  <c:v>-7.567623757736032E-2</c:v>
                </c:pt>
                <c:pt idx="62">
                  <c:v>-7.5567674107754113E-2</c:v>
                </c:pt>
                <c:pt idx="63">
                  <c:v>-7.488313233271833E-2</c:v>
                </c:pt>
                <c:pt idx="64">
                  <c:v>-7.4405994757648447E-2</c:v>
                </c:pt>
                <c:pt idx="65">
                  <c:v>-7.3894198873837094E-2</c:v>
                </c:pt>
                <c:pt idx="66">
                  <c:v>-7.0940676374464995E-2</c:v>
                </c:pt>
                <c:pt idx="67">
                  <c:v>-7.0860290559858694E-2</c:v>
                </c:pt>
                <c:pt idx="68">
                  <c:v>-7.0624826621160985E-2</c:v>
                </c:pt>
                <c:pt idx="69">
                  <c:v>-6.9764425521698731E-2</c:v>
                </c:pt>
                <c:pt idx="70">
                  <c:v>-6.8938205236698996E-2</c:v>
                </c:pt>
                <c:pt idx="71">
                  <c:v>-6.8728771103819503E-2</c:v>
                </c:pt>
                <c:pt idx="72">
                  <c:v>-6.8564376984866504E-2</c:v>
                </c:pt>
                <c:pt idx="73">
                  <c:v>-6.8391527296076504E-2</c:v>
                </c:pt>
                <c:pt idx="74">
                  <c:v>-6.824362551577208E-2</c:v>
                </c:pt>
                <c:pt idx="75">
                  <c:v>-6.7690900754907302E-2</c:v>
                </c:pt>
                <c:pt idx="76">
                  <c:v>-6.7323067437156797E-2</c:v>
                </c:pt>
                <c:pt idx="77">
                  <c:v>-6.7272096308732723E-2</c:v>
                </c:pt>
                <c:pt idx="78">
                  <c:v>-6.7196605330843123E-2</c:v>
                </c:pt>
                <c:pt idx="79">
                  <c:v>-6.6285865655527687E-2</c:v>
                </c:pt>
                <c:pt idx="80">
                  <c:v>-6.5793366184683413E-2</c:v>
                </c:pt>
                <c:pt idx="81">
                  <c:v>-6.5231320024545902E-2</c:v>
                </c:pt>
                <c:pt idx="82">
                  <c:v>-6.507004059136888E-2</c:v>
                </c:pt>
                <c:pt idx="83">
                  <c:v>-6.4880427190542531E-2</c:v>
                </c:pt>
                <c:pt idx="84">
                  <c:v>-6.4418868901515783E-2</c:v>
                </c:pt>
                <c:pt idx="85">
                  <c:v>-6.4363221125558007E-2</c:v>
                </c:pt>
                <c:pt idx="86">
                  <c:v>-6.411514997612458E-2</c:v>
                </c:pt>
                <c:pt idx="87">
                  <c:v>-6.3757436425013178E-2</c:v>
                </c:pt>
                <c:pt idx="88">
                  <c:v>-6.3688274877222811E-2</c:v>
                </c:pt>
                <c:pt idx="89">
                  <c:v>-6.3670406900450796E-2</c:v>
                </c:pt>
                <c:pt idx="90">
                  <c:v>-6.3238826752419E-2</c:v>
                </c:pt>
                <c:pt idx="91">
                  <c:v>-6.2905103020288095E-2</c:v>
                </c:pt>
                <c:pt idx="92">
                  <c:v>-6.2702300713188733E-2</c:v>
                </c:pt>
                <c:pt idx="93">
                  <c:v>-6.2667661154169024E-2</c:v>
                </c:pt>
                <c:pt idx="94">
                  <c:v>-6.2536119704402204E-2</c:v>
                </c:pt>
                <c:pt idx="95">
                  <c:v>-6.2281171962424095E-2</c:v>
                </c:pt>
                <c:pt idx="96">
                  <c:v>-6.1782970997546843E-2</c:v>
                </c:pt>
                <c:pt idx="97">
                  <c:v>-6.1648501775971143E-2</c:v>
                </c:pt>
                <c:pt idx="98">
                  <c:v>-6.1634520306243598E-2</c:v>
                </c:pt>
                <c:pt idx="99">
                  <c:v>-6.1619786948824258E-2</c:v>
                </c:pt>
                <c:pt idx="100">
                  <c:v>-6.0950536958550433E-2</c:v>
                </c:pt>
                <c:pt idx="101">
                  <c:v>-6.06654375215641E-2</c:v>
                </c:pt>
                <c:pt idx="102">
                  <c:v>-6.0503213752365823E-2</c:v>
                </c:pt>
                <c:pt idx="103">
                  <c:v>-6.0486279589112901E-2</c:v>
                </c:pt>
                <c:pt idx="104">
                  <c:v>-6.0202661217651957E-2</c:v>
                </c:pt>
                <c:pt idx="105">
                  <c:v>-6.0201459382706497E-2</c:v>
                </c:pt>
                <c:pt idx="106">
                  <c:v>-6.0174725035541776E-2</c:v>
                </c:pt>
                <c:pt idx="107">
                  <c:v>-5.9835117529325924E-2</c:v>
                </c:pt>
                <c:pt idx="108">
                  <c:v>-5.9660408913657502E-2</c:v>
                </c:pt>
                <c:pt idx="109">
                  <c:v>-5.9559254479602301E-2</c:v>
                </c:pt>
                <c:pt idx="110">
                  <c:v>-5.89158477415496E-2</c:v>
                </c:pt>
                <c:pt idx="111">
                  <c:v>-5.80292898736611E-2</c:v>
                </c:pt>
                <c:pt idx="112">
                  <c:v>-5.8024439144929676E-2</c:v>
                </c:pt>
                <c:pt idx="113">
                  <c:v>-5.7849065733128396E-2</c:v>
                </c:pt>
                <c:pt idx="114">
                  <c:v>-5.7142729253453824E-2</c:v>
                </c:pt>
                <c:pt idx="115">
                  <c:v>-5.6888951930231108E-2</c:v>
                </c:pt>
                <c:pt idx="116">
                  <c:v>-5.6293691134420308E-2</c:v>
                </c:pt>
                <c:pt idx="117">
                  <c:v>-5.6281192078867913E-2</c:v>
                </c:pt>
                <c:pt idx="118">
                  <c:v>-5.5853682790812313E-2</c:v>
                </c:pt>
                <c:pt idx="119">
                  <c:v>-5.5405277710102702E-2</c:v>
                </c:pt>
                <c:pt idx="120">
                  <c:v>-5.5390439550246869E-2</c:v>
                </c:pt>
                <c:pt idx="121">
                  <c:v>-5.53741620001902E-2</c:v>
                </c:pt>
                <c:pt idx="122">
                  <c:v>-5.4867190734453834E-2</c:v>
                </c:pt>
                <c:pt idx="123">
                  <c:v>-5.4483005725542114E-2</c:v>
                </c:pt>
                <c:pt idx="124">
                  <c:v>-5.4465101376076512E-2</c:v>
                </c:pt>
                <c:pt idx="125">
                  <c:v>-5.3864056087602703E-2</c:v>
                </c:pt>
                <c:pt idx="126">
                  <c:v>-5.3843900410215223E-2</c:v>
                </c:pt>
                <c:pt idx="127">
                  <c:v>-5.3588614915964734E-2</c:v>
                </c:pt>
                <c:pt idx="128">
                  <c:v>-5.2840885761504912E-2</c:v>
                </c:pt>
                <c:pt idx="129">
                  <c:v>-5.2822335036089199E-2</c:v>
                </c:pt>
                <c:pt idx="130">
                  <c:v>-5.2695000791673399E-2</c:v>
                </c:pt>
                <c:pt idx="131">
                  <c:v>-5.2677098901530023E-2</c:v>
                </c:pt>
                <c:pt idx="132">
                  <c:v>-5.1810474616995734E-2</c:v>
                </c:pt>
                <c:pt idx="133">
                  <c:v>-5.1808880751366401E-2</c:v>
                </c:pt>
                <c:pt idx="134">
                  <c:v>-5.1800611330068434E-2</c:v>
                </c:pt>
                <c:pt idx="135">
                  <c:v>-5.1690810965381098E-2</c:v>
                </c:pt>
                <c:pt idx="136">
                  <c:v>-5.1678223409119865E-2</c:v>
                </c:pt>
                <c:pt idx="137">
                  <c:v>-5.0924289264144197E-2</c:v>
                </c:pt>
                <c:pt idx="138">
                  <c:v>-5.0917824358294277E-2</c:v>
                </c:pt>
                <c:pt idx="139">
                  <c:v>-5.090612692069086E-2</c:v>
                </c:pt>
                <c:pt idx="140">
                  <c:v>-5.079653257749267E-2</c:v>
                </c:pt>
                <c:pt idx="141">
                  <c:v>-5.0789077052132793E-2</c:v>
                </c:pt>
                <c:pt idx="142">
                  <c:v>-5.0776094281510392E-2</c:v>
                </c:pt>
                <c:pt idx="143">
                  <c:v>-5.0011620563426396E-2</c:v>
                </c:pt>
                <c:pt idx="144">
                  <c:v>-4.9789866080448823E-2</c:v>
                </c:pt>
                <c:pt idx="145">
                  <c:v>-4.9216084523386328E-2</c:v>
                </c:pt>
                <c:pt idx="146">
                  <c:v>-4.9201268777268277E-2</c:v>
                </c:pt>
                <c:pt idx="147">
                  <c:v>-4.9198761594088522E-2</c:v>
                </c:pt>
                <c:pt idx="148">
                  <c:v>-4.8835082105738267E-2</c:v>
                </c:pt>
                <c:pt idx="149">
                  <c:v>-4.8832345460203395E-2</c:v>
                </c:pt>
                <c:pt idx="150">
                  <c:v>-4.8815137049374624E-2</c:v>
                </c:pt>
                <c:pt idx="151">
                  <c:v>-4.8346564945701408E-2</c:v>
                </c:pt>
                <c:pt idx="152">
                  <c:v>-4.7841717233804003E-2</c:v>
                </c:pt>
                <c:pt idx="153">
                  <c:v>-4.7824052164751475E-2</c:v>
                </c:pt>
                <c:pt idx="154">
                  <c:v>-4.7823753070603714E-2</c:v>
                </c:pt>
                <c:pt idx="155">
                  <c:v>-4.7722607794863862E-2</c:v>
                </c:pt>
                <c:pt idx="156">
                  <c:v>-4.7423423818443229E-2</c:v>
                </c:pt>
                <c:pt idx="157">
                  <c:v>-4.740652294963791E-2</c:v>
                </c:pt>
                <c:pt idx="158">
                  <c:v>-4.6893857558848867E-2</c:v>
                </c:pt>
                <c:pt idx="159">
                  <c:v>-4.6867661244675306E-2</c:v>
                </c:pt>
                <c:pt idx="160">
                  <c:v>-4.6851496217924303E-2</c:v>
                </c:pt>
                <c:pt idx="161">
                  <c:v>-4.6489035632330603E-2</c:v>
                </c:pt>
                <c:pt idx="162">
                  <c:v>-4.6351491915919134E-2</c:v>
                </c:pt>
                <c:pt idx="163">
                  <c:v>-4.5854207319535524E-2</c:v>
                </c:pt>
                <c:pt idx="164">
                  <c:v>-4.5842429183232676E-2</c:v>
                </c:pt>
                <c:pt idx="165">
                  <c:v>-4.5836576383713433E-2</c:v>
                </c:pt>
                <c:pt idx="166">
                  <c:v>-4.5820581793264301E-2</c:v>
                </c:pt>
                <c:pt idx="167">
                  <c:v>-4.52579720491504E-2</c:v>
                </c:pt>
                <c:pt idx="168">
                  <c:v>-4.5052631612549993E-2</c:v>
                </c:pt>
                <c:pt idx="169">
                  <c:v>-4.5046678545612812E-2</c:v>
                </c:pt>
                <c:pt idx="170">
                  <c:v>-4.5039318445069546E-2</c:v>
                </c:pt>
                <c:pt idx="171">
                  <c:v>-4.4518880157104514E-2</c:v>
                </c:pt>
                <c:pt idx="172">
                  <c:v>-4.4418248357420365E-2</c:v>
                </c:pt>
                <c:pt idx="173">
                  <c:v>-4.4390670579320168E-2</c:v>
                </c:pt>
                <c:pt idx="174">
                  <c:v>-4.4387547827372476E-2</c:v>
                </c:pt>
                <c:pt idx="175">
                  <c:v>-4.4077989911107306E-2</c:v>
                </c:pt>
                <c:pt idx="176">
                  <c:v>-4.4032571449904488E-2</c:v>
                </c:pt>
                <c:pt idx="177">
                  <c:v>-4.3748673836806404E-2</c:v>
                </c:pt>
                <c:pt idx="178">
                  <c:v>-4.3734623088314266E-2</c:v>
                </c:pt>
                <c:pt idx="179">
                  <c:v>-4.3723364015792597E-2</c:v>
                </c:pt>
                <c:pt idx="180">
                  <c:v>-4.3646274063187496E-2</c:v>
                </c:pt>
                <c:pt idx="181">
                  <c:v>-4.3201316764759391E-2</c:v>
                </c:pt>
                <c:pt idx="182">
                  <c:v>-4.3140639885756102E-2</c:v>
                </c:pt>
                <c:pt idx="183">
                  <c:v>-4.3051201863286023E-2</c:v>
                </c:pt>
                <c:pt idx="184">
                  <c:v>-4.2846831999399267E-2</c:v>
                </c:pt>
                <c:pt idx="185">
                  <c:v>-4.2676075718592797E-2</c:v>
                </c:pt>
                <c:pt idx="186">
                  <c:v>-4.2566966505780998E-2</c:v>
                </c:pt>
                <c:pt idx="187">
                  <c:v>-4.2162672457126127E-2</c:v>
                </c:pt>
                <c:pt idx="188">
                  <c:v>-4.2087535813681166E-2</c:v>
                </c:pt>
                <c:pt idx="189">
                  <c:v>-4.1931691967068668E-2</c:v>
                </c:pt>
                <c:pt idx="190">
                  <c:v>-4.1926663885832112E-2</c:v>
                </c:pt>
                <c:pt idx="191">
                  <c:v>-4.1902890471171995E-2</c:v>
                </c:pt>
                <c:pt idx="192">
                  <c:v>-4.1301445923324999E-2</c:v>
                </c:pt>
                <c:pt idx="193">
                  <c:v>-4.1266340405548996E-2</c:v>
                </c:pt>
                <c:pt idx="194">
                  <c:v>-4.1215704487652667E-2</c:v>
                </c:pt>
                <c:pt idx="195">
                  <c:v>-4.1175810978796697E-2</c:v>
                </c:pt>
                <c:pt idx="196">
                  <c:v>-4.1124051515151201E-2</c:v>
                </c:pt>
                <c:pt idx="197">
                  <c:v>-4.1106670093766104E-2</c:v>
                </c:pt>
                <c:pt idx="198">
                  <c:v>-4.0699434296719912E-2</c:v>
                </c:pt>
                <c:pt idx="199">
                  <c:v>-4.0481105326626222E-2</c:v>
                </c:pt>
                <c:pt idx="200">
                  <c:v>-4.0439844886798103E-2</c:v>
                </c:pt>
                <c:pt idx="201">
                  <c:v>-4.0405988233388104E-2</c:v>
                </c:pt>
                <c:pt idx="202">
                  <c:v>-4.0355468859968761E-2</c:v>
                </c:pt>
                <c:pt idx="203">
                  <c:v>-4.0349163228160935E-2</c:v>
                </c:pt>
                <c:pt idx="204">
                  <c:v>-4.0333929327009514E-2</c:v>
                </c:pt>
                <c:pt idx="205">
                  <c:v>-4.0228991986032414E-2</c:v>
                </c:pt>
                <c:pt idx="206">
                  <c:v>-3.9660551629989702E-2</c:v>
                </c:pt>
                <c:pt idx="207">
                  <c:v>-3.9465908125414846E-2</c:v>
                </c:pt>
                <c:pt idx="208">
                  <c:v>-3.9212375413157446E-2</c:v>
                </c:pt>
                <c:pt idx="209">
                  <c:v>-3.8923637788004339E-2</c:v>
                </c:pt>
                <c:pt idx="210">
                  <c:v>-3.89158502034853E-2</c:v>
                </c:pt>
                <c:pt idx="211">
                  <c:v>-3.8403135935148401E-2</c:v>
                </c:pt>
                <c:pt idx="212">
                  <c:v>-3.8397712904809499E-2</c:v>
                </c:pt>
                <c:pt idx="213">
                  <c:v>-3.8329104746211803E-2</c:v>
                </c:pt>
                <c:pt idx="214">
                  <c:v>-3.81239748021703E-2</c:v>
                </c:pt>
                <c:pt idx="215">
                  <c:v>-3.8118471489981397E-2</c:v>
                </c:pt>
                <c:pt idx="216">
                  <c:v>-3.7995599709286898E-2</c:v>
                </c:pt>
                <c:pt idx="217">
                  <c:v>-3.7734475040743939E-2</c:v>
                </c:pt>
                <c:pt idx="218">
                  <c:v>-3.7722577118813362E-2</c:v>
                </c:pt>
                <c:pt idx="219">
                  <c:v>-3.7331992172887157E-2</c:v>
                </c:pt>
                <c:pt idx="220">
                  <c:v>-3.7058717044882311E-2</c:v>
                </c:pt>
                <c:pt idx="221">
                  <c:v>-3.7045681013429366E-2</c:v>
                </c:pt>
                <c:pt idx="222">
                  <c:v>-3.7019490056139213E-2</c:v>
                </c:pt>
                <c:pt idx="223">
                  <c:v>-3.6542945260992006E-2</c:v>
                </c:pt>
                <c:pt idx="224">
                  <c:v>-3.6531307062167374E-2</c:v>
                </c:pt>
                <c:pt idx="225">
                  <c:v>-3.6459570099609012E-2</c:v>
                </c:pt>
                <c:pt idx="226">
                  <c:v>-3.5792221481177014E-2</c:v>
                </c:pt>
                <c:pt idx="227">
                  <c:v>-3.5767911992058803E-2</c:v>
                </c:pt>
                <c:pt idx="228">
                  <c:v>-3.5730681160455399E-2</c:v>
                </c:pt>
                <c:pt idx="229">
                  <c:v>-3.570498370157401E-2</c:v>
                </c:pt>
                <c:pt idx="230">
                  <c:v>-3.5687642617851255E-2</c:v>
                </c:pt>
                <c:pt idx="231">
                  <c:v>-3.5685817262214876E-2</c:v>
                </c:pt>
                <c:pt idx="232">
                  <c:v>-3.4929239644110398E-2</c:v>
                </c:pt>
                <c:pt idx="233">
                  <c:v>-3.4913851756423343E-2</c:v>
                </c:pt>
                <c:pt idx="234">
                  <c:v>-3.4878995715403566E-2</c:v>
                </c:pt>
                <c:pt idx="235">
                  <c:v>-3.4328239121465202E-2</c:v>
                </c:pt>
                <c:pt idx="236">
                  <c:v>-3.4128141405294597E-2</c:v>
                </c:pt>
                <c:pt idx="237">
                  <c:v>-3.3839255056998502E-2</c:v>
                </c:pt>
                <c:pt idx="238">
                  <c:v>-3.381834474942251E-2</c:v>
                </c:pt>
                <c:pt idx="239">
                  <c:v>-3.3805611361619158E-2</c:v>
                </c:pt>
                <c:pt idx="240">
                  <c:v>-3.3327084550831859E-2</c:v>
                </c:pt>
                <c:pt idx="241">
                  <c:v>-3.3316171130486259E-2</c:v>
                </c:pt>
                <c:pt idx="242">
                  <c:v>-3.2997196290398399E-2</c:v>
                </c:pt>
                <c:pt idx="243">
                  <c:v>-3.2975969896228412E-2</c:v>
                </c:pt>
                <c:pt idx="244">
                  <c:v>-3.2971910376668648E-2</c:v>
                </c:pt>
                <c:pt idx="245">
                  <c:v>-3.2527371729337402E-2</c:v>
                </c:pt>
                <c:pt idx="246">
                  <c:v>-3.1926911068446001E-2</c:v>
                </c:pt>
                <c:pt idx="247">
                  <c:v>-3.1925481069857702E-2</c:v>
                </c:pt>
                <c:pt idx="248">
                  <c:v>-3.1892785034924716E-2</c:v>
                </c:pt>
                <c:pt idx="249">
                  <c:v>-3.1839012918389857E-2</c:v>
                </c:pt>
                <c:pt idx="250">
                  <c:v>-3.182596264541894E-2</c:v>
                </c:pt>
                <c:pt idx="251">
                  <c:v>-3.1786056746217199E-2</c:v>
                </c:pt>
                <c:pt idx="252">
                  <c:v>-3.1150808546449412E-2</c:v>
                </c:pt>
                <c:pt idx="253">
                  <c:v>-3.0709153039933101E-2</c:v>
                </c:pt>
                <c:pt idx="254">
                  <c:v>-3.0700826010165928E-2</c:v>
                </c:pt>
                <c:pt idx="255">
                  <c:v>-3.0686475634637E-2</c:v>
                </c:pt>
                <c:pt idx="256">
                  <c:v>-3.0468182051595301E-2</c:v>
                </c:pt>
                <c:pt idx="257">
                  <c:v>-3.0104054793318461E-2</c:v>
                </c:pt>
                <c:pt idx="258">
                  <c:v>-3.0095277815341645E-2</c:v>
                </c:pt>
                <c:pt idx="259">
                  <c:v>-3.0070248519643666E-2</c:v>
                </c:pt>
                <c:pt idx="260">
                  <c:v>-2.9786000327680799E-2</c:v>
                </c:pt>
                <c:pt idx="261">
                  <c:v>-2.9615152235907501E-2</c:v>
                </c:pt>
                <c:pt idx="262">
                  <c:v>-2.9120281643705268E-2</c:v>
                </c:pt>
                <c:pt idx="263">
                  <c:v>-2.9106551923208768E-2</c:v>
                </c:pt>
                <c:pt idx="264">
                  <c:v>-2.9105343363363439E-2</c:v>
                </c:pt>
                <c:pt idx="265">
                  <c:v>-2.8524135731313599E-2</c:v>
                </c:pt>
                <c:pt idx="266">
                  <c:v>-2.8511337341919012E-2</c:v>
                </c:pt>
                <c:pt idx="267">
                  <c:v>-2.8505167116045012E-2</c:v>
                </c:pt>
                <c:pt idx="268">
                  <c:v>-2.8424759784961999E-2</c:v>
                </c:pt>
                <c:pt idx="269">
                  <c:v>-2.8286425200511597E-2</c:v>
                </c:pt>
                <c:pt idx="270">
                  <c:v>-2.8275752798980602E-2</c:v>
                </c:pt>
                <c:pt idx="271">
                  <c:v>-2.8256279211525202E-2</c:v>
                </c:pt>
                <c:pt idx="272">
                  <c:v>-2.7689373404140662E-2</c:v>
                </c:pt>
                <c:pt idx="273">
                  <c:v>-2.7533304912756348E-2</c:v>
                </c:pt>
                <c:pt idx="274">
                  <c:v>-2.7321897481050558E-2</c:v>
                </c:pt>
                <c:pt idx="275">
                  <c:v>-2.7305175195916548E-2</c:v>
                </c:pt>
                <c:pt idx="276">
                  <c:v>-2.7303659524714037E-2</c:v>
                </c:pt>
                <c:pt idx="277">
                  <c:v>-2.6953900226542326E-2</c:v>
                </c:pt>
                <c:pt idx="278">
                  <c:v>-2.6383369301910712E-2</c:v>
                </c:pt>
                <c:pt idx="279">
                  <c:v>-2.6362647019990002E-2</c:v>
                </c:pt>
                <c:pt idx="280">
                  <c:v>-2.6361408980299112E-2</c:v>
                </c:pt>
                <c:pt idx="281">
                  <c:v>-2.6279016406523196E-2</c:v>
                </c:pt>
                <c:pt idx="282">
                  <c:v>-2.6159662021085401E-2</c:v>
                </c:pt>
                <c:pt idx="283">
                  <c:v>-2.615009675729351E-2</c:v>
                </c:pt>
                <c:pt idx="284">
                  <c:v>-2.6002381636938389E-2</c:v>
                </c:pt>
                <c:pt idx="285">
                  <c:v>-2.5987946045228923E-2</c:v>
                </c:pt>
                <c:pt idx="286">
                  <c:v>-2.59223937117176E-2</c:v>
                </c:pt>
                <c:pt idx="287">
                  <c:v>-2.5346227431329943E-2</c:v>
                </c:pt>
                <c:pt idx="288">
                  <c:v>-2.4640332327862426E-2</c:v>
                </c:pt>
                <c:pt idx="289">
                  <c:v>-2.45513342971455E-2</c:v>
                </c:pt>
                <c:pt idx="290">
                  <c:v>-2.4550447141560489E-2</c:v>
                </c:pt>
                <c:pt idx="291">
                  <c:v>-2.4547331601046999E-2</c:v>
                </c:pt>
                <c:pt idx="292">
                  <c:v>-2.4421607643042E-2</c:v>
                </c:pt>
                <c:pt idx="293">
                  <c:v>-2.4416522282906399E-2</c:v>
                </c:pt>
                <c:pt idx="294">
                  <c:v>-2.4414600651111111E-2</c:v>
                </c:pt>
                <c:pt idx="295">
                  <c:v>-2.4320680202521264E-2</c:v>
                </c:pt>
                <c:pt idx="296">
                  <c:v>-2.3748661787237193E-2</c:v>
                </c:pt>
                <c:pt idx="297">
                  <c:v>-2.3736950042940998E-2</c:v>
                </c:pt>
                <c:pt idx="298">
                  <c:v>-2.3456709921134501E-2</c:v>
                </c:pt>
                <c:pt idx="299">
                  <c:v>-2.34145170937805E-2</c:v>
                </c:pt>
                <c:pt idx="300">
                  <c:v>-2.3311377804277431E-2</c:v>
                </c:pt>
                <c:pt idx="301">
                  <c:v>-2.3169226582205799E-2</c:v>
                </c:pt>
                <c:pt idx="302">
                  <c:v>-2.3018728977212397E-2</c:v>
                </c:pt>
                <c:pt idx="303">
                  <c:v>-2.2956481551511677E-2</c:v>
                </c:pt>
                <c:pt idx="304">
                  <c:v>-2.2724284617686597E-2</c:v>
                </c:pt>
                <c:pt idx="305">
                  <c:v>-2.2663875318906637E-2</c:v>
                </c:pt>
                <c:pt idx="306">
                  <c:v>-2.2594139376868098E-2</c:v>
                </c:pt>
                <c:pt idx="307">
                  <c:v>-2.2355390251409028E-2</c:v>
                </c:pt>
                <c:pt idx="308">
                  <c:v>-2.2352392888635945E-2</c:v>
                </c:pt>
                <c:pt idx="309">
                  <c:v>-2.2349855140481888E-2</c:v>
                </c:pt>
                <c:pt idx="310">
                  <c:v>-2.2345593355923402E-2</c:v>
                </c:pt>
                <c:pt idx="311">
                  <c:v>-2.2330267403834644E-2</c:v>
                </c:pt>
                <c:pt idx="312">
                  <c:v>-2.1736805604568202E-2</c:v>
                </c:pt>
                <c:pt idx="313">
                  <c:v>-2.1381778050744746E-2</c:v>
                </c:pt>
                <c:pt idx="314">
                  <c:v>-2.1192938511734899E-2</c:v>
                </c:pt>
                <c:pt idx="315">
                  <c:v>-2.1083499158144298E-2</c:v>
                </c:pt>
                <c:pt idx="316">
                  <c:v>-2.0915212107301927E-2</c:v>
                </c:pt>
                <c:pt idx="317">
                  <c:v>-2.0444999341042068E-2</c:v>
                </c:pt>
                <c:pt idx="318">
                  <c:v>-2.03197916161309E-2</c:v>
                </c:pt>
                <c:pt idx="319">
                  <c:v>-2.0264501883026399E-2</c:v>
                </c:pt>
                <c:pt idx="320">
                  <c:v>-2.0247429192028588E-2</c:v>
                </c:pt>
                <c:pt idx="321">
                  <c:v>-2.02023837359687E-2</c:v>
                </c:pt>
                <c:pt idx="322">
                  <c:v>-2.0138966731619801E-2</c:v>
                </c:pt>
                <c:pt idx="323">
                  <c:v>-2.0037973165963063E-2</c:v>
                </c:pt>
                <c:pt idx="324">
                  <c:v>-1.957323421549902E-2</c:v>
                </c:pt>
                <c:pt idx="325">
                  <c:v>-1.955885116842062E-2</c:v>
                </c:pt>
                <c:pt idx="326">
                  <c:v>-1.929655563936394E-2</c:v>
                </c:pt>
                <c:pt idx="327">
                  <c:v>-1.9290020263968539E-2</c:v>
                </c:pt>
                <c:pt idx="328">
                  <c:v>-1.8952590529057803E-2</c:v>
                </c:pt>
                <c:pt idx="329">
                  <c:v>-1.8915857845459821E-2</c:v>
                </c:pt>
                <c:pt idx="330">
                  <c:v>-1.8866949817198803E-2</c:v>
                </c:pt>
                <c:pt idx="331">
                  <c:v>-1.8866064851878205E-2</c:v>
                </c:pt>
                <c:pt idx="332">
                  <c:v>-1.8809295768682625E-2</c:v>
                </c:pt>
                <c:pt idx="333">
                  <c:v>-1.8107985732183803E-2</c:v>
                </c:pt>
                <c:pt idx="334">
                  <c:v>-1.8100729758264329E-2</c:v>
                </c:pt>
                <c:pt idx="335">
                  <c:v>-1.7616309597046999E-2</c:v>
                </c:pt>
                <c:pt idx="336">
                  <c:v>-1.748579539092272E-2</c:v>
                </c:pt>
                <c:pt idx="337">
                  <c:v>-1.7300124525463905E-2</c:v>
                </c:pt>
                <c:pt idx="338">
                  <c:v>-1.7036249123139398E-2</c:v>
                </c:pt>
                <c:pt idx="339">
                  <c:v>-1.7021397070255E-2</c:v>
                </c:pt>
                <c:pt idx="340">
                  <c:v>-1.7018948294637105E-2</c:v>
                </c:pt>
                <c:pt idx="341">
                  <c:v>-1.6826878688928536E-2</c:v>
                </c:pt>
                <c:pt idx="342">
                  <c:v>-1.6503373867384801E-2</c:v>
                </c:pt>
                <c:pt idx="343">
                  <c:v>-1.6492007549996402E-2</c:v>
                </c:pt>
                <c:pt idx="344">
                  <c:v>-1.6124863032668125E-2</c:v>
                </c:pt>
                <c:pt idx="345">
                  <c:v>-1.6108239209306603E-2</c:v>
                </c:pt>
                <c:pt idx="346">
                  <c:v>-1.6106986984822699E-2</c:v>
                </c:pt>
                <c:pt idx="347">
                  <c:v>-1.56839689423518E-2</c:v>
                </c:pt>
                <c:pt idx="348">
                  <c:v>-1.5079867999190599E-2</c:v>
                </c:pt>
                <c:pt idx="349">
                  <c:v>-1.5051900020097599E-2</c:v>
                </c:pt>
                <c:pt idx="350">
                  <c:v>-1.5051046359727699E-2</c:v>
                </c:pt>
                <c:pt idx="351">
                  <c:v>-1.4875674491971001E-2</c:v>
                </c:pt>
                <c:pt idx="352">
                  <c:v>-1.4862579575268523E-2</c:v>
                </c:pt>
                <c:pt idx="353">
                  <c:v>-1.47851965938078E-2</c:v>
                </c:pt>
                <c:pt idx="354">
                  <c:v>-1.4732267255192298E-2</c:v>
                </c:pt>
                <c:pt idx="355">
                  <c:v>-1.4067303570424676E-2</c:v>
                </c:pt>
                <c:pt idx="356">
                  <c:v>-1.3411897665195505E-2</c:v>
                </c:pt>
                <c:pt idx="357">
                  <c:v>-1.3406205125418701E-2</c:v>
                </c:pt>
                <c:pt idx="358">
                  <c:v>-1.338902109570062E-2</c:v>
                </c:pt>
                <c:pt idx="359">
                  <c:v>-1.3320880684155826E-2</c:v>
                </c:pt>
                <c:pt idx="360">
                  <c:v>-1.3231435350588813E-2</c:v>
                </c:pt>
                <c:pt idx="361">
                  <c:v>-1.3223568387376016E-2</c:v>
                </c:pt>
                <c:pt idx="362">
                  <c:v>-1.32008869313423E-2</c:v>
                </c:pt>
                <c:pt idx="363">
                  <c:v>-1.2579193225193198E-2</c:v>
                </c:pt>
                <c:pt idx="364">
                  <c:v>-1.21237076159994E-2</c:v>
                </c:pt>
                <c:pt idx="365">
                  <c:v>-1.2108995510227E-2</c:v>
                </c:pt>
                <c:pt idx="366">
                  <c:v>-1.2098581909053E-2</c:v>
                </c:pt>
                <c:pt idx="367">
                  <c:v>-1.1899518224393E-2</c:v>
                </c:pt>
                <c:pt idx="368">
                  <c:v>-1.1891754680227124E-2</c:v>
                </c:pt>
                <c:pt idx="369">
                  <c:v>-1.18844940774217E-2</c:v>
                </c:pt>
                <c:pt idx="370">
                  <c:v>-1.1620384514758223E-2</c:v>
                </c:pt>
                <c:pt idx="371">
                  <c:v>-1.1600563578531901E-2</c:v>
                </c:pt>
                <c:pt idx="372">
                  <c:v>-1.1588987858625201E-2</c:v>
                </c:pt>
                <c:pt idx="373">
                  <c:v>-1.11906834336987E-2</c:v>
                </c:pt>
                <c:pt idx="374">
                  <c:v>-1.0868296190261398E-2</c:v>
                </c:pt>
                <c:pt idx="375">
                  <c:v>-1.0849782249731014E-2</c:v>
                </c:pt>
                <c:pt idx="376">
                  <c:v>-1.0844812213977517E-2</c:v>
                </c:pt>
                <c:pt idx="377">
                  <c:v>-1.0501384589235201E-2</c:v>
                </c:pt>
                <c:pt idx="378">
                  <c:v>-1.0496888104651599E-2</c:v>
                </c:pt>
                <c:pt idx="379">
                  <c:v>-1.0485830931410301E-2</c:v>
                </c:pt>
                <c:pt idx="380">
                  <c:v>-1.0080599059165328E-2</c:v>
                </c:pt>
                <c:pt idx="381">
                  <c:v>-1.0056329791977016E-2</c:v>
                </c:pt>
                <c:pt idx="382">
                  <c:v>-1.00513308019273E-2</c:v>
                </c:pt>
                <c:pt idx="383">
                  <c:v>-9.8106282812832259E-3</c:v>
                </c:pt>
                <c:pt idx="384">
                  <c:v>-9.7995307711953149E-3</c:v>
                </c:pt>
                <c:pt idx="385">
                  <c:v>-9.6170067614168193E-3</c:v>
                </c:pt>
                <c:pt idx="386">
                  <c:v>-9.5957368122664768E-3</c:v>
                </c:pt>
                <c:pt idx="387">
                  <c:v>-9.5938845141869539E-3</c:v>
                </c:pt>
                <c:pt idx="388">
                  <c:v>-9.1386655779092489E-3</c:v>
                </c:pt>
                <c:pt idx="389">
                  <c:v>-8.5940444391096778E-3</c:v>
                </c:pt>
                <c:pt idx="390">
                  <c:v>-8.5693403858743012E-3</c:v>
                </c:pt>
                <c:pt idx="391">
                  <c:v>-8.5681471232160501E-3</c:v>
                </c:pt>
                <c:pt idx="392">
                  <c:v>-8.4663598404417229E-3</c:v>
                </c:pt>
                <c:pt idx="393">
                  <c:v>-8.3766619313375094E-3</c:v>
                </c:pt>
                <c:pt idx="394">
                  <c:v>-8.3561401358872509E-3</c:v>
                </c:pt>
                <c:pt idx="395">
                  <c:v>-8.3558156870926735E-3</c:v>
                </c:pt>
                <c:pt idx="396">
                  <c:v>-7.7241771349611894E-3</c:v>
                </c:pt>
                <c:pt idx="397">
                  <c:v>-7.0658067513125434E-3</c:v>
                </c:pt>
                <c:pt idx="398">
                  <c:v>-7.0605263454439062E-3</c:v>
                </c:pt>
                <c:pt idx="399">
                  <c:v>-7.0486015385106534E-3</c:v>
                </c:pt>
                <c:pt idx="400">
                  <c:v>-6.9813870931730469E-3</c:v>
                </c:pt>
                <c:pt idx="401">
                  <c:v>-6.8799256741899663E-3</c:v>
                </c:pt>
                <c:pt idx="402">
                  <c:v>-6.1850562020066002E-3</c:v>
                </c:pt>
                <c:pt idx="403">
                  <c:v>-6.1730834560822997E-3</c:v>
                </c:pt>
                <c:pt idx="404">
                  <c:v>-5.6941008972409531E-3</c:v>
                </c:pt>
                <c:pt idx="405">
                  <c:v>-5.6804530435707462E-3</c:v>
                </c:pt>
                <c:pt idx="406">
                  <c:v>-5.6612419624339676E-3</c:v>
                </c:pt>
                <c:pt idx="407">
                  <c:v>-5.3648040651498603E-3</c:v>
                </c:pt>
                <c:pt idx="408">
                  <c:v>-5.3065865368230299E-3</c:v>
                </c:pt>
                <c:pt idx="409">
                  <c:v>-4.9089823177270713E-3</c:v>
                </c:pt>
                <c:pt idx="410">
                  <c:v>-4.8971967148246365E-3</c:v>
                </c:pt>
                <c:pt idx="411">
                  <c:v>-4.5567351650385723E-3</c:v>
                </c:pt>
                <c:pt idx="412">
                  <c:v>-4.55130016782821E-3</c:v>
                </c:pt>
                <c:pt idx="413">
                  <c:v>-4.3117195776771096E-3</c:v>
                </c:pt>
                <c:pt idx="414">
                  <c:v>-4.0705297229591706E-3</c:v>
                </c:pt>
                <c:pt idx="415">
                  <c:v>-3.7486595478258846E-3</c:v>
                </c:pt>
                <c:pt idx="416">
                  <c:v>-3.7429023871547152E-3</c:v>
                </c:pt>
                <c:pt idx="417">
                  <c:v>-3.3241515160381831E-3</c:v>
                </c:pt>
                <c:pt idx="418">
                  <c:v>-3.2241129822688543E-3</c:v>
                </c:pt>
                <c:pt idx="419">
                  <c:v>-3.1683034863014057E-3</c:v>
                </c:pt>
                <c:pt idx="420">
                  <c:v>-3.1217108925232426E-3</c:v>
                </c:pt>
                <c:pt idx="421">
                  <c:v>-2.767095417363983E-3</c:v>
                </c:pt>
                <c:pt idx="422">
                  <c:v>-2.7255627043705154E-3</c:v>
                </c:pt>
                <c:pt idx="423">
                  <c:v>-2.6132035041757412E-3</c:v>
                </c:pt>
                <c:pt idx="424">
                  <c:v>-2.5508302255261737E-3</c:v>
                </c:pt>
                <c:pt idx="425">
                  <c:v>-2.4811828106162132E-3</c:v>
                </c:pt>
                <c:pt idx="426">
                  <c:v>-2.3161957924493601E-3</c:v>
                </c:pt>
                <c:pt idx="427">
                  <c:v>-2.01628150983353E-3</c:v>
                </c:pt>
                <c:pt idx="428">
                  <c:v>-2.0000183250754901E-3</c:v>
                </c:pt>
                <c:pt idx="429">
                  <c:v>-1.9209628046262242E-3</c:v>
                </c:pt>
                <c:pt idx="430">
                  <c:v>-1.5869483703825323E-3</c:v>
                </c:pt>
                <c:pt idx="431">
                  <c:v>-1.2966435733134513E-3</c:v>
                </c:pt>
                <c:pt idx="432">
                  <c:v>-1.2839108893315323E-3</c:v>
                </c:pt>
                <c:pt idx="433">
                  <c:v>-1.26830664527165E-3</c:v>
                </c:pt>
                <c:pt idx="434">
                  <c:v>-1.04257174015849E-3</c:v>
                </c:pt>
                <c:pt idx="435">
                  <c:v>2.5422701424916748E-4</c:v>
                </c:pt>
                <c:pt idx="436">
                  <c:v>3.7202605105543583E-4</c:v>
                </c:pt>
                <c:pt idx="437">
                  <c:v>5.4620090194552222E-4</c:v>
                </c:pt>
                <c:pt idx="438">
                  <c:v>7.1124766360950505E-4</c:v>
                </c:pt>
                <c:pt idx="439">
                  <c:v>8.2588632312470566E-4</c:v>
                </c:pt>
                <c:pt idx="440">
                  <c:v>9.3557359039675707E-4</c:v>
                </c:pt>
                <c:pt idx="441">
                  <c:v>1.0773573517084416E-3</c:v>
                </c:pt>
                <c:pt idx="442">
                  <c:v>1.0841694546332113E-3</c:v>
                </c:pt>
                <c:pt idx="443">
                  <c:v>1.6240685154270118E-3</c:v>
                </c:pt>
                <c:pt idx="444">
                  <c:v>1.8872041194353123E-3</c:v>
                </c:pt>
                <c:pt idx="445">
                  <c:v>1.8873209185149E-3</c:v>
                </c:pt>
                <c:pt idx="446">
                  <c:v>1.8922493955483913E-3</c:v>
                </c:pt>
                <c:pt idx="447">
                  <c:v>1.8924668835493712E-3</c:v>
                </c:pt>
                <c:pt idx="448">
                  <c:v>1.8927772311782239E-3</c:v>
                </c:pt>
                <c:pt idx="449">
                  <c:v>1.8927980840082528E-3</c:v>
                </c:pt>
                <c:pt idx="450">
                  <c:v>1.9001382835488229E-3</c:v>
                </c:pt>
                <c:pt idx="451">
                  <c:v>2.7007267305507246E-3</c:v>
                </c:pt>
                <c:pt idx="452">
                  <c:v>3.2545155419347852E-3</c:v>
                </c:pt>
                <c:pt idx="453">
                  <c:v>3.4984090061408899E-3</c:v>
                </c:pt>
                <c:pt idx="454">
                  <c:v>3.5007441598536812E-3</c:v>
                </c:pt>
                <c:pt idx="455">
                  <c:v>3.5088704386924052E-3</c:v>
                </c:pt>
                <c:pt idx="456">
                  <c:v>3.8507730134878211E-3</c:v>
                </c:pt>
                <c:pt idx="457">
                  <c:v>3.8701163863030532E-3</c:v>
                </c:pt>
                <c:pt idx="458">
                  <c:v>3.8739774807823452E-3</c:v>
                </c:pt>
                <c:pt idx="459">
                  <c:v>4.1440572244850066E-3</c:v>
                </c:pt>
                <c:pt idx="460">
                  <c:v>4.3170450809614002E-3</c:v>
                </c:pt>
                <c:pt idx="461">
                  <c:v>4.6246331024596262E-3</c:v>
                </c:pt>
                <c:pt idx="462">
                  <c:v>4.6434758342350155E-3</c:v>
                </c:pt>
                <c:pt idx="463">
                  <c:v>4.6450960999196962E-3</c:v>
                </c:pt>
                <c:pt idx="464">
                  <c:v>5.1251901576926323E-3</c:v>
                </c:pt>
                <c:pt idx="465">
                  <c:v>5.12680169672825E-3</c:v>
                </c:pt>
                <c:pt idx="466">
                  <c:v>5.1407441808033506E-3</c:v>
                </c:pt>
                <c:pt idx="467">
                  <c:v>5.8114784468527502E-3</c:v>
                </c:pt>
                <c:pt idx="468">
                  <c:v>5.8428224916497072E-3</c:v>
                </c:pt>
                <c:pt idx="469">
                  <c:v>5.8435122142847934E-3</c:v>
                </c:pt>
                <c:pt idx="470">
                  <c:v>5.9331718204575362E-3</c:v>
                </c:pt>
                <c:pt idx="471">
                  <c:v>5.9544549793863555E-3</c:v>
                </c:pt>
                <c:pt idx="472">
                  <c:v>5.9928150279464675E-3</c:v>
                </c:pt>
                <c:pt idx="473">
                  <c:v>5.9930818722560798E-3</c:v>
                </c:pt>
                <c:pt idx="474">
                  <c:v>6.0148885659365376E-3</c:v>
                </c:pt>
                <c:pt idx="475">
                  <c:v>6.6642361260124596E-3</c:v>
                </c:pt>
                <c:pt idx="476">
                  <c:v>6.6801070462947001E-3</c:v>
                </c:pt>
                <c:pt idx="477">
                  <c:v>6.6810121631908194E-3</c:v>
                </c:pt>
                <c:pt idx="478">
                  <c:v>7.3058410069013306E-3</c:v>
                </c:pt>
                <c:pt idx="479">
                  <c:v>7.3134399692858197E-3</c:v>
                </c:pt>
                <c:pt idx="480">
                  <c:v>7.3292569883399933E-3</c:v>
                </c:pt>
                <c:pt idx="481">
                  <c:v>7.4275047619869602E-3</c:v>
                </c:pt>
                <c:pt idx="482">
                  <c:v>7.5444010666300895E-3</c:v>
                </c:pt>
                <c:pt idx="483">
                  <c:v>7.5546475016240316E-3</c:v>
                </c:pt>
                <c:pt idx="484">
                  <c:v>7.5746261531519105E-3</c:v>
                </c:pt>
                <c:pt idx="485">
                  <c:v>8.1193756638911988E-3</c:v>
                </c:pt>
                <c:pt idx="486">
                  <c:v>8.5647520321971149E-3</c:v>
                </c:pt>
                <c:pt idx="487">
                  <c:v>8.5797171679600024E-3</c:v>
                </c:pt>
                <c:pt idx="488">
                  <c:v>8.5895714267996224E-3</c:v>
                </c:pt>
                <c:pt idx="489">
                  <c:v>8.8099321009135201E-3</c:v>
                </c:pt>
                <c:pt idx="490">
                  <c:v>9.0741034144375468E-3</c:v>
                </c:pt>
                <c:pt idx="491">
                  <c:v>9.0929680678368992E-3</c:v>
                </c:pt>
                <c:pt idx="492">
                  <c:v>9.1034638285690268E-3</c:v>
                </c:pt>
                <c:pt idx="493">
                  <c:v>9.4774271438281057E-3</c:v>
                </c:pt>
                <c:pt idx="494">
                  <c:v>9.4775409186340538E-3</c:v>
                </c:pt>
                <c:pt idx="495">
                  <c:v>9.4926847041839138E-3</c:v>
                </c:pt>
                <c:pt idx="496">
                  <c:v>9.8158920545074451E-3</c:v>
                </c:pt>
                <c:pt idx="497">
                  <c:v>9.8207026556667906E-3</c:v>
                </c:pt>
                <c:pt idx="498">
                  <c:v>9.8388123261024026E-3</c:v>
                </c:pt>
                <c:pt idx="499">
                  <c:v>1.0176733858349498E-2</c:v>
                </c:pt>
                <c:pt idx="500">
                  <c:v>1.0573053657125301E-2</c:v>
                </c:pt>
                <c:pt idx="501">
                  <c:v>1.0578136442137301E-2</c:v>
                </c:pt>
                <c:pt idx="502">
                  <c:v>1.0601606781666901E-2</c:v>
                </c:pt>
                <c:pt idx="503">
                  <c:v>1.0834518021866101E-2</c:v>
                </c:pt>
                <c:pt idx="504">
                  <c:v>1.0850523439620313E-2</c:v>
                </c:pt>
                <c:pt idx="505">
                  <c:v>1.0864144699041105E-2</c:v>
                </c:pt>
                <c:pt idx="506">
                  <c:v>1.0891691336685213E-2</c:v>
                </c:pt>
                <c:pt idx="507">
                  <c:v>1.1058045958381998E-2</c:v>
                </c:pt>
                <c:pt idx="508">
                  <c:v>1.1059587112503801E-2</c:v>
                </c:pt>
                <c:pt idx="509">
                  <c:v>1.1080640547402001E-2</c:v>
                </c:pt>
                <c:pt idx="510">
                  <c:v>1.1528832246618329E-2</c:v>
                </c:pt>
                <c:pt idx="511">
                  <c:v>1.21478601019226E-2</c:v>
                </c:pt>
                <c:pt idx="512">
                  <c:v>1.2173006549817801E-2</c:v>
                </c:pt>
                <c:pt idx="513">
                  <c:v>1.2173860792207405E-2</c:v>
                </c:pt>
                <c:pt idx="514">
                  <c:v>1.22338900371312E-2</c:v>
                </c:pt>
                <c:pt idx="515">
                  <c:v>1.2259802473332799E-2</c:v>
                </c:pt>
                <c:pt idx="516">
                  <c:v>1.2271408287289703E-2</c:v>
                </c:pt>
                <c:pt idx="517">
                  <c:v>1.23463553029712E-2</c:v>
                </c:pt>
                <c:pt idx="518">
                  <c:v>1.23652644497248E-2</c:v>
                </c:pt>
                <c:pt idx="519">
                  <c:v>1.2373948215962403E-2</c:v>
                </c:pt>
                <c:pt idx="520">
                  <c:v>1.3019013692513801E-2</c:v>
                </c:pt>
                <c:pt idx="521">
                  <c:v>1.36940635440793E-2</c:v>
                </c:pt>
                <c:pt idx="522">
                  <c:v>1.3817670617796013E-2</c:v>
                </c:pt>
                <c:pt idx="523">
                  <c:v>1.3822557350763527E-2</c:v>
                </c:pt>
                <c:pt idx="524">
                  <c:v>1.38270678565718E-2</c:v>
                </c:pt>
                <c:pt idx="525">
                  <c:v>1.39955446036217E-2</c:v>
                </c:pt>
                <c:pt idx="526">
                  <c:v>1.4005467772156199E-2</c:v>
                </c:pt>
                <c:pt idx="527">
                  <c:v>1.4014957996720498E-2</c:v>
                </c:pt>
                <c:pt idx="528">
                  <c:v>1.4635068460251399E-2</c:v>
                </c:pt>
                <c:pt idx="529">
                  <c:v>1.5072546349430303E-2</c:v>
                </c:pt>
                <c:pt idx="530">
                  <c:v>1.5082289060911813E-2</c:v>
                </c:pt>
                <c:pt idx="531">
                  <c:v>1.53150877371211E-2</c:v>
                </c:pt>
                <c:pt idx="532">
                  <c:v>1.5443180314374801E-2</c:v>
                </c:pt>
                <c:pt idx="533">
                  <c:v>1.5449527285092518E-2</c:v>
                </c:pt>
                <c:pt idx="534">
                  <c:v>1.5777275485626102E-2</c:v>
                </c:pt>
                <c:pt idx="535">
                  <c:v>1.5965399404209202E-2</c:v>
                </c:pt>
                <c:pt idx="536">
                  <c:v>1.6251333478347899E-2</c:v>
                </c:pt>
                <c:pt idx="537">
                  <c:v>1.6255540504262405E-2</c:v>
                </c:pt>
                <c:pt idx="538">
                  <c:v>1.6392723391731222E-2</c:v>
                </c:pt>
                <c:pt idx="539">
                  <c:v>1.6539639430210105E-2</c:v>
                </c:pt>
                <c:pt idx="540">
                  <c:v>1.65546841336199E-2</c:v>
                </c:pt>
                <c:pt idx="541">
                  <c:v>1.6924485191842233E-2</c:v>
                </c:pt>
                <c:pt idx="542">
                  <c:v>1.7226779310942422E-2</c:v>
                </c:pt>
                <c:pt idx="543">
                  <c:v>1.7303859355553623E-2</c:v>
                </c:pt>
                <c:pt idx="544">
                  <c:v>1.7346925206016422E-2</c:v>
                </c:pt>
                <c:pt idx="545">
                  <c:v>1.7808655456226299E-2</c:v>
                </c:pt>
                <c:pt idx="546">
                  <c:v>1.8280908270825801E-2</c:v>
                </c:pt>
                <c:pt idx="547">
                  <c:v>1.8341501313763043E-2</c:v>
                </c:pt>
                <c:pt idx="548">
                  <c:v>1.8365092239417624E-2</c:v>
                </c:pt>
                <c:pt idx="549">
                  <c:v>1.8378659763631601E-2</c:v>
                </c:pt>
                <c:pt idx="550">
                  <c:v>1.8489544803187222E-2</c:v>
                </c:pt>
                <c:pt idx="551">
                  <c:v>1.8882592118989901E-2</c:v>
                </c:pt>
                <c:pt idx="552">
                  <c:v>1.9058726380713219E-2</c:v>
                </c:pt>
                <c:pt idx="553">
                  <c:v>1.9354193466545405E-2</c:v>
                </c:pt>
                <c:pt idx="554">
                  <c:v>1.9498195148104601E-2</c:v>
                </c:pt>
                <c:pt idx="555">
                  <c:v>1.957403000880522E-2</c:v>
                </c:pt>
                <c:pt idx="556">
                  <c:v>1.9786736957490701E-2</c:v>
                </c:pt>
                <c:pt idx="557">
                  <c:v>2.0146226898798178E-2</c:v>
                </c:pt>
                <c:pt idx="558">
                  <c:v>2.0338880948064901E-2</c:v>
                </c:pt>
                <c:pt idx="559">
                  <c:v>2.0368780195216173E-2</c:v>
                </c:pt>
                <c:pt idx="560">
                  <c:v>2.0472421861200688E-2</c:v>
                </c:pt>
                <c:pt idx="561">
                  <c:v>2.0903327542574558E-2</c:v>
                </c:pt>
                <c:pt idx="562">
                  <c:v>2.1078517573356454E-2</c:v>
                </c:pt>
                <c:pt idx="563">
                  <c:v>2.10841570141484E-2</c:v>
                </c:pt>
                <c:pt idx="564">
                  <c:v>2.1256501100096078E-2</c:v>
                </c:pt>
                <c:pt idx="565">
                  <c:v>2.1259357868508539E-2</c:v>
                </c:pt>
                <c:pt idx="566">
                  <c:v>2.1382797460996611E-2</c:v>
                </c:pt>
                <c:pt idx="567">
                  <c:v>2.1885204667789159E-2</c:v>
                </c:pt>
                <c:pt idx="568">
                  <c:v>2.1892381712868302E-2</c:v>
                </c:pt>
                <c:pt idx="569">
                  <c:v>2.2283174350338601E-2</c:v>
                </c:pt>
                <c:pt idx="570">
                  <c:v>2.2623095979846602E-2</c:v>
                </c:pt>
                <c:pt idx="571">
                  <c:v>2.2629513030876406E-2</c:v>
                </c:pt>
                <c:pt idx="572">
                  <c:v>2.2633126863070452E-2</c:v>
                </c:pt>
                <c:pt idx="573">
                  <c:v>2.2700534954469099E-2</c:v>
                </c:pt>
                <c:pt idx="574">
                  <c:v>2.2797054576586599E-2</c:v>
                </c:pt>
                <c:pt idx="575">
                  <c:v>2.2803557535513851E-2</c:v>
                </c:pt>
                <c:pt idx="576">
                  <c:v>2.2812450964568999E-2</c:v>
                </c:pt>
                <c:pt idx="577">
                  <c:v>2.3508831222020399E-2</c:v>
                </c:pt>
                <c:pt idx="578">
                  <c:v>2.3987930568113248E-2</c:v>
                </c:pt>
                <c:pt idx="579">
                  <c:v>2.4002368566954948E-2</c:v>
                </c:pt>
                <c:pt idx="580">
                  <c:v>2.4006021025457E-2</c:v>
                </c:pt>
                <c:pt idx="581">
                  <c:v>2.43171053842876E-2</c:v>
                </c:pt>
                <c:pt idx="582">
                  <c:v>2.4762515807571998E-2</c:v>
                </c:pt>
                <c:pt idx="583">
                  <c:v>2.47878040199398E-2</c:v>
                </c:pt>
                <c:pt idx="584">
                  <c:v>2.4791453846853301E-2</c:v>
                </c:pt>
                <c:pt idx="585">
                  <c:v>2.5111598971384898E-2</c:v>
                </c:pt>
                <c:pt idx="586">
                  <c:v>2.5125830598072298E-2</c:v>
                </c:pt>
                <c:pt idx="587">
                  <c:v>2.5357305526923384E-2</c:v>
                </c:pt>
                <c:pt idx="588">
                  <c:v>2.5378557603539301E-2</c:v>
                </c:pt>
                <c:pt idx="589">
                  <c:v>2.5379980326901801E-2</c:v>
                </c:pt>
                <c:pt idx="590">
                  <c:v>2.5934338413108431E-2</c:v>
                </c:pt>
                <c:pt idx="591">
                  <c:v>2.6631947530864595E-2</c:v>
                </c:pt>
                <c:pt idx="592">
                  <c:v>2.6662867962015741E-2</c:v>
                </c:pt>
                <c:pt idx="593">
                  <c:v>2.6662990833343898E-2</c:v>
                </c:pt>
                <c:pt idx="594">
                  <c:v>2.6675486296819699E-2</c:v>
                </c:pt>
                <c:pt idx="595">
                  <c:v>2.6677351326896533E-2</c:v>
                </c:pt>
                <c:pt idx="596">
                  <c:v>2.6687832810235353E-2</c:v>
                </c:pt>
                <c:pt idx="597">
                  <c:v>2.6690617488817375E-2</c:v>
                </c:pt>
                <c:pt idx="598">
                  <c:v>2.6711052896399606E-2</c:v>
                </c:pt>
                <c:pt idx="599">
                  <c:v>2.7420814837845E-2</c:v>
                </c:pt>
                <c:pt idx="600">
                  <c:v>2.7960206699181901E-2</c:v>
                </c:pt>
                <c:pt idx="601">
                  <c:v>2.7969255055872728E-2</c:v>
                </c:pt>
                <c:pt idx="602">
                  <c:v>2.7983945021383058E-2</c:v>
                </c:pt>
                <c:pt idx="603">
                  <c:v>2.8087261364876128E-2</c:v>
                </c:pt>
                <c:pt idx="604">
                  <c:v>2.809144555340181E-2</c:v>
                </c:pt>
                <c:pt idx="605">
                  <c:v>2.8100861339057173E-2</c:v>
                </c:pt>
                <c:pt idx="606">
                  <c:v>2.8215718551935338E-2</c:v>
                </c:pt>
                <c:pt idx="607">
                  <c:v>2.8225726165476101E-2</c:v>
                </c:pt>
                <c:pt idx="608">
                  <c:v>2.8245105781611445E-2</c:v>
                </c:pt>
                <c:pt idx="609">
                  <c:v>2.87682401519119E-2</c:v>
                </c:pt>
                <c:pt idx="610">
                  <c:v>2.8768683116854783E-2</c:v>
                </c:pt>
                <c:pt idx="611">
                  <c:v>2.8784748139084597E-2</c:v>
                </c:pt>
                <c:pt idx="612">
                  <c:v>2.9221748360551112E-2</c:v>
                </c:pt>
                <c:pt idx="613">
                  <c:v>2.9455614710940006E-2</c:v>
                </c:pt>
                <c:pt idx="614">
                  <c:v>2.9462168623885499E-2</c:v>
                </c:pt>
                <c:pt idx="615">
                  <c:v>2.94705579904464E-2</c:v>
                </c:pt>
                <c:pt idx="616">
                  <c:v>2.9748377222739937E-2</c:v>
                </c:pt>
                <c:pt idx="617">
                  <c:v>2.9768217897988197E-2</c:v>
                </c:pt>
                <c:pt idx="618">
                  <c:v>2.9778367491585824E-2</c:v>
                </c:pt>
                <c:pt idx="619">
                  <c:v>3.0144016487272645E-2</c:v>
                </c:pt>
                <c:pt idx="620">
                  <c:v>3.01583950432367E-2</c:v>
                </c:pt>
                <c:pt idx="621">
                  <c:v>3.0158946240902797E-2</c:v>
                </c:pt>
                <c:pt idx="622">
                  <c:v>3.0466841989814149E-2</c:v>
                </c:pt>
                <c:pt idx="623">
                  <c:v>3.0485416607531499E-2</c:v>
                </c:pt>
                <c:pt idx="624">
                  <c:v>3.0489062745203754E-2</c:v>
                </c:pt>
                <c:pt idx="625">
                  <c:v>3.0853091922229358E-2</c:v>
                </c:pt>
                <c:pt idx="626">
                  <c:v>3.1308651596412301E-2</c:v>
                </c:pt>
                <c:pt idx="627">
                  <c:v>3.1331928388463846E-2</c:v>
                </c:pt>
                <c:pt idx="628">
                  <c:v>3.1335245452099071E-2</c:v>
                </c:pt>
                <c:pt idx="629">
                  <c:v>3.1544561881895701E-2</c:v>
                </c:pt>
                <c:pt idx="630">
                  <c:v>3.1646097069497545E-2</c:v>
                </c:pt>
                <c:pt idx="631">
                  <c:v>3.1720380222432898E-2</c:v>
                </c:pt>
                <c:pt idx="632">
                  <c:v>3.1720739075481903E-2</c:v>
                </c:pt>
                <c:pt idx="633">
                  <c:v>3.1742514753477502E-2</c:v>
                </c:pt>
                <c:pt idx="634">
                  <c:v>3.2271913360875676E-2</c:v>
                </c:pt>
                <c:pt idx="635">
                  <c:v>3.2285992184788642E-2</c:v>
                </c:pt>
                <c:pt idx="636">
                  <c:v>3.228647908856544E-2</c:v>
                </c:pt>
                <c:pt idx="637">
                  <c:v>3.3011392082707612E-2</c:v>
                </c:pt>
                <c:pt idx="638">
                  <c:v>3.3011411799978997E-2</c:v>
                </c:pt>
                <c:pt idx="639">
                  <c:v>3.3024474484014604E-2</c:v>
                </c:pt>
                <c:pt idx="640">
                  <c:v>3.3028125094189599E-2</c:v>
                </c:pt>
                <c:pt idx="641">
                  <c:v>3.3033862532192516E-2</c:v>
                </c:pt>
                <c:pt idx="642">
                  <c:v>3.30410087942083E-2</c:v>
                </c:pt>
                <c:pt idx="643">
                  <c:v>3.3042217499233757E-2</c:v>
                </c:pt>
                <c:pt idx="644">
                  <c:v>3.3834896129130099E-2</c:v>
                </c:pt>
                <c:pt idx="645">
                  <c:v>3.4315091388751898E-2</c:v>
                </c:pt>
                <c:pt idx="646">
                  <c:v>3.439364821831721E-2</c:v>
                </c:pt>
                <c:pt idx="647">
                  <c:v>3.4405918634986543E-2</c:v>
                </c:pt>
                <c:pt idx="648">
                  <c:v>3.440648650374311E-2</c:v>
                </c:pt>
                <c:pt idx="649">
                  <c:v>3.4641657110480804E-2</c:v>
                </c:pt>
                <c:pt idx="650">
                  <c:v>3.4981852057516215E-2</c:v>
                </c:pt>
                <c:pt idx="651">
                  <c:v>3.5440504090931003E-2</c:v>
                </c:pt>
                <c:pt idx="652">
                  <c:v>3.544657565409811E-2</c:v>
                </c:pt>
                <c:pt idx="653">
                  <c:v>3.5764208865590501E-2</c:v>
                </c:pt>
                <c:pt idx="654">
                  <c:v>3.5769561753900302E-2</c:v>
                </c:pt>
                <c:pt idx="655">
                  <c:v>3.6006037707903858E-2</c:v>
                </c:pt>
                <c:pt idx="656">
                  <c:v>3.6251336000335345E-2</c:v>
                </c:pt>
                <c:pt idx="657">
                  <c:v>3.6259950782039356E-2</c:v>
                </c:pt>
                <c:pt idx="658">
                  <c:v>3.6728351294884901E-2</c:v>
                </c:pt>
                <c:pt idx="659">
                  <c:v>3.6826686182348703E-2</c:v>
                </c:pt>
                <c:pt idx="660">
                  <c:v>3.69161956482877E-2</c:v>
                </c:pt>
                <c:pt idx="661">
                  <c:v>3.69890397510012E-2</c:v>
                </c:pt>
                <c:pt idx="662">
                  <c:v>3.7170595985731802E-2</c:v>
                </c:pt>
                <c:pt idx="663">
                  <c:v>3.7393132665897139E-2</c:v>
                </c:pt>
                <c:pt idx="664">
                  <c:v>3.7406260312420947E-2</c:v>
                </c:pt>
                <c:pt idx="665">
                  <c:v>3.7549097271924056E-2</c:v>
                </c:pt>
                <c:pt idx="666">
                  <c:v>3.7759511263681399E-2</c:v>
                </c:pt>
                <c:pt idx="667">
                  <c:v>3.7891680612105558E-2</c:v>
                </c:pt>
                <c:pt idx="668">
                  <c:v>3.7951979585667768E-2</c:v>
                </c:pt>
                <c:pt idx="669">
                  <c:v>3.8116947481311239E-2</c:v>
                </c:pt>
                <c:pt idx="670">
                  <c:v>3.8191960863761316E-2</c:v>
                </c:pt>
                <c:pt idx="671">
                  <c:v>3.8386592179747901E-2</c:v>
                </c:pt>
                <c:pt idx="672">
                  <c:v>3.8415746529210558E-2</c:v>
                </c:pt>
                <c:pt idx="673">
                  <c:v>3.8443952569898944E-2</c:v>
                </c:pt>
                <c:pt idx="674">
                  <c:v>3.8480812012092212E-2</c:v>
                </c:pt>
                <c:pt idx="675">
                  <c:v>3.8516836708296885E-2</c:v>
                </c:pt>
                <c:pt idx="676">
                  <c:v>3.8818738952336999E-2</c:v>
                </c:pt>
                <c:pt idx="677">
                  <c:v>3.88524483347788E-2</c:v>
                </c:pt>
                <c:pt idx="678">
                  <c:v>3.9116480654052863E-2</c:v>
                </c:pt>
                <c:pt idx="679">
                  <c:v>3.9287226708022802E-2</c:v>
                </c:pt>
                <c:pt idx="680">
                  <c:v>3.9313627876435102E-2</c:v>
                </c:pt>
                <c:pt idx="681">
                  <c:v>3.9432062298413548E-2</c:v>
                </c:pt>
                <c:pt idx="682">
                  <c:v>3.9920290852657199E-2</c:v>
                </c:pt>
                <c:pt idx="683">
                  <c:v>4.0005450148868499E-2</c:v>
                </c:pt>
                <c:pt idx="684">
                  <c:v>4.0216748238002704E-2</c:v>
                </c:pt>
                <c:pt idx="685">
                  <c:v>4.0381257516089897E-2</c:v>
                </c:pt>
                <c:pt idx="686">
                  <c:v>4.0425646899775985E-2</c:v>
                </c:pt>
                <c:pt idx="687">
                  <c:v>4.0487169351155698E-2</c:v>
                </c:pt>
                <c:pt idx="688">
                  <c:v>4.1064184130689102E-2</c:v>
                </c:pt>
                <c:pt idx="689">
                  <c:v>4.1076656474672943E-2</c:v>
                </c:pt>
                <c:pt idx="690">
                  <c:v>4.108415377007104E-2</c:v>
                </c:pt>
                <c:pt idx="691">
                  <c:v>4.1587273993442413E-2</c:v>
                </c:pt>
                <c:pt idx="692">
                  <c:v>4.1654865050536186E-2</c:v>
                </c:pt>
                <c:pt idx="693">
                  <c:v>4.1857267183174576E-2</c:v>
                </c:pt>
                <c:pt idx="694">
                  <c:v>4.1862437522228603E-2</c:v>
                </c:pt>
                <c:pt idx="695">
                  <c:v>4.2166242872267501E-2</c:v>
                </c:pt>
                <c:pt idx="696">
                  <c:v>4.2246522838601391E-2</c:v>
                </c:pt>
                <c:pt idx="697">
                  <c:v>4.2258423959646928E-2</c:v>
                </c:pt>
                <c:pt idx="698">
                  <c:v>4.2640325906230403E-2</c:v>
                </c:pt>
                <c:pt idx="699">
                  <c:v>4.2910249660426412E-2</c:v>
                </c:pt>
                <c:pt idx="700">
                  <c:v>4.2923214543195434E-2</c:v>
                </c:pt>
                <c:pt idx="701">
                  <c:v>4.2949302578041297E-2</c:v>
                </c:pt>
                <c:pt idx="702">
                  <c:v>4.3435381677245713E-2</c:v>
                </c:pt>
                <c:pt idx="703">
                  <c:v>4.4173471584350803E-2</c:v>
                </c:pt>
                <c:pt idx="704">
                  <c:v>4.4179394173276203E-2</c:v>
                </c:pt>
                <c:pt idx="705">
                  <c:v>4.4203178321834201E-2</c:v>
                </c:pt>
                <c:pt idx="706">
                  <c:v>4.4230262195682303E-2</c:v>
                </c:pt>
                <c:pt idx="707">
                  <c:v>4.4248681714380199E-2</c:v>
                </c:pt>
                <c:pt idx="708">
                  <c:v>4.4265263388592602E-2</c:v>
                </c:pt>
                <c:pt idx="709">
                  <c:v>4.4266842371102386E-2</c:v>
                </c:pt>
                <c:pt idx="710">
                  <c:v>4.5025896879431759E-2</c:v>
                </c:pt>
                <c:pt idx="711">
                  <c:v>4.5064028248262222E-2</c:v>
                </c:pt>
                <c:pt idx="712">
                  <c:v>4.5582196411812714E-2</c:v>
                </c:pt>
                <c:pt idx="713">
                  <c:v>4.5806718693390799E-2</c:v>
                </c:pt>
                <c:pt idx="714">
                  <c:v>4.5813478821898998E-2</c:v>
                </c:pt>
                <c:pt idx="715">
                  <c:v>4.5821618692002603E-2</c:v>
                </c:pt>
                <c:pt idx="716">
                  <c:v>4.6141354035459325E-2</c:v>
                </c:pt>
                <c:pt idx="717">
                  <c:v>4.6164293460768099E-2</c:v>
                </c:pt>
                <c:pt idx="718">
                  <c:v>4.6175924213923712E-2</c:v>
                </c:pt>
                <c:pt idx="719">
                  <c:v>4.6615146333986876E-2</c:v>
                </c:pt>
                <c:pt idx="720">
                  <c:v>4.6631391919774702E-2</c:v>
                </c:pt>
                <c:pt idx="721">
                  <c:v>4.6935116532154035E-2</c:v>
                </c:pt>
                <c:pt idx="722">
                  <c:v>4.7409834745887898E-2</c:v>
                </c:pt>
                <c:pt idx="723">
                  <c:v>4.80198106237055E-2</c:v>
                </c:pt>
                <c:pt idx="724">
                  <c:v>4.8020880084520198E-2</c:v>
                </c:pt>
                <c:pt idx="725">
                  <c:v>4.8051420311592E-2</c:v>
                </c:pt>
                <c:pt idx="726">
                  <c:v>4.8097875733405501E-2</c:v>
                </c:pt>
                <c:pt idx="727">
                  <c:v>4.8098450331425124E-2</c:v>
                </c:pt>
                <c:pt idx="728">
                  <c:v>4.8129310998645099E-2</c:v>
                </c:pt>
                <c:pt idx="729">
                  <c:v>4.8129498474408887E-2</c:v>
                </c:pt>
                <c:pt idx="730">
                  <c:v>4.8151813630054822E-2</c:v>
                </c:pt>
                <c:pt idx="731">
                  <c:v>4.8786213745344309E-2</c:v>
                </c:pt>
                <c:pt idx="732">
                  <c:v>4.9281602921948567E-2</c:v>
                </c:pt>
                <c:pt idx="733">
                  <c:v>4.9457684921572723E-2</c:v>
                </c:pt>
                <c:pt idx="734">
                  <c:v>4.9465373252463814E-2</c:v>
                </c:pt>
                <c:pt idx="735">
                  <c:v>4.9472056789442102E-2</c:v>
                </c:pt>
                <c:pt idx="736">
                  <c:v>4.9719201308248917E-2</c:v>
                </c:pt>
                <c:pt idx="737">
                  <c:v>4.9733257197822719E-2</c:v>
                </c:pt>
                <c:pt idx="738">
                  <c:v>4.975279628702621E-2</c:v>
                </c:pt>
                <c:pt idx="739">
                  <c:v>5.015941147911325E-2</c:v>
                </c:pt>
                <c:pt idx="740">
                  <c:v>5.0438640151965912E-2</c:v>
                </c:pt>
                <c:pt idx="741">
                  <c:v>5.0441689645230332E-2</c:v>
                </c:pt>
                <c:pt idx="742">
                  <c:v>5.0460847651302224E-2</c:v>
                </c:pt>
                <c:pt idx="743">
                  <c:v>5.0845697205725286E-2</c:v>
                </c:pt>
                <c:pt idx="744">
                  <c:v>5.1417185108012999E-2</c:v>
                </c:pt>
                <c:pt idx="745">
                  <c:v>5.1443608606415898E-2</c:v>
                </c:pt>
                <c:pt idx="746">
                  <c:v>5.1444970757382177E-2</c:v>
                </c:pt>
                <c:pt idx="747">
                  <c:v>5.1530113506315985E-2</c:v>
                </c:pt>
                <c:pt idx="748">
                  <c:v>5.1597261429210686E-2</c:v>
                </c:pt>
                <c:pt idx="749">
                  <c:v>5.1598811602434201E-2</c:v>
                </c:pt>
                <c:pt idx="750">
                  <c:v>5.2307405830185977E-2</c:v>
                </c:pt>
                <c:pt idx="751">
                  <c:v>5.2322386009042487E-2</c:v>
                </c:pt>
                <c:pt idx="752">
                  <c:v>5.2933633868883896E-2</c:v>
                </c:pt>
                <c:pt idx="753">
                  <c:v>5.29439382644704E-2</c:v>
                </c:pt>
                <c:pt idx="754">
                  <c:v>5.2951891005300733E-2</c:v>
                </c:pt>
                <c:pt idx="755">
                  <c:v>5.3114018211534497E-2</c:v>
                </c:pt>
                <c:pt idx="756">
                  <c:v>5.3120007706420495E-2</c:v>
                </c:pt>
                <c:pt idx="757">
                  <c:v>5.3125436152324255E-2</c:v>
                </c:pt>
                <c:pt idx="758">
                  <c:v>5.3373080178295312E-2</c:v>
                </c:pt>
                <c:pt idx="759">
                  <c:v>5.3907479980277014E-2</c:v>
                </c:pt>
                <c:pt idx="760">
                  <c:v>5.39181392367621E-2</c:v>
                </c:pt>
                <c:pt idx="761">
                  <c:v>5.4294830283448066E-2</c:v>
                </c:pt>
                <c:pt idx="762">
                  <c:v>5.4344379239187598E-2</c:v>
                </c:pt>
                <c:pt idx="763">
                  <c:v>5.4700481195706932E-2</c:v>
                </c:pt>
                <c:pt idx="764">
                  <c:v>5.4874884424167499E-2</c:v>
                </c:pt>
                <c:pt idx="765">
                  <c:v>5.5278493583883197E-2</c:v>
                </c:pt>
                <c:pt idx="766">
                  <c:v>5.5287924355633206E-2</c:v>
                </c:pt>
                <c:pt idx="767">
                  <c:v>5.5475079386440099E-2</c:v>
                </c:pt>
                <c:pt idx="768">
                  <c:v>5.5605023869074496E-2</c:v>
                </c:pt>
                <c:pt idx="769">
                  <c:v>5.5610306271000096E-2</c:v>
                </c:pt>
                <c:pt idx="770">
                  <c:v>5.5825310949711465E-2</c:v>
                </c:pt>
                <c:pt idx="771">
                  <c:v>5.6251335420338985E-2</c:v>
                </c:pt>
                <c:pt idx="772">
                  <c:v>5.6541907187900885E-2</c:v>
                </c:pt>
                <c:pt idx="773">
                  <c:v>5.6639449305569044E-2</c:v>
                </c:pt>
                <c:pt idx="774">
                  <c:v>5.6721069762611695E-2</c:v>
                </c:pt>
                <c:pt idx="775">
                  <c:v>5.6931030543184699E-2</c:v>
                </c:pt>
                <c:pt idx="776">
                  <c:v>5.7309705456396833E-2</c:v>
                </c:pt>
                <c:pt idx="777">
                  <c:v>5.7441767229517902E-2</c:v>
                </c:pt>
                <c:pt idx="778">
                  <c:v>5.7612311182646821E-2</c:v>
                </c:pt>
                <c:pt idx="779">
                  <c:v>5.7636245556248834E-2</c:v>
                </c:pt>
                <c:pt idx="780">
                  <c:v>5.7640137063864935E-2</c:v>
                </c:pt>
                <c:pt idx="781">
                  <c:v>5.7650592714792795E-2</c:v>
                </c:pt>
                <c:pt idx="782">
                  <c:v>5.7652155471965137E-2</c:v>
                </c:pt>
                <c:pt idx="783">
                  <c:v>5.7774234036092727E-2</c:v>
                </c:pt>
                <c:pt idx="784">
                  <c:v>5.8288196746520214E-2</c:v>
                </c:pt>
                <c:pt idx="785">
                  <c:v>5.8309528209413722E-2</c:v>
                </c:pt>
                <c:pt idx="786">
                  <c:v>5.8319393412427013E-2</c:v>
                </c:pt>
                <c:pt idx="787">
                  <c:v>5.8534900705876303E-2</c:v>
                </c:pt>
                <c:pt idx="788">
                  <c:v>5.8613175902435997E-2</c:v>
                </c:pt>
                <c:pt idx="789">
                  <c:v>5.878203109145571E-2</c:v>
                </c:pt>
                <c:pt idx="790">
                  <c:v>5.8845194915866733E-2</c:v>
                </c:pt>
                <c:pt idx="791">
                  <c:v>5.8943959008221899E-2</c:v>
                </c:pt>
                <c:pt idx="792">
                  <c:v>5.9063528284598696E-2</c:v>
                </c:pt>
                <c:pt idx="793">
                  <c:v>5.9535094474327734E-2</c:v>
                </c:pt>
                <c:pt idx="794">
                  <c:v>5.9721337529739696E-2</c:v>
                </c:pt>
                <c:pt idx="795">
                  <c:v>5.9911521731111327E-2</c:v>
                </c:pt>
                <c:pt idx="796">
                  <c:v>6.0336342902749904E-2</c:v>
                </c:pt>
                <c:pt idx="797">
                  <c:v>6.0588993756528396E-2</c:v>
                </c:pt>
                <c:pt idx="798">
                  <c:v>6.0874944915307823E-2</c:v>
                </c:pt>
                <c:pt idx="799">
                  <c:v>6.1447754655840334E-2</c:v>
                </c:pt>
                <c:pt idx="800">
                  <c:v>6.1780343671351386E-2</c:v>
                </c:pt>
                <c:pt idx="801">
                  <c:v>6.1841993852508388E-2</c:v>
                </c:pt>
                <c:pt idx="802">
                  <c:v>6.3289311379341406E-2</c:v>
                </c:pt>
                <c:pt idx="803">
                  <c:v>6.3328797757875713E-2</c:v>
                </c:pt>
                <c:pt idx="804">
                  <c:v>6.3558786451367894E-2</c:v>
                </c:pt>
                <c:pt idx="805">
                  <c:v>6.3567354648967095E-2</c:v>
                </c:pt>
                <c:pt idx="806">
                  <c:v>6.3573043108093988E-2</c:v>
                </c:pt>
                <c:pt idx="807">
                  <c:v>6.4095358139279704E-2</c:v>
                </c:pt>
                <c:pt idx="808">
                  <c:v>6.4744834644804322E-2</c:v>
                </c:pt>
                <c:pt idx="809">
                  <c:v>6.5033375213263994E-2</c:v>
                </c:pt>
                <c:pt idx="810">
                  <c:v>6.5394294475274714E-2</c:v>
                </c:pt>
                <c:pt idx="811">
                  <c:v>6.5795394152281736E-2</c:v>
                </c:pt>
                <c:pt idx="812">
                  <c:v>6.5995414722607823E-2</c:v>
                </c:pt>
                <c:pt idx="813">
                  <c:v>6.6729782895547499E-2</c:v>
                </c:pt>
                <c:pt idx="814">
                  <c:v>6.7198982134221985E-2</c:v>
                </c:pt>
                <c:pt idx="815">
                  <c:v>6.7947316129691321E-2</c:v>
                </c:pt>
                <c:pt idx="816">
                  <c:v>6.8673944119660907E-2</c:v>
                </c:pt>
                <c:pt idx="817">
                  <c:v>7.0003354014712624E-2</c:v>
                </c:pt>
                <c:pt idx="818">
                  <c:v>7.0421520054306977E-2</c:v>
                </c:pt>
                <c:pt idx="819">
                  <c:v>7.1437499036814484E-2</c:v>
                </c:pt>
                <c:pt idx="820">
                  <c:v>7.1630421131286981E-2</c:v>
                </c:pt>
                <c:pt idx="821">
                  <c:v>7.3438910937622101E-2</c:v>
                </c:pt>
                <c:pt idx="822">
                  <c:v>7.436716851810192E-2</c:v>
                </c:pt>
                <c:pt idx="823">
                  <c:v>7.4436133789990894E-2</c:v>
                </c:pt>
                <c:pt idx="824">
                  <c:v>7.4548467299084598E-2</c:v>
                </c:pt>
                <c:pt idx="825">
                  <c:v>7.4575970594378399E-2</c:v>
                </c:pt>
                <c:pt idx="826">
                  <c:v>7.4586182090005004E-2</c:v>
                </c:pt>
                <c:pt idx="827">
                  <c:v>7.4861966508364006E-2</c:v>
                </c:pt>
                <c:pt idx="828">
                  <c:v>7.6095022046704694E-2</c:v>
                </c:pt>
                <c:pt idx="829">
                  <c:v>7.7102318969762301E-2</c:v>
                </c:pt>
                <c:pt idx="830">
                  <c:v>7.7151063329804995E-2</c:v>
                </c:pt>
                <c:pt idx="831">
                  <c:v>7.7157217734859312E-2</c:v>
                </c:pt>
                <c:pt idx="832">
                  <c:v>7.8510422051039086E-2</c:v>
                </c:pt>
                <c:pt idx="833">
                  <c:v>7.8873026378769695E-2</c:v>
                </c:pt>
                <c:pt idx="834">
                  <c:v>7.9751162078351298E-2</c:v>
                </c:pt>
                <c:pt idx="835">
                  <c:v>8.0374604723350396E-2</c:v>
                </c:pt>
                <c:pt idx="836">
                  <c:v>8.0703136546120782E-2</c:v>
                </c:pt>
                <c:pt idx="837">
                  <c:v>8.2493747723851679E-2</c:v>
                </c:pt>
                <c:pt idx="838">
                  <c:v>8.2705271082773604E-2</c:v>
                </c:pt>
                <c:pt idx="839">
                  <c:v>8.4106237797805281E-2</c:v>
                </c:pt>
                <c:pt idx="840">
                  <c:v>8.6135581409609696E-2</c:v>
                </c:pt>
                <c:pt idx="841">
                  <c:v>8.6328310513433704E-2</c:v>
                </c:pt>
                <c:pt idx="842">
                  <c:v>8.9865839485970739E-2</c:v>
                </c:pt>
                <c:pt idx="843">
                  <c:v>9.0229371908689585E-2</c:v>
                </c:pt>
                <c:pt idx="844">
                  <c:v>9.0761816363601297E-2</c:v>
                </c:pt>
                <c:pt idx="845">
                  <c:v>9.0984046150101208E-2</c:v>
                </c:pt>
                <c:pt idx="846">
                  <c:v>9.1237503228080524E-2</c:v>
                </c:pt>
                <c:pt idx="847">
                  <c:v>9.2339930847495519E-2</c:v>
                </c:pt>
                <c:pt idx="848">
                  <c:v>9.6157432246348803E-2</c:v>
                </c:pt>
                <c:pt idx="849">
                  <c:v>9.7111378182104205E-2</c:v>
                </c:pt>
                <c:pt idx="850">
                  <c:v>9.7740577863650105E-2</c:v>
                </c:pt>
                <c:pt idx="851">
                  <c:v>9.8539207419989699E-2</c:v>
                </c:pt>
                <c:pt idx="852">
                  <c:v>9.8963772784197226E-2</c:v>
                </c:pt>
                <c:pt idx="853">
                  <c:v>0.10322232195151422</c:v>
                </c:pt>
                <c:pt idx="854">
                  <c:v>0.10509865812556902</c:v>
                </c:pt>
                <c:pt idx="855">
                  <c:v>0.10640635498175013</c:v>
                </c:pt>
                <c:pt idx="856">
                  <c:v>0.10668495766231402</c:v>
                </c:pt>
                <c:pt idx="857">
                  <c:v>0.10726307888906408</c:v>
                </c:pt>
                <c:pt idx="858">
                  <c:v>0.10746643348442808</c:v>
                </c:pt>
                <c:pt idx="859">
                  <c:v>0.10756628533482208</c:v>
                </c:pt>
                <c:pt idx="860">
                  <c:v>0.10823173775929117</c:v>
                </c:pt>
                <c:pt idx="861">
                  <c:v>0.10851364369811808</c:v>
                </c:pt>
                <c:pt idx="862">
                  <c:v>0.11026636707890308</c:v>
                </c:pt>
                <c:pt idx="863">
                  <c:v>0.11370380440396402</c:v>
                </c:pt>
                <c:pt idx="864">
                  <c:v>0.11408520111765802</c:v>
                </c:pt>
                <c:pt idx="865">
                  <c:v>0.115547231055038</c:v>
                </c:pt>
                <c:pt idx="866">
                  <c:v>0.11660284928842916</c:v>
                </c:pt>
                <c:pt idx="867">
                  <c:v>0.11989304083298513</c:v>
                </c:pt>
                <c:pt idx="868">
                  <c:v>0.12215514044687925</c:v>
                </c:pt>
                <c:pt idx="869">
                  <c:v>0.12237888730929591</c:v>
                </c:pt>
                <c:pt idx="870">
                  <c:v>0.12263473075738617</c:v>
                </c:pt>
                <c:pt idx="871">
                  <c:v>0.123350152310607</c:v>
                </c:pt>
                <c:pt idx="872">
                  <c:v>0.1246342058285492</c:v>
                </c:pt>
                <c:pt idx="873">
                  <c:v>0.12686948074082327</c:v>
                </c:pt>
                <c:pt idx="874">
                  <c:v>0.1273705175000738</c:v>
                </c:pt>
                <c:pt idx="875">
                  <c:v>0.12878192465289201</c:v>
                </c:pt>
                <c:pt idx="876">
                  <c:v>0.13054221631727317</c:v>
                </c:pt>
                <c:pt idx="877">
                  <c:v>0.13090569080466999</c:v>
                </c:pt>
                <c:pt idx="878">
                  <c:v>0.13095674854079223</c:v>
                </c:pt>
                <c:pt idx="879">
                  <c:v>0.131014129488388</c:v>
                </c:pt>
                <c:pt idx="880">
                  <c:v>0.13257395003383088</c:v>
                </c:pt>
                <c:pt idx="881">
                  <c:v>0.13290717629142526</c:v>
                </c:pt>
                <c:pt idx="882">
                  <c:v>0.136075964024098</c:v>
                </c:pt>
                <c:pt idx="883">
                  <c:v>0.13915439180662917</c:v>
                </c:pt>
                <c:pt idx="884">
                  <c:v>0.140359961216907</c:v>
                </c:pt>
                <c:pt idx="885">
                  <c:v>0.141127840328027</c:v>
                </c:pt>
                <c:pt idx="886">
                  <c:v>0.14183661084834601</c:v>
                </c:pt>
                <c:pt idx="887">
                  <c:v>0.14694160367122533</c:v>
                </c:pt>
                <c:pt idx="888">
                  <c:v>0.14755023538957901</c:v>
                </c:pt>
                <c:pt idx="889">
                  <c:v>0.14792106417299633</c:v>
                </c:pt>
                <c:pt idx="890">
                  <c:v>0.14822556232375383</c:v>
                </c:pt>
                <c:pt idx="891">
                  <c:v>0.15113425353523627</c:v>
                </c:pt>
                <c:pt idx="892">
                  <c:v>0.1537595858224734</c:v>
                </c:pt>
                <c:pt idx="893">
                  <c:v>0.15841774663439337</c:v>
                </c:pt>
                <c:pt idx="894">
                  <c:v>0.15862155113464887</c:v>
                </c:pt>
                <c:pt idx="895">
                  <c:v>0.15915729199111717</c:v>
                </c:pt>
                <c:pt idx="896">
                  <c:v>0.15999999999999936</c:v>
                </c:pt>
              </c:numCache>
            </c:numRef>
          </c:xVal>
          <c:yVal>
            <c:numRef>
              <c:f>'2mm'!$R$2:$R$898</c:f>
              <c:numCache>
                <c:formatCode>General</c:formatCode>
                <c:ptCount val="897"/>
                <c:pt idx="0">
                  <c:v>0.10811494620084659</c:v>
                </c:pt>
                <c:pt idx="1">
                  <c:v>0.10873645593461052</c:v>
                </c:pt>
                <c:pt idx="2">
                  <c:v>0.10865296175113151</c:v>
                </c:pt>
                <c:pt idx="3">
                  <c:v>0.10912607042275749</c:v>
                </c:pt>
                <c:pt idx="4">
                  <c:v>0.11985706577952848</c:v>
                </c:pt>
                <c:pt idx="5">
                  <c:v>0.12807861989225638</c:v>
                </c:pt>
                <c:pt idx="6">
                  <c:v>0.13155924724083645</c:v>
                </c:pt>
                <c:pt idx="7">
                  <c:v>0.13356601627601375</c:v>
                </c:pt>
                <c:pt idx="8">
                  <c:v>0.14568106133215392</c:v>
                </c:pt>
                <c:pt idx="9">
                  <c:v>0.1545146227216054</c:v>
                </c:pt>
                <c:pt idx="10">
                  <c:v>0.16419338944445691</c:v>
                </c:pt>
                <c:pt idx="11">
                  <c:v>0.18057940430340991</c:v>
                </c:pt>
                <c:pt idx="12">
                  <c:v>0.18359290417759608</c:v>
                </c:pt>
                <c:pt idx="13">
                  <c:v>0.18604047698033646</c:v>
                </c:pt>
                <c:pt idx="14">
                  <c:v>0.18760873291028041</c:v>
                </c:pt>
                <c:pt idx="15">
                  <c:v>0.18943067916249606</c:v>
                </c:pt>
                <c:pt idx="16">
                  <c:v>0.21088064547699667</c:v>
                </c:pt>
                <c:pt idx="17">
                  <c:v>0.22931244572365939</c:v>
                </c:pt>
                <c:pt idx="18">
                  <c:v>0.24335584204145971</c:v>
                </c:pt>
                <c:pt idx="19">
                  <c:v>0.23933738191889059</c:v>
                </c:pt>
                <c:pt idx="20">
                  <c:v>0.27279011680047965</c:v>
                </c:pt>
                <c:pt idx="21">
                  <c:v>0.2964510263851951</c:v>
                </c:pt>
                <c:pt idx="22">
                  <c:v>0.29856390178141762</c:v>
                </c:pt>
                <c:pt idx="23">
                  <c:v>0.31994978074517388</c:v>
                </c:pt>
                <c:pt idx="24">
                  <c:v>0.34356223975470973</c:v>
                </c:pt>
                <c:pt idx="25">
                  <c:v>0.36565936293889534</c:v>
                </c:pt>
                <c:pt idx="26">
                  <c:v>0.37486172829506925</c:v>
                </c:pt>
                <c:pt idx="27">
                  <c:v>0.38105679390672825</c:v>
                </c:pt>
                <c:pt idx="28">
                  <c:v>0.40104634518439281</c:v>
                </c:pt>
                <c:pt idx="29">
                  <c:v>0.43218033339175915</c:v>
                </c:pt>
                <c:pt idx="30">
                  <c:v>0.49038354475664225</c:v>
                </c:pt>
                <c:pt idx="31">
                  <c:v>0.53686021517753668</c:v>
                </c:pt>
                <c:pt idx="32">
                  <c:v>0.54394124004910893</c:v>
                </c:pt>
                <c:pt idx="33">
                  <c:v>0.64806499629652514</c:v>
                </c:pt>
                <c:pt idx="34">
                  <c:v>0.65446958000443411</c:v>
                </c:pt>
                <c:pt idx="35">
                  <c:v>0.68012108679439065</c:v>
                </c:pt>
                <c:pt idx="36">
                  <c:v>0.70775934204899893</c:v>
                </c:pt>
                <c:pt idx="37">
                  <c:v>0.72404379583028666</c:v>
                </c:pt>
                <c:pt idx="38">
                  <c:v>0.70528335553605526</c:v>
                </c:pt>
                <c:pt idx="39">
                  <c:v>0.72436583684238653</c:v>
                </c:pt>
                <c:pt idx="40">
                  <c:v>0.78593082822875904</c:v>
                </c:pt>
                <c:pt idx="41">
                  <c:v>0.83952687622195199</c:v>
                </c:pt>
                <c:pt idx="42">
                  <c:v>0.83845779494672756</c:v>
                </c:pt>
                <c:pt idx="43">
                  <c:v>0.87567467297110846</c:v>
                </c:pt>
                <c:pt idx="44">
                  <c:v>0.9113650509790423</c:v>
                </c:pt>
                <c:pt idx="45">
                  <c:v>0.97112600469342436</c:v>
                </c:pt>
                <c:pt idx="46">
                  <c:v>1.0053291551264585</c:v>
                </c:pt>
                <c:pt idx="47">
                  <c:v>1.0820764279936621</c:v>
                </c:pt>
                <c:pt idx="48">
                  <c:v>1.0919894835852053</c:v>
                </c:pt>
                <c:pt idx="49">
                  <c:v>1.2179937817593069</c:v>
                </c:pt>
                <c:pt idx="50">
                  <c:v>1.2828014352596018</c:v>
                </c:pt>
                <c:pt idx="51">
                  <c:v>1.3818856305664364</c:v>
                </c:pt>
                <c:pt idx="52">
                  <c:v>1.3991104446624401</c:v>
                </c:pt>
                <c:pt idx="53">
                  <c:v>1.4817947818401473</c:v>
                </c:pt>
                <c:pt idx="54">
                  <c:v>1.5628880464691233</c:v>
                </c:pt>
                <c:pt idx="55">
                  <c:v>1.6055654179110559</c:v>
                </c:pt>
                <c:pt idx="56">
                  <c:v>1.6524061032119581</c:v>
                </c:pt>
                <c:pt idx="57">
                  <c:v>1.7091242356137406</c:v>
                </c:pt>
                <c:pt idx="58">
                  <c:v>1.823627706985246</c:v>
                </c:pt>
                <c:pt idx="59">
                  <c:v>1.9570487917371233</c:v>
                </c:pt>
                <c:pt idx="60">
                  <c:v>2.0262062305154798</c:v>
                </c:pt>
                <c:pt idx="61">
                  <c:v>2.1374963639435265</c:v>
                </c:pt>
                <c:pt idx="62">
                  <c:v>2.134640598840067</c:v>
                </c:pt>
                <c:pt idx="63">
                  <c:v>2.2312666282557525</c:v>
                </c:pt>
                <c:pt idx="64">
                  <c:v>2.3245268528495653</c:v>
                </c:pt>
                <c:pt idx="65">
                  <c:v>2.4246938545516756</c:v>
                </c:pt>
                <c:pt idx="66">
                  <c:v>3.004738448708558</c:v>
                </c:pt>
                <c:pt idx="67">
                  <c:v>3.0205619880846366</c:v>
                </c:pt>
                <c:pt idx="68">
                  <c:v>3.1405978814695086</c:v>
                </c:pt>
                <c:pt idx="69">
                  <c:v>3.4068785418904541</c:v>
                </c:pt>
                <c:pt idx="70">
                  <c:v>3.679877315109426</c:v>
                </c:pt>
                <c:pt idx="71">
                  <c:v>3.7833931086896921</c:v>
                </c:pt>
                <c:pt idx="72">
                  <c:v>3.8646570261749074</c:v>
                </c:pt>
                <c:pt idx="73">
                  <c:v>3.9501093837548886</c:v>
                </c:pt>
                <c:pt idx="74">
                  <c:v>3.9698455409720141</c:v>
                </c:pt>
                <c:pt idx="75">
                  <c:v>4.2689037784716293</c:v>
                </c:pt>
                <c:pt idx="76">
                  <c:v>4.4680260374381557</c:v>
                </c:pt>
                <c:pt idx="77">
                  <c:v>4.4956243230998272</c:v>
                </c:pt>
                <c:pt idx="78">
                  <c:v>4.5365012488045142</c:v>
                </c:pt>
                <c:pt idx="79">
                  <c:v>5.0298485768484626</c:v>
                </c:pt>
                <c:pt idx="80">
                  <c:v>5.5594705813569565</c:v>
                </c:pt>
                <c:pt idx="81">
                  <c:v>5.9941622804524073</c:v>
                </c:pt>
                <c:pt idx="82">
                  <c:v>6.1366944486998118</c:v>
                </c:pt>
                <c:pt idx="83">
                  <c:v>6.3306979519724873</c:v>
                </c:pt>
                <c:pt idx="84">
                  <c:v>6.9486803611112462</c:v>
                </c:pt>
                <c:pt idx="85">
                  <c:v>7.021387782486209</c:v>
                </c:pt>
                <c:pt idx="86">
                  <c:v>7.345649654443176</c:v>
                </c:pt>
                <c:pt idx="87">
                  <c:v>7.7843137315750068</c:v>
                </c:pt>
                <c:pt idx="88">
                  <c:v>7.868699636209878</c:v>
                </c:pt>
                <c:pt idx="89">
                  <c:v>7.8905009022920289</c:v>
                </c:pt>
                <c:pt idx="90">
                  <c:v>8.4170916101912177</c:v>
                </c:pt>
                <c:pt idx="91">
                  <c:v>9.6098125059528954</c:v>
                </c:pt>
                <c:pt idx="92">
                  <c:v>9.912348456074163</c:v>
                </c:pt>
                <c:pt idx="93">
                  <c:v>9.8541416992333488</c:v>
                </c:pt>
                <c:pt idx="94">
                  <c:v>10.132202441393398</c:v>
                </c:pt>
                <c:pt idx="95">
                  <c:v>10.762131800113567</c:v>
                </c:pt>
                <c:pt idx="96">
                  <c:v>12.344182991097384</c:v>
                </c:pt>
                <c:pt idx="97">
                  <c:v>12.843866407811515</c:v>
                </c:pt>
                <c:pt idx="98">
                  <c:v>12.896248657329505</c:v>
                </c:pt>
                <c:pt idx="99">
                  <c:v>12.853653222177361</c:v>
                </c:pt>
                <c:pt idx="100">
                  <c:v>16.013315501272832</c:v>
                </c:pt>
                <c:pt idx="101">
                  <c:v>17.364124849889887</c:v>
                </c:pt>
                <c:pt idx="102">
                  <c:v>19.302022037658329</c:v>
                </c:pt>
                <c:pt idx="103">
                  <c:v>19.447257798611421</c:v>
                </c:pt>
                <c:pt idx="104">
                  <c:v>21.88009350407561</c:v>
                </c:pt>
                <c:pt idx="105">
                  <c:v>21.11695516194564</c:v>
                </c:pt>
                <c:pt idx="106">
                  <c:v>21.461034950321796</c:v>
                </c:pt>
                <c:pt idx="107">
                  <c:v>25.894755115284756</c:v>
                </c:pt>
                <c:pt idx="108">
                  <c:v>28.209652159945929</c:v>
                </c:pt>
                <c:pt idx="109">
                  <c:v>29.557609040890984</c:v>
                </c:pt>
                <c:pt idx="110">
                  <c:v>53.061771944078714</c:v>
                </c:pt>
                <c:pt idx="111">
                  <c:v>59.381588758862044</c:v>
                </c:pt>
                <c:pt idx="112">
                  <c:v>59.398878935690426</c:v>
                </c:pt>
                <c:pt idx="113">
                  <c:v>60.049713283867831</c:v>
                </c:pt>
                <c:pt idx="114">
                  <c:v>63.452277341322244</c:v>
                </c:pt>
                <c:pt idx="115">
                  <c:v>64.358851622287489</c:v>
                </c:pt>
                <c:pt idx="116">
                  <c:v>66.182023826583645</c:v>
                </c:pt>
                <c:pt idx="117">
                  <c:v>66.217327412989448</c:v>
                </c:pt>
                <c:pt idx="118">
                  <c:v>67.436604859455755</c:v>
                </c:pt>
                <c:pt idx="119">
                  <c:v>68.739452689465864</c:v>
                </c:pt>
                <c:pt idx="120">
                  <c:v>69.133601721886649</c:v>
                </c:pt>
                <c:pt idx="121">
                  <c:v>69.524538554021277</c:v>
                </c:pt>
                <c:pt idx="122">
                  <c:v>70.222632034852936</c:v>
                </c:pt>
                <c:pt idx="123">
                  <c:v>70.658757719756352</c:v>
                </c:pt>
                <c:pt idx="124">
                  <c:v>70.679234410094537</c:v>
                </c:pt>
                <c:pt idx="125">
                  <c:v>71.374469986603287</c:v>
                </c:pt>
                <c:pt idx="126">
                  <c:v>71.398047987179098</c:v>
                </c:pt>
                <c:pt idx="127">
                  <c:v>71.692145461173723</c:v>
                </c:pt>
                <c:pt idx="128">
                  <c:v>72.218480186812002</c:v>
                </c:pt>
                <c:pt idx="129">
                  <c:v>72.149651729274296</c:v>
                </c:pt>
                <c:pt idx="130">
                  <c:v>72.190965259274904</c:v>
                </c:pt>
                <c:pt idx="131">
                  <c:v>72.198385498340556</c:v>
                </c:pt>
                <c:pt idx="132">
                  <c:v>72.569665880996396</c:v>
                </c:pt>
                <c:pt idx="133">
                  <c:v>72.570370580896267</c:v>
                </c:pt>
                <c:pt idx="134">
                  <c:v>72.615004663251568</c:v>
                </c:pt>
                <c:pt idx="135">
                  <c:v>72.633835730215608</c:v>
                </c:pt>
                <c:pt idx="136">
                  <c:v>72.636016031852648</c:v>
                </c:pt>
                <c:pt idx="137">
                  <c:v>72.774634017839858</c:v>
                </c:pt>
                <c:pt idx="138">
                  <c:v>72.775890666828829</c:v>
                </c:pt>
                <c:pt idx="139">
                  <c:v>72.778167343221384</c:v>
                </c:pt>
                <c:pt idx="140">
                  <c:v>72.799680768273319</c:v>
                </c:pt>
                <c:pt idx="141">
                  <c:v>72.624947566652224</c:v>
                </c:pt>
                <c:pt idx="142">
                  <c:v>72.62797296325337</c:v>
                </c:pt>
                <c:pt idx="143">
                  <c:v>72.624881609975873</c:v>
                </c:pt>
                <c:pt idx="144">
                  <c:v>72.553815730175032</c:v>
                </c:pt>
                <c:pt idx="145">
                  <c:v>72.377073982714649</c:v>
                </c:pt>
                <c:pt idx="146">
                  <c:v>72.372646073746637</c:v>
                </c:pt>
                <c:pt idx="147">
                  <c:v>72.371897438343609</c:v>
                </c:pt>
                <c:pt idx="148">
                  <c:v>72.26536673886298</c:v>
                </c:pt>
                <c:pt idx="149">
                  <c:v>72.264580607294377</c:v>
                </c:pt>
                <c:pt idx="150">
                  <c:v>71.955758774734377</c:v>
                </c:pt>
                <c:pt idx="151">
                  <c:v>71.717518756238022</c:v>
                </c:pt>
                <c:pt idx="152">
                  <c:v>71.241489688870814</c:v>
                </c:pt>
                <c:pt idx="153">
                  <c:v>71.225027696913571</c:v>
                </c:pt>
                <c:pt idx="154">
                  <c:v>71.224749086020452</c:v>
                </c:pt>
                <c:pt idx="155">
                  <c:v>71.130747458298984</c:v>
                </c:pt>
                <c:pt idx="156">
                  <c:v>70.855227296991089</c:v>
                </c:pt>
                <c:pt idx="157">
                  <c:v>70.839776301226564</c:v>
                </c:pt>
                <c:pt idx="158">
                  <c:v>70.376851210871195</c:v>
                </c:pt>
                <c:pt idx="159">
                  <c:v>70.353496468398163</c:v>
                </c:pt>
                <c:pt idx="160">
                  <c:v>69.663819401478491</c:v>
                </c:pt>
                <c:pt idx="161">
                  <c:v>68.991482827131748</c:v>
                </c:pt>
                <c:pt idx="162">
                  <c:v>68.571390953084588</c:v>
                </c:pt>
                <c:pt idx="163">
                  <c:v>67.268002396564327</c:v>
                </c:pt>
                <c:pt idx="164">
                  <c:v>67.237807206894658</c:v>
                </c:pt>
                <c:pt idx="165">
                  <c:v>67.222814347358309</c:v>
                </c:pt>
                <c:pt idx="166">
                  <c:v>67.181881541926089</c:v>
                </c:pt>
                <c:pt idx="167">
                  <c:v>66.105679250883043</c:v>
                </c:pt>
                <c:pt idx="168">
                  <c:v>65.687526241832458</c:v>
                </c:pt>
                <c:pt idx="169">
                  <c:v>64.981998365855574</c:v>
                </c:pt>
                <c:pt idx="170">
                  <c:v>61.603548949977785</c:v>
                </c:pt>
                <c:pt idx="171">
                  <c:v>57.589342324715162</c:v>
                </c:pt>
                <c:pt idx="172">
                  <c:v>56.874532762697044</c:v>
                </c:pt>
                <c:pt idx="173">
                  <c:v>56.682384878402999</c:v>
                </c:pt>
                <c:pt idx="174">
                  <c:v>56.660730164949975</c:v>
                </c:pt>
                <c:pt idx="175">
                  <c:v>54.622206929326907</c:v>
                </c:pt>
                <c:pt idx="176">
                  <c:v>54.341844833807301</c:v>
                </c:pt>
                <c:pt idx="177">
                  <c:v>45.586263401333341</c:v>
                </c:pt>
                <c:pt idx="178">
                  <c:v>45.346970511219354</c:v>
                </c:pt>
                <c:pt idx="179">
                  <c:v>45.155268973150783</c:v>
                </c:pt>
                <c:pt idx="180">
                  <c:v>43.843959617238085</c:v>
                </c:pt>
                <c:pt idx="181">
                  <c:v>35.132918781869819</c:v>
                </c:pt>
                <c:pt idx="182">
                  <c:v>34.291021205691344</c:v>
                </c:pt>
                <c:pt idx="183">
                  <c:v>33.065532715966029</c:v>
                </c:pt>
                <c:pt idx="184">
                  <c:v>30.345447530286116</c:v>
                </c:pt>
                <c:pt idx="185">
                  <c:v>28.17701956434659</c:v>
                </c:pt>
                <c:pt idx="186">
                  <c:v>27.216594978168427</c:v>
                </c:pt>
                <c:pt idx="187">
                  <c:v>25.029817663153171</c:v>
                </c:pt>
                <c:pt idx="188">
                  <c:v>25.040455300854138</c:v>
                </c:pt>
                <c:pt idx="189">
                  <c:v>24.74585196834639</c:v>
                </c:pt>
                <c:pt idx="190">
                  <c:v>24.731526124187742</c:v>
                </c:pt>
                <c:pt idx="191">
                  <c:v>24.664524284752112</c:v>
                </c:pt>
                <c:pt idx="192">
                  <c:v>23.398873219790495</c:v>
                </c:pt>
                <c:pt idx="193">
                  <c:v>23.352032397937865</c:v>
                </c:pt>
                <c:pt idx="194">
                  <c:v>23.451611712044933</c:v>
                </c:pt>
                <c:pt idx="195">
                  <c:v>23.493331563284592</c:v>
                </c:pt>
                <c:pt idx="196">
                  <c:v>23.547774039709253</c:v>
                </c:pt>
                <c:pt idx="197">
                  <c:v>23.566135465108044</c:v>
                </c:pt>
                <c:pt idx="198">
                  <c:v>25.304390609746001</c:v>
                </c:pt>
                <c:pt idx="199">
                  <c:v>26.137619172788458</c:v>
                </c:pt>
                <c:pt idx="200">
                  <c:v>26.330796284494557</c:v>
                </c:pt>
                <c:pt idx="201">
                  <c:v>26.528620084263284</c:v>
                </c:pt>
                <c:pt idx="202">
                  <c:v>26.825758580129236</c:v>
                </c:pt>
                <c:pt idx="203">
                  <c:v>26.863007308525521</c:v>
                </c:pt>
                <c:pt idx="204">
                  <c:v>25.156126203315221</c:v>
                </c:pt>
                <c:pt idx="205">
                  <c:v>26.385627571923241</c:v>
                </c:pt>
                <c:pt idx="206">
                  <c:v>33.73851229458468</c:v>
                </c:pt>
                <c:pt idx="207">
                  <c:v>36.443756094238836</c:v>
                </c:pt>
                <c:pt idx="208">
                  <c:v>40.062634112540437</c:v>
                </c:pt>
                <c:pt idx="209">
                  <c:v>44.285330991391064</c:v>
                </c:pt>
                <c:pt idx="210">
                  <c:v>44.400462150237722</c:v>
                </c:pt>
                <c:pt idx="211">
                  <c:v>54.100241639793907</c:v>
                </c:pt>
                <c:pt idx="212">
                  <c:v>62.013613050067477</c:v>
                </c:pt>
                <c:pt idx="213">
                  <c:v>62.253503462441095</c:v>
                </c:pt>
                <c:pt idx="214">
                  <c:v>63.009146502914355</c:v>
                </c:pt>
                <c:pt idx="215">
                  <c:v>63.030200504188713</c:v>
                </c:pt>
                <c:pt idx="216">
                  <c:v>63.510713336301315</c:v>
                </c:pt>
                <c:pt idx="217">
                  <c:v>64.596843987668464</c:v>
                </c:pt>
                <c:pt idx="218">
                  <c:v>64.648389385389848</c:v>
                </c:pt>
                <c:pt idx="219">
                  <c:v>66.473348443882259</c:v>
                </c:pt>
                <c:pt idx="220">
                  <c:v>67.224769412408889</c:v>
                </c:pt>
                <c:pt idx="221">
                  <c:v>67.260881277925279</c:v>
                </c:pt>
                <c:pt idx="222">
                  <c:v>67.33350681906677</c:v>
                </c:pt>
                <c:pt idx="223">
                  <c:v>68.671446923962549</c:v>
                </c:pt>
                <c:pt idx="224">
                  <c:v>68.704505071014765</c:v>
                </c:pt>
                <c:pt idx="225">
                  <c:v>68.908666134346063</c:v>
                </c:pt>
                <c:pt idx="226">
                  <c:v>70.839286746131378</c:v>
                </c:pt>
                <c:pt idx="227">
                  <c:v>70.966997188748792</c:v>
                </c:pt>
                <c:pt idx="228">
                  <c:v>71.050816361613698</c:v>
                </c:pt>
                <c:pt idx="229">
                  <c:v>71.079065686994156</c:v>
                </c:pt>
                <c:pt idx="230">
                  <c:v>71.632446418386664</c:v>
                </c:pt>
                <c:pt idx="231">
                  <c:v>71.634357169219143</c:v>
                </c:pt>
                <c:pt idx="232">
                  <c:v>72.441196639833549</c:v>
                </c:pt>
                <c:pt idx="233">
                  <c:v>72.457915502588719</c:v>
                </c:pt>
                <c:pt idx="234">
                  <c:v>72.495832072206724</c:v>
                </c:pt>
                <c:pt idx="235">
                  <c:v>73.103375938921218</c:v>
                </c:pt>
                <c:pt idx="236">
                  <c:v>73.326734096533556</c:v>
                </c:pt>
                <c:pt idx="237">
                  <c:v>73.434637292179133</c:v>
                </c:pt>
                <c:pt idx="238">
                  <c:v>73.442533620108108</c:v>
                </c:pt>
                <c:pt idx="239">
                  <c:v>73.447347777644879</c:v>
                </c:pt>
                <c:pt idx="240">
                  <c:v>73.631357325507679</c:v>
                </c:pt>
                <c:pt idx="241">
                  <c:v>73.635623720492077</c:v>
                </c:pt>
                <c:pt idx="242">
                  <c:v>73.761683174103467</c:v>
                </c:pt>
                <c:pt idx="243">
                  <c:v>73.907929990147551</c:v>
                </c:pt>
                <c:pt idx="244">
                  <c:v>74.180732683041199</c:v>
                </c:pt>
                <c:pt idx="245">
                  <c:v>74.449950308862157</c:v>
                </c:pt>
                <c:pt idx="246">
                  <c:v>74.419392296137872</c:v>
                </c:pt>
                <c:pt idx="247">
                  <c:v>74.134824110993748</c:v>
                </c:pt>
                <c:pt idx="248">
                  <c:v>73.994384726638472</c:v>
                </c:pt>
                <c:pt idx="249">
                  <c:v>74.009908659983509</c:v>
                </c:pt>
                <c:pt idx="250">
                  <c:v>74.013690032482018</c:v>
                </c:pt>
                <c:pt idx="251">
                  <c:v>74.025286365425359</c:v>
                </c:pt>
                <c:pt idx="252">
                  <c:v>74.216722333021437</c:v>
                </c:pt>
                <c:pt idx="253">
                  <c:v>74.076755377988746</c:v>
                </c:pt>
                <c:pt idx="254">
                  <c:v>74.113526636287872</c:v>
                </c:pt>
                <c:pt idx="255">
                  <c:v>74.243380502652158</c:v>
                </c:pt>
                <c:pt idx="256">
                  <c:v>74.247107532602243</c:v>
                </c:pt>
                <c:pt idx="257">
                  <c:v>74.256460670344794</c:v>
                </c:pt>
                <c:pt idx="258">
                  <c:v>74.25673489731895</c:v>
                </c:pt>
                <c:pt idx="259">
                  <c:v>74.257529586078476</c:v>
                </c:pt>
                <c:pt idx="260">
                  <c:v>74.267877066936919</c:v>
                </c:pt>
                <c:pt idx="261">
                  <c:v>74.154246241862921</c:v>
                </c:pt>
                <c:pt idx="262">
                  <c:v>73.830503292432439</c:v>
                </c:pt>
                <c:pt idx="263">
                  <c:v>73.821661156798569</c:v>
                </c:pt>
                <c:pt idx="264">
                  <c:v>73.820883186513967</c:v>
                </c:pt>
                <c:pt idx="265">
                  <c:v>73.453447151896029</c:v>
                </c:pt>
                <c:pt idx="266">
                  <c:v>73.679588021776439</c:v>
                </c:pt>
                <c:pt idx="267">
                  <c:v>73.841549830285402</c:v>
                </c:pt>
                <c:pt idx="268">
                  <c:v>73.814015122034178</c:v>
                </c:pt>
                <c:pt idx="269">
                  <c:v>73.652170242910358</c:v>
                </c:pt>
                <c:pt idx="270">
                  <c:v>73.105132053368209</c:v>
                </c:pt>
                <c:pt idx="271">
                  <c:v>72.861556199871657</c:v>
                </c:pt>
                <c:pt idx="272">
                  <c:v>72.245119604364461</c:v>
                </c:pt>
                <c:pt idx="273">
                  <c:v>72.077035344053556</c:v>
                </c:pt>
                <c:pt idx="274">
                  <c:v>71.850484657076919</c:v>
                </c:pt>
                <c:pt idx="275">
                  <c:v>71.832620543633908</c:v>
                </c:pt>
                <c:pt idx="276">
                  <c:v>71.831001786971129</c:v>
                </c:pt>
                <c:pt idx="277">
                  <c:v>71.459275972292332</c:v>
                </c:pt>
                <c:pt idx="278">
                  <c:v>70.237572270978873</c:v>
                </c:pt>
                <c:pt idx="279">
                  <c:v>70.194109116596735</c:v>
                </c:pt>
                <c:pt idx="280">
                  <c:v>70.191514388830896</c:v>
                </c:pt>
                <c:pt idx="281">
                  <c:v>70.019328249619434</c:v>
                </c:pt>
                <c:pt idx="282">
                  <c:v>69.771633342956079</c:v>
                </c:pt>
                <c:pt idx="283">
                  <c:v>69.751871750360479</c:v>
                </c:pt>
                <c:pt idx="284">
                  <c:v>69.448380810525236</c:v>
                </c:pt>
                <c:pt idx="285">
                  <c:v>68.755510468225395</c:v>
                </c:pt>
                <c:pt idx="286">
                  <c:v>68.574529160512427</c:v>
                </c:pt>
                <c:pt idx="287">
                  <c:v>67.007719831390546</c:v>
                </c:pt>
                <c:pt idx="288">
                  <c:v>63.712367323729403</c:v>
                </c:pt>
                <c:pt idx="289">
                  <c:v>63.347867248518405</c:v>
                </c:pt>
                <c:pt idx="290">
                  <c:v>63.344287520168514</c:v>
                </c:pt>
                <c:pt idx="291">
                  <c:v>63.331724561007704</c:v>
                </c:pt>
                <c:pt idx="292">
                  <c:v>62.835804761317057</c:v>
                </c:pt>
                <c:pt idx="293">
                  <c:v>59.231299160802571</c:v>
                </c:pt>
                <c:pt idx="294">
                  <c:v>55.982702535439671</c:v>
                </c:pt>
                <c:pt idx="295">
                  <c:v>55.044800420346292</c:v>
                </c:pt>
                <c:pt idx="296">
                  <c:v>49.335613610825895</c:v>
                </c:pt>
                <c:pt idx="297">
                  <c:v>49.080587499787818</c:v>
                </c:pt>
                <c:pt idx="298">
                  <c:v>43.022271531713876</c:v>
                </c:pt>
                <c:pt idx="299">
                  <c:v>40.692600759949265</c:v>
                </c:pt>
                <c:pt idx="300">
                  <c:v>39.281529348178069</c:v>
                </c:pt>
                <c:pt idx="301">
                  <c:v>37.358970806795881</c:v>
                </c:pt>
                <c:pt idx="302">
                  <c:v>35.35557031332327</c:v>
                </c:pt>
                <c:pt idx="303">
                  <c:v>34.537813287968923</c:v>
                </c:pt>
                <c:pt idx="304">
                  <c:v>31.042142837786844</c:v>
                </c:pt>
                <c:pt idx="305">
                  <c:v>30.768349283397477</c:v>
                </c:pt>
                <c:pt idx="306">
                  <c:v>30.471573060370137</c:v>
                </c:pt>
                <c:pt idx="307">
                  <c:v>28.911337103519312</c:v>
                </c:pt>
                <c:pt idx="308">
                  <c:v>28.902580583251019</c:v>
                </c:pt>
                <c:pt idx="309">
                  <c:v>27.251068318384558</c:v>
                </c:pt>
                <c:pt idx="310">
                  <c:v>27.236749333473597</c:v>
                </c:pt>
                <c:pt idx="311">
                  <c:v>27.185403389719095</c:v>
                </c:pt>
                <c:pt idx="312">
                  <c:v>25.387840031396717</c:v>
                </c:pt>
                <c:pt idx="313">
                  <c:v>24.51076158305505</c:v>
                </c:pt>
                <c:pt idx="314">
                  <c:v>24.624340726501067</c:v>
                </c:pt>
                <c:pt idx="315">
                  <c:v>24.67935282011635</c:v>
                </c:pt>
                <c:pt idx="316">
                  <c:v>24.804669632259667</c:v>
                </c:pt>
                <c:pt idx="317">
                  <c:v>26.735317317908329</c:v>
                </c:pt>
                <c:pt idx="318">
                  <c:v>27.258806964330116</c:v>
                </c:pt>
                <c:pt idx="319">
                  <c:v>27.492539838880322</c:v>
                </c:pt>
                <c:pt idx="320">
                  <c:v>27.878790684413485</c:v>
                </c:pt>
                <c:pt idx="321">
                  <c:v>28.102722120745586</c:v>
                </c:pt>
                <c:pt idx="322">
                  <c:v>29.067854159306723</c:v>
                </c:pt>
                <c:pt idx="323">
                  <c:v>30.252314397122138</c:v>
                </c:pt>
                <c:pt idx="324">
                  <c:v>35.897055792434813</c:v>
                </c:pt>
                <c:pt idx="325">
                  <c:v>36.075852532883452</c:v>
                </c:pt>
                <c:pt idx="326">
                  <c:v>42.002105548453194</c:v>
                </c:pt>
                <c:pt idx="327">
                  <c:v>42.090336144209189</c:v>
                </c:pt>
                <c:pt idx="328">
                  <c:v>47.835912145593383</c:v>
                </c:pt>
                <c:pt idx="329">
                  <c:v>48.701929574597415</c:v>
                </c:pt>
                <c:pt idx="330">
                  <c:v>50.164883809373613</c:v>
                </c:pt>
                <c:pt idx="331">
                  <c:v>60.901071964067896</c:v>
                </c:pt>
                <c:pt idx="332">
                  <c:v>61.059916495871306</c:v>
                </c:pt>
                <c:pt idx="333">
                  <c:v>63.395713827929747</c:v>
                </c:pt>
                <c:pt idx="334">
                  <c:v>63.423363797194753</c:v>
                </c:pt>
                <c:pt idx="335">
                  <c:v>65.42080285296197</c:v>
                </c:pt>
                <c:pt idx="336">
                  <c:v>66.008200989159192</c:v>
                </c:pt>
                <c:pt idx="337">
                  <c:v>66.938158934897245</c:v>
                </c:pt>
                <c:pt idx="338">
                  <c:v>67.630781623985726</c:v>
                </c:pt>
                <c:pt idx="339">
                  <c:v>67.670056224872539</c:v>
                </c:pt>
                <c:pt idx="340">
                  <c:v>67.676534681784489</c:v>
                </c:pt>
                <c:pt idx="341">
                  <c:v>68.187245077393982</c:v>
                </c:pt>
                <c:pt idx="342">
                  <c:v>69.058688432754721</c:v>
                </c:pt>
                <c:pt idx="343">
                  <c:v>69.089557786187768</c:v>
                </c:pt>
                <c:pt idx="344">
                  <c:v>70.095586976923059</c:v>
                </c:pt>
                <c:pt idx="345">
                  <c:v>71.161035459524584</c:v>
                </c:pt>
                <c:pt idx="346">
                  <c:v>71.163725244746416</c:v>
                </c:pt>
                <c:pt idx="347">
                  <c:v>72.093088491043773</c:v>
                </c:pt>
                <c:pt idx="348">
                  <c:v>72.733042771841809</c:v>
                </c:pt>
                <c:pt idx="349">
                  <c:v>72.617720968432593</c:v>
                </c:pt>
                <c:pt idx="350">
                  <c:v>72.544026810377161</c:v>
                </c:pt>
                <c:pt idx="351">
                  <c:v>72.725997548096359</c:v>
                </c:pt>
                <c:pt idx="352">
                  <c:v>72.739645961128218</c:v>
                </c:pt>
                <c:pt idx="353">
                  <c:v>72.820472368325298</c:v>
                </c:pt>
                <c:pt idx="354">
                  <c:v>72.875927133081049</c:v>
                </c:pt>
                <c:pt idx="355">
                  <c:v>73.585313076438837</c:v>
                </c:pt>
                <c:pt idx="356">
                  <c:v>73.811868856743018</c:v>
                </c:pt>
                <c:pt idx="357">
                  <c:v>73.933975751155614</c:v>
                </c:pt>
                <c:pt idx="358">
                  <c:v>74.198597789514253</c:v>
                </c:pt>
                <c:pt idx="359">
                  <c:v>74.239029926140304</c:v>
                </c:pt>
                <c:pt idx="360">
                  <c:v>74.292370735068388</c:v>
                </c:pt>
                <c:pt idx="361">
                  <c:v>74.29707673853747</c:v>
                </c:pt>
                <c:pt idx="362">
                  <c:v>74.310657916134119</c:v>
                </c:pt>
                <c:pt idx="363">
                  <c:v>74.689670058363319</c:v>
                </c:pt>
                <c:pt idx="364">
                  <c:v>74.646416996269579</c:v>
                </c:pt>
                <c:pt idx="365">
                  <c:v>74.645125400491338</c:v>
                </c:pt>
                <c:pt idx="366">
                  <c:v>74.644215137327521</c:v>
                </c:pt>
                <c:pt idx="367">
                  <c:v>74.62744397813556</c:v>
                </c:pt>
                <c:pt idx="368">
                  <c:v>74.626814048630848</c:v>
                </c:pt>
                <c:pt idx="369">
                  <c:v>74.626226563012864</c:v>
                </c:pt>
                <c:pt idx="370">
                  <c:v>74.605926523503058</c:v>
                </c:pt>
                <c:pt idx="371">
                  <c:v>74.426578907988826</c:v>
                </c:pt>
                <c:pt idx="372">
                  <c:v>74.354210368029669</c:v>
                </c:pt>
                <c:pt idx="373">
                  <c:v>74.474074283428678</c:v>
                </c:pt>
                <c:pt idx="374">
                  <c:v>74.359218822891265</c:v>
                </c:pt>
                <c:pt idx="375">
                  <c:v>74.345663750920366</c:v>
                </c:pt>
                <c:pt idx="376">
                  <c:v>74.479491913880594</c:v>
                </c:pt>
                <c:pt idx="377">
                  <c:v>74.483792803043968</c:v>
                </c:pt>
                <c:pt idx="378">
                  <c:v>74.483871797286838</c:v>
                </c:pt>
                <c:pt idx="379">
                  <c:v>74.484068556085418</c:v>
                </c:pt>
                <c:pt idx="380">
                  <c:v>74.493752890894157</c:v>
                </c:pt>
                <c:pt idx="381">
                  <c:v>74.494486682123437</c:v>
                </c:pt>
                <c:pt idx="382">
                  <c:v>74.494640000874085</c:v>
                </c:pt>
                <c:pt idx="383">
                  <c:v>74.502624609410347</c:v>
                </c:pt>
                <c:pt idx="384">
                  <c:v>74.494779304501051</c:v>
                </c:pt>
                <c:pt idx="385">
                  <c:v>74.366478447855727</c:v>
                </c:pt>
                <c:pt idx="386">
                  <c:v>74.351616940440962</c:v>
                </c:pt>
                <c:pt idx="387">
                  <c:v>74.350323606852101</c:v>
                </c:pt>
                <c:pt idx="388">
                  <c:v>74.036744552528774</c:v>
                </c:pt>
                <c:pt idx="389">
                  <c:v>73.672618027297688</c:v>
                </c:pt>
                <c:pt idx="390">
                  <c:v>73.533865899098657</c:v>
                </c:pt>
                <c:pt idx="391">
                  <c:v>73.52824175083677</c:v>
                </c:pt>
                <c:pt idx="392">
                  <c:v>73.491874620351865</c:v>
                </c:pt>
                <c:pt idx="393">
                  <c:v>73.390792989326869</c:v>
                </c:pt>
                <c:pt idx="394">
                  <c:v>73.306029090556848</c:v>
                </c:pt>
                <c:pt idx="395">
                  <c:v>73.305663424132149</c:v>
                </c:pt>
                <c:pt idx="396">
                  <c:v>72.598902829410449</c:v>
                </c:pt>
                <c:pt idx="397">
                  <c:v>71.873385721448258</c:v>
                </c:pt>
                <c:pt idx="398">
                  <c:v>71.8676138846008</c:v>
                </c:pt>
                <c:pt idx="399">
                  <c:v>71.854582064929389</c:v>
                </c:pt>
                <c:pt idx="400">
                  <c:v>71.779663067652393</c:v>
                </c:pt>
                <c:pt idx="401">
                  <c:v>71.568337823428777</c:v>
                </c:pt>
                <c:pt idx="402">
                  <c:v>70.155988346332364</c:v>
                </c:pt>
                <c:pt idx="403">
                  <c:v>70.132192076375048</c:v>
                </c:pt>
                <c:pt idx="404">
                  <c:v>69.195355437359098</c:v>
                </c:pt>
                <c:pt idx="405">
                  <c:v>68.003882678285748</c:v>
                </c:pt>
                <c:pt idx="406">
                  <c:v>67.952427638049571</c:v>
                </c:pt>
                <c:pt idx="407">
                  <c:v>67.102088271416036</c:v>
                </c:pt>
                <c:pt idx="408">
                  <c:v>66.822963005786249</c:v>
                </c:pt>
                <c:pt idx="409">
                  <c:v>65.024133958892335</c:v>
                </c:pt>
                <c:pt idx="410">
                  <c:v>61.452684714442839</c:v>
                </c:pt>
                <c:pt idx="411">
                  <c:v>57.950991034914594</c:v>
                </c:pt>
                <c:pt idx="412">
                  <c:v>57.897579845756574</c:v>
                </c:pt>
                <c:pt idx="413">
                  <c:v>55.628906055846294</c:v>
                </c:pt>
                <c:pt idx="414">
                  <c:v>53.528612425308353</c:v>
                </c:pt>
                <c:pt idx="415">
                  <c:v>45.817568679497754</c:v>
                </c:pt>
                <c:pt idx="416">
                  <c:v>45.719208715518484</c:v>
                </c:pt>
                <c:pt idx="417">
                  <c:v>38.665439708153293</c:v>
                </c:pt>
                <c:pt idx="418">
                  <c:v>37.020564272899016</c:v>
                </c:pt>
                <c:pt idx="419">
                  <c:v>36.112190693301962</c:v>
                </c:pt>
                <c:pt idx="420">
                  <c:v>35.359542066016274</c:v>
                </c:pt>
                <c:pt idx="421">
                  <c:v>30.475332803650847</c:v>
                </c:pt>
                <c:pt idx="422">
                  <c:v>29.983061075817087</c:v>
                </c:pt>
                <c:pt idx="423">
                  <c:v>28.686971066914651</c:v>
                </c:pt>
                <c:pt idx="424">
                  <c:v>28.886744838331563</c:v>
                </c:pt>
                <c:pt idx="425">
                  <c:v>28.561772356110222</c:v>
                </c:pt>
                <c:pt idx="426">
                  <c:v>27.815993167315451</c:v>
                </c:pt>
                <c:pt idx="427">
                  <c:v>26.554671930667229</c:v>
                </c:pt>
                <c:pt idx="428">
                  <c:v>26.367829910416141</c:v>
                </c:pt>
                <c:pt idx="429">
                  <c:v>26.086867143802731</c:v>
                </c:pt>
                <c:pt idx="430">
                  <c:v>24.921748977370196</c:v>
                </c:pt>
                <c:pt idx="431">
                  <c:v>24.926721703212927</c:v>
                </c:pt>
                <c:pt idx="432">
                  <c:v>24.921622723736693</c:v>
                </c:pt>
                <c:pt idx="433">
                  <c:v>25.079357206184785</c:v>
                </c:pt>
                <c:pt idx="434">
                  <c:v>24.842512628664586</c:v>
                </c:pt>
                <c:pt idx="435">
                  <c:v>31.54330221552301</c:v>
                </c:pt>
                <c:pt idx="436">
                  <c:v>33.506742628140969</c:v>
                </c:pt>
                <c:pt idx="437">
                  <c:v>35.492064757268942</c:v>
                </c:pt>
                <c:pt idx="438">
                  <c:v>40.067691274985556</c:v>
                </c:pt>
                <c:pt idx="439">
                  <c:v>43.26370880902148</c:v>
                </c:pt>
                <c:pt idx="440">
                  <c:v>46.322726722155593</c:v>
                </c:pt>
                <c:pt idx="441">
                  <c:v>50.266688969085628</c:v>
                </c:pt>
                <c:pt idx="442">
                  <c:v>50.455711177195475</c:v>
                </c:pt>
                <c:pt idx="443">
                  <c:v>56.026570297282909</c:v>
                </c:pt>
                <c:pt idx="444">
                  <c:v>58.405802891096904</c:v>
                </c:pt>
                <c:pt idx="445">
                  <c:v>61.646825748795266</c:v>
                </c:pt>
                <c:pt idx="446">
                  <c:v>63.519724912254055</c:v>
                </c:pt>
                <c:pt idx="447">
                  <c:v>63.520526140053263</c:v>
                </c:pt>
                <c:pt idx="448">
                  <c:v>63.521669568616296</c:v>
                </c:pt>
                <c:pt idx="449">
                  <c:v>63.521746402122908</c:v>
                </c:pt>
                <c:pt idx="450">
                  <c:v>63.548826441455184</c:v>
                </c:pt>
                <c:pt idx="451">
                  <c:v>66.947054726677209</c:v>
                </c:pt>
                <c:pt idx="452">
                  <c:v>68.459757496891626</c:v>
                </c:pt>
                <c:pt idx="453">
                  <c:v>69.137255506684042</c:v>
                </c:pt>
                <c:pt idx="454">
                  <c:v>69.143774373514319</c:v>
                </c:pt>
                <c:pt idx="455">
                  <c:v>69.166464575796255</c:v>
                </c:pt>
                <c:pt idx="456">
                  <c:v>70.127640014967568</c:v>
                </c:pt>
                <c:pt idx="457">
                  <c:v>70.30086185125775</c:v>
                </c:pt>
                <c:pt idx="458">
                  <c:v>70.925068328245686</c:v>
                </c:pt>
                <c:pt idx="459">
                  <c:v>71.496084976500853</c:v>
                </c:pt>
                <c:pt idx="460">
                  <c:v>71.866980287982102</c:v>
                </c:pt>
                <c:pt idx="461">
                  <c:v>72.198186510096136</c:v>
                </c:pt>
                <c:pt idx="462">
                  <c:v>72.267822526266954</c:v>
                </c:pt>
                <c:pt idx="463">
                  <c:v>72.426193451126267</c:v>
                </c:pt>
                <c:pt idx="464">
                  <c:v>72.924626798701667</c:v>
                </c:pt>
                <c:pt idx="465">
                  <c:v>72.926319594300267</c:v>
                </c:pt>
                <c:pt idx="466">
                  <c:v>72.940970599274763</c:v>
                </c:pt>
                <c:pt idx="467">
                  <c:v>73.657515655065424</c:v>
                </c:pt>
                <c:pt idx="468">
                  <c:v>73.691564530117546</c:v>
                </c:pt>
                <c:pt idx="469">
                  <c:v>73.692314340741888</c:v>
                </c:pt>
                <c:pt idx="470">
                  <c:v>73.790814218855232</c:v>
                </c:pt>
                <c:pt idx="471">
                  <c:v>73.797022847154309</c:v>
                </c:pt>
                <c:pt idx="472">
                  <c:v>73.808243703352602</c:v>
                </c:pt>
                <c:pt idx="473">
                  <c:v>73.80832189697577</c:v>
                </c:pt>
                <c:pt idx="474">
                  <c:v>73.814718365679042</c:v>
                </c:pt>
                <c:pt idx="475">
                  <c:v>74.010959280610308</c:v>
                </c:pt>
                <c:pt idx="476">
                  <c:v>74.015894108095253</c:v>
                </c:pt>
                <c:pt idx="477">
                  <c:v>74.01617573801677</c:v>
                </c:pt>
                <c:pt idx="478">
                  <c:v>74.215625766231085</c:v>
                </c:pt>
                <c:pt idx="479">
                  <c:v>74.19950504792395</c:v>
                </c:pt>
                <c:pt idx="480">
                  <c:v>74.399043116880037</c:v>
                </c:pt>
                <c:pt idx="481">
                  <c:v>74.459769130871848</c:v>
                </c:pt>
                <c:pt idx="482">
                  <c:v>74.446919646422728</c:v>
                </c:pt>
                <c:pt idx="483">
                  <c:v>74.333245514216657</c:v>
                </c:pt>
                <c:pt idx="484">
                  <c:v>74.348313659463955</c:v>
                </c:pt>
                <c:pt idx="485">
                  <c:v>74.507087065998434</c:v>
                </c:pt>
                <c:pt idx="486">
                  <c:v>74.644124828820594</c:v>
                </c:pt>
                <c:pt idx="487">
                  <c:v>74.648843864565819</c:v>
                </c:pt>
                <c:pt idx="488">
                  <c:v>74.651955347590459</c:v>
                </c:pt>
                <c:pt idx="489">
                  <c:v>74.722433732365388</c:v>
                </c:pt>
                <c:pt idx="490">
                  <c:v>74.618092121735927</c:v>
                </c:pt>
                <c:pt idx="491">
                  <c:v>74.610734277473171</c:v>
                </c:pt>
                <c:pt idx="492">
                  <c:v>74.606645941651479</c:v>
                </c:pt>
                <c:pt idx="493">
                  <c:v>74.463466355490411</c:v>
                </c:pt>
                <c:pt idx="494">
                  <c:v>74.463423526997559</c:v>
                </c:pt>
                <c:pt idx="495">
                  <c:v>74.457726875457112</c:v>
                </c:pt>
                <c:pt idx="496">
                  <c:v>74.338009405000491</c:v>
                </c:pt>
                <c:pt idx="497">
                  <c:v>74.236610143650339</c:v>
                </c:pt>
                <c:pt idx="498">
                  <c:v>74.284003311439719</c:v>
                </c:pt>
                <c:pt idx="499">
                  <c:v>74.295853023944744</c:v>
                </c:pt>
                <c:pt idx="500">
                  <c:v>74.014317057696857</c:v>
                </c:pt>
                <c:pt idx="501">
                  <c:v>73.996223464679019</c:v>
                </c:pt>
                <c:pt idx="502">
                  <c:v>74.088141954985858</c:v>
                </c:pt>
                <c:pt idx="503">
                  <c:v>74.006140353180328</c:v>
                </c:pt>
                <c:pt idx="504">
                  <c:v>74.000556995390497</c:v>
                </c:pt>
                <c:pt idx="505">
                  <c:v>73.99581059035232</c:v>
                </c:pt>
                <c:pt idx="506">
                  <c:v>73.986226599348811</c:v>
                </c:pt>
                <c:pt idx="507">
                  <c:v>73.928770775602288</c:v>
                </c:pt>
                <c:pt idx="508">
                  <c:v>73.928241885272797</c:v>
                </c:pt>
                <c:pt idx="509">
                  <c:v>73.921023068967926</c:v>
                </c:pt>
                <c:pt idx="510">
                  <c:v>73.770135229550178</c:v>
                </c:pt>
                <c:pt idx="511">
                  <c:v>73.052359850964379</c:v>
                </c:pt>
                <c:pt idx="512">
                  <c:v>73.023649608632496</c:v>
                </c:pt>
                <c:pt idx="513">
                  <c:v>73.022674920636618</c:v>
                </c:pt>
                <c:pt idx="514">
                  <c:v>72.954283528544494</c:v>
                </c:pt>
                <c:pt idx="515">
                  <c:v>72.924823450030757</c:v>
                </c:pt>
                <c:pt idx="516">
                  <c:v>72.911640810567647</c:v>
                </c:pt>
                <c:pt idx="517">
                  <c:v>72.826691436779939</c:v>
                </c:pt>
                <c:pt idx="518">
                  <c:v>72.341755889713227</c:v>
                </c:pt>
                <c:pt idx="519">
                  <c:v>72.332493250506019</c:v>
                </c:pt>
                <c:pt idx="520">
                  <c:v>71.642475810207188</c:v>
                </c:pt>
                <c:pt idx="521">
                  <c:v>70.204387206106219</c:v>
                </c:pt>
                <c:pt idx="522">
                  <c:v>69.9480082002828</c:v>
                </c:pt>
                <c:pt idx="523">
                  <c:v>69.93791703626097</c:v>
                </c:pt>
                <c:pt idx="524">
                  <c:v>69.928605803600718</c:v>
                </c:pt>
                <c:pt idx="525">
                  <c:v>69.582891443320548</c:v>
                </c:pt>
                <c:pt idx="526">
                  <c:v>69.304762965568599</c:v>
                </c:pt>
                <c:pt idx="527">
                  <c:v>68.828791525826475</c:v>
                </c:pt>
                <c:pt idx="528">
                  <c:v>67.115110459868106</c:v>
                </c:pt>
                <c:pt idx="529">
                  <c:v>65.104163678108634</c:v>
                </c:pt>
                <c:pt idx="530">
                  <c:v>61.427169938483551</c:v>
                </c:pt>
                <c:pt idx="531">
                  <c:v>59.009081884080175</c:v>
                </c:pt>
                <c:pt idx="532">
                  <c:v>57.742041363195597</c:v>
                </c:pt>
                <c:pt idx="533">
                  <c:v>57.680504437590855</c:v>
                </c:pt>
                <c:pt idx="534">
                  <c:v>54.675203203157011</c:v>
                </c:pt>
                <c:pt idx="535">
                  <c:v>53.116265652966796</c:v>
                </c:pt>
                <c:pt idx="536">
                  <c:v>45.990657600373446</c:v>
                </c:pt>
                <c:pt idx="537">
                  <c:v>45.921708151347794</c:v>
                </c:pt>
                <c:pt idx="538">
                  <c:v>43.681200939112635</c:v>
                </c:pt>
                <c:pt idx="539">
                  <c:v>41.301153802864242</c:v>
                </c:pt>
                <c:pt idx="540">
                  <c:v>41.058741484594755</c:v>
                </c:pt>
                <c:pt idx="541">
                  <c:v>35.200888038328173</c:v>
                </c:pt>
                <c:pt idx="542">
                  <c:v>30.618452894033027</c:v>
                </c:pt>
                <c:pt idx="543">
                  <c:v>29.49308353973429</c:v>
                </c:pt>
                <c:pt idx="544">
                  <c:v>28.873785534184229</c:v>
                </c:pt>
                <c:pt idx="545">
                  <c:v>26.356184134660058</c:v>
                </c:pt>
                <c:pt idx="546">
                  <c:v>25.102781655733022</c:v>
                </c:pt>
                <c:pt idx="547">
                  <c:v>24.946658627378692</c:v>
                </c:pt>
                <c:pt idx="548">
                  <c:v>24.88618037753978</c:v>
                </c:pt>
                <c:pt idx="549">
                  <c:v>24.851476750909114</c:v>
                </c:pt>
                <c:pt idx="550">
                  <c:v>24.780277636707279</c:v>
                </c:pt>
                <c:pt idx="551">
                  <c:v>25.115125061574815</c:v>
                </c:pt>
                <c:pt idx="552">
                  <c:v>25.353405765902831</c:v>
                </c:pt>
                <c:pt idx="553">
                  <c:v>25.870384792827625</c:v>
                </c:pt>
                <c:pt idx="554">
                  <c:v>26.173425457621637</c:v>
                </c:pt>
                <c:pt idx="555">
                  <c:v>26.835635858615287</c:v>
                </c:pt>
                <c:pt idx="556">
                  <c:v>27.754236290190324</c:v>
                </c:pt>
                <c:pt idx="557">
                  <c:v>31.807806006158707</c:v>
                </c:pt>
                <c:pt idx="558">
                  <c:v>34.396236464785495</c:v>
                </c:pt>
                <c:pt idx="559">
                  <c:v>34.894649032679936</c:v>
                </c:pt>
                <c:pt idx="560">
                  <c:v>36.633504751452094</c:v>
                </c:pt>
                <c:pt idx="561">
                  <c:v>43.993697370986546</c:v>
                </c:pt>
                <c:pt idx="562">
                  <c:v>47.022736692363864</c:v>
                </c:pt>
                <c:pt idx="563">
                  <c:v>51.052843838121063</c:v>
                </c:pt>
                <c:pt idx="564">
                  <c:v>52.282705745929576</c:v>
                </c:pt>
                <c:pt idx="565">
                  <c:v>52.304117251348003</c:v>
                </c:pt>
                <c:pt idx="566">
                  <c:v>53.259966642526159</c:v>
                </c:pt>
                <c:pt idx="567">
                  <c:v>57.715941249414492</c:v>
                </c:pt>
                <c:pt idx="568">
                  <c:v>57.785573280022113</c:v>
                </c:pt>
                <c:pt idx="569">
                  <c:v>61.797366297175508</c:v>
                </c:pt>
                <c:pt idx="570">
                  <c:v>65.59939044084777</c:v>
                </c:pt>
                <c:pt idx="571">
                  <c:v>64.662420481060067</c:v>
                </c:pt>
                <c:pt idx="572">
                  <c:v>65.98636724179967</c:v>
                </c:pt>
                <c:pt idx="573">
                  <c:v>66.374387438627068</c:v>
                </c:pt>
                <c:pt idx="574">
                  <c:v>66.623971314019755</c:v>
                </c:pt>
                <c:pt idx="575">
                  <c:v>67.414402380915519</c:v>
                </c:pt>
                <c:pt idx="576">
                  <c:v>68.669094668378989</c:v>
                </c:pt>
                <c:pt idx="577">
                  <c:v>70.066603384997151</c:v>
                </c:pt>
                <c:pt idx="578">
                  <c:v>71.067361404488409</c:v>
                </c:pt>
                <c:pt idx="579">
                  <c:v>71.098008852299245</c:v>
                </c:pt>
                <c:pt idx="580">
                  <c:v>71.105766404361788</c:v>
                </c:pt>
                <c:pt idx="581">
                  <c:v>71.778475694548348</c:v>
                </c:pt>
                <c:pt idx="582">
                  <c:v>72.246142812568905</c:v>
                </c:pt>
                <c:pt idx="583">
                  <c:v>72.272872913547374</c:v>
                </c:pt>
                <c:pt idx="584">
                  <c:v>72.276732417796381</c:v>
                </c:pt>
                <c:pt idx="585">
                  <c:v>72.616803127173043</c:v>
                </c:pt>
                <c:pt idx="586">
                  <c:v>72.631990575168984</c:v>
                </c:pt>
                <c:pt idx="587">
                  <c:v>72.879842064160258</c:v>
                </c:pt>
                <c:pt idx="588">
                  <c:v>72.783216541227532</c:v>
                </c:pt>
                <c:pt idx="589">
                  <c:v>72.739170096611048</c:v>
                </c:pt>
                <c:pt idx="590">
                  <c:v>73.323021540103909</c:v>
                </c:pt>
                <c:pt idx="591">
                  <c:v>73.518031494006451</c:v>
                </c:pt>
                <c:pt idx="592">
                  <c:v>73.772896900325478</c:v>
                </c:pt>
                <c:pt idx="593">
                  <c:v>74.177014433053969</c:v>
                </c:pt>
                <c:pt idx="594">
                  <c:v>74.183900684343456</c:v>
                </c:pt>
                <c:pt idx="595">
                  <c:v>74.184929001591414</c:v>
                </c:pt>
                <c:pt idx="596">
                  <c:v>74.190710563962256</c:v>
                </c:pt>
                <c:pt idx="597">
                  <c:v>74.192247274863718</c:v>
                </c:pt>
                <c:pt idx="598">
                  <c:v>74.203533299040856</c:v>
                </c:pt>
                <c:pt idx="599">
                  <c:v>74.605265807958858</c:v>
                </c:pt>
                <c:pt idx="600">
                  <c:v>74.566805343845644</c:v>
                </c:pt>
                <c:pt idx="601">
                  <c:v>74.469351762167321</c:v>
                </c:pt>
                <c:pt idx="602">
                  <c:v>74.211794634393272</c:v>
                </c:pt>
                <c:pt idx="603">
                  <c:v>74.246703671728966</c:v>
                </c:pt>
                <c:pt idx="604">
                  <c:v>74.24812505726716</c:v>
                </c:pt>
                <c:pt idx="605">
                  <c:v>74.251325807107662</c:v>
                </c:pt>
                <c:pt idx="606">
                  <c:v>74.290611970477613</c:v>
                </c:pt>
                <c:pt idx="607">
                  <c:v>74.294056251084086</c:v>
                </c:pt>
                <c:pt idx="608">
                  <c:v>74.300735754322659</c:v>
                </c:pt>
                <c:pt idx="609">
                  <c:v>74.485907569702462</c:v>
                </c:pt>
                <c:pt idx="610">
                  <c:v>74.486068365926641</c:v>
                </c:pt>
                <c:pt idx="611">
                  <c:v>74.767941812881176</c:v>
                </c:pt>
                <c:pt idx="612">
                  <c:v>74.588155809895781</c:v>
                </c:pt>
                <c:pt idx="613">
                  <c:v>74.494765787732732</c:v>
                </c:pt>
                <c:pt idx="614">
                  <c:v>74.492176722219199</c:v>
                </c:pt>
                <c:pt idx="615">
                  <c:v>74.488864806254554</c:v>
                </c:pt>
                <c:pt idx="616">
                  <c:v>74.380597046657229</c:v>
                </c:pt>
                <c:pt idx="617">
                  <c:v>74.344663775467751</c:v>
                </c:pt>
                <c:pt idx="618">
                  <c:v>74.352775418102667</c:v>
                </c:pt>
                <c:pt idx="619">
                  <c:v>74.060420735817118</c:v>
                </c:pt>
                <c:pt idx="620">
                  <c:v>73.690178952834998</c:v>
                </c:pt>
                <c:pt idx="621">
                  <c:v>73.689769627793979</c:v>
                </c:pt>
                <c:pt idx="622">
                  <c:v>73.627372233191721</c:v>
                </c:pt>
                <c:pt idx="623">
                  <c:v>73.616889757013951</c:v>
                </c:pt>
                <c:pt idx="624">
                  <c:v>73.809053436213915</c:v>
                </c:pt>
                <c:pt idx="625">
                  <c:v>73.667991858280288</c:v>
                </c:pt>
                <c:pt idx="626">
                  <c:v>73.496306274301872</c:v>
                </c:pt>
                <c:pt idx="627">
                  <c:v>73.48768048409751</c:v>
                </c:pt>
                <c:pt idx="628">
                  <c:v>73.486452432039513</c:v>
                </c:pt>
                <c:pt idx="629">
                  <c:v>73.405455660510867</c:v>
                </c:pt>
                <c:pt idx="630">
                  <c:v>73.282543316660906</c:v>
                </c:pt>
                <c:pt idx="631">
                  <c:v>73.192999182980358</c:v>
                </c:pt>
                <c:pt idx="632">
                  <c:v>73.192567381493888</c:v>
                </c:pt>
                <c:pt idx="633">
                  <c:v>73.166379043259823</c:v>
                </c:pt>
                <c:pt idx="634">
                  <c:v>72.538117816869175</c:v>
                </c:pt>
                <c:pt idx="635">
                  <c:v>72.521629775058585</c:v>
                </c:pt>
                <c:pt idx="636">
                  <c:v>72.521059753790709</c:v>
                </c:pt>
                <c:pt idx="637">
                  <c:v>71.687400008367305</c:v>
                </c:pt>
                <c:pt idx="638">
                  <c:v>71.687377739244127</c:v>
                </c:pt>
                <c:pt idx="639">
                  <c:v>71.183324584027716</c:v>
                </c:pt>
                <c:pt idx="640">
                  <c:v>71.373231763884618</c:v>
                </c:pt>
                <c:pt idx="641">
                  <c:v>70.620629650719536</c:v>
                </c:pt>
                <c:pt idx="642">
                  <c:v>70.889010447943946</c:v>
                </c:pt>
                <c:pt idx="643">
                  <c:v>70.885548976280518</c:v>
                </c:pt>
                <c:pt idx="644">
                  <c:v>68.65117109748418</c:v>
                </c:pt>
                <c:pt idx="645">
                  <c:v>67.334290909486256</c:v>
                </c:pt>
                <c:pt idx="646">
                  <c:v>67.121652186122589</c:v>
                </c:pt>
                <c:pt idx="647">
                  <c:v>67.088511190683235</c:v>
                </c:pt>
                <c:pt idx="648">
                  <c:v>67.086977919697489</c:v>
                </c:pt>
                <c:pt idx="649">
                  <c:v>66.393371707324818</c:v>
                </c:pt>
                <c:pt idx="650">
                  <c:v>64.806883194057448</c:v>
                </c:pt>
                <c:pt idx="651">
                  <c:v>62.903170502090447</c:v>
                </c:pt>
                <c:pt idx="652">
                  <c:v>62.879866191240367</c:v>
                </c:pt>
                <c:pt idx="653">
                  <c:v>61.732752885708408</c:v>
                </c:pt>
                <c:pt idx="654">
                  <c:v>54.959221128825426</c:v>
                </c:pt>
                <c:pt idx="655">
                  <c:v>53.039063325902426</c:v>
                </c:pt>
                <c:pt idx="656">
                  <c:v>46.326242956572088</c:v>
                </c:pt>
                <c:pt idx="657">
                  <c:v>46.176995456103306</c:v>
                </c:pt>
                <c:pt idx="658">
                  <c:v>38.144092590774058</c:v>
                </c:pt>
                <c:pt idx="659">
                  <c:v>36.486292128023116</c:v>
                </c:pt>
                <c:pt idx="660">
                  <c:v>34.989608517085244</c:v>
                </c:pt>
                <c:pt idx="661">
                  <c:v>33.781657444376627</c:v>
                </c:pt>
                <c:pt idx="662">
                  <c:v>31.874509636685712</c:v>
                </c:pt>
                <c:pt idx="663">
                  <c:v>29.062239638664412</c:v>
                </c:pt>
                <c:pt idx="664">
                  <c:v>28.89878346335755</c:v>
                </c:pt>
                <c:pt idx="665">
                  <c:v>27.813534277847076</c:v>
                </c:pt>
                <c:pt idx="666">
                  <c:v>26.477967260864531</c:v>
                </c:pt>
                <c:pt idx="667">
                  <c:v>25.967479816426486</c:v>
                </c:pt>
                <c:pt idx="668">
                  <c:v>25.743772465784506</c:v>
                </c:pt>
                <c:pt idx="669">
                  <c:v>25.16271826309692</c:v>
                </c:pt>
                <c:pt idx="670">
                  <c:v>24.914143190027929</c:v>
                </c:pt>
                <c:pt idx="671">
                  <c:v>24.317467854933287</c:v>
                </c:pt>
                <c:pt idx="672">
                  <c:v>24.234321074576886</c:v>
                </c:pt>
                <c:pt idx="673">
                  <c:v>24.15547120307134</c:v>
                </c:pt>
                <c:pt idx="674">
                  <c:v>24.126989226364575</c:v>
                </c:pt>
                <c:pt idx="675">
                  <c:v>24.134719045236491</c:v>
                </c:pt>
                <c:pt idx="676">
                  <c:v>24.269159524516457</c:v>
                </c:pt>
                <c:pt idx="677">
                  <c:v>24.291843013966052</c:v>
                </c:pt>
                <c:pt idx="678">
                  <c:v>24.521966659449518</c:v>
                </c:pt>
                <c:pt idx="679">
                  <c:v>24.719455886901329</c:v>
                </c:pt>
                <c:pt idx="680">
                  <c:v>24.753336041210719</c:v>
                </c:pt>
                <c:pt idx="681">
                  <c:v>25.841361148903374</c:v>
                </c:pt>
                <c:pt idx="682">
                  <c:v>28.480371415804303</c:v>
                </c:pt>
                <c:pt idx="683">
                  <c:v>30.413389885558889</c:v>
                </c:pt>
                <c:pt idx="684">
                  <c:v>33.169342554641645</c:v>
                </c:pt>
                <c:pt idx="685">
                  <c:v>35.351874659073026</c:v>
                </c:pt>
                <c:pt idx="686">
                  <c:v>34.675294136005263</c:v>
                </c:pt>
                <c:pt idx="687">
                  <c:v>35.603230907492524</c:v>
                </c:pt>
                <c:pt idx="688">
                  <c:v>44.536855169438155</c:v>
                </c:pt>
                <c:pt idx="689">
                  <c:v>44.73324599061926</c:v>
                </c:pt>
                <c:pt idx="690">
                  <c:v>50.190728478145608</c:v>
                </c:pt>
                <c:pt idx="691">
                  <c:v>54.166294468073396</c:v>
                </c:pt>
                <c:pt idx="692">
                  <c:v>54.774891821281344</c:v>
                </c:pt>
                <c:pt idx="693">
                  <c:v>56.690941947635181</c:v>
                </c:pt>
                <c:pt idx="694">
                  <c:v>56.741645778626776</c:v>
                </c:pt>
                <c:pt idx="695">
                  <c:v>59.862455267687345</c:v>
                </c:pt>
                <c:pt idx="696">
                  <c:v>60.730692591720356</c:v>
                </c:pt>
                <c:pt idx="697">
                  <c:v>63.452466878279246</c:v>
                </c:pt>
                <c:pt idx="698">
                  <c:v>65.257108986564248</c:v>
                </c:pt>
                <c:pt idx="699">
                  <c:v>65.969066025094676</c:v>
                </c:pt>
                <c:pt idx="700">
                  <c:v>67.769226600846451</c:v>
                </c:pt>
                <c:pt idx="701">
                  <c:v>67.820136624413152</c:v>
                </c:pt>
                <c:pt idx="702">
                  <c:v>68.787297595079167</c:v>
                </c:pt>
                <c:pt idx="703">
                  <c:v>70.322043298164559</c:v>
                </c:pt>
                <c:pt idx="704">
                  <c:v>70.334674755356772</c:v>
                </c:pt>
                <c:pt idx="705">
                  <c:v>70.385450721351148</c:v>
                </c:pt>
                <c:pt idx="706">
                  <c:v>70.437115807953532</c:v>
                </c:pt>
                <c:pt idx="707">
                  <c:v>70.455447053373788</c:v>
                </c:pt>
                <c:pt idx="708">
                  <c:v>70.471959298543027</c:v>
                </c:pt>
                <c:pt idx="709">
                  <c:v>70.473532165329871</c:v>
                </c:pt>
                <c:pt idx="710">
                  <c:v>71.239515308418476</c:v>
                </c:pt>
                <c:pt idx="711">
                  <c:v>71.278508354625444</c:v>
                </c:pt>
                <c:pt idx="712">
                  <c:v>71.928230418580654</c:v>
                </c:pt>
                <c:pt idx="713">
                  <c:v>72.196043408245458</c:v>
                </c:pt>
                <c:pt idx="714">
                  <c:v>72.779730592460425</c:v>
                </c:pt>
                <c:pt idx="715">
                  <c:v>72.808488339449625</c:v>
                </c:pt>
                <c:pt idx="716">
                  <c:v>72.865034551784063</c:v>
                </c:pt>
                <c:pt idx="717">
                  <c:v>72.474687334227553</c:v>
                </c:pt>
                <c:pt idx="718">
                  <c:v>72.482151700427849</c:v>
                </c:pt>
                <c:pt idx="719">
                  <c:v>72.344046872055642</c:v>
                </c:pt>
                <c:pt idx="720">
                  <c:v>72.350168901503679</c:v>
                </c:pt>
                <c:pt idx="721">
                  <c:v>72.466271382200446</c:v>
                </c:pt>
                <c:pt idx="722">
                  <c:v>72.653922172048397</c:v>
                </c:pt>
                <c:pt idx="723">
                  <c:v>72.507251309643522</c:v>
                </c:pt>
                <c:pt idx="724">
                  <c:v>72.507004650468673</c:v>
                </c:pt>
                <c:pt idx="725">
                  <c:v>72.49997628421319</c:v>
                </c:pt>
                <c:pt idx="726">
                  <c:v>72.489342272885906</c:v>
                </c:pt>
                <c:pt idx="727">
                  <c:v>72.489211173097928</c:v>
                </c:pt>
                <c:pt idx="728">
                  <c:v>72.482185460994884</c:v>
                </c:pt>
                <c:pt idx="729">
                  <c:v>72.684876532893227</c:v>
                </c:pt>
                <c:pt idx="730">
                  <c:v>72.912123931783071</c:v>
                </c:pt>
                <c:pt idx="731">
                  <c:v>72.958951192354036</c:v>
                </c:pt>
                <c:pt idx="732">
                  <c:v>72.663702208040789</c:v>
                </c:pt>
                <c:pt idx="733">
                  <c:v>72.561065296737496</c:v>
                </c:pt>
                <c:pt idx="734">
                  <c:v>72.556611186395244</c:v>
                </c:pt>
                <c:pt idx="735">
                  <c:v>72.552741043445167</c:v>
                </c:pt>
                <c:pt idx="736">
                  <c:v>72.410839324250176</c:v>
                </c:pt>
                <c:pt idx="737">
                  <c:v>72.072725206542088</c:v>
                </c:pt>
                <c:pt idx="738">
                  <c:v>71.854416255408452</c:v>
                </c:pt>
                <c:pt idx="739">
                  <c:v>71.73760868991161</c:v>
                </c:pt>
                <c:pt idx="740">
                  <c:v>71.476353999816226</c:v>
                </c:pt>
                <c:pt idx="741">
                  <c:v>71.533059166408918</c:v>
                </c:pt>
                <c:pt idx="742">
                  <c:v>71.691417809862273</c:v>
                </c:pt>
                <c:pt idx="743">
                  <c:v>71.40241204133369</c:v>
                </c:pt>
                <c:pt idx="744">
                  <c:v>70.979760221035264</c:v>
                </c:pt>
                <c:pt idx="745">
                  <c:v>70.960409351387099</c:v>
                </c:pt>
                <c:pt idx="746">
                  <c:v>70.959412261310888</c:v>
                </c:pt>
                <c:pt idx="747">
                  <c:v>70.892842032795684</c:v>
                </c:pt>
                <c:pt idx="748">
                  <c:v>70.789835826057441</c:v>
                </c:pt>
                <c:pt idx="749">
                  <c:v>70.787461312547379</c:v>
                </c:pt>
                <c:pt idx="750">
                  <c:v>69.718493486218136</c:v>
                </c:pt>
                <c:pt idx="751">
                  <c:v>69.696248529024388</c:v>
                </c:pt>
                <c:pt idx="752">
                  <c:v>68.801045060277175</c:v>
                </c:pt>
                <c:pt idx="753">
                  <c:v>68.995293203919516</c:v>
                </c:pt>
                <c:pt idx="754">
                  <c:v>68.944489770775178</c:v>
                </c:pt>
                <c:pt idx="755">
                  <c:v>68.685373038072839</c:v>
                </c:pt>
                <c:pt idx="756">
                  <c:v>68.67884083643257</c:v>
                </c:pt>
                <c:pt idx="757">
                  <c:v>67.600838857568078</c:v>
                </c:pt>
                <c:pt idx="758">
                  <c:v>66.768568211470253</c:v>
                </c:pt>
                <c:pt idx="759">
                  <c:v>64.766868851211811</c:v>
                </c:pt>
                <c:pt idx="760">
                  <c:v>64.730581625664811</c:v>
                </c:pt>
                <c:pt idx="761">
                  <c:v>63.462072471158173</c:v>
                </c:pt>
                <c:pt idx="762">
                  <c:v>63.297272553248028</c:v>
                </c:pt>
                <c:pt idx="763">
                  <c:v>62.127582931333251</c:v>
                </c:pt>
                <c:pt idx="764">
                  <c:v>61.143677567662557</c:v>
                </c:pt>
                <c:pt idx="765">
                  <c:v>59.195005017541263</c:v>
                </c:pt>
                <c:pt idx="766">
                  <c:v>59.152860624082244</c:v>
                </c:pt>
                <c:pt idx="767">
                  <c:v>58.349833213224194</c:v>
                </c:pt>
                <c:pt idx="768">
                  <c:v>57.830399539160425</c:v>
                </c:pt>
                <c:pt idx="769">
                  <c:v>50.613566157490915</c:v>
                </c:pt>
                <c:pt idx="770">
                  <c:v>48.444122797377645</c:v>
                </c:pt>
                <c:pt idx="771">
                  <c:v>43.919336468396217</c:v>
                </c:pt>
                <c:pt idx="772">
                  <c:v>37.192351420418483</c:v>
                </c:pt>
                <c:pt idx="773">
                  <c:v>34.967247088532517</c:v>
                </c:pt>
                <c:pt idx="774">
                  <c:v>33.131456450979151</c:v>
                </c:pt>
                <c:pt idx="775">
                  <c:v>29.77040852738272</c:v>
                </c:pt>
                <c:pt idx="776">
                  <c:v>23.921105782822181</c:v>
                </c:pt>
                <c:pt idx="777">
                  <c:v>21.969661624956604</c:v>
                </c:pt>
                <c:pt idx="778">
                  <c:v>21.581172140926729</c:v>
                </c:pt>
                <c:pt idx="779">
                  <c:v>21.4269426979121</c:v>
                </c:pt>
                <c:pt idx="780">
                  <c:v>21.401913609523255</c:v>
                </c:pt>
                <c:pt idx="781">
                  <c:v>21.334731917775329</c:v>
                </c:pt>
                <c:pt idx="782">
                  <c:v>19.916755415606907</c:v>
                </c:pt>
                <c:pt idx="783">
                  <c:v>19.134940282692291</c:v>
                </c:pt>
                <c:pt idx="784">
                  <c:v>15.890454534806539</c:v>
                </c:pt>
                <c:pt idx="785">
                  <c:v>15.757871661428418</c:v>
                </c:pt>
                <c:pt idx="786">
                  <c:v>15.70111155949067</c:v>
                </c:pt>
                <c:pt idx="787">
                  <c:v>14.689071680890969</c:v>
                </c:pt>
                <c:pt idx="788">
                  <c:v>14.326520253382448</c:v>
                </c:pt>
                <c:pt idx="789">
                  <c:v>13.570953483509721</c:v>
                </c:pt>
                <c:pt idx="790">
                  <c:v>13.332980597223155</c:v>
                </c:pt>
                <c:pt idx="791">
                  <c:v>12.963640858639288</c:v>
                </c:pt>
                <c:pt idx="792">
                  <c:v>12.521379497153543</c:v>
                </c:pt>
                <c:pt idx="793">
                  <c:v>10.841444468275164</c:v>
                </c:pt>
                <c:pt idx="794">
                  <c:v>10.6437555044236</c:v>
                </c:pt>
                <c:pt idx="795">
                  <c:v>10.297280499326234</c:v>
                </c:pt>
                <c:pt idx="796">
                  <c:v>9.5233901518324959</c:v>
                </c:pt>
                <c:pt idx="797">
                  <c:v>8.7383404573698389</c:v>
                </c:pt>
                <c:pt idx="798">
                  <c:v>8.2317767912583939</c:v>
                </c:pt>
                <c:pt idx="799">
                  <c:v>7.3003846796585865</c:v>
                </c:pt>
                <c:pt idx="800">
                  <c:v>6.8514932908791124</c:v>
                </c:pt>
                <c:pt idx="801">
                  <c:v>6.6963169234186015</c:v>
                </c:pt>
                <c:pt idx="802">
                  <c:v>5.5099860256494155</c:v>
                </c:pt>
                <c:pt idx="803">
                  <c:v>5.4838657202781729</c:v>
                </c:pt>
                <c:pt idx="804">
                  <c:v>5.228497692958868</c:v>
                </c:pt>
                <c:pt idx="805">
                  <c:v>5.2233381492553272</c:v>
                </c:pt>
                <c:pt idx="806">
                  <c:v>5.2199127243290429</c:v>
                </c:pt>
                <c:pt idx="807">
                  <c:v>4.9247568713174807</c:v>
                </c:pt>
                <c:pt idx="808">
                  <c:v>4.4827388501098575</c:v>
                </c:pt>
                <c:pt idx="809">
                  <c:v>4.3350262807815083</c:v>
                </c:pt>
                <c:pt idx="810">
                  <c:v>4.1503907956927888</c:v>
                </c:pt>
                <c:pt idx="811">
                  <c:v>3.968385567155456</c:v>
                </c:pt>
                <c:pt idx="812">
                  <c:v>3.7885471509320063</c:v>
                </c:pt>
                <c:pt idx="813">
                  <c:v>3.5555578570974107</c:v>
                </c:pt>
                <c:pt idx="814">
                  <c:v>3.4067998899206478</c:v>
                </c:pt>
                <c:pt idx="815">
                  <c:v>3.1697409199455726</c:v>
                </c:pt>
                <c:pt idx="816">
                  <c:v>2.939839281593926</c:v>
                </c:pt>
                <c:pt idx="817">
                  <c:v>2.7557210062340882</c:v>
                </c:pt>
                <c:pt idx="818">
                  <c:v>2.5486719478111182</c:v>
                </c:pt>
                <c:pt idx="819">
                  <c:v>2.3919448435989303</c:v>
                </c:pt>
                <c:pt idx="820">
                  <c:v>2.3622512230924149</c:v>
                </c:pt>
                <c:pt idx="821">
                  <c:v>2.0851677912872812</c:v>
                </c:pt>
                <c:pt idx="822">
                  <c:v>1.9440444095586729</c:v>
                </c:pt>
                <c:pt idx="823">
                  <c:v>1.9335958689624491</c:v>
                </c:pt>
                <c:pt idx="824">
                  <c:v>1.9236561146523017</c:v>
                </c:pt>
                <c:pt idx="825">
                  <c:v>1.9202844292360548</c:v>
                </c:pt>
                <c:pt idx="826">
                  <c:v>1.9259328614113076</c:v>
                </c:pt>
                <c:pt idx="827">
                  <c:v>1.9018928927905696</c:v>
                </c:pt>
                <c:pt idx="828">
                  <c:v>1.7945752026324162</c:v>
                </c:pt>
                <c:pt idx="829">
                  <c:v>1.707134783992323</c:v>
                </c:pt>
                <c:pt idx="830">
                  <c:v>1.702909256122483</c:v>
                </c:pt>
                <c:pt idx="831">
                  <c:v>1.7017970045201078</c:v>
                </c:pt>
                <c:pt idx="832">
                  <c:v>1.5926846739309759</c:v>
                </c:pt>
                <c:pt idx="833">
                  <c:v>1.5634486756520976</c:v>
                </c:pt>
                <c:pt idx="834">
                  <c:v>1.4926499334337717</c:v>
                </c:pt>
                <c:pt idx="835">
                  <c:v>1.4644417619530581</c:v>
                </c:pt>
                <c:pt idx="836">
                  <c:v>1.440010129545553</c:v>
                </c:pt>
                <c:pt idx="837">
                  <c:v>1.3115012763761598</c:v>
                </c:pt>
                <c:pt idx="838">
                  <c:v>1.2895284630854742</c:v>
                </c:pt>
                <c:pt idx="839">
                  <c:v>1.2221536891046458</c:v>
                </c:pt>
                <c:pt idx="840">
                  <c:v>1.1275612113851006</c:v>
                </c:pt>
                <c:pt idx="841">
                  <c:v>1.1185782196720364</c:v>
                </c:pt>
                <c:pt idx="842">
                  <c:v>0.95371835685512862</c:v>
                </c:pt>
                <c:pt idx="843">
                  <c:v>0.93677950022655465</c:v>
                </c:pt>
                <c:pt idx="844">
                  <c:v>0.92280036738384152</c:v>
                </c:pt>
                <c:pt idx="845">
                  <c:v>0.90267800945375565</c:v>
                </c:pt>
                <c:pt idx="846">
                  <c:v>0.89584123072733435</c:v>
                </c:pt>
                <c:pt idx="847">
                  <c:v>0.86614516944557618</c:v>
                </c:pt>
                <c:pt idx="848">
                  <c:v>0.76257259164152169</c:v>
                </c:pt>
                <c:pt idx="849">
                  <c:v>0.73145493163973063</c:v>
                </c:pt>
                <c:pt idx="850">
                  <c:v>0.71778408043381148</c:v>
                </c:pt>
                <c:pt idx="851">
                  <c:v>0.70043516894558999</c:v>
                </c:pt>
                <c:pt idx="852">
                  <c:v>0.69121373017913412</c:v>
                </c:pt>
                <c:pt idx="853">
                  <c:v>0.59879035209387532</c:v>
                </c:pt>
                <c:pt idx="854">
                  <c:v>0.5581196929693587</c:v>
                </c:pt>
                <c:pt idx="855">
                  <c:v>0.54273599141967077</c:v>
                </c:pt>
                <c:pt idx="856">
                  <c:v>0.5382444728915089</c:v>
                </c:pt>
                <c:pt idx="857">
                  <c:v>0.52892449720157753</c:v>
                </c:pt>
                <c:pt idx="858">
                  <c:v>0.52564627404139463</c:v>
                </c:pt>
                <c:pt idx="859">
                  <c:v>0.52403660674298858</c:v>
                </c:pt>
                <c:pt idx="860">
                  <c:v>0.50465183995791352</c:v>
                </c:pt>
                <c:pt idx="861">
                  <c:v>0.50071810388036797</c:v>
                </c:pt>
                <c:pt idx="862">
                  <c:v>0.47510071663388342</c:v>
                </c:pt>
                <c:pt idx="863">
                  <c:v>0.42603036005277295</c:v>
                </c:pt>
                <c:pt idx="864">
                  <c:v>0.42061118029101452</c:v>
                </c:pt>
                <c:pt idx="865">
                  <c:v>0.39989327567890043</c:v>
                </c:pt>
                <c:pt idx="866">
                  <c:v>0.38518932314625903</c:v>
                </c:pt>
                <c:pt idx="867">
                  <c:v>0.34788018623748357</c:v>
                </c:pt>
                <c:pt idx="868">
                  <c:v>0.32237483987532373</c:v>
                </c:pt>
                <c:pt idx="869">
                  <c:v>0.31985984691093305</c:v>
                </c:pt>
                <c:pt idx="870">
                  <c:v>0.31698595805784602</c:v>
                </c:pt>
                <c:pt idx="871">
                  <c:v>0.30896074414191632</c:v>
                </c:pt>
                <c:pt idx="872">
                  <c:v>0.29951134279632324</c:v>
                </c:pt>
                <c:pt idx="873">
                  <c:v>0.28137430087198606</c:v>
                </c:pt>
                <c:pt idx="874">
                  <c:v>0.27670441442397775</c:v>
                </c:pt>
                <c:pt idx="875">
                  <c:v>0.26383831887556158</c:v>
                </c:pt>
                <c:pt idx="876">
                  <c:v>0.24791546334679393</c:v>
                </c:pt>
                <c:pt idx="877">
                  <c:v>0.24464695220505669</c:v>
                </c:pt>
                <c:pt idx="878">
                  <c:v>0.24418839258875091</c:v>
                </c:pt>
                <c:pt idx="879">
                  <c:v>0.24811281023733495</c:v>
                </c:pt>
                <c:pt idx="880">
                  <c:v>0.23632696167504288</c:v>
                </c:pt>
                <c:pt idx="881">
                  <c:v>0.23284162686773274</c:v>
                </c:pt>
                <c:pt idx="882">
                  <c:v>0.21062320151561098</c:v>
                </c:pt>
                <c:pt idx="883">
                  <c:v>0.19315254388703121</c:v>
                </c:pt>
                <c:pt idx="884">
                  <c:v>0.18679218326684943</c:v>
                </c:pt>
                <c:pt idx="885">
                  <c:v>0.18280285050929693</c:v>
                </c:pt>
                <c:pt idx="886">
                  <c:v>0.17916665229823356</c:v>
                </c:pt>
                <c:pt idx="887">
                  <c:v>0.15456265314158121</c:v>
                </c:pt>
                <c:pt idx="888">
                  <c:v>0.15408844611187653</c:v>
                </c:pt>
                <c:pt idx="889">
                  <c:v>0.15284441034503113</c:v>
                </c:pt>
                <c:pt idx="890">
                  <c:v>0.15059589426569692</c:v>
                </c:pt>
                <c:pt idx="891">
                  <c:v>0.14267069042175187</c:v>
                </c:pt>
                <c:pt idx="892">
                  <c:v>0.13671551073273949</c:v>
                </c:pt>
                <c:pt idx="893">
                  <c:v>0.1295796116764317</c:v>
                </c:pt>
                <c:pt idx="894">
                  <c:v>0.12937718293734141</c:v>
                </c:pt>
                <c:pt idx="895">
                  <c:v>0.12889120028984002</c:v>
                </c:pt>
                <c:pt idx="896">
                  <c:v>0.12826349524990519</c:v>
                </c:pt>
              </c:numCache>
            </c:numRef>
          </c:yVal>
          <c:smooth val="1"/>
        </c:ser>
        <c:ser>
          <c:idx val="2"/>
          <c:order val="2"/>
          <c:tx>
            <c:strRef>
              <c:f>'1.5mm'!$L$1</c:f>
              <c:strCache>
                <c:ptCount val="1"/>
                <c:pt idx="0">
                  <c:v>Field_1.50mm</c:v>
                </c:pt>
              </c:strCache>
            </c:strRef>
          </c:tx>
          <c:spPr>
            <a:ln w="12700"/>
          </c:spPr>
          <c:marker>
            <c:symbol val="none"/>
          </c:marker>
          <c:xVal>
            <c:numRef>
              <c:f>'1.5mm'!$K$2:$K$910</c:f>
              <c:numCache>
                <c:formatCode>General</c:formatCode>
                <c:ptCount val="909"/>
                <c:pt idx="0">
                  <c:v>-0.16</c:v>
                </c:pt>
                <c:pt idx="1">
                  <c:v>-0.15824891120085999</c:v>
                </c:pt>
                <c:pt idx="2">
                  <c:v>-0.15458105567997801</c:v>
                </c:pt>
                <c:pt idx="3">
                  <c:v>-0.15337006182738316</c:v>
                </c:pt>
                <c:pt idx="4">
                  <c:v>-0.15309497462464</c:v>
                </c:pt>
                <c:pt idx="5">
                  <c:v>-0.15028076920928787</c:v>
                </c:pt>
                <c:pt idx="6">
                  <c:v>-0.1497475897422344</c:v>
                </c:pt>
                <c:pt idx="7">
                  <c:v>-0.14962021290960387</c:v>
                </c:pt>
                <c:pt idx="8">
                  <c:v>-0.14606685757158316</c:v>
                </c:pt>
                <c:pt idx="9">
                  <c:v>-0.14602159863418088</c:v>
                </c:pt>
                <c:pt idx="10">
                  <c:v>-0.14576862979149527</c:v>
                </c:pt>
                <c:pt idx="11">
                  <c:v>-0.144307563062053</c:v>
                </c:pt>
                <c:pt idx="12">
                  <c:v>-0.14190893163817517</c:v>
                </c:pt>
                <c:pt idx="13">
                  <c:v>-0.14053439676073723</c:v>
                </c:pt>
                <c:pt idx="14">
                  <c:v>-0.13908416293158687</c:v>
                </c:pt>
                <c:pt idx="15">
                  <c:v>-0.13610688383225716</c:v>
                </c:pt>
                <c:pt idx="16">
                  <c:v>-0.13568443786850501</c:v>
                </c:pt>
                <c:pt idx="17">
                  <c:v>-0.13339022700852687</c:v>
                </c:pt>
                <c:pt idx="18">
                  <c:v>-0.13233352379723501</c:v>
                </c:pt>
                <c:pt idx="19">
                  <c:v>-0.13015504275851283</c:v>
                </c:pt>
                <c:pt idx="20">
                  <c:v>-0.12835956042233901</c:v>
                </c:pt>
                <c:pt idx="21">
                  <c:v>-0.12819113020727199</c:v>
                </c:pt>
                <c:pt idx="22">
                  <c:v>-0.127004906491158</c:v>
                </c:pt>
                <c:pt idx="23">
                  <c:v>-0.12524735567293727</c:v>
                </c:pt>
                <c:pt idx="24">
                  <c:v>-0.12499955714384002</c:v>
                </c:pt>
                <c:pt idx="25">
                  <c:v>-0.12051599726321212</c:v>
                </c:pt>
                <c:pt idx="26">
                  <c:v>-0.12004415401663922</c:v>
                </c:pt>
                <c:pt idx="27">
                  <c:v>-0.11954074581124809</c:v>
                </c:pt>
                <c:pt idx="28">
                  <c:v>-0.118040303058742</c:v>
                </c:pt>
                <c:pt idx="29">
                  <c:v>-0.11341494239022</c:v>
                </c:pt>
                <c:pt idx="30">
                  <c:v>-0.111865977324732</c:v>
                </c:pt>
                <c:pt idx="31">
                  <c:v>-0.11107272829738908</c:v>
                </c:pt>
                <c:pt idx="32">
                  <c:v>-0.111010712531967</c:v>
                </c:pt>
                <c:pt idx="33">
                  <c:v>-0.110727556413846</c:v>
                </c:pt>
                <c:pt idx="34">
                  <c:v>-0.10688566926192108</c:v>
                </c:pt>
                <c:pt idx="35">
                  <c:v>-0.10592240420184602</c:v>
                </c:pt>
                <c:pt idx="36">
                  <c:v>-0.105803832357915</c:v>
                </c:pt>
                <c:pt idx="37">
                  <c:v>-0.10499826213393502</c:v>
                </c:pt>
                <c:pt idx="38">
                  <c:v>-0.10364232594318713</c:v>
                </c:pt>
                <c:pt idx="39">
                  <c:v>-0.10352517102180922</c:v>
                </c:pt>
                <c:pt idx="40">
                  <c:v>-0.10076660494315927</c:v>
                </c:pt>
                <c:pt idx="41">
                  <c:v>-0.100607302782246</c:v>
                </c:pt>
                <c:pt idx="42">
                  <c:v>-9.7976414806879783E-2</c:v>
                </c:pt>
                <c:pt idx="43">
                  <c:v>-9.6428038011087028E-2</c:v>
                </c:pt>
                <c:pt idx="44">
                  <c:v>-9.5796483739122737E-2</c:v>
                </c:pt>
                <c:pt idx="45">
                  <c:v>-9.524023330929951E-2</c:v>
                </c:pt>
                <c:pt idx="46">
                  <c:v>-9.4607626015806745E-2</c:v>
                </c:pt>
                <c:pt idx="47">
                  <c:v>-9.171143585855808E-2</c:v>
                </c:pt>
                <c:pt idx="48">
                  <c:v>-9.0983884477360319E-2</c:v>
                </c:pt>
                <c:pt idx="49">
                  <c:v>-9.0721363857254003E-2</c:v>
                </c:pt>
                <c:pt idx="50">
                  <c:v>-9.0163822877036476E-2</c:v>
                </c:pt>
                <c:pt idx="51">
                  <c:v>-8.9102264571277442E-2</c:v>
                </c:pt>
                <c:pt idx="52">
                  <c:v>-8.8772475015621743E-2</c:v>
                </c:pt>
                <c:pt idx="53">
                  <c:v>-8.7529941173907208E-2</c:v>
                </c:pt>
                <c:pt idx="54">
                  <c:v>-8.5774483040578026E-2</c:v>
                </c:pt>
                <c:pt idx="55">
                  <c:v>-8.538646400187351E-2</c:v>
                </c:pt>
                <c:pt idx="56">
                  <c:v>-8.4278845914568065E-2</c:v>
                </c:pt>
                <c:pt idx="57">
                  <c:v>-8.2663918563557703E-2</c:v>
                </c:pt>
                <c:pt idx="58">
                  <c:v>-8.2634967361323655E-2</c:v>
                </c:pt>
                <c:pt idx="59">
                  <c:v>-8.1954187601152501E-2</c:v>
                </c:pt>
                <c:pt idx="60">
                  <c:v>-7.9806116605527014E-2</c:v>
                </c:pt>
                <c:pt idx="61">
                  <c:v>-7.8888802852494194E-2</c:v>
                </c:pt>
                <c:pt idx="62">
                  <c:v>-7.8820282765848904E-2</c:v>
                </c:pt>
                <c:pt idx="63">
                  <c:v>-7.8066978775549703E-2</c:v>
                </c:pt>
                <c:pt idx="64">
                  <c:v>-7.77088324924501E-2</c:v>
                </c:pt>
                <c:pt idx="65">
                  <c:v>-7.707192359424328E-2</c:v>
                </c:pt>
                <c:pt idx="66">
                  <c:v>-7.6809801380296694E-2</c:v>
                </c:pt>
                <c:pt idx="67">
                  <c:v>-7.4399022819695335E-2</c:v>
                </c:pt>
                <c:pt idx="68">
                  <c:v>-7.435798800621958E-2</c:v>
                </c:pt>
                <c:pt idx="69">
                  <c:v>-7.3593670534500777E-2</c:v>
                </c:pt>
                <c:pt idx="70">
                  <c:v>-7.3271573733635798E-2</c:v>
                </c:pt>
                <c:pt idx="71">
                  <c:v>-7.3207230868692894E-2</c:v>
                </c:pt>
                <c:pt idx="72">
                  <c:v>-7.2392134655178755E-2</c:v>
                </c:pt>
                <c:pt idx="73">
                  <c:v>-7.2371796006280104E-2</c:v>
                </c:pt>
                <c:pt idx="74">
                  <c:v>-7.2108314790830311E-2</c:v>
                </c:pt>
                <c:pt idx="75">
                  <c:v>-7.1180689472840494E-2</c:v>
                </c:pt>
                <c:pt idx="76">
                  <c:v>-7.053967014448273E-2</c:v>
                </c:pt>
                <c:pt idx="77">
                  <c:v>-7.0037661355717831E-2</c:v>
                </c:pt>
                <c:pt idx="78">
                  <c:v>-7.0019193328441323E-2</c:v>
                </c:pt>
                <c:pt idx="79">
                  <c:v>-6.885537694808333E-2</c:v>
                </c:pt>
                <c:pt idx="80">
                  <c:v>-6.8778981035465023E-2</c:v>
                </c:pt>
                <c:pt idx="81">
                  <c:v>-6.8764108907993032E-2</c:v>
                </c:pt>
                <c:pt idx="82">
                  <c:v>-6.8342957579002994E-2</c:v>
                </c:pt>
                <c:pt idx="83">
                  <c:v>-6.7979743027365203E-2</c:v>
                </c:pt>
                <c:pt idx="84">
                  <c:v>-6.7873074538889994E-2</c:v>
                </c:pt>
                <c:pt idx="85">
                  <c:v>-6.7105765531888906E-2</c:v>
                </c:pt>
                <c:pt idx="86">
                  <c:v>-6.6124230149959703E-2</c:v>
                </c:pt>
                <c:pt idx="87">
                  <c:v>-6.6060378807904593E-2</c:v>
                </c:pt>
                <c:pt idx="88">
                  <c:v>-6.5836296479396816E-2</c:v>
                </c:pt>
                <c:pt idx="89">
                  <c:v>-6.5313180965384424E-2</c:v>
                </c:pt>
                <c:pt idx="90">
                  <c:v>-6.5248447013815006E-2</c:v>
                </c:pt>
                <c:pt idx="91">
                  <c:v>-6.504201438544549E-2</c:v>
                </c:pt>
                <c:pt idx="92">
                  <c:v>-6.4008368229169693E-2</c:v>
                </c:pt>
                <c:pt idx="93">
                  <c:v>-6.3752559707543094E-2</c:v>
                </c:pt>
                <c:pt idx="94">
                  <c:v>-6.3737963623152399E-2</c:v>
                </c:pt>
                <c:pt idx="95">
                  <c:v>-6.3731060800472694E-2</c:v>
                </c:pt>
                <c:pt idx="96">
                  <c:v>-6.3602622958080987E-2</c:v>
                </c:pt>
                <c:pt idx="97">
                  <c:v>-6.3297813066424499E-2</c:v>
                </c:pt>
                <c:pt idx="98">
                  <c:v>-6.2994125780139604E-2</c:v>
                </c:pt>
                <c:pt idx="99">
                  <c:v>-6.2230758409914301E-2</c:v>
                </c:pt>
                <c:pt idx="100">
                  <c:v>-6.2146165221208402E-2</c:v>
                </c:pt>
                <c:pt idx="101">
                  <c:v>-6.2015144877795803E-2</c:v>
                </c:pt>
                <c:pt idx="102">
                  <c:v>-6.1885471738819899E-2</c:v>
                </c:pt>
                <c:pt idx="103">
                  <c:v>-6.1355381808575513E-2</c:v>
                </c:pt>
                <c:pt idx="104">
                  <c:v>-6.1230143602601067E-2</c:v>
                </c:pt>
                <c:pt idx="105">
                  <c:v>-6.0620184809770702E-2</c:v>
                </c:pt>
                <c:pt idx="106">
                  <c:v>-6.0509604048318975E-2</c:v>
                </c:pt>
                <c:pt idx="107">
                  <c:v>-6.0475332783526702E-2</c:v>
                </c:pt>
                <c:pt idx="108">
                  <c:v>-6.0206549350781333E-2</c:v>
                </c:pt>
                <c:pt idx="109">
                  <c:v>-6.0182996506809645E-2</c:v>
                </c:pt>
                <c:pt idx="110">
                  <c:v>-5.9886277450092507E-2</c:v>
                </c:pt>
                <c:pt idx="111">
                  <c:v>-5.9627762638154856E-2</c:v>
                </c:pt>
                <c:pt idx="112">
                  <c:v>-5.9561200007323706E-2</c:v>
                </c:pt>
                <c:pt idx="113">
                  <c:v>-5.8915968191410303E-2</c:v>
                </c:pt>
                <c:pt idx="114">
                  <c:v>-5.8915885814101114E-2</c:v>
                </c:pt>
                <c:pt idx="115">
                  <c:v>-5.8915868970691301E-2</c:v>
                </c:pt>
                <c:pt idx="116">
                  <c:v>-5.8915850115926413E-2</c:v>
                </c:pt>
                <c:pt idx="117">
                  <c:v>-5.8915829405090096E-2</c:v>
                </c:pt>
                <c:pt idx="118">
                  <c:v>-5.8915667283871334E-2</c:v>
                </c:pt>
                <c:pt idx="119">
                  <c:v>-5.8029073602969043E-2</c:v>
                </c:pt>
                <c:pt idx="120">
                  <c:v>-5.7861558493605886E-2</c:v>
                </c:pt>
                <c:pt idx="121">
                  <c:v>-5.7855197711911756E-2</c:v>
                </c:pt>
                <c:pt idx="122">
                  <c:v>-5.7142287839675183E-2</c:v>
                </c:pt>
                <c:pt idx="123">
                  <c:v>-5.6897327306494404E-2</c:v>
                </c:pt>
                <c:pt idx="124">
                  <c:v>-5.6888243229165796E-2</c:v>
                </c:pt>
                <c:pt idx="125">
                  <c:v>-5.6293372941749804E-2</c:v>
                </c:pt>
                <c:pt idx="126">
                  <c:v>-5.6280673307859956E-2</c:v>
                </c:pt>
                <c:pt idx="127">
                  <c:v>-5.5852897326910567E-2</c:v>
                </c:pt>
                <c:pt idx="128">
                  <c:v>-5.5404991391413798E-2</c:v>
                </c:pt>
                <c:pt idx="129">
                  <c:v>-5.5389915887470512E-2</c:v>
                </c:pt>
                <c:pt idx="130">
                  <c:v>-5.5373372836859502E-2</c:v>
                </c:pt>
                <c:pt idx="131">
                  <c:v>-5.4866740034347598E-2</c:v>
                </c:pt>
                <c:pt idx="132">
                  <c:v>-5.448263343871744E-2</c:v>
                </c:pt>
                <c:pt idx="133">
                  <c:v>-5.4464712244479824E-2</c:v>
                </c:pt>
                <c:pt idx="134">
                  <c:v>-5.3843491760892002E-2</c:v>
                </c:pt>
                <c:pt idx="135">
                  <c:v>-5.3588278927889803E-2</c:v>
                </c:pt>
                <c:pt idx="136">
                  <c:v>-5.2840853846888913E-2</c:v>
                </c:pt>
                <c:pt idx="137">
                  <c:v>-5.2822017042695908E-2</c:v>
                </c:pt>
                <c:pt idx="138">
                  <c:v>-5.2694717328751667E-2</c:v>
                </c:pt>
                <c:pt idx="139">
                  <c:v>-5.2676520837048428E-2</c:v>
                </c:pt>
                <c:pt idx="140">
                  <c:v>-5.1810395717353498E-2</c:v>
                </c:pt>
                <c:pt idx="141">
                  <c:v>-5.1800363652969778E-2</c:v>
                </c:pt>
                <c:pt idx="142">
                  <c:v>-5.1798920482428693E-2</c:v>
                </c:pt>
                <c:pt idx="143">
                  <c:v>-5.1687806319691096E-2</c:v>
                </c:pt>
                <c:pt idx="144">
                  <c:v>-5.16765302903954E-2</c:v>
                </c:pt>
                <c:pt idx="145">
                  <c:v>-5.0905913820648796E-2</c:v>
                </c:pt>
                <c:pt idx="146">
                  <c:v>-5.0796639290557007E-2</c:v>
                </c:pt>
                <c:pt idx="147">
                  <c:v>-5.0783530427975933E-2</c:v>
                </c:pt>
                <c:pt idx="148">
                  <c:v>-5.07758676160786E-2</c:v>
                </c:pt>
                <c:pt idx="149">
                  <c:v>-5.0011441422279902E-2</c:v>
                </c:pt>
                <c:pt idx="150">
                  <c:v>-4.9789690951742765E-2</c:v>
                </c:pt>
                <c:pt idx="151">
                  <c:v>-4.9782794131361364E-2</c:v>
                </c:pt>
                <c:pt idx="152">
                  <c:v>-4.9769921449769092E-2</c:v>
                </c:pt>
                <c:pt idx="153">
                  <c:v>-4.9196910157259306E-2</c:v>
                </c:pt>
                <c:pt idx="154">
                  <c:v>-4.8833582400508814E-2</c:v>
                </c:pt>
                <c:pt idx="155">
                  <c:v>-4.8830786770532222E-2</c:v>
                </c:pt>
                <c:pt idx="156">
                  <c:v>-4.881330481440771E-2</c:v>
                </c:pt>
                <c:pt idx="157">
                  <c:v>-4.8343764368587387E-2</c:v>
                </c:pt>
                <c:pt idx="158">
                  <c:v>-4.7840357179463895E-2</c:v>
                </c:pt>
                <c:pt idx="159">
                  <c:v>-4.7840035486494396E-2</c:v>
                </c:pt>
                <c:pt idx="160">
                  <c:v>-4.7822120820674024E-2</c:v>
                </c:pt>
                <c:pt idx="161">
                  <c:v>-4.7404232215494002E-2</c:v>
                </c:pt>
                <c:pt idx="162">
                  <c:v>-4.7374232828895406E-2</c:v>
                </c:pt>
                <c:pt idx="163">
                  <c:v>-4.6866781913935347E-2</c:v>
                </c:pt>
                <c:pt idx="164">
                  <c:v>-4.6850334332364497E-2</c:v>
                </c:pt>
                <c:pt idx="165">
                  <c:v>-4.6487058677966542E-2</c:v>
                </c:pt>
                <c:pt idx="166">
                  <c:v>-4.6349590450431521E-2</c:v>
                </c:pt>
                <c:pt idx="167">
                  <c:v>-4.5852736508767256E-2</c:v>
                </c:pt>
                <c:pt idx="168">
                  <c:v>-4.5843601217496407E-2</c:v>
                </c:pt>
                <c:pt idx="169">
                  <c:v>-4.5834453222918924E-2</c:v>
                </c:pt>
                <c:pt idx="170">
                  <c:v>-4.5817579255989324E-2</c:v>
                </c:pt>
                <c:pt idx="171">
                  <c:v>-4.5806181468675412E-2</c:v>
                </c:pt>
                <c:pt idx="172">
                  <c:v>-4.5050389755856714E-2</c:v>
                </c:pt>
                <c:pt idx="173">
                  <c:v>-4.5044339317430702E-2</c:v>
                </c:pt>
                <c:pt idx="174">
                  <c:v>-4.5036850189549997E-2</c:v>
                </c:pt>
                <c:pt idx="175">
                  <c:v>-4.4516788479034661E-2</c:v>
                </c:pt>
                <c:pt idx="176">
                  <c:v>-4.4512495952625464E-2</c:v>
                </c:pt>
                <c:pt idx="177">
                  <c:v>-4.4486023552642827E-2</c:v>
                </c:pt>
                <c:pt idx="178">
                  <c:v>-4.4384930906130937E-2</c:v>
                </c:pt>
                <c:pt idx="179">
                  <c:v>-4.4220269526858397E-2</c:v>
                </c:pt>
                <c:pt idx="180">
                  <c:v>-4.4027588590221003E-2</c:v>
                </c:pt>
                <c:pt idx="181">
                  <c:v>-4.3745795876400699E-2</c:v>
                </c:pt>
                <c:pt idx="182">
                  <c:v>-4.3740324912055512E-2</c:v>
                </c:pt>
                <c:pt idx="183">
                  <c:v>-4.3612072926140166E-2</c:v>
                </c:pt>
                <c:pt idx="184">
                  <c:v>-4.3542722676032299E-2</c:v>
                </c:pt>
                <c:pt idx="185">
                  <c:v>-4.3525614300300997E-2</c:v>
                </c:pt>
                <c:pt idx="186">
                  <c:v>-4.3070191751297997E-2</c:v>
                </c:pt>
                <c:pt idx="187">
                  <c:v>-4.2842078945538327E-2</c:v>
                </c:pt>
                <c:pt idx="188">
                  <c:v>-4.2839057147857712E-2</c:v>
                </c:pt>
                <c:pt idx="189">
                  <c:v>-4.2834615136961296E-2</c:v>
                </c:pt>
                <c:pt idx="190">
                  <c:v>-4.2669215538575576E-2</c:v>
                </c:pt>
                <c:pt idx="191">
                  <c:v>-4.2389716156910708E-2</c:v>
                </c:pt>
                <c:pt idx="192">
                  <c:v>-4.1947521660849085E-2</c:v>
                </c:pt>
                <c:pt idx="193">
                  <c:v>-4.1762349843743808E-2</c:v>
                </c:pt>
                <c:pt idx="194">
                  <c:v>-4.1657070151414899E-2</c:v>
                </c:pt>
                <c:pt idx="195">
                  <c:v>-4.1486473115571923E-2</c:v>
                </c:pt>
                <c:pt idx="196">
                  <c:v>-4.1279868872700791E-2</c:v>
                </c:pt>
                <c:pt idx="197">
                  <c:v>-4.0976809782798065E-2</c:v>
                </c:pt>
                <c:pt idx="198">
                  <c:v>-4.0932442152695404E-2</c:v>
                </c:pt>
                <c:pt idx="199">
                  <c:v>-4.0663544828344104E-2</c:v>
                </c:pt>
                <c:pt idx="200">
                  <c:v>-4.0530911120641708E-2</c:v>
                </c:pt>
                <c:pt idx="201">
                  <c:v>-4.04803785037346E-2</c:v>
                </c:pt>
                <c:pt idx="202">
                  <c:v>-3.9864450799292787E-2</c:v>
                </c:pt>
                <c:pt idx="203">
                  <c:v>-3.9836989593052499E-2</c:v>
                </c:pt>
                <c:pt idx="204">
                  <c:v>-3.9793141910739502E-2</c:v>
                </c:pt>
                <c:pt idx="205">
                  <c:v>-3.9699991405626842E-2</c:v>
                </c:pt>
                <c:pt idx="206">
                  <c:v>-3.9122931156038064E-2</c:v>
                </c:pt>
                <c:pt idx="207">
                  <c:v>-3.9112504430938964E-2</c:v>
                </c:pt>
                <c:pt idx="208">
                  <c:v>-3.8984553751881187E-2</c:v>
                </c:pt>
                <c:pt idx="209">
                  <c:v>-3.8919259764277798E-2</c:v>
                </c:pt>
                <c:pt idx="210">
                  <c:v>-3.8915861557843205E-2</c:v>
                </c:pt>
                <c:pt idx="211">
                  <c:v>-3.8895529006057597E-2</c:v>
                </c:pt>
                <c:pt idx="212">
                  <c:v>-3.8895156088020758E-2</c:v>
                </c:pt>
                <c:pt idx="213">
                  <c:v>-3.8868161150217878E-2</c:v>
                </c:pt>
                <c:pt idx="214">
                  <c:v>-3.8123362232655902E-2</c:v>
                </c:pt>
                <c:pt idx="215">
                  <c:v>-3.8116473581731099E-2</c:v>
                </c:pt>
                <c:pt idx="216">
                  <c:v>-3.7622593934587598E-2</c:v>
                </c:pt>
                <c:pt idx="217">
                  <c:v>-3.754692271413141E-2</c:v>
                </c:pt>
                <c:pt idx="218">
                  <c:v>-3.7330979094267712E-2</c:v>
                </c:pt>
                <c:pt idx="219">
                  <c:v>-3.701676473686491E-2</c:v>
                </c:pt>
                <c:pt idx="220">
                  <c:v>-3.7015486755813544E-2</c:v>
                </c:pt>
                <c:pt idx="221">
                  <c:v>-3.6999135064686002E-2</c:v>
                </c:pt>
                <c:pt idx="222">
                  <c:v>-3.6530161637978502E-2</c:v>
                </c:pt>
                <c:pt idx="223">
                  <c:v>-3.6275788498908043E-2</c:v>
                </c:pt>
                <c:pt idx="224">
                  <c:v>-3.6209188582926453E-2</c:v>
                </c:pt>
                <c:pt idx="225">
                  <c:v>-3.619235997456631E-2</c:v>
                </c:pt>
                <c:pt idx="226">
                  <c:v>-3.6191652619349347E-2</c:v>
                </c:pt>
                <c:pt idx="227">
                  <c:v>-3.5729218068532298E-2</c:v>
                </c:pt>
                <c:pt idx="228">
                  <c:v>-3.5058407120074547E-2</c:v>
                </c:pt>
                <c:pt idx="229">
                  <c:v>-3.5029481579151998E-2</c:v>
                </c:pt>
                <c:pt idx="230">
                  <c:v>-3.5029159376241903E-2</c:v>
                </c:pt>
                <c:pt idx="231">
                  <c:v>-3.4927736061163402E-2</c:v>
                </c:pt>
                <c:pt idx="232">
                  <c:v>-3.4858348314391802E-2</c:v>
                </c:pt>
                <c:pt idx="233">
                  <c:v>-3.483789220359261E-2</c:v>
                </c:pt>
                <c:pt idx="234">
                  <c:v>-3.4837747704760787E-2</c:v>
                </c:pt>
                <c:pt idx="235">
                  <c:v>-3.4126239485375201E-2</c:v>
                </c:pt>
                <c:pt idx="236">
                  <c:v>-3.3507805171199202E-2</c:v>
                </c:pt>
                <c:pt idx="237">
                  <c:v>-3.3494474133468073E-2</c:v>
                </c:pt>
                <c:pt idx="238">
                  <c:v>-3.3484113244016601E-2</c:v>
                </c:pt>
                <c:pt idx="239">
                  <c:v>-3.3326066663190303E-2</c:v>
                </c:pt>
                <c:pt idx="240">
                  <c:v>-3.3319457217589499E-2</c:v>
                </c:pt>
                <c:pt idx="241">
                  <c:v>-3.3310232584263848E-2</c:v>
                </c:pt>
                <c:pt idx="242">
                  <c:v>-3.3059603615639345E-2</c:v>
                </c:pt>
                <c:pt idx="243">
                  <c:v>-3.2524743706680098E-2</c:v>
                </c:pt>
                <c:pt idx="244">
                  <c:v>-3.2225663709000811E-2</c:v>
                </c:pt>
                <c:pt idx="245">
                  <c:v>-3.2206919196288604E-2</c:v>
                </c:pt>
                <c:pt idx="246">
                  <c:v>-3.2202955465796747E-2</c:v>
                </c:pt>
                <c:pt idx="247">
                  <c:v>-3.18526955119088E-2</c:v>
                </c:pt>
                <c:pt idx="248">
                  <c:v>-3.1840269718873063E-2</c:v>
                </c:pt>
                <c:pt idx="249">
                  <c:v>-3.1836632976481143E-2</c:v>
                </c:pt>
                <c:pt idx="250">
                  <c:v>-3.1226737552750811E-2</c:v>
                </c:pt>
                <c:pt idx="251">
                  <c:v>-3.1193032335036199E-2</c:v>
                </c:pt>
                <c:pt idx="252">
                  <c:v>-3.1192107266985528E-2</c:v>
                </c:pt>
                <c:pt idx="253">
                  <c:v>-3.1148057856999402E-2</c:v>
                </c:pt>
                <c:pt idx="254">
                  <c:v>-3.1121926653779837E-2</c:v>
                </c:pt>
                <c:pt idx="255">
                  <c:v>-3.1121820639294299E-2</c:v>
                </c:pt>
                <c:pt idx="256">
                  <c:v>-3.1100494307510877E-2</c:v>
                </c:pt>
                <c:pt idx="257">
                  <c:v>-3.0465742183112439E-2</c:v>
                </c:pt>
                <c:pt idx="258">
                  <c:v>-3.0450363861278602E-2</c:v>
                </c:pt>
                <c:pt idx="259">
                  <c:v>-3.044971378782407E-2</c:v>
                </c:pt>
                <c:pt idx="260">
                  <c:v>-3.0029635788424158E-2</c:v>
                </c:pt>
                <c:pt idx="261">
                  <c:v>-3.0022241372749801E-2</c:v>
                </c:pt>
                <c:pt idx="262">
                  <c:v>-3.000783952122256E-2</c:v>
                </c:pt>
                <c:pt idx="263">
                  <c:v>-2.9783481255281654E-2</c:v>
                </c:pt>
                <c:pt idx="264">
                  <c:v>-2.9408229000069206E-2</c:v>
                </c:pt>
                <c:pt idx="265">
                  <c:v>-2.9116379336701276E-2</c:v>
                </c:pt>
                <c:pt idx="266">
                  <c:v>-2.91028160991522E-2</c:v>
                </c:pt>
                <c:pt idx="267">
                  <c:v>-2.9054793362657198E-2</c:v>
                </c:pt>
                <c:pt idx="268">
                  <c:v>-2.8939443938215001E-2</c:v>
                </c:pt>
                <c:pt idx="269">
                  <c:v>-2.8938873575495745E-2</c:v>
                </c:pt>
                <c:pt idx="270">
                  <c:v>-2.8918895248629301E-2</c:v>
                </c:pt>
                <c:pt idx="271">
                  <c:v>-2.8422525446569511E-2</c:v>
                </c:pt>
                <c:pt idx="272">
                  <c:v>-2.7783213948875358E-2</c:v>
                </c:pt>
                <c:pt idx="273">
                  <c:v>-2.7777121965890328E-2</c:v>
                </c:pt>
                <c:pt idx="274">
                  <c:v>-2.7764571972353502E-2</c:v>
                </c:pt>
                <c:pt idx="275">
                  <c:v>-2.7687243238476246E-2</c:v>
                </c:pt>
                <c:pt idx="276">
                  <c:v>-2.7566664190878873E-2</c:v>
                </c:pt>
                <c:pt idx="277">
                  <c:v>-2.7548876931453328E-2</c:v>
                </c:pt>
                <c:pt idx="278">
                  <c:v>-2.7539389349865731E-2</c:v>
                </c:pt>
                <c:pt idx="279">
                  <c:v>-2.6951940217026446E-2</c:v>
                </c:pt>
                <c:pt idx="280">
                  <c:v>-2.6525156717191089E-2</c:v>
                </c:pt>
                <c:pt idx="281">
                  <c:v>-2.6507933428547632E-2</c:v>
                </c:pt>
                <c:pt idx="282">
                  <c:v>-2.6507395467183361E-2</c:v>
                </c:pt>
                <c:pt idx="283">
                  <c:v>-2.6148060512112006E-2</c:v>
                </c:pt>
                <c:pt idx="284">
                  <c:v>-2.6137172178207959E-2</c:v>
                </c:pt>
                <c:pt idx="285">
                  <c:v>-2.61367386212926E-2</c:v>
                </c:pt>
                <c:pt idx="286">
                  <c:v>-2.5624092909991597E-2</c:v>
                </c:pt>
                <c:pt idx="287">
                  <c:v>-2.5607024473287002E-2</c:v>
                </c:pt>
                <c:pt idx="288">
                  <c:v>-2.5606540787999645E-2</c:v>
                </c:pt>
                <c:pt idx="289">
                  <c:v>-2.5344179412184611E-2</c:v>
                </c:pt>
                <c:pt idx="290">
                  <c:v>-2.5162772057914531E-2</c:v>
                </c:pt>
                <c:pt idx="291">
                  <c:v>-2.51525320805813E-2</c:v>
                </c:pt>
                <c:pt idx="292">
                  <c:v>-2.5025649244011901E-2</c:v>
                </c:pt>
                <c:pt idx="293">
                  <c:v>-2.45450249233162E-2</c:v>
                </c:pt>
                <c:pt idx="294">
                  <c:v>-2.3805913056528152E-2</c:v>
                </c:pt>
                <c:pt idx="295">
                  <c:v>-2.3804857840044099E-2</c:v>
                </c:pt>
                <c:pt idx="296">
                  <c:v>-2.3766378129749601E-2</c:v>
                </c:pt>
                <c:pt idx="297">
                  <c:v>-2.3745801913564499E-2</c:v>
                </c:pt>
                <c:pt idx="298">
                  <c:v>-2.3738732963859401E-2</c:v>
                </c:pt>
                <c:pt idx="299">
                  <c:v>-2.3643051791467397E-2</c:v>
                </c:pt>
                <c:pt idx="300">
                  <c:v>-2.350002475916247E-2</c:v>
                </c:pt>
                <c:pt idx="301">
                  <c:v>-2.2940855113649145E-2</c:v>
                </c:pt>
                <c:pt idx="302">
                  <c:v>-2.2926868438708101E-2</c:v>
                </c:pt>
                <c:pt idx="303">
                  <c:v>-2.2858868873051802E-2</c:v>
                </c:pt>
                <c:pt idx="304">
                  <c:v>-2.2678483467261812E-2</c:v>
                </c:pt>
                <c:pt idx="305">
                  <c:v>-2.2160626049448569E-2</c:v>
                </c:pt>
                <c:pt idx="306">
                  <c:v>-2.2083857936856428E-2</c:v>
                </c:pt>
                <c:pt idx="307">
                  <c:v>-2.1955384755244112E-2</c:v>
                </c:pt>
                <c:pt idx="308">
                  <c:v>-2.1824851992637662E-2</c:v>
                </c:pt>
                <c:pt idx="309">
                  <c:v>-2.1363710364095602E-2</c:v>
                </c:pt>
                <c:pt idx="310">
                  <c:v>-2.1346444211297472E-2</c:v>
                </c:pt>
                <c:pt idx="311">
                  <c:v>-2.1338867958358512E-2</c:v>
                </c:pt>
                <c:pt idx="312">
                  <c:v>-2.1113066634223802E-2</c:v>
                </c:pt>
                <c:pt idx="313">
                  <c:v>-2.1072109463682012E-2</c:v>
                </c:pt>
                <c:pt idx="314">
                  <c:v>-2.1064557192655198E-2</c:v>
                </c:pt>
                <c:pt idx="315">
                  <c:v>-2.0702339250045797E-2</c:v>
                </c:pt>
                <c:pt idx="316">
                  <c:v>-2.0575407867064036E-2</c:v>
                </c:pt>
                <c:pt idx="317">
                  <c:v>-2.0343079091545799E-2</c:v>
                </c:pt>
                <c:pt idx="318">
                  <c:v>-2.0280636234269098E-2</c:v>
                </c:pt>
                <c:pt idx="319">
                  <c:v>-2.0087211982179567E-2</c:v>
                </c:pt>
                <c:pt idx="320">
                  <c:v>-1.9836340318996701E-2</c:v>
                </c:pt>
                <c:pt idx="321">
                  <c:v>-1.8941358529336521E-2</c:v>
                </c:pt>
                <c:pt idx="322">
                  <c:v>-1.893735791946732E-2</c:v>
                </c:pt>
                <c:pt idx="323">
                  <c:v>-1.8925526240834628E-2</c:v>
                </c:pt>
                <c:pt idx="324">
                  <c:v>-1.891618859058862E-2</c:v>
                </c:pt>
                <c:pt idx="325">
                  <c:v>-1.891585733486803E-2</c:v>
                </c:pt>
                <c:pt idx="326">
                  <c:v>-1.8908888861495901E-2</c:v>
                </c:pt>
                <c:pt idx="327">
                  <c:v>-1.8899609758704302E-2</c:v>
                </c:pt>
                <c:pt idx="328">
                  <c:v>-1.811505029316372E-2</c:v>
                </c:pt>
                <c:pt idx="329">
                  <c:v>-1.8107895176501802E-2</c:v>
                </c:pt>
                <c:pt idx="330">
                  <c:v>-1.7541647178798699E-2</c:v>
                </c:pt>
                <c:pt idx="331">
                  <c:v>-1.7531761474985801E-2</c:v>
                </c:pt>
                <c:pt idx="332">
                  <c:v>-1.7530995595584499E-2</c:v>
                </c:pt>
                <c:pt idx="333">
                  <c:v>-1.7299963776991879E-2</c:v>
                </c:pt>
                <c:pt idx="334">
                  <c:v>-1.6969353492660027E-2</c:v>
                </c:pt>
                <c:pt idx="335">
                  <c:v>-1.6951971304558128E-2</c:v>
                </c:pt>
                <c:pt idx="336">
                  <c:v>-1.695106929252152E-2</c:v>
                </c:pt>
                <c:pt idx="337">
                  <c:v>-1.6492197261632126E-2</c:v>
                </c:pt>
                <c:pt idx="338">
                  <c:v>-1.6174898351419605E-2</c:v>
                </c:pt>
                <c:pt idx="339">
                  <c:v>-1.6157901577765702E-2</c:v>
                </c:pt>
                <c:pt idx="340">
                  <c:v>-1.6157338867314401E-2</c:v>
                </c:pt>
                <c:pt idx="341">
                  <c:v>-1.5684345144808601E-2</c:v>
                </c:pt>
                <c:pt idx="342">
                  <c:v>-1.5006559943659813E-2</c:v>
                </c:pt>
                <c:pt idx="343">
                  <c:v>-1.4977804612836118E-2</c:v>
                </c:pt>
                <c:pt idx="344">
                  <c:v>-1.4977547680098E-2</c:v>
                </c:pt>
                <c:pt idx="345">
                  <c:v>-1.4876454815408205E-2</c:v>
                </c:pt>
                <c:pt idx="346">
                  <c:v>-1.4826543716634201E-2</c:v>
                </c:pt>
                <c:pt idx="347">
                  <c:v>-1.4806318891552105E-2</c:v>
                </c:pt>
                <c:pt idx="348">
                  <c:v>-1.4785122136471899E-2</c:v>
                </c:pt>
                <c:pt idx="349">
                  <c:v>-1.47849889457015E-2</c:v>
                </c:pt>
                <c:pt idx="350">
                  <c:v>-1.4068623964193998E-2</c:v>
                </c:pt>
                <c:pt idx="351">
                  <c:v>-1.3470574125560917E-2</c:v>
                </c:pt>
                <c:pt idx="352">
                  <c:v>-1.3461467237017237E-2</c:v>
                </c:pt>
                <c:pt idx="353">
                  <c:v>-1.344680400408332E-2</c:v>
                </c:pt>
                <c:pt idx="354">
                  <c:v>-1.3328372937243E-2</c:v>
                </c:pt>
                <c:pt idx="355">
                  <c:v>-1.3171955188462014E-2</c:v>
                </c:pt>
                <c:pt idx="356">
                  <c:v>-1.3158528861480712E-2</c:v>
                </c:pt>
                <c:pt idx="357">
                  <c:v>-1.31395406888444E-2</c:v>
                </c:pt>
                <c:pt idx="358">
                  <c:v>-1.2584579435217935E-2</c:v>
                </c:pt>
                <c:pt idx="359">
                  <c:v>-1.2181192084837703E-2</c:v>
                </c:pt>
                <c:pt idx="360">
                  <c:v>-1.2173685119407501E-2</c:v>
                </c:pt>
                <c:pt idx="361">
                  <c:v>-1.2157110374235799E-2</c:v>
                </c:pt>
                <c:pt idx="362">
                  <c:v>-1.1877638297477917E-2</c:v>
                </c:pt>
                <c:pt idx="363">
                  <c:v>-1.1521803710225022E-2</c:v>
                </c:pt>
                <c:pt idx="364">
                  <c:v>-1.1513703911434E-2</c:v>
                </c:pt>
                <c:pt idx="365">
                  <c:v>-1.1489989167479401E-2</c:v>
                </c:pt>
                <c:pt idx="366">
                  <c:v>-1.116647836565442E-2</c:v>
                </c:pt>
                <c:pt idx="367">
                  <c:v>-1.0915439314348713E-2</c:v>
                </c:pt>
                <c:pt idx="368">
                  <c:v>-1.04873389426209E-2</c:v>
                </c:pt>
                <c:pt idx="369">
                  <c:v>-1.0484050352822807E-2</c:v>
                </c:pt>
                <c:pt idx="370">
                  <c:v>-1.04710933476091E-2</c:v>
                </c:pt>
                <c:pt idx="371">
                  <c:v>-9.9484651834715679E-3</c:v>
                </c:pt>
                <c:pt idx="372">
                  <c:v>-9.9458089898077726E-3</c:v>
                </c:pt>
                <c:pt idx="373">
                  <c:v>-9.9180274816424493E-3</c:v>
                </c:pt>
                <c:pt idx="374">
                  <c:v>-9.7765021511833725E-3</c:v>
                </c:pt>
                <c:pt idx="375">
                  <c:v>-9.7644871085813909E-3</c:v>
                </c:pt>
                <c:pt idx="376">
                  <c:v>-9.6641854277158892E-3</c:v>
                </c:pt>
                <c:pt idx="377">
                  <c:v>-9.6635057631224205E-3</c:v>
                </c:pt>
                <c:pt idx="378">
                  <c:v>-9.6425812134868765E-3</c:v>
                </c:pt>
                <c:pt idx="379">
                  <c:v>-9.0972475460174528E-3</c:v>
                </c:pt>
                <c:pt idx="380">
                  <c:v>-8.4288423586688071E-3</c:v>
                </c:pt>
                <c:pt idx="381">
                  <c:v>-8.4288283300632295E-3</c:v>
                </c:pt>
                <c:pt idx="382">
                  <c:v>-8.4255015263565609E-3</c:v>
                </c:pt>
                <c:pt idx="383">
                  <c:v>-8.4161806860299209E-3</c:v>
                </c:pt>
                <c:pt idx="384">
                  <c:v>-8.4037395487379582E-3</c:v>
                </c:pt>
                <c:pt idx="385">
                  <c:v>-7.7338641114544516E-3</c:v>
                </c:pt>
                <c:pt idx="386">
                  <c:v>-7.7107364422105062E-3</c:v>
                </c:pt>
                <c:pt idx="387">
                  <c:v>-7.6965879039114504E-3</c:v>
                </c:pt>
                <c:pt idx="388">
                  <c:v>-7.1426851587327814E-3</c:v>
                </c:pt>
                <c:pt idx="389">
                  <c:v>-7.1327754799612999E-3</c:v>
                </c:pt>
                <c:pt idx="390">
                  <c:v>-7.1248819337622095E-3</c:v>
                </c:pt>
                <c:pt idx="391">
                  <c:v>-6.9788666993290428E-3</c:v>
                </c:pt>
                <c:pt idx="392">
                  <c:v>-6.7506841167203823E-3</c:v>
                </c:pt>
                <c:pt idx="393">
                  <c:v>-6.7371500326080533E-3</c:v>
                </c:pt>
                <c:pt idx="394">
                  <c:v>-6.7259463968400504E-3</c:v>
                </c:pt>
                <c:pt idx="395">
                  <c:v>-6.1703111394682802E-3</c:v>
                </c:pt>
                <c:pt idx="396">
                  <c:v>-5.7836136426283194E-3</c:v>
                </c:pt>
                <c:pt idx="397">
                  <c:v>-5.7692888449014552E-3</c:v>
                </c:pt>
                <c:pt idx="398">
                  <c:v>-5.7218759251393475E-3</c:v>
                </c:pt>
                <c:pt idx="399">
                  <c:v>-5.3617502405434014E-3</c:v>
                </c:pt>
                <c:pt idx="400">
                  <c:v>-5.1915069537645762E-3</c:v>
                </c:pt>
                <c:pt idx="401">
                  <c:v>-4.7708576932164034E-3</c:v>
                </c:pt>
                <c:pt idx="402">
                  <c:v>-4.7603374630683275E-3</c:v>
                </c:pt>
                <c:pt idx="403">
                  <c:v>-4.5537553196749597E-3</c:v>
                </c:pt>
                <c:pt idx="404">
                  <c:v>-4.4090826763168098E-3</c:v>
                </c:pt>
                <c:pt idx="405">
                  <c:v>-4.4034122963355652E-3</c:v>
                </c:pt>
                <c:pt idx="406">
                  <c:v>-4.1664246846959798E-3</c:v>
                </c:pt>
                <c:pt idx="407">
                  <c:v>-3.7457793572006183E-3</c:v>
                </c:pt>
                <c:pt idx="408">
                  <c:v>-3.7057090267724174E-3</c:v>
                </c:pt>
                <c:pt idx="409">
                  <c:v>-2.7469893368924757E-3</c:v>
                </c:pt>
                <c:pt idx="410">
                  <c:v>-2.6408957547854558E-3</c:v>
                </c:pt>
                <c:pt idx="411">
                  <c:v>-2.5015678413880158E-3</c:v>
                </c:pt>
                <c:pt idx="412">
                  <c:v>-2.4739049370422202E-3</c:v>
                </c:pt>
                <c:pt idx="413">
                  <c:v>-2.4519939733365212E-3</c:v>
                </c:pt>
                <c:pt idx="414">
                  <c:v>-2.4382536526032501E-3</c:v>
                </c:pt>
                <c:pt idx="415">
                  <c:v>-1.6375983537022212E-3</c:v>
                </c:pt>
                <c:pt idx="416">
                  <c:v>-1.4748857434222801E-3</c:v>
                </c:pt>
                <c:pt idx="417">
                  <c:v>-1.3058769867217018E-3</c:v>
                </c:pt>
                <c:pt idx="418">
                  <c:v>-1.1175444527355201E-3</c:v>
                </c:pt>
                <c:pt idx="419">
                  <c:v>4.1214152228850144E-4</c:v>
                </c:pt>
                <c:pt idx="420">
                  <c:v>5.1391743641904816E-4</c:v>
                </c:pt>
                <c:pt idx="421">
                  <c:v>7.097200967751266E-4</c:v>
                </c:pt>
                <c:pt idx="422">
                  <c:v>9.1948120514916045E-4</c:v>
                </c:pt>
                <c:pt idx="423">
                  <c:v>9.2495093933078146E-4</c:v>
                </c:pt>
                <c:pt idx="424">
                  <c:v>1.0039206932316099E-3</c:v>
                </c:pt>
                <c:pt idx="425">
                  <c:v>1.0793866986087313E-3</c:v>
                </c:pt>
                <c:pt idx="426">
                  <c:v>1.0841732402717714E-3</c:v>
                </c:pt>
                <c:pt idx="427">
                  <c:v>1.3044441678198601E-3</c:v>
                </c:pt>
                <c:pt idx="428">
                  <c:v>1.4071097678792998E-3</c:v>
                </c:pt>
                <c:pt idx="429">
                  <c:v>1.8861380741570424E-3</c:v>
                </c:pt>
                <c:pt idx="430">
                  <c:v>1.8923681254963639E-3</c:v>
                </c:pt>
                <c:pt idx="431">
                  <c:v>2.223281392357166E-3</c:v>
                </c:pt>
                <c:pt idx="432">
                  <c:v>2.2328348324460426E-3</c:v>
                </c:pt>
                <c:pt idx="433">
                  <c:v>2.2924797548221332E-3</c:v>
                </c:pt>
                <c:pt idx="434">
                  <c:v>2.7005752907726852E-3</c:v>
                </c:pt>
                <c:pt idx="435">
                  <c:v>2.8439374317460447E-3</c:v>
                </c:pt>
                <c:pt idx="436">
                  <c:v>3.3720237213961126E-3</c:v>
                </c:pt>
                <c:pt idx="437">
                  <c:v>3.3918063892791977E-3</c:v>
                </c:pt>
                <c:pt idx="438">
                  <c:v>3.5086583192836798E-3</c:v>
                </c:pt>
                <c:pt idx="439">
                  <c:v>3.5178350412324064E-3</c:v>
                </c:pt>
                <c:pt idx="440">
                  <c:v>3.6041833758642646E-3</c:v>
                </c:pt>
                <c:pt idx="441">
                  <c:v>3.6152265081137937E-3</c:v>
                </c:pt>
                <c:pt idx="442">
                  <c:v>4.3167531811321236E-3</c:v>
                </c:pt>
                <c:pt idx="443">
                  <c:v>4.9549442542225E-3</c:v>
                </c:pt>
                <c:pt idx="444">
                  <c:v>4.9664784819426011E-3</c:v>
                </c:pt>
                <c:pt idx="445">
                  <c:v>4.9760079042543148E-3</c:v>
                </c:pt>
                <c:pt idx="446">
                  <c:v>5.1246840970888795E-3</c:v>
                </c:pt>
                <c:pt idx="447">
                  <c:v>5.1324443655571903E-3</c:v>
                </c:pt>
                <c:pt idx="448">
                  <c:v>5.1382781546654563E-3</c:v>
                </c:pt>
                <c:pt idx="449">
                  <c:v>5.3386499346235747E-3</c:v>
                </c:pt>
                <c:pt idx="450">
                  <c:v>5.3546577127589253E-3</c:v>
                </c:pt>
                <c:pt idx="451">
                  <c:v>5.3700457752732965E-3</c:v>
                </c:pt>
                <c:pt idx="452">
                  <c:v>5.9325744962289723E-3</c:v>
                </c:pt>
                <c:pt idx="453">
                  <c:v>5.9637883107879902E-3</c:v>
                </c:pt>
                <c:pt idx="454">
                  <c:v>6.2997137688570364E-3</c:v>
                </c:pt>
                <c:pt idx="455">
                  <c:v>6.3053052191687697E-3</c:v>
                </c:pt>
                <c:pt idx="456">
                  <c:v>6.3238945257238733E-3</c:v>
                </c:pt>
                <c:pt idx="457">
                  <c:v>6.6507274015563675E-3</c:v>
                </c:pt>
                <c:pt idx="458">
                  <c:v>6.6621219753004897E-3</c:v>
                </c:pt>
                <c:pt idx="459">
                  <c:v>6.6666400040959334E-3</c:v>
                </c:pt>
                <c:pt idx="460">
                  <c:v>7.1152728415108694E-3</c:v>
                </c:pt>
                <c:pt idx="461">
                  <c:v>7.1204279230975597E-3</c:v>
                </c:pt>
                <c:pt idx="462">
                  <c:v>7.1481242265533599E-3</c:v>
                </c:pt>
                <c:pt idx="463">
                  <c:v>7.4023218435010562E-3</c:v>
                </c:pt>
                <c:pt idx="464">
                  <c:v>7.4078391323637175E-3</c:v>
                </c:pt>
                <c:pt idx="465">
                  <c:v>7.5882186908202195E-3</c:v>
                </c:pt>
                <c:pt idx="466">
                  <c:v>7.5902273012976827E-3</c:v>
                </c:pt>
                <c:pt idx="467">
                  <c:v>7.6118765433865702E-3</c:v>
                </c:pt>
                <c:pt idx="468">
                  <c:v>8.1014088415588201E-3</c:v>
                </c:pt>
                <c:pt idx="469">
                  <c:v>8.7146545372786023E-3</c:v>
                </c:pt>
                <c:pt idx="470">
                  <c:v>8.7156591172648807E-3</c:v>
                </c:pt>
                <c:pt idx="471">
                  <c:v>8.7447137281687279E-3</c:v>
                </c:pt>
                <c:pt idx="472">
                  <c:v>8.8018113263734696E-3</c:v>
                </c:pt>
                <c:pt idx="473">
                  <c:v>8.8467519845743907E-3</c:v>
                </c:pt>
                <c:pt idx="474">
                  <c:v>9.4705545272658932E-3</c:v>
                </c:pt>
                <c:pt idx="475">
                  <c:v>9.4717957864609726E-3</c:v>
                </c:pt>
                <c:pt idx="476">
                  <c:v>9.486886748997574E-3</c:v>
                </c:pt>
                <c:pt idx="477">
                  <c:v>1.0090874634610723E-2</c:v>
                </c:pt>
                <c:pt idx="478">
                  <c:v>1.0108216293621698E-2</c:v>
                </c:pt>
                <c:pt idx="479">
                  <c:v>1.0112886765826E-2</c:v>
                </c:pt>
                <c:pt idx="480">
                  <c:v>1.0172175292142224E-2</c:v>
                </c:pt>
                <c:pt idx="481">
                  <c:v>1.0243189426284801E-2</c:v>
                </c:pt>
                <c:pt idx="482">
                  <c:v>1.0249612667890599E-2</c:v>
                </c:pt>
                <c:pt idx="483">
                  <c:v>1.0272217960284878E-2</c:v>
                </c:pt>
                <c:pt idx="484">
                  <c:v>1.08526838316159E-2</c:v>
                </c:pt>
                <c:pt idx="485">
                  <c:v>1.13292384592263E-2</c:v>
                </c:pt>
                <c:pt idx="486">
                  <c:v>1.1341975478686815E-2</c:v>
                </c:pt>
                <c:pt idx="487">
                  <c:v>1.1351146082455001E-2</c:v>
                </c:pt>
                <c:pt idx="488">
                  <c:v>1.1533617462647699E-2</c:v>
                </c:pt>
                <c:pt idx="489">
                  <c:v>1.1787732036294799E-2</c:v>
                </c:pt>
                <c:pt idx="490">
                  <c:v>1.1804460783168127E-2</c:v>
                </c:pt>
                <c:pt idx="491">
                  <c:v>1.1815972364020901E-2</c:v>
                </c:pt>
                <c:pt idx="492">
                  <c:v>1.2276340612991894E-2</c:v>
                </c:pt>
                <c:pt idx="493">
                  <c:v>1.2419705820436798E-2</c:v>
                </c:pt>
                <c:pt idx="494">
                  <c:v>1.26261107594813E-2</c:v>
                </c:pt>
                <c:pt idx="495">
                  <c:v>1.2643727580728001E-2</c:v>
                </c:pt>
                <c:pt idx="496">
                  <c:v>1.2645349289592113E-2</c:v>
                </c:pt>
                <c:pt idx="497">
                  <c:v>1.3021708659302226E-2</c:v>
                </c:pt>
                <c:pt idx="498">
                  <c:v>1.3588842512854899E-2</c:v>
                </c:pt>
                <c:pt idx="499">
                  <c:v>1.3609993005184598E-2</c:v>
                </c:pt>
                <c:pt idx="500">
                  <c:v>1.3611438862537718E-2</c:v>
                </c:pt>
                <c:pt idx="501">
                  <c:v>1.3829874532731018E-2</c:v>
                </c:pt>
                <c:pt idx="502">
                  <c:v>1.3982365105843801E-2</c:v>
                </c:pt>
                <c:pt idx="503">
                  <c:v>1.3997006149310412E-2</c:v>
                </c:pt>
                <c:pt idx="504">
                  <c:v>1.4060876757185516E-2</c:v>
                </c:pt>
                <c:pt idx="505">
                  <c:v>1.4638054900858599E-2</c:v>
                </c:pt>
                <c:pt idx="506">
                  <c:v>1.5358748937835899E-2</c:v>
                </c:pt>
                <c:pt idx="507">
                  <c:v>1.53636363258026E-2</c:v>
                </c:pt>
                <c:pt idx="508">
                  <c:v>1.5365393678216901E-2</c:v>
                </c:pt>
                <c:pt idx="509">
                  <c:v>1.54461529363923E-2</c:v>
                </c:pt>
                <c:pt idx="510">
                  <c:v>1.5449091695292218E-2</c:v>
                </c:pt>
                <c:pt idx="511">
                  <c:v>1.54501905773838E-2</c:v>
                </c:pt>
                <c:pt idx="512">
                  <c:v>1.5570133958695E-2</c:v>
                </c:pt>
                <c:pt idx="513">
                  <c:v>1.5686653136156699E-2</c:v>
                </c:pt>
                <c:pt idx="514">
                  <c:v>1.6254222418511603E-2</c:v>
                </c:pt>
                <c:pt idx="515">
                  <c:v>1.626012987857952E-2</c:v>
                </c:pt>
                <c:pt idx="516">
                  <c:v>1.6576401120108802E-2</c:v>
                </c:pt>
                <c:pt idx="517">
                  <c:v>1.6816862610783401E-2</c:v>
                </c:pt>
                <c:pt idx="518">
                  <c:v>1.7190049841543001E-2</c:v>
                </c:pt>
                <c:pt idx="519">
                  <c:v>1.7192746498715002E-2</c:v>
                </c:pt>
                <c:pt idx="520">
                  <c:v>1.719445078233732E-2</c:v>
                </c:pt>
                <c:pt idx="521">
                  <c:v>1.71944645573473E-2</c:v>
                </c:pt>
                <c:pt idx="522">
                  <c:v>1.7392251413924E-2</c:v>
                </c:pt>
                <c:pt idx="523">
                  <c:v>1.80653629133362E-2</c:v>
                </c:pt>
                <c:pt idx="524">
                  <c:v>1.8105775905696102E-2</c:v>
                </c:pt>
                <c:pt idx="525">
                  <c:v>1.8105794949474899E-2</c:v>
                </c:pt>
                <c:pt idx="526">
                  <c:v>1.8107957192377303E-2</c:v>
                </c:pt>
                <c:pt idx="527">
                  <c:v>1.8110739726299601E-2</c:v>
                </c:pt>
                <c:pt idx="528">
                  <c:v>1.8111378562363903E-2</c:v>
                </c:pt>
                <c:pt idx="529">
                  <c:v>1.8191581469278226E-2</c:v>
                </c:pt>
                <c:pt idx="530">
                  <c:v>1.8729477628538826E-2</c:v>
                </c:pt>
                <c:pt idx="531">
                  <c:v>1.9182972260946021E-2</c:v>
                </c:pt>
                <c:pt idx="532">
                  <c:v>1.9305133868463924E-2</c:v>
                </c:pt>
                <c:pt idx="533">
                  <c:v>1.9401288729750426E-2</c:v>
                </c:pt>
                <c:pt idx="534">
                  <c:v>1.9466533993439221E-2</c:v>
                </c:pt>
                <c:pt idx="535">
                  <c:v>1.9536687383754001E-2</c:v>
                </c:pt>
                <c:pt idx="536">
                  <c:v>1.9626021035262842E-2</c:v>
                </c:pt>
                <c:pt idx="537">
                  <c:v>1.9834126023182821E-2</c:v>
                </c:pt>
                <c:pt idx="538">
                  <c:v>2.0264408040977688E-2</c:v>
                </c:pt>
                <c:pt idx="539">
                  <c:v>2.0527288535671501E-2</c:v>
                </c:pt>
                <c:pt idx="540">
                  <c:v>2.0551248501919164E-2</c:v>
                </c:pt>
                <c:pt idx="541">
                  <c:v>2.0592325240826902E-2</c:v>
                </c:pt>
                <c:pt idx="542">
                  <c:v>2.066688706437661E-2</c:v>
                </c:pt>
                <c:pt idx="543">
                  <c:v>2.107908608809721E-2</c:v>
                </c:pt>
                <c:pt idx="544">
                  <c:v>2.1084174583539037E-2</c:v>
                </c:pt>
                <c:pt idx="545">
                  <c:v>2.1564639360815797E-2</c:v>
                </c:pt>
                <c:pt idx="546">
                  <c:v>2.1752318842287299E-2</c:v>
                </c:pt>
                <c:pt idx="547">
                  <c:v>2.1759800183426433E-2</c:v>
                </c:pt>
                <c:pt idx="548">
                  <c:v>2.1888153584314833E-2</c:v>
                </c:pt>
                <c:pt idx="549">
                  <c:v>2.1892332405450163E-2</c:v>
                </c:pt>
                <c:pt idx="550">
                  <c:v>2.1983249223187201E-2</c:v>
                </c:pt>
                <c:pt idx="551">
                  <c:v>2.1990038698356199E-2</c:v>
                </c:pt>
                <c:pt idx="552">
                  <c:v>2.2038631449999627E-2</c:v>
                </c:pt>
                <c:pt idx="553">
                  <c:v>2.27004677356272E-2</c:v>
                </c:pt>
                <c:pt idx="554">
                  <c:v>2.33454469613632E-2</c:v>
                </c:pt>
                <c:pt idx="555">
                  <c:v>2.3498470637707797E-2</c:v>
                </c:pt>
                <c:pt idx="556">
                  <c:v>2.3504132320033601E-2</c:v>
                </c:pt>
                <c:pt idx="557">
                  <c:v>2.3508276794428198E-2</c:v>
                </c:pt>
                <c:pt idx="558">
                  <c:v>2.3721331563745E-2</c:v>
                </c:pt>
                <c:pt idx="559">
                  <c:v>2.3735660141740399E-2</c:v>
                </c:pt>
                <c:pt idx="560">
                  <c:v>2.374421745359781E-2</c:v>
                </c:pt>
                <c:pt idx="561">
                  <c:v>2.4170616726381999E-2</c:v>
                </c:pt>
                <c:pt idx="562">
                  <c:v>2.4316275571397202E-2</c:v>
                </c:pt>
                <c:pt idx="563">
                  <c:v>2.4465168093974945E-2</c:v>
                </c:pt>
                <c:pt idx="564">
                  <c:v>2.4709411282932189E-2</c:v>
                </c:pt>
                <c:pt idx="565">
                  <c:v>2.4712701697899301E-2</c:v>
                </c:pt>
                <c:pt idx="566">
                  <c:v>2.4730852977842201E-2</c:v>
                </c:pt>
                <c:pt idx="567">
                  <c:v>2.5124334950008768E-2</c:v>
                </c:pt>
                <c:pt idx="568">
                  <c:v>2.5137149177611923E-2</c:v>
                </c:pt>
                <c:pt idx="569">
                  <c:v>2.5139871436386324E-2</c:v>
                </c:pt>
                <c:pt idx="570">
                  <c:v>2.5724791710433997E-2</c:v>
                </c:pt>
                <c:pt idx="571">
                  <c:v>2.5897859295202278E-2</c:v>
                </c:pt>
                <c:pt idx="572">
                  <c:v>2.5932330400677359E-2</c:v>
                </c:pt>
                <c:pt idx="573">
                  <c:v>2.5969178895977298E-2</c:v>
                </c:pt>
                <c:pt idx="574">
                  <c:v>2.6068508790759511E-2</c:v>
                </c:pt>
                <c:pt idx="575">
                  <c:v>2.6069405841322599E-2</c:v>
                </c:pt>
                <c:pt idx="576">
                  <c:v>2.609161634434921E-2</c:v>
                </c:pt>
                <c:pt idx="577">
                  <c:v>2.6664730350071102E-2</c:v>
                </c:pt>
                <c:pt idx="578">
                  <c:v>2.6680340384628253E-2</c:v>
                </c:pt>
                <c:pt idx="579">
                  <c:v>2.6681842277090171E-2</c:v>
                </c:pt>
                <c:pt idx="580">
                  <c:v>2.7373865741323167E-2</c:v>
                </c:pt>
                <c:pt idx="581">
                  <c:v>2.7394582136223498E-2</c:v>
                </c:pt>
                <c:pt idx="582">
                  <c:v>2.7397278845924359E-2</c:v>
                </c:pt>
                <c:pt idx="583">
                  <c:v>2.7430799427204458E-2</c:v>
                </c:pt>
                <c:pt idx="584">
                  <c:v>2.7470431176481524E-2</c:v>
                </c:pt>
                <c:pt idx="585">
                  <c:v>2.7474297588000671E-2</c:v>
                </c:pt>
                <c:pt idx="586">
                  <c:v>2.7500535892462701E-2</c:v>
                </c:pt>
                <c:pt idx="587">
                  <c:v>2.8112110255182465E-2</c:v>
                </c:pt>
                <c:pt idx="588">
                  <c:v>2.8603774480809058E-2</c:v>
                </c:pt>
                <c:pt idx="589">
                  <c:v>2.8616046122367511E-2</c:v>
                </c:pt>
                <c:pt idx="590">
                  <c:v>2.8628378815323159E-2</c:v>
                </c:pt>
                <c:pt idx="591">
                  <c:v>2.879256280602031E-2</c:v>
                </c:pt>
                <c:pt idx="592">
                  <c:v>2.8998021112796972E-2</c:v>
                </c:pt>
                <c:pt idx="593">
                  <c:v>2.9014315216285211E-2</c:v>
                </c:pt>
                <c:pt idx="594">
                  <c:v>2.9028661558051078E-2</c:v>
                </c:pt>
                <c:pt idx="595">
                  <c:v>2.9462514324996397E-2</c:v>
                </c:pt>
                <c:pt idx="596">
                  <c:v>2.9462723173616399E-2</c:v>
                </c:pt>
                <c:pt idx="597">
                  <c:v>2.9478403343847076E-2</c:v>
                </c:pt>
                <c:pt idx="598">
                  <c:v>2.9839810486652185E-2</c:v>
                </c:pt>
                <c:pt idx="599">
                  <c:v>2.9845855028415164E-2</c:v>
                </c:pt>
                <c:pt idx="600">
                  <c:v>2.9863325621584353E-2</c:v>
                </c:pt>
                <c:pt idx="601">
                  <c:v>3.0164834608705293E-2</c:v>
                </c:pt>
                <c:pt idx="602">
                  <c:v>3.0552244951375002E-2</c:v>
                </c:pt>
                <c:pt idx="603">
                  <c:v>3.0576441921969202E-2</c:v>
                </c:pt>
                <c:pt idx="604">
                  <c:v>3.0582925694035399E-2</c:v>
                </c:pt>
                <c:pt idx="605">
                  <c:v>3.0863492020547299E-2</c:v>
                </c:pt>
                <c:pt idx="606">
                  <c:v>3.0877887506103666E-2</c:v>
                </c:pt>
                <c:pt idx="607">
                  <c:v>3.090749198264011E-2</c:v>
                </c:pt>
                <c:pt idx="608">
                  <c:v>3.1108945879290147E-2</c:v>
                </c:pt>
                <c:pt idx="609">
                  <c:v>3.1560291272117902E-2</c:v>
                </c:pt>
                <c:pt idx="610">
                  <c:v>3.2179694575364445E-2</c:v>
                </c:pt>
                <c:pt idx="611">
                  <c:v>3.2180764269978297E-2</c:v>
                </c:pt>
                <c:pt idx="612">
                  <c:v>3.2205902151326786E-2</c:v>
                </c:pt>
                <c:pt idx="613">
                  <c:v>3.2297698571213479E-2</c:v>
                </c:pt>
                <c:pt idx="614">
                  <c:v>3.2367312293192202E-2</c:v>
                </c:pt>
                <c:pt idx="615">
                  <c:v>3.2386280983896301E-2</c:v>
                </c:pt>
                <c:pt idx="616">
                  <c:v>3.2405965124788549E-2</c:v>
                </c:pt>
                <c:pt idx="617">
                  <c:v>3.2987556852776302E-2</c:v>
                </c:pt>
                <c:pt idx="618">
                  <c:v>3.3029988665968603E-2</c:v>
                </c:pt>
                <c:pt idx="619">
                  <c:v>3.3713977013161048E-2</c:v>
                </c:pt>
                <c:pt idx="620">
                  <c:v>3.3827375988613656E-2</c:v>
                </c:pt>
                <c:pt idx="621">
                  <c:v>3.3831886030057302E-2</c:v>
                </c:pt>
                <c:pt idx="622">
                  <c:v>3.3836989849449099E-2</c:v>
                </c:pt>
                <c:pt idx="623">
                  <c:v>3.3994026833693597E-2</c:v>
                </c:pt>
                <c:pt idx="624">
                  <c:v>3.4004727299630201E-2</c:v>
                </c:pt>
                <c:pt idx="625">
                  <c:v>3.4014145545826845E-2</c:v>
                </c:pt>
                <c:pt idx="626">
                  <c:v>3.4023889605908998E-2</c:v>
                </c:pt>
                <c:pt idx="627">
                  <c:v>3.4034407114756214E-2</c:v>
                </c:pt>
                <c:pt idx="628">
                  <c:v>3.4644161027251402E-2</c:v>
                </c:pt>
                <c:pt idx="629">
                  <c:v>3.5070771197321805E-2</c:v>
                </c:pt>
                <c:pt idx="630">
                  <c:v>3.5080870571809378E-2</c:v>
                </c:pt>
                <c:pt idx="631">
                  <c:v>3.509063650145914E-2</c:v>
                </c:pt>
                <c:pt idx="632">
                  <c:v>3.5191964582119761E-2</c:v>
                </c:pt>
                <c:pt idx="633">
                  <c:v>3.5449260718357349E-2</c:v>
                </c:pt>
                <c:pt idx="634">
                  <c:v>3.5870487279977811E-2</c:v>
                </c:pt>
                <c:pt idx="635">
                  <c:v>3.5974973736398297E-2</c:v>
                </c:pt>
                <c:pt idx="636">
                  <c:v>3.5979247060518971E-2</c:v>
                </c:pt>
                <c:pt idx="637">
                  <c:v>3.6254207479800175E-2</c:v>
                </c:pt>
                <c:pt idx="638">
                  <c:v>3.6259204400083039E-2</c:v>
                </c:pt>
                <c:pt idx="639">
                  <c:v>3.6584257327265349E-2</c:v>
                </c:pt>
                <c:pt idx="640">
                  <c:v>3.6883804654867638E-2</c:v>
                </c:pt>
                <c:pt idx="641">
                  <c:v>3.7158778480082942E-2</c:v>
                </c:pt>
                <c:pt idx="642">
                  <c:v>3.7489032370463062E-2</c:v>
                </c:pt>
                <c:pt idx="643">
                  <c:v>3.7674341862378363E-2</c:v>
                </c:pt>
                <c:pt idx="644">
                  <c:v>3.7852643478296956E-2</c:v>
                </c:pt>
                <c:pt idx="645">
                  <c:v>3.7953934854472099E-2</c:v>
                </c:pt>
                <c:pt idx="646">
                  <c:v>3.8049235609406949E-2</c:v>
                </c:pt>
                <c:pt idx="647">
                  <c:v>3.8294201063619811E-2</c:v>
                </c:pt>
                <c:pt idx="648">
                  <c:v>3.84309615196812E-2</c:v>
                </c:pt>
                <c:pt idx="649">
                  <c:v>3.8545840861407006E-2</c:v>
                </c:pt>
                <c:pt idx="650">
                  <c:v>3.8660545711682197E-2</c:v>
                </c:pt>
                <c:pt idx="651">
                  <c:v>3.87053812335066E-2</c:v>
                </c:pt>
                <c:pt idx="652">
                  <c:v>3.8752415509306901E-2</c:v>
                </c:pt>
                <c:pt idx="653">
                  <c:v>3.8824152529368099E-2</c:v>
                </c:pt>
                <c:pt idx="654">
                  <c:v>3.9089618914728348E-2</c:v>
                </c:pt>
                <c:pt idx="655">
                  <c:v>3.9485355813177039E-2</c:v>
                </c:pt>
                <c:pt idx="656">
                  <c:v>3.98142833707055E-2</c:v>
                </c:pt>
                <c:pt idx="657">
                  <c:v>4.0039028924234304E-2</c:v>
                </c:pt>
                <c:pt idx="658">
                  <c:v>4.02101205008552E-2</c:v>
                </c:pt>
                <c:pt idx="659">
                  <c:v>4.1070462014012203E-2</c:v>
                </c:pt>
                <c:pt idx="660">
                  <c:v>4.1084157997002886E-2</c:v>
                </c:pt>
                <c:pt idx="661">
                  <c:v>4.1801153510408175E-2</c:v>
                </c:pt>
                <c:pt idx="662">
                  <c:v>4.18039394635581E-2</c:v>
                </c:pt>
                <c:pt idx="663">
                  <c:v>4.1806484877974504E-2</c:v>
                </c:pt>
                <c:pt idx="664">
                  <c:v>4.1861866094584275E-2</c:v>
                </c:pt>
                <c:pt idx="665">
                  <c:v>4.1863442358358302E-2</c:v>
                </c:pt>
                <c:pt idx="666">
                  <c:v>4.1865386310546246E-2</c:v>
                </c:pt>
                <c:pt idx="667">
                  <c:v>4.1940736248088896E-2</c:v>
                </c:pt>
                <c:pt idx="668">
                  <c:v>4.1945461225115797E-2</c:v>
                </c:pt>
                <c:pt idx="669">
                  <c:v>4.1949057225916297E-2</c:v>
                </c:pt>
                <c:pt idx="670">
                  <c:v>4.2641310384089734E-2</c:v>
                </c:pt>
                <c:pt idx="671">
                  <c:v>4.2999679392932422E-2</c:v>
                </c:pt>
                <c:pt idx="672">
                  <c:v>4.3125965274123067E-2</c:v>
                </c:pt>
                <c:pt idx="673">
                  <c:v>4.3138164759471999E-2</c:v>
                </c:pt>
                <c:pt idx="674">
                  <c:v>4.3139859410075913E-2</c:v>
                </c:pt>
                <c:pt idx="675">
                  <c:v>4.3436134563130432E-2</c:v>
                </c:pt>
                <c:pt idx="676">
                  <c:v>4.3869993549781376E-2</c:v>
                </c:pt>
                <c:pt idx="677">
                  <c:v>4.3871811309198087E-2</c:v>
                </c:pt>
                <c:pt idx="678">
                  <c:v>4.3894408769549899E-2</c:v>
                </c:pt>
                <c:pt idx="679">
                  <c:v>4.4231005207575877E-2</c:v>
                </c:pt>
                <c:pt idx="680">
                  <c:v>4.4458835188071304E-2</c:v>
                </c:pt>
                <c:pt idx="681">
                  <c:v>4.5011227463867098E-2</c:v>
                </c:pt>
                <c:pt idx="682">
                  <c:v>4.5758233200884103E-2</c:v>
                </c:pt>
                <c:pt idx="683">
                  <c:v>4.5760864818821918E-2</c:v>
                </c:pt>
                <c:pt idx="684">
                  <c:v>4.5779582365896895E-2</c:v>
                </c:pt>
                <c:pt idx="685">
                  <c:v>4.5808317567436814E-2</c:v>
                </c:pt>
                <c:pt idx="686">
                  <c:v>4.5820727482623023E-2</c:v>
                </c:pt>
                <c:pt idx="687">
                  <c:v>4.5821614997613558E-2</c:v>
                </c:pt>
                <c:pt idx="688">
                  <c:v>4.5850666815831817E-2</c:v>
                </c:pt>
                <c:pt idx="689">
                  <c:v>4.5853356963804895E-2</c:v>
                </c:pt>
                <c:pt idx="690">
                  <c:v>4.5883178623708804E-2</c:v>
                </c:pt>
                <c:pt idx="691">
                  <c:v>4.6614359700889903E-2</c:v>
                </c:pt>
                <c:pt idx="692">
                  <c:v>4.7100940307640997E-2</c:v>
                </c:pt>
                <c:pt idx="693">
                  <c:v>4.7118031071934366E-2</c:v>
                </c:pt>
                <c:pt idx="694">
                  <c:v>4.7127108012048197E-2</c:v>
                </c:pt>
                <c:pt idx="695">
                  <c:v>4.7407998303416805E-2</c:v>
                </c:pt>
                <c:pt idx="696">
                  <c:v>4.7765676615606309E-2</c:v>
                </c:pt>
                <c:pt idx="697">
                  <c:v>4.7791793550403819E-2</c:v>
                </c:pt>
                <c:pt idx="698">
                  <c:v>4.7800529251653123E-2</c:v>
                </c:pt>
                <c:pt idx="699">
                  <c:v>4.8096823480556904E-2</c:v>
                </c:pt>
                <c:pt idx="700">
                  <c:v>4.82978937433838E-2</c:v>
                </c:pt>
                <c:pt idx="701">
                  <c:v>4.8318965261501104E-2</c:v>
                </c:pt>
                <c:pt idx="702">
                  <c:v>4.8321185921473997E-2</c:v>
                </c:pt>
                <c:pt idx="703">
                  <c:v>4.8788415153612368E-2</c:v>
                </c:pt>
                <c:pt idx="704">
                  <c:v>4.9459600325538318E-2</c:v>
                </c:pt>
                <c:pt idx="705">
                  <c:v>4.94599965954527E-2</c:v>
                </c:pt>
                <c:pt idx="706">
                  <c:v>4.94708347360647E-2</c:v>
                </c:pt>
                <c:pt idx="707">
                  <c:v>4.9481624532943927E-2</c:v>
                </c:pt>
                <c:pt idx="708">
                  <c:v>4.9501914864250901E-2</c:v>
                </c:pt>
                <c:pt idx="709">
                  <c:v>5.0162494301009164E-2</c:v>
                </c:pt>
                <c:pt idx="710">
                  <c:v>5.0615476413854797E-2</c:v>
                </c:pt>
                <c:pt idx="711">
                  <c:v>5.0629167642084666E-2</c:v>
                </c:pt>
                <c:pt idx="712">
                  <c:v>5.0637815760613485E-2</c:v>
                </c:pt>
                <c:pt idx="713">
                  <c:v>5.0832412406400046E-2</c:v>
                </c:pt>
                <c:pt idx="714">
                  <c:v>5.0840065016408198E-2</c:v>
                </c:pt>
                <c:pt idx="715">
                  <c:v>5.0846404426027857E-2</c:v>
                </c:pt>
                <c:pt idx="716">
                  <c:v>5.1152504298583097E-2</c:v>
                </c:pt>
                <c:pt idx="717">
                  <c:v>5.1173536591730698E-2</c:v>
                </c:pt>
                <c:pt idx="718">
                  <c:v>5.1183525981177896E-2</c:v>
                </c:pt>
                <c:pt idx="719">
                  <c:v>5.1531764873670699E-2</c:v>
                </c:pt>
                <c:pt idx="720">
                  <c:v>5.1614009663515287E-2</c:v>
                </c:pt>
                <c:pt idx="721">
                  <c:v>5.1809705185804147E-2</c:v>
                </c:pt>
                <c:pt idx="722">
                  <c:v>5.1830614808650068E-2</c:v>
                </c:pt>
                <c:pt idx="723">
                  <c:v>5.1831926316753804E-2</c:v>
                </c:pt>
                <c:pt idx="724">
                  <c:v>5.2323265572664077E-2</c:v>
                </c:pt>
                <c:pt idx="725">
                  <c:v>5.2336879799794102E-2</c:v>
                </c:pt>
                <c:pt idx="726">
                  <c:v>5.2338283112524871E-2</c:v>
                </c:pt>
                <c:pt idx="727">
                  <c:v>5.3030374077976623E-2</c:v>
                </c:pt>
                <c:pt idx="728">
                  <c:v>5.3054898070530487E-2</c:v>
                </c:pt>
                <c:pt idx="729">
                  <c:v>5.3055327787558476E-2</c:v>
                </c:pt>
                <c:pt idx="730">
                  <c:v>5.3116431319487088E-2</c:v>
                </c:pt>
                <c:pt idx="731">
                  <c:v>5.3159138622289909E-2</c:v>
                </c:pt>
                <c:pt idx="732">
                  <c:v>5.3173912181506799E-2</c:v>
                </c:pt>
                <c:pt idx="733">
                  <c:v>5.3897674305732807E-2</c:v>
                </c:pt>
                <c:pt idx="734">
                  <c:v>5.3909316972082066E-2</c:v>
                </c:pt>
                <c:pt idx="735">
                  <c:v>5.4502063652135967E-2</c:v>
                </c:pt>
                <c:pt idx="736">
                  <c:v>5.4503881783303114E-2</c:v>
                </c:pt>
                <c:pt idx="737">
                  <c:v>5.4514601553956508E-2</c:v>
                </c:pt>
                <c:pt idx="738">
                  <c:v>5.4702866129384103E-2</c:v>
                </c:pt>
                <c:pt idx="739">
                  <c:v>5.497382485327415E-2</c:v>
                </c:pt>
                <c:pt idx="740">
                  <c:v>5.4975998941997423E-2</c:v>
                </c:pt>
                <c:pt idx="741">
                  <c:v>5.4986957726052256E-2</c:v>
                </c:pt>
                <c:pt idx="742">
                  <c:v>5.5478991538516174E-2</c:v>
                </c:pt>
                <c:pt idx="743">
                  <c:v>5.5484678130477812E-2</c:v>
                </c:pt>
                <c:pt idx="744">
                  <c:v>5.5824575213340104E-2</c:v>
                </c:pt>
                <c:pt idx="745">
                  <c:v>5.6051425539782297E-2</c:v>
                </c:pt>
                <c:pt idx="746">
                  <c:v>5.6254210544028314E-2</c:v>
                </c:pt>
                <c:pt idx="747">
                  <c:v>5.6390329393055598E-2</c:v>
                </c:pt>
                <c:pt idx="748">
                  <c:v>5.6594562854319012E-2</c:v>
                </c:pt>
                <c:pt idx="749">
                  <c:v>5.6622816450191203E-2</c:v>
                </c:pt>
                <c:pt idx="750">
                  <c:v>5.6718422833767157E-2</c:v>
                </c:pt>
                <c:pt idx="751">
                  <c:v>5.7088914880113327E-2</c:v>
                </c:pt>
                <c:pt idx="752">
                  <c:v>5.7123440751600904E-2</c:v>
                </c:pt>
                <c:pt idx="753">
                  <c:v>5.71447621438805E-2</c:v>
                </c:pt>
                <c:pt idx="754">
                  <c:v>5.7629302018979055E-2</c:v>
                </c:pt>
                <c:pt idx="755">
                  <c:v>5.7758372194140511E-2</c:v>
                </c:pt>
                <c:pt idx="756">
                  <c:v>5.7786037430844518E-2</c:v>
                </c:pt>
                <c:pt idx="757">
                  <c:v>5.8049458624198857E-2</c:v>
                </c:pt>
                <c:pt idx="758">
                  <c:v>5.8232851891534501E-2</c:v>
                </c:pt>
                <c:pt idx="759">
                  <c:v>5.8613747926076376E-2</c:v>
                </c:pt>
                <c:pt idx="760">
                  <c:v>5.8668491918502576E-2</c:v>
                </c:pt>
                <c:pt idx="761">
                  <c:v>5.8689775110889367E-2</c:v>
                </c:pt>
                <c:pt idx="762">
                  <c:v>5.8884557650505501E-2</c:v>
                </c:pt>
                <c:pt idx="763">
                  <c:v>5.8924796448852214E-2</c:v>
                </c:pt>
                <c:pt idx="764">
                  <c:v>5.8936000120674001E-2</c:v>
                </c:pt>
                <c:pt idx="765">
                  <c:v>5.9169805301406614E-2</c:v>
                </c:pt>
                <c:pt idx="766">
                  <c:v>5.9388588996885434E-2</c:v>
                </c:pt>
                <c:pt idx="767">
                  <c:v>5.9757513203544707E-2</c:v>
                </c:pt>
                <c:pt idx="768">
                  <c:v>5.9965175938430676E-2</c:v>
                </c:pt>
                <c:pt idx="769">
                  <c:v>6.0548596740234703E-2</c:v>
                </c:pt>
                <c:pt idx="770">
                  <c:v>6.0567828562701001E-2</c:v>
                </c:pt>
                <c:pt idx="771">
                  <c:v>6.0583003440534258E-2</c:v>
                </c:pt>
                <c:pt idx="772">
                  <c:v>6.1009208270769513E-2</c:v>
                </c:pt>
                <c:pt idx="773">
                  <c:v>6.1071109672251093E-2</c:v>
                </c:pt>
                <c:pt idx="774">
                  <c:v>6.1926977670827311E-2</c:v>
                </c:pt>
                <c:pt idx="775">
                  <c:v>6.2069561822443838E-2</c:v>
                </c:pt>
                <c:pt idx="776">
                  <c:v>6.2550277628814599E-2</c:v>
                </c:pt>
                <c:pt idx="777">
                  <c:v>6.2758171133510385E-2</c:v>
                </c:pt>
                <c:pt idx="778">
                  <c:v>6.2858357467280801E-2</c:v>
                </c:pt>
                <c:pt idx="779">
                  <c:v>6.3575423302650105E-2</c:v>
                </c:pt>
                <c:pt idx="780">
                  <c:v>6.3636690874053131E-2</c:v>
                </c:pt>
                <c:pt idx="781">
                  <c:v>6.4293869075321003E-2</c:v>
                </c:pt>
                <c:pt idx="782">
                  <c:v>6.4935317820271482E-2</c:v>
                </c:pt>
                <c:pt idx="783">
                  <c:v>6.5391503322165284E-2</c:v>
                </c:pt>
                <c:pt idx="784">
                  <c:v>6.5574212195591619E-2</c:v>
                </c:pt>
                <c:pt idx="785">
                  <c:v>6.5827690522027305E-2</c:v>
                </c:pt>
                <c:pt idx="786">
                  <c:v>6.6181696597063494E-2</c:v>
                </c:pt>
                <c:pt idx="787">
                  <c:v>6.6465526831789509E-2</c:v>
                </c:pt>
                <c:pt idx="788">
                  <c:v>6.7057630891948772E-2</c:v>
                </c:pt>
                <c:pt idx="789">
                  <c:v>6.7416847502971194E-2</c:v>
                </c:pt>
                <c:pt idx="790">
                  <c:v>6.8006224546709793E-2</c:v>
                </c:pt>
                <c:pt idx="791">
                  <c:v>6.9044032400845404E-2</c:v>
                </c:pt>
                <c:pt idx="792">
                  <c:v>6.9789326709365496E-2</c:v>
                </c:pt>
                <c:pt idx="793">
                  <c:v>7.0415960796634897E-2</c:v>
                </c:pt>
                <c:pt idx="794">
                  <c:v>7.0726788516568509E-2</c:v>
                </c:pt>
                <c:pt idx="795">
                  <c:v>7.2415942097307603E-2</c:v>
                </c:pt>
                <c:pt idx="796">
                  <c:v>7.3239014457017595E-2</c:v>
                </c:pt>
                <c:pt idx="797">
                  <c:v>7.3943166071042399E-2</c:v>
                </c:pt>
                <c:pt idx="798">
                  <c:v>7.3968745285568696E-2</c:v>
                </c:pt>
                <c:pt idx="799">
                  <c:v>7.3996061466414409E-2</c:v>
                </c:pt>
                <c:pt idx="800">
                  <c:v>7.6071736646591614E-2</c:v>
                </c:pt>
                <c:pt idx="801">
                  <c:v>7.6163188768082396E-2</c:v>
                </c:pt>
                <c:pt idx="802">
                  <c:v>7.8697951107797703E-2</c:v>
                </c:pt>
                <c:pt idx="803">
                  <c:v>7.8709217189331979E-2</c:v>
                </c:pt>
                <c:pt idx="804">
                  <c:v>8.0030407374026891E-2</c:v>
                </c:pt>
                <c:pt idx="805">
                  <c:v>8.0272687856345393E-2</c:v>
                </c:pt>
                <c:pt idx="806">
                  <c:v>8.1336414689713199E-2</c:v>
                </c:pt>
                <c:pt idx="807">
                  <c:v>8.2475585666732992E-2</c:v>
                </c:pt>
                <c:pt idx="808">
                  <c:v>8.3042201971255281E-2</c:v>
                </c:pt>
                <c:pt idx="809">
                  <c:v>8.4828957704704944E-2</c:v>
                </c:pt>
                <c:pt idx="810">
                  <c:v>8.519824632280644E-2</c:v>
                </c:pt>
                <c:pt idx="811">
                  <c:v>8.5355197632854998E-2</c:v>
                </c:pt>
                <c:pt idx="812">
                  <c:v>8.9499716237742208E-2</c:v>
                </c:pt>
                <c:pt idx="813">
                  <c:v>8.9971862265724706E-2</c:v>
                </c:pt>
                <c:pt idx="814">
                  <c:v>9.1827213268354496E-2</c:v>
                </c:pt>
                <c:pt idx="815">
                  <c:v>9.1987000138688962E-2</c:v>
                </c:pt>
                <c:pt idx="816">
                  <c:v>9.2133529288101382E-2</c:v>
                </c:pt>
                <c:pt idx="817">
                  <c:v>9.3192204760417008E-2</c:v>
                </c:pt>
                <c:pt idx="818">
                  <c:v>9.392738954875425E-2</c:v>
                </c:pt>
                <c:pt idx="819">
                  <c:v>9.4539118363187916E-2</c:v>
                </c:pt>
                <c:pt idx="820">
                  <c:v>9.4567371442045745E-2</c:v>
                </c:pt>
                <c:pt idx="821">
                  <c:v>9.881851402932719E-2</c:v>
                </c:pt>
                <c:pt idx="822">
                  <c:v>0.10000264114789502</c:v>
                </c:pt>
                <c:pt idx="823">
                  <c:v>0.10209006064103009</c:v>
                </c:pt>
                <c:pt idx="824">
                  <c:v>0.10494139762119398</c:v>
                </c:pt>
                <c:pt idx="825">
                  <c:v>0.105412273549348</c:v>
                </c:pt>
                <c:pt idx="826">
                  <c:v>0.10581600080426902</c:v>
                </c:pt>
                <c:pt idx="827">
                  <c:v>0.10642878252894408</c:v>
                </c:pt>
                <c:pt idx="828">
                  <c:v>0.109280568667724</c:v>
                </c:pt>
                <c:pt idx="829">
                  <c:v>0.1113628901523739</c:v>
                </c:pt>
                <c:pt idx="830">
                  <c:v>0.113805748344508</c:v>
                </c:pt>
                <c:pt idx="831">
                  <c:v>0.11649548696140917</c:v>
                </c:pt>
                <c:pt idx="832">
                  <c:v>0.116750297891576</c:v>
                </c:pt>
                <c:pt idx="833">
                  <c:v>0.11813599841112309</c:v>
                </c:pt>
                <c:pt idx="834">
                  <c:v>0.119325598928727</c:v>
                </c:pt>
                <c:pt idx="835">
                  <c:v>0.12199709664779591</c:v>
                </c:pt>
                <c:pt idx="836">
                  <c:v>0.1222345199758251</c:v>
                </c:pt>
                <c:pt idx="837">
                  <c:v>0.12267079494237408</c:v>
                </c:pt>
                <c:pt idx="838">
                  <c:v>0.12600910028965087</c:v>
                </c:pt>
                <c:pt idx="839">
                  <c:v>0.12663729507087201</c:v>
                </c:pt>
                <c:pt idx="840">
                  <c:v>0.12720513579839626</c:v>
                </c:pt>
                <c:pt idx="841">
                  <c:v>0.12765661844030288</c:v>
                </c:pt>
                <c:pt idx="842">
                  <c:v>0.12888455881810087</c:v>
                </c:pt>
                <c:pt idx="843">
                  <c:v>0.13529563484876517</c:v>
                </c:pt>
                <c:pt idx="844">
                  <c:v>0.13830044064812116</c:v>
                </c:pt>
                <c:pt idx="845">
                  <c:v>0.13903835523902316</c:v>
                </c:pt>
                <c:pt idx="846">
                  <c:v>0.13911756417434701</c:v>
                </c:pt>
                <c:pt idx="847">
                  <c:v>0.14026757048418301</c:v>
                </c:pt>
                <c:pt idx="848">
                  <c:v>0.14098390464666799</c:v>
                </c:pt>
                <c:pt idx="849">
                  <c:v>0.14102037932936401</c:v>
                </c:pt>
                <c:pt idx="850">
                  <c:v>0.14106207028683801</c:v>
                </c:pt>
                <c:pt idx="851">
                  <c:v>0.14111048880200333</c:v>
                </c:pt>
                <c:pt idx="852">
                  <c:v>0.14310004391315087</c:v>
                </c:pt>
                <c:pt idx="853">
                  <c:v>0.14891435625364699</c:v>
                </c:pt>
                <c:pt idx="854">
                  <c:v>0.14954313464800123</c:v>
                </c:pt>
                <c:pt idx="855">
                  <c:v>0.15003428530869917</c:v>
                </c:pt>
                <c:pt idx="856">
                  <c:v>0.15255512759185899</c:v>
                </c:pt>
                <c:pt idx="857">
                  <c:v>0.15844921061323833</c:v>
                </c:pt>
                <c:pt idx="858">
                  <c:v>0.15946621072444933</c:v>
                </c:pt>
                <c:pt idx="859">
                  <c:v>0.16</c:v>
                </c:pt>
              </c:numCache>
            </c:numRef>
          </c:xVal>
          <c:yVal>
            <c:numRef>
              <c:f>'1.5mm'!$L$2:$L$910</c:f>
              <c:numCache>
                <c:formatCode>General</c:formatCode>
                <c:ptCount val="909"/>
                <c:pt idx="0">
                  <c:v>9.0589172252890746E-2</c:v>
                </c:pt>
                <c:pt idx="1">
                  <c:v>9.1809592258186232E-2</c:v>
                </c:pt>
                <c:pt idx="2">
                  <c:v>9.6457747228963581E-2</c:v>
                </c:pt>
                <c:pt idx="3">
                  <c:v>9.8800126776297029E-2</c:v>
                </c:pt>
                <c:pt idx="4">
                  <c:v>9.9512784370448804E-2</c:v>
                </c:pt>
                <c:pt idx="5">
                  <c:v>0.10639864216029279</c:v>
                </c:pt>
                <c:pt idx="6">
                  <c:v>0.10788724883806725</c:v>
                </c:pt>
                <c:pt idx="7">
                  <c:v>0.10825081377217527</c:v>
                </c:pt>
                <c:pt idx="8">
                  <c:v>0.11949628861566312</c:v>
                </c:pt>
                <c:pt idx="9">
                  <c:v>0.1196519086414068</c:v>
                </c:pt>
                <c:pt idx="10">
                  <c:v>0.12052685644184073</c:v>
                </c:pt>
                <c:pt idx="11">
                  <c:v>0.12821055143173779</c:v>
                </c:pt>
                <c:pt idx="12">
                  <c:v>0.13840985178723469</c:v>
                </c:pt>
                <c:pt idx="13">
                  <c:v>0.1453315192456994</c:v>
                </c:pt>
                <c:pt idx="14">
                  <c:v>0.15295897847295378</c:v>
                </c:pt>
                <c:pt idx="15">
                  <c:v>0.16905589435138721</c:v>
                </c:pt>
                <c:pt idx="16">
                  <c:v>0.17138032853645571</c:v>
                </c:pt>
                <c:pt idx="17">
                  <c:v>0.18511526066022188</c:v>
                </c:pt>
                <c:pt idx="18">
                  <c:v>0.19237174808864102</c:v>
                </c:pt>
                <c:pt idx="19">
                  <c:v>0.20774070415348436</c:v>
                </c:pt>
                <c:pt idx="20">
                  <c:v>0.22296935802831244</c:v>
                </c:pt>
                <c:pt idx="21">
                  <c:v>0.22416810657298669</c:v>
                </c:pt>
                <c:pt idx="22">
                  <c:v>0.23090133523733292</c:v>
                </c:pt>
                <c:pt idx="23">
                  <c:v>0.24636391733231441</c:v>
                </c:pt>
                <c:pt idx="24">
                  <c:v>0.24855305236384534</c:v>
                </c:pt>
                <c:pt idx="25">
                  <c:v>0.28847177891699782</c:v>
                </c:pt>
                <c:pt idx="26">
                  <c:v>0.29270147682048431</c:v>
                </c:pt>
                <c:pt idx="27">
                  <c:v>0.29721916784081287</c:v>
                </c:pt>
                <c:pt idx="28">
                  <c:v>0.31113665218670977</c:v>
                </c:pt>
                <c:pt idx="29">
                  <c:v>0.36530231807567876</c:v>
                </c:pt>
                <c:pt idx="30">
                  <c:v>0.38686470928625927</c:v>
                </c:pt>
                <c:pt idx="31">
                  <c:v>0.39737428044573414</c:v>
                </c:pt>
                <c:pt idx="32">
                  <c:v>0.39819625628894367</c:v>
                </c:pt>
                <c:pt idx="33">
                  <c:v>0.40194990283845544</c:v>
                </c:pt>
                <c:pt idx="34">
                  <c:v>0.45296636398808304</c:v>
                </c:pt>
                <c:pt idx="35">
                  <c:v>0.46577920795456024</c:v>
                </c:pt>
                <c:pt idx="36">
                  <c:v>0.46735690376390038</c:v>
                </c:pt>
                <c:pt idx="37">
                  <c:v>0.48646472910793853</c:v>
                </c:pt>
                <c:pt idx="38">
                  <c:v>0.51098257420294146</c:v>
                </c:pt>
                <c:pt idx="39">
                  <c:v>0.51330658055175349</c:v>
                </c:pt>
                <c:pt idx="40">
                  <c:v>0.56806864141060054</c:v>
                </c:pt>
                <c:pt idx="41">
                  <c:v>0.57123316219983977</c:v>
                </c:pt>
                <c:pt idx="42">
                  <c:v>0.62352292977785073</c:v>
                </c:pt>
                <c:pt idx="43">
                  <c:v>0.65431844092602198</c:v>
                </c:pt>
                <c:pt idx="44">
                  <c:v>0.68650582218825873</c:v>
                </c:pt>
                <c:pt idx="45">
                  <c:v>0.69833360951324253</c:v>
                </c:pt>
                <c:pt idx="46">
                  <c:v>0.71769951441112856</c:v>
                </c:pt>
                <c:pt idx="47">
                  <c:v>0.80144049632062664</c:v>
                </c:pt>
                <c:pt idx="48">
                  <c:v>0.82459629366022569</c:v>
                </c:pt>
                <c:pt idx="49">
                  <c:v>0.83296141970217163</c:v>
                </c:pt>
                <c:pt idx="50">
                  <c:v>0.84504147695886112</c:v>
                </c:pt>
                <c:pt idx="51">
                  <c:v>0.89043988581121425</c:v>
                </c:pt>
                <c:pt idx="52">
                  <c:v>0.90455184373129149</c:v>
                </c:pt>
                <c:pt idx="53">
                  <c:v>0.95775180429680629</c:v>
                </c:pt>
                <c:pt idx="54">
                  <c:v>1.0329848440412761</c:v>
                </c:pt>
                <c:pt idx="55">
                  <c:v>1.0496238240065181</c:v>
                </c:pt>
                <c:pt idx="56">
                  <c:v>1.097137570227618</c:v>
                </c:pt>
                <c:pt idx="57">
                  <c:v>1.2015917801666836</c:v>
                </c:pt>
                <c:pt idx="58">
                  <c:v>1.2031367561400075</c:v>
                </c:pt>
                <c:pt idx="59">
                  <c:v>1.249646760744743</c:v>
                </c:pt>
                <c:pt idx="60">
                  <c:v>1.3990296208505084</c:v>
                </c:pt>
                <c:pt idx="61">
                  <c:v>1.4854725111649638</c:v>
                </c:pt>
                <c:pt idx="62">
                  <c:v>1.4825250444642408</c:v>
                </c:pt>
                <c:pt idx="63">
                  <c:v>1.5605398281700962</c:v>
                </c:pt>
                <c:pt idx="64">
                  <c:v>1.5976626773665668</c:v>
                </c:pt>
                <c:pt idx="65">
                  <c:v>1.6637254003305235</c:v>
                </c:pt>
                <c:pt idx="66">
                  <c:v>1.6909293245364361</c:v>
                </c:pt>
                <c:pt idx="67">
                  <c:v>1.9763875341525885</c:v>
                </c:pt>
                <c:pt idx="68">
                  <c:v>1.9816000160636804</c:v>
                </c:pt>
                <c:pt idx="69">
                  <c:v>2.0596119429547848</c:v>
                </c:pt>
                <c:pt idx="70">
                  <c:v>2.1250292310030088</c:v>
                </c:pt>
                <c:pt idx="71">
                  <c:v>2.1381076771683776</c:v>
                </c:pt>
                <c:pt idx="72">
                  <c:v>2.3040568338037359</c:v>
                </c:pt>
                <c:pt idx="73">
                  <c:v>2.3082035912731307</c:v>
                </c:pt>
                <c:pt idx="74">
                  <c:v>2.3369168569403582</c:v>
                </c:pt>
                <c:pt idx="75">
                  <c:v>2.5389015450458352</c:v>
                </c:pt>
                <c:pt idx="76">
                  <c:v>2.6794528758752487</c:v>
                </c:pt>
                <c:pt idx="77">
                  <c:v>2.8439983804732738</c:v>
                </c:pt>
                <c:pt idx="78">
                  <c:v>2.8487532824819435</c:v>
                </c:pt>
                <c:pt idx="79">
                  <c:v>3.1484285866551152</c:v>
                </c:pt>
                <c:pt idx="80">
                  <c:v>3.1496383445434111</c:v>
                </c:pt>
                <c:pt idx="81">
                  <c:v>3.156287328112489</c:v>
                </c:pt>
                <c:pt idx="82">
                  <c:v>3.3448203777655672</c:v>
                </c:pt>
                <c:pt idx="83">
                  <c:v>3.507760162417382</c:v>
                </c:pt>
                <c:pt idx="84">
                  <c:v>3.5556656847057115</c:v>
                </c:pt>
                <c:pt idx="85">
                  <c:v>3.9204454422751938</c:v>
                </c:pt>
                <c:pt idx="86">
                  <c:v>4.3910959707454449</c:v>
                </c:pt>
                <c:pt idx="87">
                  <c:v>4.4217740923699091</c:v>
                </c:pt>
                <c:pt idx="88">
                  <c:v>4.6793271079535925</c:v>
                </c:pt>
                <c:pt idx="89">
                  <c:v>5.0287713806300554</c:v>
                </c:pt>
                <c:pt idx="90">
                  <c:v>5.0721148966411045</c:v>
                </c:pt>
                <c:pt idx="91">
                  <c:v>5.2830460786696554</c:v>
                </c:pt>
                <c:pt idx="92">
                  <c:v>6.3435780429681694</c:v>
                </c:pt>
                <c:pt idx="93">
                  <c:v>6.8612066102293454</c:v>
                </c:pt>
                <c:pt idx="94">
                  <c:v>6.8775631576545084</c:v>
                </c:pt>
                <c:pt idx="95">
                  <c:v>6.8853003148534784</c:v>
                </c:pt>
                <c:pt idx="96">
                  <c:v>7.1382673887039134</c:v>
                </c:pt>
                <c:pt idx="97">
                  <c:v>7.7406658516586422</c:v>
                </c:pt>
                <c:pt idx="98">
                  <c:v>8.2611367284431623</c:v>
                </c:pt>
                <c:pt idx="99">
                  <c:v>9.5508483399524771</c:v>
                </c:pt>
                <c:pt idx="100">
                  <c:v>9.6961383028111712</c:v>
                </c:pt>
                <c:pt idx="101">
                  <c:v>10.11571275576777</c:v>
                </c:pt>
                <c:pt idx="102">
                  <c:v>10.331326792716565</c:v>
                </c:pt>
                <c:pt idx="103">
                  <c:v>12.732575995771468</c:v>
                </c:pt>
                <c:pt idx="104">
                  <c:v>13.301426231925724</c:v>
                </c:pt>
                <c:pt idx="105">
                  <c:v>16.077336737841037</c:v>
                </c:pt>
                <c:pt idx="106">
                  <c:v>16.581322789351781</c:v>
                </c:pt>
                <c:pt idx="107">
                  <c:v>16.737554884722186</c:v>
                </c:pt>
                <c:pt idx="108">
                  <c:v>18.889195665376597</c:v>
                </c:pt>
                <c:pt idx="109">
                  <c:v>19.55229871174269</c:v>
                </c:pt>
                <c:pt idx="110">
                  <c:v>23.610147126979491</c:v>
                </c:pt>
                <c:pt idx="111">
                  <c:v>27.187691296472792</c:v>
                </c:pt>
                <c:pt idx="112">
                  <c:v>28.113256422142371</c:v>
                </c:pt>
                <c:pt idx="113">
                  <c:v>34.20669933602106</c:v>
                </c:pt>
                <c:pt idx="114">
                  <c:v>40.596486960215948</c:v>
                </c:pt>
                <c:pt idx="115">
                  <c:v>43.324222223075161</c:v>
                </c:pt>
                <c:pt idx="116">
                  <c:v>43.772509803421613</c:v>
                </c:pt>
                <c:pt idx="117">
                  <c:v>46.806471618598344</c:v>
                </c:pt>
                <c:pt idx="118">
                  <c:v>48.269455498549199</c:v>
                </c:pt>
                <c:pt idx="119">
                  <c:v>58.755773541556188</c:v>
                </c:pt>
                <c:pt idx="120">
                  <c:v>59.782853604215859</c:v>
                </c:pt>
                <c:pt idx="121">
                  <c:v>59.822510736003188</c:v>
                </c:pt>
                <c:pt idx="122">
                  <c:v>64.550233935916623</c:v>
                </c:pt>
                <c:pt idx="123">
                  <c:v>65.697061486267231</c:v>
                </c:pt>
                <c:pt idx="124">
                  <c:v>65.084263004554302</c:v>
                </c:pt>
                <c:pt idx="125">
                  <c:v>67.528680534934239</c:v>
                </c:pt>
                <c:pt idx="126">
                  <c:v>67.567679935400122</c:v>
                </c:pt>
                <c:pt idx="127">
                  <c:v>68.888518686838182</c:v>
                </c:pt>
                <c:pt idx="128">
                  <c:v>70.286176260845664</c:v>
                </c:pt>
                <c:pt idx="129">
                  <c:v>70.417776247301475</c:v>
                </c:pt>
                <c:pt idx="130">
                  <c:v>70.854817879683978</c:v>
                </c:pt>
                <c:pt idx="131">
                  <c:v>71.513998061768902</c:v>
                </c:pt>
                <c:pt idx="132">
                  <c:v>71.927039765827516</c:v>
                </c:pt>
                <c:pt idx="133">
                  <c:v>71.946441062630981</c:v>
                </c:pt>
                <c:pt idx="134">
                  <c:v>72.626152913678439</c:v>
                </c:pt>
                <c:pt idx="135">
                  <c:v>72.893175237498042</c:v>
                </c:pt>
                <c:pt idx="136">
                  <c:v>73.387950289127318</c:v>
                </c:pt>
                <c:pt idx="137">
                  <c:v>73.290538600877596</c:v>
                </c:pt>
                <c:pt idx="138">
                  <c:v>73.329252325424264</c:v>
                </c:pt>
                <c:pt idx="139">
                  <c:v>73.335939319634264</c:v>
                </c:pt>
                <c:pt idx="140">
                  <c:v>73.665653271692364</c:v>
                </c:pt>
                <c:pt idx="141">
                  <c:v>73.707172944833417</c:v>
                </c:pt>
                <c:pt idx="142">
                  <c:v>73.707403276674313</c:v>
                </c:pt>
                <c:pt idx="143">
                  <c:v>73.725305920491664</c:v>
                </c:pt>
                <c:pt idx="144">
                  <c:v>73.72714130813975</c:v>
                </c:pt>
                <c:pt idx="145">
                  <c:v>73.860654806519278</c:v>
                </c:pt>
                <c:pt idx="146">
                  <c:v>73.880870377680722</c:v>
                </c:pt>
                <c:pt idx="147">
                  <c:v>73.680133191947277</c:v>
                </c:pt>
                <c:pt idx="148">
                  <c:v>73.681797021203948</c:v>
                </c:pt>
                <c:pt idx="149">
                  <c:v>73.693373343491373</c:v>
                </c:pt>
                <c:pt idx="150">
                  <c:v>73.628202208175452</c:v>
                </c:pt>
                <c:pt idx="151">
                  <c:v>73.626198648580527</c:v>
                </c:pt>
                <c:pt idx="152">
                  <c:v>73.622462839077158</c:v>
                </c:pt>
                <c:pt idx="153">
                  <c:v>73.461118765218401</c:v>
                </c:pt>
                <c:pt idx="154">
                  <c:v>73.363803401609502</c:v>
                </c:pt>
                <c:pt idx="155">
                  <c:v>73.363069526888751</c:v>
                </c:pt>
                <c:pt idx="156">
                  <c:v>73.051817501538153</c:v>
                </c:pt>
                <c:pt idx="157">
                  <c:v>72.811527232054388</c:v>
                </c:pt>
                <c:pt idx="158">
                  <c:v>72.353667439839285</c:v>
                </c:pt>
                <c:pt idx="159">
                  <c:v>72.353377617852644</c:v>
                </c:pt>
                <c:pt idx="160">
                  <c:v>72.337243380310511</c:v>
                </c:pt>
                <c:pt idx="161">
                  <c:v>71.963993901460285</c:v>
                </c:pt>
                <c:pt idx="162">
                  <c:v>71.937428372429338</c:v>
                </c:pt>
                <c:pt idx="163">
                  <c:v>71.492717546735179</c:v>
                </c:pt>
                <c:pt idx="164">
                  <c:v>70.801551294860502</c:v>
                </c:pt>
                <c:pt idx="165">
                  <c:v>70.108017104802059</c:v>
                </c:pt>
                <c:pt idx="166">
                  <c:v>69.671913547565879</c:v>
                </c:pt>
                <c:pt idx="167">
                  <c:v>68.278912757487817</c:v>
                </c:pt>
                <c:pt idx="168">
                  <c:v>68.25368419953648</c:v>
                </c:pt>
                <c:pt idx="169">
                  <c:v>68.228434558407358</c:v>
                </c:pt>
                <c:pt idx="170">
                  <c:v>68.181897013810669</c:v>
                </c:pt>
                <c:pt idx="171">
                  <c:v>68.29772203249837</c:v>
                </c:pt>
                <c:pt idx="172">
                  <c:v>66.527540642791081</c:v>
                </c:pt>
                <c:pt idx="173">
                  <c:v>65.481528470899093</c:v>
                </c:pt>
                <c:pt idx="174">
                  <c:v>62.502758394544614</c:v>
                </c:pt>
                <c:pt idx="175">
                  <c:v>57.784186015931546</c:v>
                </c:pt>
                <c:pt idx="176">
                  <c:v>57.746896280829382</c:v>
                </c:pt>
                <c:pt idx="177">
                  <c:v>57.517572710551562</c:v>
                </c:pt>
                <c:pt idx="178">
                  <c:v>56.652242923596241</c:v>
                </c:pt>
                <c:pt idx="179">
                  <c:v>55.279549428042785</c:v>
                </c:pt>
                <c:pt idx="180">
                  <c:v>53.734866391332744</c:v>
                </c:pt>
                <c:pt idx="181">
                  <c:v>43.983217837192825</c:v>
                </c:pt>
                <c:pt idx="182">
                  <c:v>43.89026679609394</c:v>
                </c:pt>
                <c:pt idx="183">
                  <c:v>41.715419863643568</c:v>
                </c:pt>
                <c:pt idx="184">
                  <c:v>37.352890941605544</c:v>
                </c:pt>
                <c:pt idx="185">
                  <c:v>34.931175559581575</c:v>
                </c:pt>
                <c:pt idx="186">
                  <c:v>30.676081067543908</c:v>
                </c:pt>
                <c:pt idx="187">
                  <c:v>28.637967473714834</c:v>
                </c:pt>
                <c:pt idx="188">
                  <c:v>28.611476955526815</c:v>
                </c:pt>
                <c:pt idx="189">
                  <c:v>28.57256205821264</c:v>
                </c:pt>
                <c:pt idx="190">
                  <c:v>27.146702781448909</c:v>
                </c:pt>
                <c:pt idx="191">
                  <c:v>24.85545614921789</c:v>
                </c:pt>
                <c:pt idx="192">
                  <c:v>23.394544008176172</c:v>
                </c:pt>
                <c:pt idx="193">
                  <c:v>22.86813541932294</c:v>
                </c:pt>
                <c:pt idx="194">
                  <c:v>22.583478157278304</c:v>
                </c:pt>
                <c:pt idx="195">
                  <c:v>22.146005852014284</c:v>
                </c:pt>
                <c:pt idx="196">
                  <c:v>21.657821449888484</c:v>
                </c:pt>
                <c:pt idx="197">
                  <c:v>21.030432580965162</c:v>
                </c:pt>
                <c:pt idx="198">
                  <c:v>22.186005338966069</c:v>
                </c:pt>
                <c:pt idx="199">
                  <c:v>22.804936304486091</c:v>
                </c:pt>
                <c:pt idx="200">
                  <c:v>22.932923133410387</c:v>
                </c:pt>
                <c:pt idx="201">
                  <c:v>24.135655397449735</c:v>
                </c:pt>
                <c:pt idx="202">
                  <c:v>30.253659060756739</c:v>
                </c:pt>
                <c:pt idx="203">
                  <c:v>30.54105906025681</c:v>
                </c:pt>
                <c:pt idx="204">
                  <c:v>31.001475487771007</c:v>
                </c:pt>
                <c:pt idx="205">
                  <c:v>31.98546116389349</c:v>
                </c:pt>
                <c:pt idx="206">
                  <c:v>41.001115877557652</c:v>
                </c:pt>
                <c:pt idx="207">
                  <c:v>41.117209496292922</c:v>
                </c:pt>
                <c:pt idx="208">
                  <c:v>46.930224238424763</c:v>
                </c:pt>
                <c:pt idx="209">
                  <c:v>48.021493972648294</c:v>
                </c:pt>
                <c:pt idx="210">
                  <c:v>48.371369537658438</c:v>
                </c:pt>
                <c:pt idx="211">
                  <c:v>48.480283716135645</c:v>
                </c:pt>
                <c:pt idx="212">
                  <c:v>60.124092034053909</c:v>
                </c:pt>
                <c:pt idx="213">
                  <c:v>60.217943928160132</c:v>
                </c:pt>
                <c:pt idx="214">
                  <c:v>63.122219358032531</c:v>
                </c:pt>
                <c:pt idx="215">
                  <c:v>63.151798070936515</c:v>
                </c:pt>
                <c:pt idx="216">
                  <c:v>65.393020294454701</c:v>
                </c:pt>
                <c:pt idx="217">
                  <c:v>65.756693380453513</c:v>
                </c:pt>
                <c:pt idx="218">
                  <c:v>66.819618033254258</c:v>
                </c:pt>
                <c:pt idx="219">
                  <c:v>67.866711524951469</c:v>
                </c:pt>
                <c:pt idx="220">
                  <c:v>67.870984827668977</c:v>
                </c:pt>
                <c:pt idx="221">
                  <c:v>67.925671676754334</c:v>
                </c:pt>
                <c:pt idx="222">
                  <c:v>69.501944524245943</c:v>
                </c:pt>
                <c:pt idx="223">
                  <c:v>70.362990929577791</c:v>
                </c:pt>
                <c:pt idx="224">
                  <c:v>70.589103774365697</c:v>
                </c:pt>
                <c:pt idx="225">
                  <c:v>71.336776853340126</c:v>
                </c:pt>
                <c:pt idx="226">
                  <c:v>71.3383034219123</c:v>
                </c:pt>
                <c:pt idx="227">
                  <c:v>72.346674330999619</c:v>
                </c:pt>
                <c:pt idx="228">
                  <c:v>73.134746737804178</c:v>
                </c:pt>
                <c:pt idx="229">
                  <c:v>73.086195877903918</c:v>
                </c:pt>
                <c:pt idx="230">
                  <c:v>73.181272844083693</c:v>
                </c:pt>
                <c:pt idx="231">
                  <c:v>73.284631096471088</c:v>
                </c:pt>
                <c:pt idx="232">
                  <c:v>73.355600361676238</c:v>
                </c:pt>
                <c:pt idx="233">
                  <c:v>73.376562740695249</c:v>
                </c:pt>
                <c:pt idx="234">
                  <c:v>73.376710880592213</c:v>
                </c:pt>
                <c:pt idx="235">
                  <c:v>74.117172731574286</c:v>
                </c:pt>
                <c:pt idx="236">
                  <c:v>74.345098465006771</c:v>
                </c:pt>
                <c:pt idx="237">
                  <c:v>74.357995533927479</c:v>
                </c:pt>
                <c:pt idx="238">
                  <c:v>74.552525458446738</c:v>
                </c:pt>
                <c:pt idx="239">
                  <c:v>74.638438613486244</c:v>
                </c:pt>
                <c:pt idx="240">
                  <c:v>74.642050464772566</c:v>
                </c:pt>
                <c:pt idx="241">
                  <c:v>74.647093987143137</c:v>
                </c:pt>
                <c:pt idx="242">
                  <c:v>74.785266304945267</c:v>
                </c:pt>
                <c:pt idx="243">
                  <c:v>75.087566380824242</c:v>
                </c:pt>
                <c:pt idx="244">
                  <c:v>75.068487231538327</c:v>
                </c:pt>
                <c:pt idx="245">
                  <c:v>75.067399006409318</c:v>
                </c:pt>
                <c:pt idx="246">
                  <c:v>75.067170203103387</c:v>
                </c:pt>
                <c:pt idx="247">
                  <c:v>75.048752992910408</c:v>
                </c:pt>
                <c:pt idx="248">
                  <c:v>75.04816471442723</c:v>
                </c:pt>
                <c:pt idx="249">
                  <c:v>75.047993378216844</c:v>
                </c:pt>
                <c:pt idx="250">
                  <c:v>75.024588523554087</c:v>
                </c:pt>
                <c:pt idx="251">
                  <c:v>74.9187971175256</c:v>
                </c:pt>
                <c:pt idx="252">
                  <c:v>74.961991251859914</c:v>
                </c:pt>
                <c:pt idx="253">
                  <c:v>74.974981778110191</c:v>
                </c:pt>
                <c:pt idx="254">
                  <c:v>74.967436419542963</c:v>
                </c:pt>
                <c:pt idx="255">
                  <c:v>74.846857543389788</c:v>
                </c:pt>
                <c:pt idx="256">
                  <c:v>74.897857484120692</c:v>
                </c:pt>
                <c:pt idx="257">
                  <c:v>74.909059838052201</c:v>
                </c:pt>
                <c:pt idx="258">
                  <c:v>74.909472473260379</c:v>
                </c:pt>
                <c:pt idx="259">
                  <c:v>74.909490064711505</c:v>
                </c:pt>
                <c:pt idx="260">
                  <c:v>74.923391887736784</c:v>
                </c:pt>
                <c:pt idx="261">
                  <c:v>74.923682185554824</c:v>
                </c:pt>
                <c:pt idx="262">
                  <c:v>74.924252143917627</c:v>
                </c:pt>
                <c:pt idx="263">
                  <c:v>74.933911179225404</c:v>
                </c:pt>
                <c:pt idx="264">
                  <c:v>74.70157063289578</c:v>
                </c:pt>
                <c:pt idx="265">
                  <c:v>74.5244939545981</c:v>
                </c:pt>
                <c:pt idx="266">
                  <c:v>74.516341429447095</c:v>
                </c:pt>
                <c:pt idx="267">
                  <c:v>74.487530770245925</c:v>
                </c:pt>
                <c:pt idx="268">
                  <c:v>74.418675527816163</c:v>
                </c:pt>
                <c:pt idx="269">
                  <c:v>74.4834119907147</c:v>
                </c:pt>
                <c:pt idx="270">
                  <c:v>74.608510799377996</c:v>
                </c:pt>
                <c:pt idx="271">
                  <c:v>74.443797869646886</c:v>
                </c:pt>
                <c:pt idx="272">
                  <c:v>73.745559028522734</c:v>
                </c:pt>
                <c:pt idx="273">
                  <c:v>73.739003527926101</c:v>
                </c:pt>
                <c:pt idx="274">
                  <c:v>73.725504221921582</c:v>
                </c:pt>
                <c:pt idx="275">
                  <c:v>73.64249155430177</c:v>
                </c:pt>
                <c:pt idx="276">
                  <c:v>73.513616369944685</c:v>
                </c:pt>
                <c:pt idx="277">
                  <c:v>73.065427847053826</c:v>
                </c:pt>
                <c:pt idx="278">
                  <c:v>72.883825132130426</c:v>
                </c:pt>
                <c:pt idx="279">
                  <c:v>72.221714677773861</c:v>
                </c:pt>
                <c:pt idx="280">
                  <c:v>71.318147656251668</c:v>
                </c:pt>
                <c:pt idx="281">
                  <c:v>71.084479400223131</c:v>
                </c:pt>
                <c:pt idx="282">
                  <c:v>71.082669648275939</c:v>
                </c:pt>
                <c:pt idx="283">
                  <c:v>69.877126726354419</c:v>
                </c:pt>
                <c:pt idx="284">
                  <c:v>69.840702223910469</c:v>
                </c:pt>
                <c:pt idx="285">
                  <c:v>69.839251986497942</c:v>
                </c:pt>
                <c:pt idx="286">
                  <c:v>68.131716394628569</c:v>
                </c:pt>
                <c:pt idx="287">
                  <c:v>68.075122016768574</c:v>
                </c:pt>
                <c:pt idx="288">
                  <c:v>68.073518495560748</c:v>
                </c:pt>
                <c:pt idx="289">
                  <c:v>67.205800742593453</c:v>
                </c:pt>
                <c:pt idx="290">
                  <c:v>66.273709113123445</c:v>
                </c:pt>
                <c:pt idx="291">
                  <c:v>66.221771542839804</c:v>
                </c:pt>
                <c:pt idx="292">
                  <c:v>65.585732078500783</c:v>
                </c:pt>
                <c:pt idx="293">
                  <c:v>63.307598460343023</c:v>
                </c:pt>
                <c:pt idx="294">
                  <c:v>60.24372068127969</c:v>
                </c:pt>
                <c:pt idx="295">
                  <c:v>48.718011109482177</c:v>
                </c:pt>
                <c:pt idx="296">
                  <c:v>48.313153996537693</c:v>
                </c:pt>
                <c:pt idx="297">
                  <c:v>45.199596871955855</c:v>
                </c:pt>
                <c:pt idx="298">
                  <c:v>45.087017049050004</c:v>
                </c:pt>
                <c:pt idx="299">
                  <c:v>43.565687784541048</c:v>
                </c:pt>
                <c:pt idx="300">
                  <c:v>39.726347983096034</c:v>
                </c:pt>
                <c:pt idx="301">
                  <c:v>32.636593964791913</c:v>
                </c:pt>
                <c:pt idx="302">
                  <c:v>32.463605048266245</c:v>
                </c:pt>
                <c:pt idx="303">
                  <c:v>31.626369209183643</c:v>
                </c:pt>
                <c:pt idx="304">
                  <c:v>29.439193976414714</c:v>
                </c:pt>
                <c:pt idx="305">
                  <c:v>23.539301447448931</c:v>
                </c:pt>
                <c:pt idx="306">
                  <c:v>24.269969217805123</c:v>
                </c:pt>
                <c:pt idx="307">
                  <c:v>23.606032018900237</c:v>
                </c:pt>
                <c:pt idx="308">
                  <c:v>23.031730047077037</c:v>
                </c:pt>
                <c:pt idx="309">
                  <c:v>22.992616685077511</c:v>
                </c:pt>
                <c:pt idx="310">
                  <c:v>22.999774728017805</c:v>
                </c:pt>
                <c:pt idx="311">
                  <c:v>23.003025308294795</c:v>
                </c:pt>
                <c:pt idx="312">
                  <c:v>23.130452932117581</c:v>
                </c:pt>
                <c:pt idx="313">
                  <c:v>23.386222204309629</c:v>
                </c:pt>
                <c:pt idx="314">
                  <c:v>23.401540355382966</c:v>
                </c:pt>
                <c:pt idx="315">
                  <c:v>24.173065948339296</c:v>
                </c:pt>
                <c:pt idx="316">
                  <c:v>24.459765661670875</c:v>
                </c:pt>
                <c:pt idx="317">
                  <c:v>25.312211886880252</c:v>
                </c:pt>
                <c:pt idx="318">
                  <c:v>26.160057533776829</c:v>
                </c:pt>
                <c:pt idx="319">
                  <c:v>28.125410831817966</c:v>
                </c:pt>
                <c:pt idx="320">
                  <c:v>30.284223295680313</c:v>
                </c:pt>
                <c:pt idx="321">
                  <c:v>43.394048118483376</c:v>
                </c:pt>
                <c:pt idx="322">
                  <c:v>43.45418478203127</c:v>
                </c:pt>
                <c:pt idx="323">
                  <c:v>43.632083486291954</c:v>
                </c:pt>
                <c:pt idx="324">
                  <c:v>43.772530777755229</c:v>
                </c:pt>
                <c:pt idx="325">
                  <c:v>48.796952585742424</c:v>
                </c:pt>
                <c:pt idx="326">
                  <c:v>49.224304837538511</c:v>
                </c:pt>
                <c:pt idx="327">
                  <c:v>49.313067824347591</c:v>
                </c:pt>
                <c:pt idx="328">
                  <c:v>57.816767745187192</c:v>
                </c:pt>
                <c:pt idx="329">
                  <c:v>57.902087748294925</c:v>
                </c:pt>
                <c:pt idx="330">
                  <c:v>64.993972126192418</c:v>
                </c:pt>
                <c:pt idx="331">
                  <c:v>66.461718865500302</c:v>
                </c:pt>
                <c:pt idx="332">
                  <c:v>66.465559504612358</c:v>
                </c:pt>
                <c:pt idx="333">
                  <c:v>67.639701951607208</c:v>
                </c:pt>
                <c:pt idx="334">
                  <c:v>68.725112694302993</c:v>
                </c:pt>
                <c:pt idx="335">
                  <c:v>69.481845320668413</c:v>
                </c:pt>
                <c:pt idx="336">
                  <c:v>69.860949873131688</c:v>
                </c:pt>
                <c:pt idx="337">
                  <c:v>70.800986977349751</c:v>
                </c:pt>
                <c:pt idx="338">
                  <c:v>71.462499516493224</c:v>
                </c:pt>
                <c:pt idx="339">
                  <c:v>71.498198582223708</c:v>
                </c:pt>
                <c:pt idx="340">
                  <c:v>71.499380925154853</c:v>
                </c:pt>
                <c:pt idx="341">
                  <c:v>72.503460716967055</c:v>
                </c:pt>
                <c:pt idx="342">
                  <c:v>73.271806583796959</c:v>
                </c:pt>
                <c:pt idx="343">
                  <c:v>73.304614989034349</c:v>
                </c:pt>
                <c:pt idx="344">
                  <c:v>73.304908213056848</c:v>
                </c:pt>
                <c:pt idx="345">
                  <c:v>73.420385215460215</c:v>
                </c:pt>
                <c:pt idx="346">
                  <c:v>73.477474995903023</c:v>
                </c:pt>
                <c:pt idx="347">
                  <c:v>73.500623198341614</c:v>
                </c:pt>
                <c:pt idx="348">
                  <c:v>73.991521454575647</c:v>
                </c:pt>
                <c:pt idx="349">
                  <c:v>73.991657952503047</c:v>
                </c:pt>
                <c:pt idx="350">
                  <c:v>74.737093189410487</c:v>
                </c:pt>
                <c:pt idx="351">
                  <c:v>74.913424806576572</c:v>
                </c:pt>
                <c:pt idx="352">
                  <c:v>74.916178964016822</c:v>
                </c:pt>
                <c:pt idx="353">
                  <c:v>74.920617812206558</c:v>
                </c:pt>
                <c:pt idx="354">
                  <c:v>74.956663656583203</c:v>
                </c:pt>
                <c:pt idx="355">
                  <c:v>75.004799057689127</c:v>
                </c:pt>
                <c:pt idx="356">
                  <c:v>74.807325408383974</c:v>
                </c:pt>
                <c:pt idx="357">
                  <c:v>74.757380818470779</c:v>
                </c:pt>
                <c:pt idx="358">
                  <c:v>75.069796860989058</c:v>
                </c:pt>
                <c:pt idx="359">
                  <c:v>75.038216950300196</c:v>
                </c:pt>
                <c:pt idx="360">
                  <c:v>75.047645634224267</c:v>
                </c:pt>
                <c:pt idx="361">
                  <c:v>75.205115350422588</c:v>
                </c:pt>
                <c:pt idx="362">
                  <c:v>75.285613899537466</c:v>
                </c:pt>
                <c:pt idx="363">
                  <c:v>75.391732095886738</c:v>
                </c:pt>
                <c:pt idx="364">
                  <c:v>75.394195324594719</c:v>
                </c:pt>
                <c:pt idx="365">
                  <c:v>75.401419480529796</c:v>
                </c:pt>
                <c:pt idx="366">
                  <c:v>75.501805224234104</c:v>
                </c:pt>
                <c:pt idx="367">
                  <c:v>75.408681254181488</c:v>
                </c:pt>
                <c:pt idx="368">
                  <c:v>75.254919647691736</c:v>
                </c:pt>
                <c:pt idx="369">
                  <c:v>75.253762184674741</c:v>
                </c:pt>
                <c:pt idx="370">
                  <c:v>75.249205288946001</c:v>
                </c:pt>
                <c:pt idx="371">
                  <c:v>75.070012205856159</c:v>
                </c:pt>
                <c:pt idx="372">
                  <c:v>74.972714355514753</c:v>
                </c:pt>
                <c:pt idx="373">
                  <c:v>74.988635058801648</c:v>
                </c:pt>
                <c:pt idx="374">
                  <c:v>74.993672484470565</c:v>
                </c:pt>
                <c:pt idx="375">
                  <c:v>74.985816112861585</c:v>
                </c:pt>
                <c:pt idx="376">
                  <c:v>74.920915656013122</c:v>
                </c:pt>
                <c:pt idx="377">
                  <c:v>74.793908073743978</c:v>
                </c:pt>
                <c:pt idx="378">
                  <c:v>74.867568595817218</c:v>
                </c:pt>
                <c:pt idx="379">
                  <c:v>74.67895476938088</c:v>
                </c:pt>
                <c:pt idx="380">
                  <c:v>74.457601672442223</c:v>
                </c:pt>
                <c:pt idx="381">
                  <c:v>74.457597142496425</c:v>
                </c:pt>
                <c:pt idx="382">
                  <c:v>74.456523030978104</c:v>
                </c:pt>
                <c:pt idx="383">
                  <c:v>74.453515122144552</c:v>
                </c:pt>
                <c:pt idx="384">
                  <c:v>74.439909031343944</c:v>
                </c:pt>
                <c:pt idx="385">
                  <c:v>73.700515625032807</c:v>
                </c:pt>
                <c:pt idx="386">
                  <c:v>73.675377933834497</c:v>
                </c:pt>
                <c:pt idx="387">
                  <c:v>73.66001249814677</c:v>
                </c:pt>
                <c:pt idx="388">
                  <c:v>73.066032824275069</c:v>
                </c:pt>
                <c:pt idx="389">
                  <c:v>72.938859770304902</c:v>
                </c:pt>
                <c:pt idx="390">
                  <c:v>72.888253205033962</c:v>
                </c:pt>
                <c:pt idx="391">
                  <c:v>72.726799944341266</c:v>
                </c:pt>
                <c:pt idx="392">
                  <c:v>72.235123218830836</c:v>
                </c:pt>
                <c:pt idx="393">
                  <c:v>71.649267144425153</c:v>
                </c:pt>
                <c:pt idx="394">
                  <c:v>71.827286727685888</c:v>
                </c:pt>
                <c:pt idx="395">
                  <c:v>69.979095984384642</c:v>
                </c:pt>
                <c:pt idx="396">
                  <c:v>68.701988607913506</c:v>
                </c:pt>
                <c:pt idx="397">
                  <c:v>68.654832675363878</c:v>
                </c:pt>
                <c:pt idx="398">
                  <c:v>68.498833909956787</c:v>
                </c:pt>
                <c:pt idx="399">
                  <c:v>67.319726957165301</c:v>
                </c:pt>
                <c:pt idx="400">
                  <c:v>66.452042954898019</c:v>
                </c:pt>
                <c:pt idx="401">
                  <c:v>64.413519067636827</c:v>
                </c:pt>
                <c:pt idx="402">
                  <c:v>64.364532768979274</c:v>
                </c:pt>
                <c:pt idx="403">
                  <c:v>63.423115832225605</c:v>
                </c:pt>
                <c:pt idx="404">
                  <c:v>62.787569212745424</c:v>
                </c:pt>
                <c:pt idx="405">
                  <c:v>55.221775484423638</c:v>
                </c:pt>
                <c:pt idx="406">
                  <c:v>52.318233029470441</c:v>
                </c:pt>
                <c:pt idx="407">
                  <c:v>43.985209154204249</c:v>
                </c:pt>
                <c:pt idx="408">
                  <c:v>43.465799279673959</c:v>
                </c:pt>
                <c:pt idx="409">
                  <c:v>31.348383093868769</c:v>
                </c:pt>
                <c:pt idx="410">
                  <c:v>30.066874485639236</c:v>
                </c:pt>
                <c:pt idx="411">
                  <c:v>28.628554088096188</c:v>
                </c:pt>
                <c:pt idx="412">
                  <c:v>28.408202543062682</c:v>
                </c:pt>
                <c:pt idx="413">
                  <c:v>28.234194635179133</c:v>
                </c:pt>
                <c:pt idx="414">
                  <c:v>28.125316087263631</c:v>
                </c:pt>
                <c:pt idx="415">
                  <c:v>22.196143432887087</c:v>
                </c:pt>
                <c:pt idx="416">
                  <c:v>23.867109729364888</c:v>
                </c:pt>
                <c:pt idx="417">
                  <c:v>23.846144035816113</c:v>
                </c:pt>
                <c:pt idx="418">
                  <c:v>21.028320931267729</c:v>
                </c:pt>
                <c:pt idx="419">
                  <c:v>31.962776742630034</c:v>
                </c:pt>
                <c:pt idx="420">
                  <c:v>32.733949411544558</c:v>
                </c:pt>
                <c:pt idx="421">
                  <c:v>37.331613047343033</c:v>
                </c:pt>
                <c:pt idx="422">
                  <c:v>42.327632845544933</c:v>
                </c:pt>
                <c:pt idx="423">
                  <c:v>42.458880256549797</c:v>
                </c:pt>
                <c:pt idx="424">
                  <c:v>44.359270321581555</c:v>
                </c:pt>
                <c:pt idx="425">
                  <c:v>46.184949466235203</c:v>
                </c:pt>
                <c:pt idx="426">
                  <c:v>46.301062643904245</c:v>
                </c:pt>
                <c:pt idx="427">
                  <c:v>49.366111239012334</c:v>
                </c:pt>
                <c:pt idx="428">
                  <c:v>50.594074904509071</c:v>
                </c:pt>
                <c:pt idx="429">
                  <c:v>56.715160520878968</c:v>
                </c:pt>
                <c:pt idx="430">
                  <c:v>56.798464682680496</c:v>
                </c:pt>
                <c:pt idx="431">
                  <c:v>61.335835094115772</c:v>
                </c:pt>
                <c:pt idx="432">
                  <c:v>65.039134557635549</c:v>
                </c:pt>
                <c:pt idx="433">
                  <c:v>65.321179320297134</c:v>
                </c:pt>
                <c:pt idx="434">
                  <c:v>67.32834110162608</c:v>
                </c:pt>
                <c:pt idx="435">
                  <c:v>67.797810133221688</c:v>
                </c:pt>
                <c:pt idx="436">
                  <c:v>69.536170337013758</c:v>
                </c:pt>
                <c:pt idx="437">
                  <c:v>70.732979076805449</c:v>
                </c:pt>
                <c:pt idx="438">
                  <c:v>70.972171704615818</c:v>
                </c:pt>
                <c:pt idx="439">
                  <c:v>70.991009243029424</c:v>
                </c:pt>
                <c:pt idx="440">
                  <c:v>71.168638789064318</c:v>
                </c:pt>
                <c:pt idx="441">
                  <c:v>71.191405146925959</c:v>
                </c:pt>
                <c:pt idx="442">
                  <c:v>72.660423724109123</c:v>
                </c:pt>
                <c:pt idx="443">
                  <c:v>73.385061763736658</c:v>
                </c:pt>
                <c:pt idx="444">
                  <c:v>73.390264702700222</c:v>
                </c:pt>
                <c:pt idx="445">
                  <c:v>73.607840991026919</c:v>
                </c:pt>
                <c:pt idx="446">
                  <c:v>73.755527043060468</c:v>
                </c:pt>
                <c:pt idx="447">
                  <c:v>73.763262275536036</c:v>
                </c:pt>
                <c:pt idx="448">
                  <c:v>73.769078986856584</c:v>
                </c:pt>
                <c:pt idx="449">
                  <c:v>73.969773993264198</c:v>
                </c:pt>
                <c:pt idx="450">
                  <c:v>73.985884009695013</c:v>
                </c:pt>
                <c:pt idx="451">
                  <c:v>74.0013810321379</c:v>
                </c:pt>
                <c:pt idx="452">
                  <c:v>74.574997381234411</c:v>
                </c:pt>
                <c:pt idx="453">
                  <c:v>74.583613432354511</c:v>
                </c:pt>
                <c:pt idx="454">
                  <c:v>74.677884869572779</c:v>
                </c:pt>
                <c:pt idx="455">
                  <c:v>74.679477787115488</c:v>
                </c:pt>
                <c:pt idx="456">
                  <c:v>74.684779157528723</c:v>
                </c:pt>
                <c:pt idx="457">
                  <c:v>74.7793765336462</c:v>
                </c:pt>
                <c:pt idx="458">
                  <c:v>74.782721718530638</c:v>
                </c:pt>
                <c:pt idx="459">
                  <c:v>74.784048983213026</c:v>
                </c:pt>
                <c:pt idx="460">
                  <c:v>74.918301073570419</c:v>
                </c:pt>
                <c:pt idx="461">
                  <c:v>74.951479738805602</c:v>
                </c:pt>
                <c:pt idx="462">
                  <c:v>75.169592972820084</c:v>
                </c:pt>
                <c:pt idx="463">
                  <c:v>75.313979255715395</c:v>
                </c:pt>
                <c:pt idx="464">
                  <c:v>75.314391773520228</c:v>
                </c:pt>
                <c:pt idx="465">
                  <c:v>75.297493901735962</c:v>
                </c:pt>
                <c:pt idx="466">
                  <c:v>75.115231060287073</c:v>
                </c:pt>
                <c:pt idx="467">
                  <c:v>75.079566421933734</c:v>
                </c:pt>
                <c:pt idx="468">
                  <c:v>75.216792879708478</c:v>
                </c:pt>
                <c:pt idx="469">
                  <c:v>75.399485796572179</c:v>
                </c:pt>
                <c:pt idx="470">
                  <c:v>75.399795067677033</c:v>
                </c:pt>
                <c:pt idx="471">
                  <c:v>75.408754126695769</c:v>
                </c:pt>
                <c:pt idx="472">
                  <c:v>75.426435122871737</c:v>
                </c:pt>
                <c:pt idx="473">
                  <c:v>75.409261826541709</c:v>
                </c:pt>
                <c:pt idx="474">
                  <c:v>75.177963659924387</c:v>
                </c:pt>
                <c:pt idx="475">
                  <c:v>75.177516450964958</c:v>
                </c:pt>
                <c:pt idx="476">
                  <c:v>75.172083482842211</c:v>
                </c:pt>
                <c:pt idx="477">
                  <c:v>74.960806786610775</c:v>
                </c:pt>
                <c:pt idx="478">
                  <c:v>74.902966213419049</c:v>
                </c:pt>
                <c:pt idx="479">
                  <c:v>75.021745522140819</c:v>
                </c:pt>
                <c:pt idx="480">
                  <c:v>75.024607197438954</c:v>
                </c:pt>
                <c:pt idx="481">
                  <c:v>74.976709519218673</c:v>
                </c:pt>
                <c:pt idx="482">
                  <c:v>74.869419212228252</c:v>
                </c:pt>
                <c:pt idx="483">
                  <c:v>74.932381596830297</c:v>
                </c:pt>
                <c:pt idx="484">
                  <c:v>74.73045200972534</c:v>
                </c:pt>
                <c:pt idx="485">
                  <c:v>74.570698795221418</c:v>
                </c:pt>
                <c:pt idx="486">
                  <c:v>74.566504956594656</c:v>
                </c:pt>
                <c:pt idx="487">
                  <c:v>74.563487877799489</c:v>
                </c:pt>
                <c:pt idx="488">
                  <c:v>74.504398880408289</c:v>
                </c:pt>
                <c:pt idx="489">
                  <c:v>74.220422515709558</c:v>
                </c:pt>
                <c:pt idx="490">
                  <c:v>74.20183821648925</c:v>
                </c:pt>
                <c:pt idx="491">
                  <c:v>74.189057663220851</c:v>
                </c:pt>
                <c:pt idx="492">
                  <c:v>73.683189813808823</c:v>
                </c:pt>
                <c:pt idx="493">
                  <c:v>73.527734273719759</c:v>
                </c:pt>
                <c:pt idx="494">
                  <c:v>73.305643193726723</c:v>
                </c:pt>
                <c:pt idx="495">
                  <c:v>72.944750483371408</c:v>
                </c:pt>
                <c:pt idx="496">
                  <c:v>72.848413362076514</c:v>
                </c:pt>
                <c:pt idx="497">
                  <c:v>72.428531048895053</c:v>
                </c:pt>
                <c:pt idx="498">
                  <c:v>71.225366307596147</c:v>
                </c:pt>
                <c:pt idx="499">
                  <c:v>70.823970753102088</c:v>
                </c:pt>
                <c:pt idx="500">
                  <c:v>70.857526632574348</c:v>
                </c:pt>
                <c:pt idx="501">
                  <c:v>70.128889356329779</c:v>
                </c:pt>
                <c:pt idx="502">
                  <c:v>69.621564486597691</c:v>
                </c:pt>
                <c:pt idx="503">
                  <c:v>69.572914201849898</c:v>
                </c:pt>
                <c:pt idx="504">
                  <c:v>69.36080400104612</c:v>
                </c:pt>
                <c:pt idx="505">
                  <c:v>67.461926810500387</c:v>
                </c:pt>
                <c:pt idx="506">
                  <c:v>63.974163526784075</c:v>
                </c:pt>
                <c:pt idx="507">
                  <c:v>60.977078706186965</c:v>
                </c:pt>
                <c:pt idx="508">
                  <c:v>59.384320459245984</c:v>
                </c:pt>
                <c:pt idx="509">
                  <c:v>58.449904520564345</c:v>
                </c:pt>
                <c:pt idx="510">
                  <c:v>58.416156688451863</c:v>
                </c:pt>
                <c:pt idx="511">
                  <c:v>58.403542124067634</c:v>
                </c:pt>
                <c:pt idx="512">
                  <c:v>57.042310276733232</c:v>
                </c:pt>
                <c:pt idx="513">
                  <c:v>55.751040296828059</c:v>
                </c:pt>
                <c:pt idx="514">
                  <c:v>44.603740233479272</c:v>
                </c:pt>
                <c:pt idx="515">
                  <c:v>44.497281024522444</c:v>
                </c:pt>
                <c:pt idx="516">
                  <c:v>38.828093058921993</c:v>
                </c:pt>
                <c:pt idx="517">
                  <c:v>34.582368273759585</c:v>
                </c:pt>
                <c:pt idx="518">
                  <c:v>29.363932815191863</c:v>
                </c:pt>
                <c:pt idx="519">
                  <c:v>29.330706328355362</c:v>
                </c:pt>
                <c:pt idx="520">
                  <c:v>29.309712383373249</c:v>
                </c:pt>
                <c:pt idx="521">
                  <c:v>29.309542714394784</c:v>
                </c:pt>
                <c:pt idx="522">
                  <c:v>26.902721992379689</c:v>
                </c:pt>
                <c:pt idx="523">
                  <c:v>23.355819669165911</c:v>
                </c:pt>
                <c:pt idx="524">
                  <c:v>23.236375139635978</c:v>
                </c:pt>
                <c:pt idx="525">
                  <c:v>23.236319178009719</c:v>
                </c:pt>
                <c:pt idx="526">
                  <c:v>23.229967255133026</c:v>
                </c:pt>
                <c:pt idx="527">
                  <c:v>23.221798958140432</c:v>
                </c:pt>
                <c:pt idx="528">
                  <c:v>23.293906353597599</c:v>
                </c:pt>
                <c:pt idx="529">
                  <c:v>23.15433057296671</c:v>
                </c:pt>
                <c:pt idx="530">
                  <c:v>22.582814077731715</c:v>
                </c:pt>
                <c:pt idx="531">
                  <c:v>23.073189126925929</c:v>
                </c:pt>
                <c:pt idx="532">
                  <c:v>23.379970743465218</c:v>
                </c:pt>
                <c:pt idx="533">
                  <c:v>23.706895906389445</c:v>
                </c:pt>
                <c:pt idx="534">
                  <c:v>23.94291818391649</c:v>
                </c:pt>
                <c:pt idx="535">
                  <c:v>24.790138710631076</c:v>
                </c:pt>
                <c:pt idx="536">
                  <c:v>25.369685050110441</c:v>
                </c:pt>
                <c:pt idx="537">
                  <c:v>26.75886673928359</c:v>
                </c:pt>
                <c:pt idx="538">
                  <c:v>30.730660921906544</c:v>
                </c:pt>
                <c:pt idx="539">
                  <c:v>34.282123812343812</c:v>
                </c:pt>
                <c:pt idx="540">
                  <c:v>34.691778059019526</c:v>
                </c:pt>
                <c:pt idx="541">
                  <c:v>35.395857021464884</c:v>
                </c:pt>
                <c:pt idx="542">
                  <c:v>36.679094062835993</c:v>
                </c:pt>
                <c:pt idx="543">
                  <c:v>43.858870977431444</c:v>
                </c:pt>
                <c:pt idx="544">
                  <c:v>43.948134292683626</c:v>
                </c:pt>
                <c:pt idx="545">
                  <c:v>54.817791278438143</c:v>
                </c:pt>
                <c:pt idx="546">
                  <c:v>56.80763472321059</c:v>
                </c:pt>
                <c:pt idx="547">
                  <c:v>56.888732101901233</c:v>
                </c:pt>
                <c:pt idx="548">
                  <c:v>58.300080476461474</c:v>
                </c:pt>
                <c:pt idx="549">
                  <c:v>58.346649311398295</c:v>
                </c:pt>
                <c:pt idx="550">
                  <c:v>59.369108245268961</c:v>
                </c:pt>
                <c:pt idx="551">
                  <c:v>63.575239451359074</c:v>
                </c:pt>
                <c:pt idx="552">
                  <c:v>63.798448260538528</c:v>
                </c:pt>
                <c:pt idx="553">
                  <c:v>67.041269061179349</c:v>
                </c:pt>
                <c:pt idx="554">
                  <c:v>69.142116236388148</c:v>
                </c:pt>
                <c:pt idx="555">
                  <c:v>69.643548855974089</c:v>
                </c:pt>
                <c:pt idx="556">
                  <c:v>69.662122119666037</c:v>
                </c:pt>
                <c:pt idx="557">
                  <c:v>69.675719086661971</c:v>
                </c:pt>
                <c:pt idx="558">
                  <c:v>70.375746017319528</c:v>
                </c:pt>
                <c:pt idx="559">
                  <c:v>70.629938565776357</c:v>
                </c:pt>
                <c:pt idx="560">
                  <c:v>71.588799871109188</c:v>
                </c:pt>
                <c:pt idx="561">
                  <c:v>72.496259418889764</c:v>
                </c:pt>
                <c:pt idx="562">
                  <c:v>72.810088747202144</c:v>
                </c:pt>
                <c:pt idx="563">
                  <c:v>72.976357373690945</c:v>
                </c:pt>
                <c:pt idx="564">
                  <c:v>73.250810712543824</c:v>
                </c:pt>
                <c:pt idx="565">
                  <c:v>73.247450535202859</c:v>
                </c:pt>
                <c:pt idx="566">
                  <c:v>73.199697651918285</c:v>
                </c:pt>
                <c:pt idx="567">
                  <c:v>73.578786575960208</c:v>
                </c:pt>
                <c:pt idx="568">
                  <c:v>73.591245103375414</c:v>
                </c:pt>
                <c:pt idx="569">
                  <c:v>73.593892718453219</c:v>
                </c:pt>
                <c:pt idx="570">
                  <c:v>74.170300904202449</c:v>
                </c:pt>
                <c:pt idx="571">
                  <c:v>74.343741030232053</c:v>
                </c:pt>
                <c:pt idx="572">
                  <c:v>74.378463178474675</c:v>
                </c:pt>
                <c:pt idx="573">
                  <c:v>74.388459967511679</c:v>
                </c:pt>
                <c:pt idx="574">
                  <c:v>74.41557942708809</c:v>
                </c:pt>
                <c:pt idx="575">
                  <c:v>74.415825483204756</c:v>
                </c:pt>
                <c:pt idx="576">
                  <c:v>74.421924197415663</c:v>
                </c:pt>
                <c:pt idx="577">
                  <c:v>74.583571369454575</c:v>
                </c:pt>
                <c:pt idx="578">
                  <c:v>74.588088332789738</c:v>
                </c:pt>
                <c:pt idx="579">
                  <c:v>74.588523240925966</c:v>
                </c:pt>
                <c:pt idx="580">
                  <c:v>74.794758231092004</c:v>
                </c:pt>
                <c:pt idx="581">
                  <c:v>74.628329448521853</c:v>
                </c:pt>
                <c:pt idx="582">
                  <c:v>74.676837191550192</c:v>
                </c:pt>
                <c:pt idx="583">
                  <c:v>74.694761335562859</c:v>
                </c:pt>
                <c:pt idx="584">
                  <c:v>74.689582264905454</c:v>
                </c:pt>
                <c:pt idx="585">
                  <c:v>74.748327985757527</c:v>
                </c:pt>
                <c:pt idx="586">
                  <c:v>74.951848793870653</c:v>
                </c:pt>
                <c:pt idx="587">
                  <c:v>75.111751345058948</c:v>
                </c:pt>
                <c:pt idx="588">
                  <c:v>75.248951491913985</c:v>
                </c:pt>
                <c:pt idx="589">
                  <c:v>75.252476123446755</c:v>
                </c:pt>
                <c:pt idx="590">
                  <c:v>75.256023243039323</c:v>
                </c:pt>
                <c:pt idx="591">
                  <c:v>75.303905739270533</c:v>
                </c:pt>
                <c:pt idx="592">
                  <c:v>75.221983021696602</c:v>
                </c:pt>
                <c:pt idx="593">
                  <c:v>75.215548666000217</c:v>
                </c:pt>
                <c:pt idx="594">
                  <c:v>75.209891051279968</c:v>
                </c:pt>
                <c:pt idx="595">
                  <c:v>75.042133250398891</c:v>
                </c:pt>
                <c:pt idx="596">
                  <c:v>75.042054040219497</c:v>
                </c:pt>
                <c:pt idx="597">
                  <c:v>75.036111229308958</c:v>
                </c:pt>
                <c:pt idx="598">
                  <c:v>74.901432958870942</c:v>
                </c:pt>
                <c:pt idx="599">
                  <c:v>74.700531012940488</c:v>
                </c:pt>
                <c:pt idx="600">
                  <c:v>74.599097805614718</c:v>
                </c:pt>
                <c:pt idx="601">
                  <c:v>74.600359512448804</c:v>
                </c:pt>
                <c:pt idx="602">
                  <c:v>74.357990847918941</c:v>
                </c:pt>
                <c:pt idx="603">
                  <c:v>74.495112458137427</c:v>
                </c:pt>
                <c:pt idx="604">
                  <c:v>74.783640708182062</c:v>
                </c:pt>
                <c:pt idx="605">
                  <c:v>74.673243995924381</c:v>
                </c:pt>
                <c:pt idx="606">
                  <c:v>74.667630498273525</c:v>
                </c:pt>
                <c:pt idx="607">
                  <c:v>74.656101948351349</c:v>
                </c:pt>
                <c:pt idx="608">
                  <c:v>74.578214183888178</c:v>
                </c:pt>
                <c:pt idx="609">
                  <c:v>74.405821861391502</c:v>
                </c:pt>
                <c:pt idx="610">
                  <c:v>73.703610574965097</c:v>
                </c:pt>
                <c:pt idx="611">
                  <c:v>73.702414521473855</c:v>
                </c:pt>
                <c:pt idx="612">
                  <c:v>73.674323626886448</c:v>
                </c:pt>
                <c:pt idx="613">
                  <c:v>73.572011003425828</c:v>
                </c:pt>
                <c:pt idx="614">
                  <c:v>73.494701723178366</c:v>
                </c:pt>
                <c:pt idx="615">
                  <c:v>73.136500050005552</c:v>
                </c:pt>
                <c:pt idx="616">
                  <c:v>73.371673560528379</c:v>
                </c:pt>
                <c:pt idx="617">
                  <c:v>72.659582369060715</c:v>
                </c:pt>
                <c:pt idx="618">
                  <c:v>72.607881719825599</c:v>
                </c:pt>
                <c:pt idx="619">
                  <c:v>71.127800386909755</c:v>
                </c:pt>
                <c:pt idx="620">
                  <c:v>70.887055298798728</c:v>
                </c:pt>
                <c:pt idx="621">
                  <c:v>70.877507434024466</c:v>
                </c:pt>
                <c:pt idx="622">
                  <c:v>70.866705012615995</c:v>
                </c:pt>
                <c:pt idx="623">
                  <c:v>70.535621445214957</c:v>
                </c:pt>
                <c:pt idx="624">
                  <c:v>69.24833407891461</c:v>
                </c:pt>
                <c:pt idx="625">
                  <c:v>69.233028420669001</c:v>
                </c:pt>
                <c:pt idx="626">
                  <c:v>68.533633298402222</c:v>
                </c:pt>
                <c:pt idx="627">
                  <c:v>69.285801266907981</c:v>
                </c:pt>
                <c:pt idx="628">
                  <c:v>67.177861862122171</c:v>
                </c:pt>
                <c:pt idx="629">
                  <c:v>64.988627528827067</c:v>
                </c:pt>
                <c:pt idx="630">
                  <c:v>54.060554828794963</c:v>
                </c:pt>
                <c:pt idx="631">
                  <c:v>61.541571691860625</c:v>
                </c:pt>
                <c:pt idx="632">
                  <c:v>60.22580130148485</c:v>
                </c:pt>
                <c:pt idx="633">
                  <c:v>56.98289152402559</c:v>
                </c:pt>
                <c:pt idx="634">
                  <c:v>52.030349024710787</c:v>
                </c:pt>
                <c:pt idx="635">
                  <c:v>50.882064877628494</c:v>
                </c:pt>
                <c:pt idx="636">
                  <c:v>50.835855933594743</c:v>
                </c:pt>
                <c:pt idx="637">
                  <c:v>47.505097590886024</c:v>
                </c:pt>
                <c:pt idx="638">
                  <c:v>47.387918690611322</c:v>
                </c:pt>
                <c:pt idx="639">
                  <c:v>39.798176004682482</c:v>
                </c:pt>
                <c:pt idx="640">
                  <c:v>35.740669621558901</c:v>
                </c:pt>
                <c:pt idx="641">
                  <c:v>33.090228168151313</c:v>
                </c:pt>
                <c:pt idx="642">
                  <c:v>27.520351760561699</c:v>
                </c:pt>
                <c:pt idx="643">
                  <c:v>25.572841504458545</c:v>
                </c:pt>
                <c:pt idx="644">
                  <c:v>23.777944255557809</c:v>
                </c:pt>
                <c:pt idx="645">
                  <c:v>22.799891531744986</c:v>
                </c:pt>
                <c:pt idx="646">
                  <c:v>21.911787640827299</c:v>
                </c:pt>
                <c:pt idx="647">
                  <c:v>22.882305899022189</c:v>
                </c:pt>
                <c:pt idx="648">
                  <c:v>22.461181004217764</c:v>
                </c:pt>
                <c:pt idx="649">
                  <c:v>22.023118988853064</c:v>
                </c:pt>
                <c:pt idx="650">
                  <c:v>21.830820037190371</c:v>
                </c:pt>
                <c:pt idx="651">
                  <c:v>21.759246731353915</c:v>
                </c:pt>
                <c:pt idx="652">
                  <c:v>22.041310195322609</c:v>
                </c:pt>
                <c:pt idx="653">
                  <c:v>22.212826615269886</c:v>
                </c:pt>
                <c:pt idx="654">
                  <c:v>22.945350386284822</c:v>
                </c:pt>
                <c:pt idx="655">
                  <c:v>25.070461849062614</c:v>
                </c:pt>
                <c:pt idx="656">
                  <c:v>26.864325291563148</c:v>
                </c:pt>
                <c:pt idx="657">
                  <c:v>28.10899363603659</c:v>
                </c:pt>
                <c:pt idx="658">
                  <c:v>31.035574994706685</c:v>
                </c:pt>
                <c:pt idx="659">
                  <c:v>42.890282731052984</c:v>
                </c:pt>
                <c:pt idx="660">
                  <c:v>43.085442713879935</c:v>
                </c:pt>
                <c:pt idx="661">
                  <c:v>55.066454538611524</c:v>
                </c:pt>
                <c:pt idx="662">
                  <c:v>57.793266847139755</c:v>
                </c:pt>
                <c:pt idx="663">
                  <c:v>62.190353253935847</c:v>
                </c:pt>
                <c:pt idx="664">
                  <c:v>62.44801624215058</c:v>
                </c:pt>
                <c:pt idx="665">
                  <c:v>62.455395841286006</c:v>
                </c:pt>
                <c:pt idx="666">
                  <c:v>62.464500339576809</c:v>
                </c:pt>
                <c:pt idx="667">
                  <c:v>62.820357721375913</c:v>
                </c:pt>
                <c:pt idx="668">
                  <c:v>62.842863515056308</c:v>
                </c:pt>
                <c:pt idx="669">
                  <c:v>62.860006843917674</c:v>
                </c:pt>
                <c:pt idx="670">
                  <c:v>66.387523789384474</c:v>
                </c:pt>
                <c:pt idx="671">
                  <c:v>67.569637691957823</c:v>
                </c:pt>
                <c:pt idx="672">
                  <c:v>67.988384910376851</c:v>
                </c:pt>
                <c:pt idx="673">
                  <c:v>68.028895216126969</c:v>
                </c:pt>
                <c:pt idx="674">
                  <c:v>68.034523376936733</c:v>
                </c:pt>
                <c:pt idx="675">
                  <c:v>69.021464614081253</c:v>
                </c:pt>
                <c:pt idx="676">
                  <c:v>70.4769276067547</c:v>
                </c:pt>
                <c:pt idx="677">
                  <c:v>70.22494646612779</c:v>
                </c:pt>
                <c:pt idx="678">
                  <c:v>70.408205015155829</c:v>
                </c:pt>
                <c:pt idx="679">
                  <c:v>71.112845467648555</c:v>
                </c:pt>
                <c:pt idx="680">
                  <c:v>71.359175191642478</c:v>
                </c:pt>
                <c:pt idx="681">
                  <c:v>72.282965745588285</c:v>
                </c:pt>
                <c:pt idx="682">
                  <c:v>73.188465030973759</c:v>
                </c:pt>
                <c:pt idx="683">
                  <c:v>73.191699575424011</c:v>
                </c:pt>
                <c:pt idx="684">
                  <c:v>73.214714540903358</c:v>
                </c:pt>
                <c:pt idx="685">
                  <c:v>73.250078088424615</c:v>
                </c:pt>
                <c:pt idx="686">
                  <c:v>73.304715098066978</c:v>
                </c:pt>
                <c:pt idx="687">
                  <c:v>73.308753038972142</c:v>
                </c:pt>
                <c:pt idx="688">
                  <c:v>73.314360136632658</c:v>
                </c:pt>
                <c:pt idx="689">
                  <c:v>73.314880524948094</c:v>
                </c:pt>
                <c:pt idx="690">
                  <c:v>73.320662691868563</c:v>
                </c:pt>
                <c:pt idx="691">
                  <c:v>73.470052563342662</c:v>
                </c:pt>
                <c:pt idx="692">
                  <c:v>73.880791820695677</c:v>
                </c:pt>
                <c:pt idx="693">
                  <c:v>73.876812481089289</c:v>
                </c:pt>
                <c:pt idx="694">
                  <c:v>74.180106382494529</c:v>
                </c:pt>
                <c:pt idx="695">
                  <c:v>74.293685210472674</c:v>
                </c:pt>
                <c:pt idx="696">
                  <c:v>74.207400600395388</c:v>
                </c:pt>
                <c:pt idx="697">
                  <c:v>73.820160413772371</c:v>
                </c:pt>
                <c:pt idx="698">
                  <c:v>73.823426176205018</c:v>
                </c:pt>
                <c:pt idx="699">
                  <c:v>73.520224000113799</c:v>
                </c:pt>
                <c:pt idx="700">
                  <c:v>73.534333188652212</c:v>
                </c:pt>
                <c:pt idx="701">
                  <c:v>73.535878170203759</c:v>
                </c:pt>
                <c:pt idx="702">
                  <c:v>73.536041726470557</c:v>
                </c:pt>
                <c:pt idx="703">
                  <c:v>73.573707932856223</c:v>
                </c:pt>
                <c:pt idx="704">
                  <c:v>73.221412862172642</c:v>
                </c:pt>
                <c:pt idx="705">
                  <c:v>73.404514365629424</c:v>
                </c:pt>
                <c:pt idx="706">
                  <c:v>73.39766141947689</c:v>
                </c:pt>
                <c:pt idx="707">
                  <c:v>73.604312424185878</c:v>
                </c:pt>
                <c:pt idx="708">
                  <c:v>73.599456669787713</c:v>
                </c:pt>
                <c:pt idx="709">
                  <c:v>73.447149543394531</c:v>
                </c:pt>
                <c:pt idx="710">
                  <c:v>73.040072993606799</c:v>
                </c:pt>
                <c:pt idx="711">
                  <c:v>73.027907213526305</c:v>
                </c:pt>
                <c:pt idx="712">
                  <c:v>73.020226800748461</c:v>
                </c:pt>
                <c:pt idx="713">
                  <c:v>72.848252789623032</c:v>
                </c:pt>
                <c:pt idx="714">
                  <c:v>72.841522923384375</c:v>
                </c:pt>
                <c:pt idx="715">
                  <c:v>72.835949805758858</c:v>
                </c:pt>
                <c:pt idx="716">
                  <c:v>72.56888408710428</c:v>
                </c:pt>
                <c:pt idx="717">
                  <c:v>72.166263227143318</c:v>
                </c:pt>
                <c:pt idx="718">
                  <c:v>71.949733644466434</c:v>
                </c:pt>
                <c:pt idx="719">
                  <c:v>71.713329618146943</c:v>
                </c:pt>
                <c:pt idx="720">
                  <c:v>71.596844032711658</c:v>
                </c:pt>
                <c:pt idx="721">
                  <c:v>71.321082338372349</c:v>
                </c:pt>
                <c:pt idx="722">
                  <c:v>71.565092056766346</c:v>
                </c:pt>
                <c:pt idx="723">
                  <c:v>71.562941490985878</c:v>
                </c:pt>
                <c:pt idx="724">
                  <c:v>70.759611730185838</c:v>
                </c:pt>
                <c:pt idx="725">
                  <c:v>70.737420331676134</c:v>
                </c:pt>
                <c:pt idx="726">
                  <c:v>70.735133120145562</c:v>
                </c:pt>
                <c:pt idx="727">
                  <c:v>69.611973945508126</c:v>
                </c:pt>
                <c:pt idx="728">
                  <c:v>69.572356058040938</c:v>
                </c:pt>
                <c:pt idx="729">
                  <c:v>69.571661973313397</c:v>
                </c:pt>
                <c:pt idx="730">
                  <c:v>69.473006151402359</c:v>
                </c:pt>
                <c:pt idx="731">
                  <c:v>69.356210654069102</c:v>
                </c:pt>
                <c:pt idx="732">
                  <c:v>69.316393508477702</c:v>
                </c:pt>
                <c:pt idx="733">
                  <c:v>67.398982576615907</c:v>
                </c:pt>
                <c:pt idx="734">
                  <c:v>67.368676330944126</c:v>
                </c:pt>
                <c:pt idx="735">
                  <c:v>65.848648947359038</c:v>
                </c:pt>
                <c:pt idx="736">
                  <c:v>65.659536763983155</c:v>
                </c:pt>
                <c:pt idx="737">
                  <c:v>64.420261831769878</c:v>
                </c:pt>
                <c:pt idx="738">
                  <c:v>63.668463782224059</c:v>
                </c:pt>
                <c:pt idx="739">
                  <c:v>62.090319711580356</c:v>
                </c:pt>
                <c:pt idx="740">
                  <c:v>59.041066408813357</c:v>
                </c:pt>
                <c:pt idx="741">
                  <c:v>59.638772205183798</c:v>
                </c:pt>
                <c:pt idx="742">
                  <c:v>52.920263548047494</c:v>
                </c:pt>
                <c:pt idx="743">
                  <c:v>52.846762589017523</c:v>
                </c:pt>
                <c:pt idx="744">
                  <c:v>48.662652883019106</c:v>
                </c:pt>
                <c:pt idx="745">
                  <c:v>46.132282510446394</c:v>
                </c:pt>
                <c:pt idx="746">
                  <c:v>44.164572130436483</c:v>
                </c:pt>
                <c:pt idx="747">
                  <c:v>41.755428681030146</c:v>
                </c:pt>
                <c:pt idx="748">
                  <c:v>38.149065744732141</c:v>
                </c:pt>
                <c:pt idx="749">
                  <c:v>37.65100943627597</c:v>
                </c:pt>
                <c:pt idx="750">
                  <c:v>35.967300267153348</c:v>
                </c:pt>
                <c:pt idx="751">
                  <c:v>29.470451714765588</c:v>
                </c:pt>
                <c:pt idx="752">
                  <c:v>28.867687223637752</c:v>
                </c:pt>
                <c:pt idx="753">
                  <c:v>28.495718946940759</c:v>
                </c:pt>
                <c:pt idx="754">
                  <c:v>20.116677041021052</c:v>
                </c:pt>
                <c:pt idx="755">
                  <c:v>19.674815732422338</c:v>
                </c:pt>
                <c:pt idx="756">
                  <c:v>18.24516670025929</c:v>
                </c:pt>
                <c:pt idx="757">
                  <c:v>15.916648843560525</c:v>
                </c:pt>
                <c:pt idx="758">
                  <c:v>15.178813861989369</c:v>
                </c:pt>
                <c:pt idx="759">
                  <c:v>13.430324618781563</c:v>
                </c:pt>
                <c:pt idx="760">
                  <c:v>13.179794246697403</c:v>
                </c:pt>
                <c:pt idx="761">
                  <c:v>13.082454456260427</c:v>
                </c:pt>
                <c:pt idx="762">
                  <c:v>12.193342465873648</c:v>
                </c:pt>
                <c:pt idx="763">
                  <c:v>12.439076999326174</c:v>
                </c:pt>
                <c:pt idx="764">
                  <c:v>12.386687404438886</c:v>
                </c:pt>
                <c:pt idx="765">
                  <c:v>11.293742163620237</c:v>
                </c:pt>
                <c:pt idx="766">
                  <c:v>10.271756029589257</c:v>
                </c:pt>
                <c:pt idx="767">
                  <c:v>9.4317166706811975</c:v>
                </c:pt>
                <c:pt idx="768">
                  <c:v>8.7016660866912652</c:v>
                </c:pt>
                <c:pt idx="769">
                  <c:v>7.7401891911117504</c:v>
                </c:pt>
                <c:pt idx="770">
                  <c:v>7.4270847884969449</c:v>
                </c:pt>
                <c:pt idx="771">
                  <c:v>7.4058868922429086</c:v>
                </c:pt>
                <c:pt idx="772">
                  <c:v>6.8146462503248095</c:v>
                </c:pt>
                <c:pt idx="773">
                  <c:v>6.7295070440048903</c:v>
                </c:pt>
                <c:pt idx="774">
                  <c:v>5.6898565338962026</c:v>
                </c:pt>
                <c:pt idx="775">
                  <c:v>5.5211083029376704</c:v>
                </c:pt>
                <c:pt idx="776">
                  <c:v>5.1758622781155417</c:v>
                </c:pt>
                <c:pt idx="777">
                  <c:v>5.0267101196730684</c:v>
                </c:pt>
                <c:pt idx="778">
                  <c:v>4.9548692182000105</c:v>
                </c:pt>
                <c:pt idx="779">
                  <c:v>4.4415057716099575</c:v>
                </c:pt>
                <c:pt idx="780">
                  <c:v>4.396848146618245</c:v>
                </c:pt>
                <c:pt idx="781">
                  <c:v>4.0707251192866813</c:v>
                </c:pt>
                <c:pt idx="782">
                  <c:v>3.7536308031419212</c:v>
                </c:pt>
                <c:pt idx="783">
                  <c:v>3.5968217129575422</c:v>
                </c:pt>
                <c:pt idx="784">
                  <c:v>3.5184595559508947</c:v>
                </c:pt>
                <c:pt idx="785">
                  <c:v>3.4098469613697127</c:v>
                </c:pt>
                <c:pt idx="786">
                  <c:v>3.2583782228925027</c:v>
                </c:pt>
                <c:pt idx="787">
                  <c:v>3.1568128362964227</c:v>
                </c:pt>
                <c:pt idx="788">
                  <c:v>2.9461522743779542</c:v>
                </c:pt>
                <c:pt idx="789">
                  <c:v>2.8452687928215208</c:v>
                </c:pt>
                <c:pt idx="790">
                  <c:v>2.6597236570952894</c:v>
                </c:pt>
                <c:pt idx="791">
                  <c:v>2.4355455469626426</c:v>
                </c:pt>
                <c:pt idx="792">
                  <c:v>2.3259874387214632</c:v>
                </c:pt>
                <c:pt idx="793">
                  <c:v>2.2340049652921796</c:v>
                </c:pt>
                <c:pt idx="794">
                  <c:v>2.1884291524616692</c:v>
                </c:pt>
                <c:pt idx="795">
                  <c:v>1.9414481105550507</c:v>
                </c:pt>
                <c:pt idx="796">
                  <c:v>1.8216235503363558</c:v>
                </c:pt>
                <c:pt idx="797">
                  <c:v>1.7543881531232293</c:v>
                </c:pt>
                <c:pt idx="798">
                  <c:v>1.7514909409579218</c:v>
                </c:pt>
                <c:pt idx="799">
                  <c:v>1.7342795539280362</c:v>
                </c:pt>
                <c:pt idx="800">
                  <c:v>1.534359679884006</c:v>
                </c:pt>
                <c:pt idx="801">
                  <c:v>1.5255539253461241</c:v>
                </c:pt>
                <c:pt idx="802">
                  <c:v>1.3384083578772792</c:v>
                </c:pt>
                <c:pt idx="803">
                  <c:v>1.3376561575235517</c:v>
                </c:pt>
                <c:pt idx="804">
                  <c:v>1.2425465121550519</c:v>
                </c:pt>
                <c:pt idx="805">
                  <c:v>1.2265010806357173</c:v>
                </c:pt>
                <c:pt idx="806">
                  <c:v>1.1745385129224577</c:v>
                </c:pt>
                <c:pt idx="807">
                  <c:v>1.1188920821844814</c:v>
                </c:pt>
                <c:pt idx="808">
                  <c:v>1.0912145765197601</c:v>
                </c:pt>
                <c:pt idx="809">
                  <c:v>1.0039403347865621</c:v>
                </c:pt>
                <c:pt idx="810">
                  <c:v>0.98590313292456</c:v>
                </c:pt>
                <c:pt idx="811">
                  <c:v>0.97595502733373618</c:v>
                </c:pt>
                <c:pt idx="812">
                  <c:v>0.83023415135435896</c:v>
                </c:pt>
                <c:pt idx="813">
                  <c:v>0.82833237401450099</c:v>
                </c:pt>
                <c:pt idx="814">
                  <c:v>0.76988570589526251</c:v>
                </c:pt>
                <c:pt idx="815">
                  <c:v>0.76213591117492463</c:v>
                </c:pt>
                <c:pt idx="816">
                  <c:v>0.75850432296864467</c:v>
                </c:pt>
                <c:pt idx="817">
                  <c:v>0.73227135217183881</c:v>
                </c:pt>
                <c:pt idx="818">
                  <c:v>0.7140600337325036</c:v>
                </c:pt>
                <c:pt idx="819">
                  <c:v>0.69891082658896453</c:v>
                </c:pt>
                <c:pt idx="820">
                  <c:v>0.69821124242032395</c:v>
                </c:pt>
                <c:pt idx="821">
                  <c:v>0.5831114029018879</c:v>
                </c:pt>
                <c:pt idx="822">
                  <c:v>0.56232988353122815</c:v>
                </c:pt>
                <c:pt idx="823">
                  <c:v>0.52886219434623982</c:v>
                </c:pt>
                <c:pt idx="824">
                  <c:v>0.48317862591239064</c:v>
                </c:pt>
                <c:pt idx="825">
                  <c:v>0.4756385514573897</c:v>
                </c:pt>
                <c:pt idx="826">
                  <c:v>0.4691747906262248</c:v>
                </c:pt>
                <c:pt idx="827">
                  <c:v>0.45936600920353082</c:v>
                </c:pt>
                <c:pt idx="828">
                  <c:v>0.41375376971506983</c:v>
                </c:pt>
                <c:pt idx="829">
                  <c:v>0.38049501291489707</c:v>
                </c:pt>
                <c:pt idx="830">
                  <c:v>0.3552773483190893</c:v>
                </c:pt>
                <c:pt idx="831">
                  <c:v>0.32860235555154038</c:v>
                </c:pt>
                <c:pt idx="832">
                  <c:v>0.32608335348827211</c:v>
                </c:pt>
                <c:pt idx="833">
                  <c:v>0.31241233381797495</c:v>
                </c:pt>
                <c:pt idx="834">
                  <c:v>0.30071678239250005</c:v>
                </c:pt>
                <c:pt idx="835">
                  <c:v>0.27688023833451197</c:v>
                </c:pt>
                <c:pt idx="836">
                  <c:v>0.2747377857997248</c:v>
                </c:pt>
                <c:pt idx="837">
                  <c:v>0.27080214048728835</c:v>
                </c:pt>
                <c:pt idx="838">
                  <c:v>0.24074628939563808</c:v>
                </c:pt>
                <c:pt idx="839">
                  <c:v>0.23510409701277393</c:v>
                </c:pt>
                <c:pt idx="840">
                  <c:v>0.23399009309244295</c:v>
                </c:pt>
                <c:pt idx="841">
                  <c:v>0.23084897686645106</c:v>
                </c:pt>
                <c:pt idx="842">
                  <c:v>0.22249091149864395</c:v>
                </c:pt>
                <c:pt idx="843">
                  <c:v>0.18284118023180632</c:v>
                </c:pt>
                <c:pt idx="844">
                  <c:v>0.16673372034910869</c:v>
                </c:pt>
                <c:pt idx="845">
                  <c:v>0.16292648475693644</c:v>
                </c:pt>
                <c:pt idx="846">
                  <c:v>0.16251987317328009</c:v>
                </c:pt>
                <c:pt idx="847">
                  <c:v>0.15673437902524937</c:v>
                </c:pt>
                <c:pt idx="848">
                  <c:v>0.15372399139234838</c:v>
                </c:pt>
                <c:pt idx="849">
                  <c:v>0.15357182584390192</c:v>
                </c:pt>
                <c:pt idx="850">
                  <c:v>0.15339803465256202</c:v>
                </c:pt>
                <c:pt idx="851">
                  <c:v>0.15151346523507744</c:v>
                </c:pt>
                <c:pt idx="852">
                  <c:v>0.14418200217119573</c:v>
                </c:pt>
                <c:pt idx="853">
                  <c:v>0.1253540691164042</c:v>
                </c:pt>
                <c:pt idx="854">
                  <c:v>0.12360175909170229</c:v>
                </c:pt>
                <c:pt idx="855">
                  <c:v>0.12201566950862112</c:v>
                </c:pt>
                <c:pt idx="856">
                  <c:v>0.11638062045287406</c:v>
                </c:pt>
                <c:pt idx="857">
                  <c:v>0.10728584716518574</c:v>
                </c:pt>
                <c:pt idx="858">
                  <c:v>0.10637718671540147</c:v>
                </c:pt>
                <c:pt idx="859">
                  <c:v>0.10867847840447073</c:v>
                </c:pt>
              </c:numCache>
            </c:numRef>
          </c:yVal>
          <c:smooth val="1"/>
        </c:ser>
        <c:ser>
          <c:idx val="3"/>
          <c:order val="3"/>
          <c:tx>
            <c:strRef>
              <c:f>'1.0mm'!$L$1</c:f>
              <c:strCache>
                <c:ptCount val="1"/>
                <c:pt idx="0">
                  <c:v>Field_1.00mm</c:v>
                </c:pt>
              </c:strCache>
            </c:strRef>
          </c:tx>
          <c:spPr>
            <a:ln w="12700"/>
          </c:spPr>
          <c:marker>
            <c:symbol val="none"/>
          </c:marker>
          <c:xVal>
            <c:numRef>
              <c:f>'1.0mm'!$K$2:$K$1050</c:f>
              <c:numCache>
                <c:formatCode>General</c:formatCode>
                <c:ptCount val="1049"/>
                <c:pt idx="0">
                  <c:v>-0.16</c:v>
                </c:pt>
                <c:pt idx="1">
                  <c:v>-0.15850665348597523</c:v>
                </c:pt>
                <c:pt idx="2">
                  <c:v>-0.15724474708510733</c:v>
                </c:pt>
                <c:pt idx="3">
                  <c:v>-0.15668398366036923</c:v>
                </c:pt>
                <c:pt idx="4">
                  <c:v>-0.1509431357073554</c:v>
                </c:pt>
                <c:pt idx="5">
                  <c:v>-0.1439494416762184</c:v>
                </c:pt>
                <c:pt idx="6">
                  <c:v>-0.142775471663972</c:v>
                </c:pt>
                <c:pt idx="7">
                  <c:v>-0.14206298695353001</c:v>
                </c:pt>
                <c:pt idx="8">
                  <c:v>-0.14155628308649937</c:v>
                </c:pt>
                <c:pt idx="9">
                  <c:v>-0.14149336665900517</c:v>
                </c:pt>
                <c:pt idx="10">
                  <c:v>-0.14094387934128216</c:v>
                </c:pt>
                <c:pt idx="11">
                  <c:v>-0.13774091454665299</c:v>
                </c:pt>
                <c:pt idx="12">
                  <c:v>-0.13757824895816301</c:v>
                </c:pt>
                <c:pt idx="13">
                  <c:v>-0.13659298516506527</c:v>
                </c:pt>
                <c:pt idx="14">
                  <c:v>-0.13503476992671087</c:v>
                </c:pt>
                <c:pt idx="15">
                  <c:v>-0.13369556018925488</c:v>
                </c:pt>
                <c:pt idx="16">
                  <c:v>-0.13253176450780399</c:v>
                </c:pt>
                <c:pt idx="17">
                  <c:v>-0.12980368243949716</c:v>
                </c:pt>
                <c:pt idx="18">
                  <c:v>-0.12954230065226527</c:v>
                </c:pt>
                <c:pt idx="19">
                  <c:v>-0.1279852772285448</c:v>
                </c:pt>
                <c:pt idx="20">
                  <c:v>-0.12575518889179627</c:v>
                </c:pt>
                <c:pt idx="21">
                  <c:v>-0.125091809297738</c:v>
                </c:pt>
                <c:pt idx="22">
                  <c:v>-0.12488527246967517</c:v>
                </c:pt>
                <c:pt idx="23">
                  <c:v>-0.12462728490370212</c:v>
                </c:pt>
                <c:pt idx="24">
                  <c:v>-0.12405262231211409</c:v>
                </c:pt>
                <c:pt idx="25">
                  <c:v>-0.12164538364442</c:v>
                </c:pt>
                <c:pt idx="26">
                  <c:v>-0.118460738677962</c:v>
                </c:pt>
                <c:pt idx="27">
                  <c:v>-0.118383173072865</c:v>
                </c:pt>
                <c:pt idx="28">
                  <c:v>-0.11822473426748221</c:v>
                </c:pt>
                <c:pt idx="29">
                  <c:v>-0.11403229017510499</c:v>
                </c:pt>
                <c:pt idx="30">
                  <c:v>-0.11157628198958713</c:v>
                </c:pt>
                <c:pt idx="31">
                  <c:v>-0.10984193003501913</c:v>
                </c:pt>
                <c:pt idx="32">
                  <c:v>-0.1085865285638751</c:v>
                </c:pt>
                <c:pt idx="33">
                  <c:v>-0.10663978916198213</c:v>
                </c:pt>
                <c:pt idx="34">
                  <c:v>-0.10630792722683002</c:v>
                </c:pt>
                <c:pt idx="35">
                  <c:v>-0.10566310113253213</c:v>
                </c:pt>
                <c:pt idx="36">
                  <c:v>-0.10450683913534398</c:v>
                </c:pt>
                <c:pt idx="37">
                  <c:v>-0.10256251969421</c:v>
                </c:pt>
                <c:pt idx="38">
                  <c:v>-0.102217491176508</c:v>
                </c:pt>
                <c:pt idx="39">
                  <c:v>-9.9861416818113127E-2</c:v>
                </c:pt>
                <c:pt idx="40">
                  <c:v>-9.8937999927649664E-2</c:v>
                </c:pt>
                <c:pt idx="41">
                  <c:v>-9.6934086459263227E-2</c:v>
                </c:pt>
                <c:pt idx="42">
                  <c:v>-9.6555998296718265E-2</c:v>
                </c:pt>
                <c:pt idx="43">
                  <c:v>-9.4474811844129217E-2</c:v>
                </c:pt>
                <c:pt idx="44">
                  <c:v>-9.3860610404900013E-2</c:v>
                </c:pt>
                <c:pt idx="45">
                  <c:v>-9.3734968919073056E-2</c:v>
                </c:pt>
                <c:pt idx="46">
                  <c:v>-9.0759965701066467E-2</c:v>
                </c:pt>
                <c:pt idx="47">
                  <c:v>-9.0648733338890328E-2</c:v>
                </c:pt>
                <c:pt idx="48">
                  <c:v>-8.8513257933000494E-2</c:v>
                </c:pt>
                <c:pt idx="49">
                  <c:v>-8.6945017745749781E-2</c:v>
                </c:pt>
                <c:pt idx="50">
                  <c:v>-8.6912577433909982E-2</c:v>
                </c:pt>
                <c:pt idx="51">
                  <c:v>-8.6887037520358007E-2</c:v>
                </c:pt>
                <c:pt idx="52">
                  <c:v>-8.6756669582765747E-2</c:v>
                </c:pt>
                <c:pt idx="53">
                  <c:v>-8.5909228270390894E-2</c:v>
                </c:pt>
                <c:pt idx="54">
                  <c:v>-8.5361505363736517E-2</c:v>
                </c:pt>
                <c:pt idx="55">
                  <c:v>-8.3755461511648435E-2</c:v>
                </c:pt>
                <c:pt idx="56">
                  <c:v>-8.3282509161884594E-2</c:v>
                </c:pt>
                <c:pt idx="57">
                  <c:v>-8.2594680844482557E-2</c:v>
                </c:pt>
                <c:pt idx="58">
                  <c:v>-8.2124796257057223E-2</c:v>
                </c:pt>
                <c:pt idx="59">
                  <c:v>-8.1834112800738601E-2</c:v>
                </c:pt>
                <c:pt idx="60">
                  <c:v>-8.1613091141975E-2</c:v>
                </c:pt>
                <c:pt idx="61">
                  <c:v>-8.0586275237852556E-2</c:v>
                </c:pt>
                <c:pt idx="62">
                  <c:v>-7.9949794616109904E-2</c:v>
                </c:pt>
                <c:pt idx="63">
                  <c:v>-7.9774722212049801E-2</c:v>
                </c:pt>
                <c:pt idx="64">
                  <c:v>-7.9462810985590743E-2</c:v>
                </c:pt>
                <c:pt idx="65">
                  <c:v>-7.9165279348880679E-2</c:v>
                </c:pt>
                <c:pt idx="66">
                  <c:v>-7.9012430560194732E-2</c:v>
                </c:pt>
                <c:pt idx="67">
                  <c:v>-7.8272191251331807E-2</c:v>
                </c:pt>
                <c:pt idx="68">
                  <c:v>-7.6138817615329701E-2</c:v>
                </c:pt>
                <c:pt idx="69">
                  <c:v>-7.6100447238109103E-2</c:v>
                </c:pt>
                <c:pt idx="70">
                  <c:v>-7.6021793093771203E-2</c:v>
                </c:pt>
                <c:pt idx="71">
                  <c:v>-7.599724940641811E-2</c:v>
                </c:pt>
                <c:pt idx="72">
                  <c:v>-7.596131410522193E-2</c:v>
                </c:pt>
                <c:pt idx="73">
                  <c:v>-7.5800676756451524E-2</c:v>
                </c:pt>
                <c:pt idx="74">
                  <c:v>-7.5774485728757807E-2</c:v>
                </c:pt>
                <c:pt idx="75">
                  <c:v>-7.576172042947131E-2</c:v>
                </c:pt>
                <c:pt idx="76">
                  <c:v>-7.5675982313573698E-2</c:v>
                </c:pt>
                <c:pt idx="77">
                  <c:v>-7.5650645006838199E-2</c:v>
                </c:pt>
                <c:pt idx="78">
                  <c:v>-7.5584564132744794E-2</c:v>
                </c:pt>
                <c:pt idx="79">
                  <c:v>-7.33178026866807E-2</c:v>
                </c:pt>
                <c:pt idx="80">
                  <c:v>-7.2702899534024076E-2</c:v>
                </c:pt>
                <c:pt idx="81">
                  <c:v>-7.1609394320502298E-2</c:v>
                </c:pt>
                <c:pt idx="82">
                  <c:v>-7.1507560003482698E-2</c:v>
                </c:pt>
                <c:pt idx="83">
                  <c:v>-7.0922440776694698E-2</c:v>
                </c:pt>
                <c:pt idx="84">
                  <c:v>-7.0851583080991321E-2</c:v>
                </c:pt>
                <c:pt idx="85">
                  <c:v>-7.071668336359542E-2</c:v>
                </c:pt>
                <c:pt idx="86">
                  <c:v>-7.063047939670071E-2</c:v>
                </c:pt>
                <c:pt idx="87">
                  <c:v>-6.9615405472810393E-2</c:v>
                </c:pt>
                <c:pt idx="88">
                  <c:v>-6.8890979518658413E-2</c:v>
                </c:pt>
                <c:pt idx="89">
                  <c:v>-6.8818747595201304E-2</c:v>
                </c:pt>
                <c:pt idx="90">
                  <c:v>-6.8482179776749197E-2</c:v>
                </c:pt>
                <c:pt idx="91">
                  <c:v>-6.7671125918993394E-2</c:v>
                </c:pt>
                <c:pt idx="92">
                  <c:v>-6.7091402436661812E-2</c:v>
                </c:pt>
                <c:pt idx="93">
                  <c:v>-6.7079988555529199E-2</c:v>
                </c:pt>
                <c:pt idx="94">
                  <c:v>-6.6874012306393296E-2</c:v>
                </c:pt>
                <c:pt idx="95">
                  <c:v>-6.634735157679808E-2</c:v>
                </c:pt>
                <c:pt idx="96">
                  <c:v>-6.6224087752453697E-2</c:v>
                </c:pt>
                <c:pt idx="97">
                  <c:v>-6.5755430811626533E-2</c:v>
                </c:pt>
                <c:pt idx="98">
                  <c:v>-6.5468063229451423E-2</c:v>
                </c:pt>
                <c:pt idx="99">
                  <c:v>-6.5441704660441594E-2</c:v>
                </c:pt>
                <c:pt idx="100">
                  <c:v>-6.4276603722526901E-2</c:v>
                </c:pt>
                <c:pt idx="101">
                  <c:v>-6.3777934507106601E-2</c:v>
                </c:pt>
                <c:pt idx="102">
                  <c:v>-6.3691967747360703E-2</c:v>
                </c:pt>
                <c:pt idx="103">
                  <c:v>-6.3686271086596483E-2</c:v>
                </c:pt>
                <c:pt idx="104">
                  <c:v>-6.3652024716547323E-2</c:v>
                </c:pt>
                <c:pt idx="105">
                  <c:v>-6.3567997223553316E-2</c:v>
                </c:pt>
                <c:pt idx="106">
                  <c:v>-6.356659879063041E-2</c:v>
                </c:pt>
                <c:pt idx="107">
                  <c:v>-6.3564102111877505E-2</c:v>
                </c:pt>
                <c:pt idx="108">
                  <c:v>-6.2440356487937478E-2</c:v>
                </c:pt>
                <c:pt idx="109">
                  <c:v>-6.2275928237044399E-2</c:v>
                </c:pt>
                <c:pt idx="110">
                  <c:v>-6.2091034415445723E-2</c:v>
                </c:pt>
                <c:pt idx="111">
                  <c:v>-6.1808013558160999E-2</c:v>
                </c:pt>
                <c:pt idx="112">
                  <c:v>-6.12947421572754E-2</c:v>
                </c:pt>
                <c:pt idx="113">
                  <c:v>-6.1257842591628045E-2</c:v>
                </c:pt>
                <c:pt idx="114">
                  <c:v>-6.1231035394336199E-2</c:v>
                </c:pt>
                <c:pt idx="115">
                  <c:v>-6.1024759161214845E-2</c:v>
                </c:pt>
                <c:pt idx="116">
                  <c:v>-6.0955933574020599E-2</c:v>
                </c:pt>
                <c:pt idx="117">
                  <c:v>-6.0914036896540596E-2</c:v>
                </c:pt>
                <c:pt idx="118">
                  <c:v>-6.0595629771912497E-2</c:v>
                </c:pt>
                <c:pt idx="119">
                  <c:v>-6.0575901181544198E-2</c:v>
                </c:pt>
                <c:pt idx="120">
                  <c:v>-6.017998755963886E-2</c:v>
                </c:pt>
                <c:pt idx="121">
                  <c:v>-6.0095504302055812E-2</c:v>
                </c:pt>
                <c:pt idx="122">
                  <c:v>-5.9994383308713158E-2</c:v>
                </c:pt>
                <c:pt idx="123">
                  <c:v>-5.9854597988484061E-2</c:v>
                </c:pt>
                <c:pt idx="124">
                  <c:v>-5.9677532240172304E-2</c:v>
                </c:pt>
                <c:pt idx="125">
                  <c:v>-5.9573467709761664E-2</c:v>
                </c:pt>
                <c:pt idx="126">
                  <c:v>-5.9455116436258497E-2</c:v>
                </c:pt>
                <c:pt idx="127">
                  <c:v>-5.8915914441351504E-2</c:v>
                </c:pt>
                <c:pt idx="128">
                  <c:v>-5.8915875312825203E-2</c:v>
                </c:pt>
                <c:pt idx="129">
                  <c:v>-5.8915850115926413E-2</c:v>
                </c:pt>
                <c:pt idx="130">
                  <c:v>-5.8915829586861486E-2</c:v>
                </c:pt>
                <c:pt idx="131">
                  <c:v>-5.8915667283871258E-2</c:v>
                </c:pt>
                <c:pt idx="132">
                  <c:v>-5.8197605099480104E-2</c:v>
                </c:pt>
                <c:pt idx="133">
                  <c:v>-5.8059463077418313E-2</c:v>
                </c:pt>
                <c:pt idx="134">
                  <c:v>-5.8055328621142897E-2</c:v>
                </c:pt>
                <c:pt idx="135">
                  <c:v>-5.7478853605579666E-2</c:v>
                </c:pt>
                <c:pt idx="136">
                  <c:v>-5.7471818801139003E-2</c:v>
                </c:pt>
                <c:pt idx="137">
                  <c:v>-5.727685089903025E-2</c:v>
                </c:pt>
                <c:pt idx="138">
                  <c:v>-5.7269625243710674E-2</c:v>
                </c:pt>
                <c:pt idx="139">
                  <c:v>-5.6790996048099167E-2</c:v>
                </c:pt>
                <c:pt idx="140">
                  <c:v>-5.6782754880373876E-2</c:v>
                </c:pt>
                <c:pt idx="141">
                  <c:v>-5.6456831190509101E-2</c:v>
                </c:pt>
                <c:pt idx="142">
                  <c:v>-5.6446744510088402E-2</c:v>
                </c:pt>
                <c:pt idx="143">
                  <c:v>-5.6081939318618351E-2</c:v>
                </c:pt>
                <c:pt idx="144">
                  <c:v>-5.6067857137905332E-2</c:v>
                </c:pt>
                <c:pt idx="145">
                  <c:v>-5.5672801512913622E-2</c:v>
                </c:pt>
                <c:pt idx="146">
                  <c:v>-5.5657595835213534E-2</c:v>
                </c:pt>
                <c:pt idx="147">
                  <c:v>-5.5359645587833198E-2</c:v>
                </c:pt>
                <c:pt idx="148">
                  <c:v>-5.5347827110537366E-2</c:v>
                </c:pt>
                <c:pt idx="149">
                  <c:v>-5.4857597268031716E-2</c:v>
                </c:pt>
                <c:pt idx="150">
                  <c:v>-5.4843843258955097E-2</c:v>
                </c:pt>
                <c:pt idx="151">
                  <c:v>-5.4647620946054104E-2</c:v>
                </c:pt>
                <c:pt idx="152">
                  <c:v>-5.4630957776981098E-2</c:v>
                </c:pt>
                <c:pt idx="153">
                  <c:v>-5.4043416372179E-2</c:v>
                </c:pt>
                <c:pt idx="154">
                  <c:v>-5.4026742613475197E-2</c:v>
                </c:pt>
                <c:pt idx="155">
                  <c:v>-5.3931966155275499E-2</c:v>
                </c:pt>
                <c:pt idx="156">
                  <c:v>-5.3918933052011724E-2</c:v>
                </c:pt>
                <c:pt idx="157">
                  <c:v>-5.3228207499410297E-2</c:v>
                </c:pt>
                <c:pt idx="158">
                  <c:v>-5.3219468617694443E-2</c:v>
                </c:pt>
                <c:pt idx="159">
                  <c:v>-5.3216377612877799E-2</c:v>
                </c:pt>
                <c:pt idx="160">
                  <c:v>-5.3213508029244301E-2</c:v>
                </c:pt>
                <c:pt idx="161">
                  <c:v>-5.3203376979514203E-2</c:v>
                </c:pt>
                <c:pt idx="162">
                  <c:v>-5.313318410126E-2</c:v>
                </c:pt>
                <c:pt idx="163">
                  <c:v>-5.3122507619911268E-2</c:v>
                </c:pt>
                <c:pt idx="164">
                  <c:v>-5.3027809904950603E-2</c:v>
                </c:pt>
                <c:pt idx="165">
                  <c:v>-5.2503764321282904E-2</c:v>
                </c:pt>
                <c:pt idx="166">
                  <c:v>-5.2500018982955199E-2</c:v>
                </c:pt>
                <c:pt idx="167">
                  <c:v>-5.2489696949098219E-2</c:v>
                </c:pt>
                <c:pt idx="168">
                  <c:v>-5.2415369034912104E-2</c:v>
                </c:pt>
                <c:pt idx="169">
                  <c:v>-5.2401881080850199E-2</c:v>
                </c:pt>
                <c:pt idx="170">
                  <c:v>-5.2395274247530828E-2</c:v>
                </c:pt>
                <c:pt idx="171">
                  <c:v>-5.1791045037558603E-2</c:v>
                </c:pt>
                <c:pt idx="172">
                  <c:v>-5.1598443101373202E-2</c:v>
                </c:pt>
                <c:pt idx="173">
                  <c:v>-5.1591220675301801E-2</c:v>
                </c:pt>
                <c:pt idx="174">
                  <c:v>-5.1581366922472956E-2</c:v>
                </c:pt>
                <c:pt idx="175">
                  <c:v>-5.1078490244882098E-2</c:v>
                </c:pt>
                <c:pt idx="176">
                  <c:v>-5.0785450696033504E-2</c:v>
                </c:pt>
                <c:pt idx="177">
                  <c:v>-5.0381530250810776E-2</c:v>
                </c:pt>
                <c:pt idx="178">
                  <c:v>-5.0378453315081811E-2</c:v>
                </c:pt>
                <c:pt idx="179">
                  <c:v>-5.0362131036811537E-2</c:v>
                </c:pt>
                <c:pt idx="180">
                  <c:v>-4.99891288631348E-2</c:v>
                </c:pt>
                <c:pt idx="181">
                  <c:v>-4.9986588190023114E-2</c:v>
                </c:pt>
                <c:pt idx="182">
                  <c:v>-4.9972245942468123E-2</c:v>
                </c:pt>
                <c:pt idx="183">
                  <c:v>-4.9649785311822896E-2</c:v>
                </c:pt>
                <c:pt idx="184">
                  <c:v>-4.9175087560739787E-2</c:v>
                </c:pt>
                <c:pt idx="185">
                  <c:v>-4.9173907131674813E-2</c:v>
                </c:pt>
                <c:pt idx="186">
                  <c:v>-4.9155318025823597E-2</c:v>
                </c:pt>
                <c:pt idx="187">
                  <c:v>-4.8951364091591197E-2</c:v>
                </c:pt>
                <c:pt idx="188">
                  <c:v>-4.8951173254350201E-2</c:v>
                </c:pt>
                <c:pt idx="189">
                  <c:v>-4.8933975230022804E-2</c:v>
                </c:pt>
                <c:pt idx="190">
                  <c:v>-4.8396411416316856E-2</c:v>
                </c:pt>
                <c:pt idx="191">
                  <c:v>-4.8302321820008341E-2</c:v>
                </c:pt>
                <c:pt idx="192">
                  <c:v>-4.8291215247997496E-2</c:v>
                </c:pt>
                <c:pt idx="193">
                  <c:v>-4.8279027650961495E-2</c:v>
                </c:pt>
                <c:pt idx="194">
                  <c:v>-4.7771537835735726E-2</c:v>
                </c:pt>
                <c:pt idx="195">
                  <c:v>-4.7659185992750056E-2</c:v>
                </c:pt>
                <c:pt idx="196">
                  <c:v>-4.7640666462971895E-2</c:v>
                </c:pt>
                <c:pt idx="197">
                  <c:v>-4.7639136103897896E-2</c:v>
                </c:pt>
                <c:pt idx="198">
                  <c:v>-4.7626022828275334E-2</c:v>
                </c:pt>
                <c:pt idx="199">
                  <c:v>-4.6912294096292551E-2</c:v>
                </c:pt>
                <c:pt idx="200">
                  <c:v>-4.6910608091000623E-2</c:v>
                </c:pt>
                <c:pt idx="201">
                  <c:v>-4.6902548886344576E-2</c:v>
                </c:pt>
                <c:pt idx="202">
                  <c:v>-4.6872907778319699E-2</c:v>
                </c:pt>
                <c:pt idx="203">
                  <c:v>-4.6871620390913214E-2</c:v>
                </c:pt>
                <c:pt idx="204">
                  <c:v>-4.6863159002717099E-2</c:v>
                </c:pt>
                <c:pt idx="205">
                  <c:v>-4.6157298765902785E-2</c:v>
                </c:pt>
                <c:pt idx="206">
                  <c:v>-4.6123821997366303E-2</c:v>
                </c:pt>
                <c:pt idx="207">
                  <c:v>-4.6122341890972585E-2</c:v>
                </c:pt>
                <c:pt idx="208">
                  <c:v>-4.6117610448262902E-2</c:v>
                </c:pt>
                <c:pt idx="209">
                  <c:v>-4.6072914194247104E-2</c:v>
                </c:pt>
                <c:pt idx="210">
                  <c:v>-4.6069697072010751E-2</c:v>
                </c:pt>
                <c:pt idx="211">
                  <c:v>-4.6056920948786717E-2</c:v>
                </c:pt>
                <c:pt idx="212">
                  <c:v>-4.5482347943247896E-2</c:v>
                </c:pt>
                <c:pt idx="213">
                  <c:v>-4.5005177541283713E-2</c:v>
                </c:pt>
                <c:pt idx="214">
                  <c:v>-4.4973799336578676E-2</c:v>
                </c:pt>
                <c:pt idx="215">
                  <c:v>-4.4967010380607755E-2</c:v>
                </c:pt>
                <c:pt idx="216">
                  <c:v>-4.4838281103674833E-2</c:v>
                </c:pt>
                <c:pt idx="217">
                  <c:v>-4.4834091408966575E-2</c:v>
                </c:pt>
                <c:pt idx="218">
                  <c:v>-4.4746014275329288E-2</c:v>
                </c:pt>
                <c:pt idx="219">
                  <c:v>-4.449672809445776E-2</c:v>
                </c:pt>
                <c:pt idx="220">
                  <c:v>-4.4304382439893104E-2</c:v>
                </c:pt>
                <c:pt idx="221">
                  <c:v>-4.4301627951400364E-2</c:v>
                </c:pt>
                <c:pt idx="222">
                  <c:v>-4.4010818995936576E-2</c:v>
                </c:pt>
                <c:pt idx="223">
                  <c:v>-4.3849489962858701E-2</c:v>
                </c:pt>
                <c:pt idx="224">
                  <c:v>-4.3742813849959712E-2</c:v>
                </c:pt>
                <c:pt idx="225">
                  <c:v>-4.3728170552914399E-2</c:v>
                </c:pt>
                <c:pt idx="226">
                  <c:v>-4.3275027267688143E-2</c:v>
                </c:pt>
                <c:pt idx="227">
                  <c:v>-4.3274859582982779E-2</c:v>
                </c:pt>
                <c:pt idx="228">
                  <c:v>-4.3271247552023086E-2</c:v>
                </c:pt>
                <c:pt idx="229">
                  <c:v>-4.3261055885537698E-2</c:v>
                </c:pt>
                <c:pt idx="230">
                  <c:v>-4.3087831128678512E-2</c:v>
                </c:pt>
                <c:pt idx="231">
                  <c:v>-4.2784041112822913E-2</c:v>
                </c:pt>
                <c:pt idx="232">
                  <c:v>-4.2573157393284856E-2</c:v>
                </c:pt>
                <c:pt idx="233">
                  <c:v>-4.2544562798577427E-2</c:v>
                </c:pt>
                <c:pt idx="234">
                  <c:v>-4.2519041274276102E-2</c:v>
                </c:pt>
                <c:pt idx="235">
                  <c:v>-4.2249705746941098E-2</c:v>
                </c:pt>
                <c:pt idx="236">
                  <c:v>-4.2102527614672813E-2</c:v>
                </c:pt>
                <c:pt idx="237">
                  <c:v>-4.1993481018064813E-2</c:v>
                </c:pt>
                <c:pt idx="238">
                  <c:v>-4.1658512976089836E-2</c:v>
                </c:pt>
                <c:pt idx="239">
                  <c:v>-4.1624141625433077E-2</c:v>
                </c:pt>
                <c:pt idx="240">
                  <c:v>-4.1620596559093302E-2</c:v>
                </c:pt>
                <c:pt idx="241">
                  <c:v>-4.1371633564701304E-2</c:v>
                </c:pt>
                <c:pt idx="242">
                  <c:v>-4.1170800126920787E-2</c:v>
                </c:pt>
                <c:pt idx="243">
                  <c:v>-4.1153520834058599E-2</c:v>
                </c:pt>
                <c:pt idx="244">
                  <c:v>-4.0758994818189967E-2</c:v>
                </c:pt>
                <c:pt idx="245">
                  <c:v>-4.0554155101505542E-2</c:v>
                </c:pt>
                <c:pt idx="246">
                  <c:v>-4.0147484813000386E-2</c:v>
                </c:pt>
                <c:pt idx="247">
                  <c:v>-4.0039746229603101E-2</c:v>
                </c:pt>
                <c:pt idx="248">
                  <c:v>-3.9993325275326758E-2</c:v>
                </c:pt>
                <c:pt idx="249">
                  <c:v>-3.9974029099303802E-2</c:v>
                </c:pt>
                <c:pt idx="250">
                  <c:v>-3.9920434924703201E-2</c:v>
                </c:pt>
                <c:pt idx="251">
                  <c:v>-3.9793250381812605E-2</c:v>
                </c:pt>
                <c:pt idx="252">
                  <c:v>-3.976537873699091E-2</c:v>
                </c:pt>
                <c:pt idx="253">
                  <c:v>-3.94350322406328E-2</c:v>
                </c:pt>
                <c:pt idx="254">
                  <c:v>-3.9011092649695045E-2</c:v>
                </c:pt>
                <c:pt idx="255">
                  <c:v>-3.8920268043536599E-2</c:v>
                </c:pt>
                <c:pt idx="256">
                  <c:v>-3.8915860883190143E-2</c:v>
                </c:pt>
                <c:pt idx="257">
                  <c:v>-3.8803598411559247E-2</c:v>
                </c:pt>
                <c:pt idx="258">
                  <c:v>-3.8801887313535711E-2</c:v>
                </c:pt>
                <c:pt idx="259">
                  <c:v>-3.868824107423021E-2</c:v>
                </c:pt>
                <c:pt idx="260">
                  <c:v>-3.8252950498859316E-2</c:v>
                </c:pt>
                <c:pt idx="261">
                  <c:v>-3.82483880327548E-2</c:v>
                </c:pt>
                <c:pt idx="262">
                  <c:v>-3.7897792803369572E-2</c:v>
                </c:pt>
                <c:pt idx="263">
                  <c:v>-3.7687817899376586E-2</c:v>
                </c:pt>
                <c:pt idx="264">
                  <c:v>-3.7684489443558601E-2</c:v>
                </c:pt>
                <c:pt idx="265">
                  <c:v>-3.7680761424007156E-2</c:v>
                </c:pt>
                <c:pt idx="266">
                  <c:v>-3.7591030963285005E-2</c:v>
                </c:pt>
                <c:pt idx="267">
                  <c:v>-3.7461677908901057E-2</c:v>
                </c:pt>
                <c:pt idx="268">
                  <c:v>-3.7454824408976739E-2</c:v>
                </c:pt>
                <c:pt idx="269">
                  <c:v>-3.7450353702222348E-2</c:v>
                </c:pt>
                <c:pt idx="270">
                  <c:v>-3.6928526515006999E-2</c:v>
                </c:pt>
                <c:pt idx="271">
                  <c:v>-3.6723787640597E-2</c:v>
                </c:pt>
                <c:pt idx="272">
                  <c:v>-3.6571912353798239E-2</c:v>
                </c:pt>
                <c:pt idx="273">
                  <c:v>-3.6569473858202299E-2</c:v>
                </c:pt>
                <c:pt idx="274">
                  <c:v>-3.6556525352082703E-2</c:v>
                </c:pt>
                <c:pt idx="275">
                  <c:v>-3.6275728495514865E-2</c:v>
                </c:pt>
                <c:pt idx="276">
                  <c:v>-3.6266443674463245E-2</c:v>
                </c:pt>
                <c:pt idx="277">
                  <c:v>-3.6264483487043343E-2</c:v>
                </c:pt>
                <c:pt idx="278">
                  <c:v>-3.5843306734529047E-2</c:v>
                </c:pt>
                <c:pt idx="279">
                  <c:v>-3.5612043086262042E-2</c:v>
                </c:pt>
                <c:pt idx="280">
                  <c:v>-3.5451997460694856E-2</c:v>
                </c:pt>
                <c:pt idx="281">
                  <c:v>-3.543673644257464E-2</c:v>
                </c:pt>
                <c:pt idx="282">
                  <c:v>-3.5435972966170584E-2</c:v>
                </c:pt>
                <c:pt idx="283">
                  <c:v>-3.4951347932206611E-2</c:v>
                </c:pt>
                <c:pt idx="284">
                  <c:v>-3.4950144150156799E-2</c:v>
                </c:pt>
                <c:pt idx="285">
                  <c:v>-3.4936520818626603E-2</c:v>
                </c:pt>
                <c:pt idx="286">
                  <c:v>-3.4381392382179257E-2</c:v>
                </c:pt>
                <c:pt idx="287">
                  <c:v>-3.4377645937605297E-2</c:v>
                </c:pt>
                <c:pt idx="288">
                  <c:v>-3.4360797650638278E-2</c:v>
                </c:pt>
                <c:pt idx="289">
                  <c:v>-3.4332017457408548E-2</c:v>
                </c:pt>
                <c:pt idx="290">
                  <c:v>-3.4289137871240348E-2</c:v>
                </c:pt>
                <c:pt idx="291">
                  <c:v>-3.4285550900678897E-2</c:v>
                </c:pt>
                <c:pt idx="292">
                  <c:v>-3.4264048014004414E-2</c:v>
                </c:pt>
                <c:pt idx="293">
                  <c:v>-3.3720231774461602E-2</c:v>
                </c:pt>
                <c:pt idx="294">
                  <c:v>-3.3705615300550114E-2</c:v>
                </c:pt>
                <c:pt idx="295">
                  <c:v>-3.3705162490945899E-2</c:v>
                </c:pt>
                <c:pt idx="296">
                  <c:v>-3.3384157640415899E-2</c:v>
                </c:pt>
                <c:pt idx="297">
                  <c:v>-3.337231510561324E-2</c:v>
                </c:pt>
                <c:pt idx="298">
                  <c:v>-3.3366560308738059E-2</c:v>
                </c:pt>
                <c:pt idx="299">
                  <c:v>-3.314031351368741E-2</c:v>
                </c:pt>
                <c:pt idx="300">
                  <c:v>-3.2799597153004699E-2</c:v>
                </c:pt>
                <c:pt idx="301">
                  <c:v>-3.2588576612600201E-2</c:v>
                </c:pt>
                <c:pt idx="302">
                  <c:v>-3.2450185390475006E-2</c:v>
                </c:pt>
                <c:pt idx="303">
                  <c:v>-3.2038924356504801E-2</c:v>
                </c:pt>
                <c:pt idx="304">
                  <c:v>-3.2028400522291403E-2</c:v>
                </c:pt>
                <c:pt idx="305">
                  <c:v>-3.2026370297692404E-2</c:v>
                </c:pt>
                <c:pt idx="306">
                  <c:v>-3.153431084970261E-2</c:v>
                </c:pt>
                <c:pt idx="307">
                  <c:v>-3.1530272318374776E-2</c:v>
                </c:pt>
                <c:pt idx="308">
                  <c:v>-3.1516040622295544E-2</c:v>
                </c:pt>
                <c:pt idx="309">
                  <c:v>-3.1474412295101804E-2</c:v>
                </c:pt>
                <c:pt idx="310">
                  <c:v>-3.147236787211459E-2</c:v>
                </c:pt>
                <c:pt idx="311">
                  <c:v>-3.1460655490792001E-2</c:v>
                </c:pt>
                <c:pt idx="312">
                  <c:v>-3.1411715701866572E-2</c:v>
                </c:pt>
                <c:pt idx="313">
                  <c:v>-3.09202880700809E-2</c:v>
                </c:pt>
                <c:pt idx="314">
                  <c:v>-3.0908564412148478E-2</c:v>
                </c:pt>
                <c:pt idx="315">
                  <c:v>-3.0907899026945337E-2</c:v>
                </c:pt>
                <c:pt idx="316">
                  <c:v>-3.0595779626494426E-2</c:v>
                </c:pt>
                <c:pt idx="317">
                  <c:v>-3.0358219360322E-2</c:v>
                </c:pt>
                <c:pt idx="318">
                  <c:v>-3.03485807873272E-2</c:v>
                </c:pt>
                <c:pt idx="319">
                  <c:v>-3.0342695526661616E-2</c:v>
                </c:pt>
                <c:pt idx="320">
                  <c:v>-2.9927410446919812E-2</c:v>
                </c:pt>
                <c:pt idx="321">
                  <c:v>-2.9706922001767999E-2</c:v>
                </c:pt>
                <c:pt idx="322">
                  <c:v>-2.9706894530262588E-2</c:v>
                </c:pt>
                <c:pt idx="323">
                  <c:v>-2.9693786356935079E-2</c:v>
                </c:pt>
                <c:pt idx="324">
                  <c:v>-2.953288409473866E-2</c:v>
                </c:pt>
                <c:pt idx="325">
                  <c:v>-2.9045497426846829E-2</c:v>
                </c:pt>
                <c:pt idx="326">
                  <c:v>-2.9043447465048333E-2</c:v>
                </c:pt>
                <c:pt idx="327">
                  <c:v>-2.9031250424848838E-2</c:v>
                </c:pt>
                <c:pt idx="328">
                  <c:v>-2.841190751897766E-2</c:v>
                </c:pt>
                <c:pt idx="329">
                  <c:v>-2.8381792054220929E-2</c:v>
                </c:pt>
                <c:pt idx="330">
                  <c:v>-2.83806347794399E-2</c:v>
                </c:pt>
                <c:pt idx="331">
                  <c:v>-2.8370822621390911E-2</c:v>
                </c:pt>
                <c:pt idx="332">
                  <c:v>-2.8311567129115606E-2</c:v>
                </c:pt>
                <c:pt idx="333">
                  <c:v>-2.7728607906997889E-2</c:v>
                </c:pt>
                <c:pt idx="334">
                  <c:v>-2.7720586193587259E-2</c:v>
                </c:pt>
                <c:pt idx="335">
                  <c:v>-2.7707453261733111E-2</c:v>
                </c:pt>
                <c:pt idx="336">
                  <c:v>-2.7311426121551099E-2</c:v>
                </c:pt>
                <c:pt idx="337">
                  <c:v>-2.7056910497517645E-2</c:v>
                </c:pt>
                <c:pt idx="338">
                  <c:v>-2.7053714375437712E-2</c:v>
                </c:pt>
                <c:pt idx="339">
                  <c:v>-2.7046622102669431E-2</c:v>
                </c:pt>
                <c:pt idx="340">
                  <c:v>-2.6689666421095833E-2</c:v>
                </c:pt>
                <c:pt idx="341">
                  <c:v>-2.6481468194815602E-2</c:v>
                </c:pt>
                <c:pt idx="342">
                  <c:v>-2.6394447272427402E-2</c:v>
                </c:pt>
                <c:pt idx="343">
                  <c:v>-2.6189105246798201E-2</c:v>
                </c:pt>
                <c:pt idx="344">
                  <c:v>-2.6173586494446999E-2</c:v>
                </c:pt>
                <c:pt idx="345">
                  <c:v>-2.6146642445191312E-2</c:v>
                </c:pt>
                <c:pt idx="346">
                  <c:v>-2.5730398808638501E-2</c:v>
                </c:pt>
                <c:pt idx="347">
                  <c:v>-2.5606211833150511E-2</c:v>
                </c:pt>
                <c:pt idx="348">
                  <c:v>-2.5082309943261799E-2</c:v>
                </c:pt>
                <c:pt idx="349">
                  <c:v>-2.5072384783294016E-2</c:v>
                </c:pt>
                <c:pt idx="350">
                  <c:v>-2.50675898511445E-2</c:v>
                </c:pt>
                <c:pt idx="351">
                  <c:v>-2.5064259997717078E-2</c:v>
                </c:pt>
                <c:pt idx="352">
                  <c:v>-2.5057468907045799E-2</c:v>
                </c:pt>
                <c:pt idx="353">
                  <c:v>-2.504741866613161E-2</c:v>
                </c:pt>
                <c:pt idx="354">
                  <c:v>-2.4405707639784148E-2</c:v>
                </c:pt>
                <c:pt idx="355">
                  <c:v>-2.39413297649873E-2</c:v>
                </c:pt>
                <c:pt idx="356">
                  <c:v>-2.3938604616024699E-2</c:v>
                </c:pt>
                <c:pt idx="357">
                  <c:v>-2.3811988366746702E-2</c:v>
                </c:pt>
                <c:pt idx="358">
                  <c:v>-2.37428203247337E-2</c:v>
                </c:pt>
                <c:pt idx="359">
                  <c:v>-2.3740822252264201E-2</c:v>
                </c:pt>
                <c:pt idx="360">
                  <c:v>-2.3731009280155126E-2</c:v>
                </c:pt>
                <c:pt idx="361">
                  <c:v>-2.3609157558870355E-2</c:v>
                </c:pt>
                <c:pt idx="362">
                  <c:v>-2.343519606238811E-2</c:v>
                </c:pt>
                <c:pt idx="363">
                  <c:v>-2.3177778967366006E-2</c:v>
                </c:pt>
                <c:pt idx="364">
                  <c:v>-2.3054699314663689E-2</c:v>
                </c:pt>
                <c:pt idx="365">
                  <c:v>-2.2877233732561845E-2</c:v>
                </c:pt>
                <c:pt idx="366">
                  <c:v>-2.2792793921072311E-2</c:v>
                </c:pt>
                <c:pt idx="367">
                  <c:v>-2.2623013124570164E-2</c:v>
                </c:pt>
                <c:pt idx="368">
                  <c:v>-2.2502031947990501E-2</c:v>
                </c:pt>
                <c:pt idx="369">
                  <c:v>-2.2389589844824299E-2</c:v>
                </c:pt>
                <c:pt idx="370">
                  <c:v>-2.2002624185154411E-2</c:v>
                </c:pt>
                <c:pt idx="371">
                  <c:v>-2.1966429620116988E-2</c:v>
                </c:pt>
                <c:pt idx="372">
                  <c:v>-2.1942708460508928E-2</c:v>
                </c:pt>
                <c:pt idx="373">
                  <c:v>-2.1532045285014158E-2</c:v>
                </c:pt>
                <c:pt idx="374">
                  <c:v>-2.1395500528365238E-2</c:v>
                </c:pt>
                <c:pt idx="375">
                  <c:v>-2.1333641319942601E-2</c:v>
                </c:pt>
                <c:pt idx="376">
                  <c:v>-2.1291721932978101E-2</c:v>
                </c:pt>
                <c:pt idx="377">
                  <c:v>-2.07418839939712E-2</c:v>
                </c:pt>
                <c:pt idx="378">
                  <c:v>-2.0667933343337597E-2</c:v>
                </c:pt>
                <c:pt idx="379">
                  <c:v>-2.0552841291880387E-2</c:v>
                </c:pt>
                <c:pt idx="380">
                  <c:v>-2.041659415498806E-2</c:v>
                </c:pt>
                <c:pt idx="381">
                  <c:v>-2.0289584380769599E-2</c:v>
                </c:pt>
                <c:pt idx="382">
                  <c:v>-2.0237136044573046E-2</c:v>
                </c:pt>
                <c:pt idx="383">
                  <c:v>-2.0017059766215924E-2</c:v>
                </c:pt>
                <c:pt idx="384">
                  <c:v>-1.9888212404575601E-2</c:v>
                </c:pt>
                <c:pt idx="385">
                  <c:v>-1.9830761855132124E-2</c:v>
                </c:pt>
                <c:pt idx="386">
                  <c:v>-1.9641708767333038E-2</c:v>
                </c:pt>
                <c:pt idx="387">
                  <c:v>-1.9466610882538107E-2</c:v>
                </c:pt>
                <c:pt idx="388">
                  <c:v>-1.92518466558406E-2</c:v>
                </c:pt>
                <c:pt idx="389">
                  <c:v>-1.8918771751295103E-2</c:v>
                </c:pt>
                <c:pt idx="390">
                  <c:v>-1.891585935130622E-2</c:v>
                </c:pt>
                <c:pt idx="391">
                  <c:v>-1.86902678551359E-2</c:v>
                </c:pt>
                <c:pt idx="392">
                  <c:v>-1.8687229926594801E-2</c:v>
                </c:pt>
                <c:pt idx="393">
                  <c:v>-1.8563832288917038E-2</c:v>
                </c:pt>
                <c:pt idx="394">
                  <c:v>-1.82530043714592E-2</c:v>
                </c:pt>
                <c:pt idx="395">
                  <c:v>-1.7979918307104398E-2</c:v>
                </c:pt>
                <c:pt idx="396">
                  <c:v>-1.7628697192972699E-2</c:v>
                </c:pt>
                <c:pt idx="397">
                  <c:v>-1.7618941721424496E-2</c:v>
                </c:pt>
                <c:pt idx="398">
                  <c:v>-1.7591235251997902E-2</c:v>
                </c:pt>
                <c:pt idx="399">
                  <c:v>-1.7572235190781198E-2</c:v>
                </c:pt>
                <c:pt idx="400">
                  <c:v>-1.75651175879027E-2</c:v>
                </c:pt>
                <c:pt idx="401">
                  <c:v>-1.75535062684735E-2</c:v>
                </c:pt>
                <c:pt idx="402">
                  <c:v>-1.69364980357617E-2</c:v>
                </c:pt>
                <c:pt idx="403">
                  <c:v>-1.6928417610902524E-2</c:v>
                </c:pt>
                <c:pt idx="404">
                  <c:v>-1.6756823782898101E-2</c:v>
                </c:pt>
                <c:pt idx="405">
                  <c:v>-1.6454447992735103E-2</c:v>
                </c:pt>
                <c:pt idx="406">
                  <c:v>-1.62749288855338E-2</c:v>
                </c:pt>
                <c:pt idx="407">
                  <c:v>-1.626851180749242E-2</c:v>
                </c:pt>
                <c:pt idx="408">
                  <c:v>-1.62645320590241E-2</c:v>
                </c:pt>
                <c:pt idx="409">
                  <c:v>-1.60141029691638E-2</c:v>
                </c:pt>
                <c:pt idx="410">
                  <c:v>-1.5996550562622103E-2</c:v>
                </c:pt>
                <c:pt idx="411">
                  <c:v>-1.5989472352809102E-2</c:v>
                </c:pt>
                <c:pt idx="412">
                  <c:v>-1.5612553517718623E-2</c:v>
                </c:pt>
                <c:pt idx="413">
                  <c:v>-1.5529927518739203E-2</c:v>
                </c:pt>
                <c:pt idx="414">
                  <c:v>-1.5353798199071201E-2</c:v>
                </c:pt>
                <c:pt idx="415">
                  <c:v>-1.5339308830276899E-2</c:v>
                </c:pt>
                <c:pt idx="416">
                  <c:v>-1.53371412749485E-2</c:v>
                </c:pt>
                <c:pt idx="417">
                  <c:v>-1.49519944168923E-2</c:v>
                </c:pt>
                <c:pt idx="418">
                  <c:v>-1.4949411291635423E-2</c:v>
                </c:pt>
                <c:pt idx="419">
                  <c:v>-1.4937466305497599E-2</c:v>
                </c:pt>
                <c:pt idx="420">
                  <c:v>-1.4426444383743698E-2</c:v>
                </c:pt>
                <c:pt idx="421">
                  <c:v>-1.4402663427636899E-2</c:v>
                </c:pt>
                <c:pt idx="422">
                  <c:v>-1.440185384653872E-2</c:v>
                </c:pt>
                <c:pt idx="423">
                  <c:v>-1.4348524648803426E-2</c:v>
                </c:pt>
                <c:pt idx="424">
                  <c:v>-1.4337958401048198E-2</c:v>
                </c:pt>
                <c:pt idx="425">
                  <c:v>-1.43277681620791E-2</c:v>
                </c:pt>
                <c:pt idx="426">
                  <c:v>-1.427826518454078E-2</c:v>
                </c:pt>
                <c:pt idx="427">
                  <c:v>-1.3732065594222301E-2</c:v>
                </c:pt>
                <c:pt idx="428">
                  <c:v>-1.32951355296231E-2</c:v>
                </c:pt>
                <c:pt idx="429">
                  <c:v>-1.3286582113870005E-2</c:v>
                </c:pt>
                <c:pt idx="430">
                  <c:v>-1.327668785696E-2</c:v>
                </c:pt>
                <c:pt idx="431">
                  <c:v>-1.3138095461789101E-2</c:v>
                </c:pt>
                <c:pt idx="432">
                  <c:v>-1.2930059014745615E-2</c:v>
                </c:pt>
                <c:pt idx="433">
                  <c:v>-1.29149587725058E-2</c:v>
                </c:pt>
                <c:pt idx="434">
                  <c:v>-1.28958038860563E-2</c:v>
                </c:pt>
                <c:pt idx="435">
                  <c:v>-1.2547782744520501E-2</c:v>
                </c:pt>
                <c:pt idx="436">
                  <c:v>-1.23294540288146E-2</c:v>
                </c:pt>
                <c:pt idx="437">
                  <c:v>-1.2310818868867516E-2</c:v>
                </c:pt>
                <c:pt idx="438">
                  <c:v>-1.2306662883895696E-2</c:v>
                </c:pt>
                <c:pt idx="439">
                  <c:v>-1.1995472949610918E-2</c:v>
                </c:pt>
                <c:pt idx="440">
                  <c:v>-1.1986539403117637E-2</c:v>
                </c:pt>
                <c:pt idx="441">
                  <c:v>-1.1983354552040601E-2</c:v>
                </c:pt>
                <c:pt idx="442">
                  <c:v>-1.1518188248426124E-2</c:v>
                </c:pt>
                <c:pt idx="443">
                  <c:v>-1.1492575199951923E-2</c:v>
                </c:pt>
                <c:pt idx="444">
                  <c:v>-1.14916175433455E-2</c:v>
                </c:pt>
                <c:pt idx="445">
                  <c:v>-1.1451704261301801E-2</c:v>
                </c:pt>
                <c:pt idx="446">
                  <c:v>-1.1423664286752322E-2</c:v>
                </c:pt>
                <c:pt idx="447">
                  <c:v>-1.1423426023267123E-2</c:v>
                </c:pt>
                <c:pt idx="448">
                  <c:v>-1.1404779935986821E-2</c:v>
                </c:pt>
                <c:pt idx="449">
                  <c:v>-1.0879757729159299E-2</c:v>
                </c:pt>
                <c:pt idx="450">
                  <c:v>-1.0867822045801114E-2</c:v>
                </c:pt>
                <c:pt idx="451">
                  <c:v>-1.0866554234706321E-2</c:v>
                </c:pt>
                <c:pt idx="452">
                  <c:v>-1.04501610507646E-2</c:v>
                </c:pt>
                <c:pt idx="453">
                  <c:v>-1.0438705575914399E-2</c:v>
                </c:pt>
                <c:pt idx="454">
                  <c:v>-1.0426579043287339E-2</c:v>
                </c:pt>
                <c:pt idx="455">
                  <c:v>-1.0299214022058486E-2</c:v>
                </c:pt>
                <c:pt idx="456">
                  <c:v>-1.02936872412215E-2</c:v>
                </c:pt>
                <c:pt idx="457">
                  <c:v>-1.0285556237393313E-2</c:v>
                </c:pt>
                <c:pt idx="458">
                  <c:v>-1.0047404991772001E-2</c:v>
                </c:pt>
                <c:pt idx="459">
                  <c:v>-9.6692803747547573E-3</c:v>
                </c:pt>
                <c:pt idx="460">
                  <c:v>-9.4117149925160223E-3</c:v>
                </c:pt>
                <c:pt idx="461">
                  <c:v>-9.3952300853130805E-3</c:v>
                </c:pt>
                <c:pt idx="462">
                  <c:v>-9.391880171684611E-3</c:v>
                </c:pt>
                <c:pt idx="463">
                  <c:v>-9.0458834257867941E-3</c:v>
                </c:pt>
                <c:pt idx="464">
                  <c:v>-9.0425087968199445E-3</c:v>
                </c:pt>
                <c:pt idx="465">
                  <c:v>-9.0315678398395008E-3</c:v>
                </c:pt>
                <c:pt idx="466">
                  <c:v>-8.4742602204669268E-3</c:v>
                </c:pt>
                <c:pt idx="467">
                  <c:v>-8.4483839386006003E-3</c:v>
                </c:pt>
                <c:pt idx="468">
                  <c:v>-8.4471576628537184E-3</c:v>
                </c:pt>
                <c:pt idx="469">
                  <c:v>-8.389486087283942E-3</c:v>
                </c:pt>
                <c:pt idx="470">
                  <c:v>-8.3822259328117047E-3</c:v>
                </c:pt>
                <c:pt idx="471">
                  <c:v>-8.3710144893160508E-3</c:v>
                </c:pt>
                <c:pt idx="472">
                  <c:v>-8.3181712253723381E-3</c:v>
                </c:pt>
                <c:pt idx="473">
                  <c:v>-8.2959894841081201E-3</c:v>
                </c:pt>
                <c:pt idx="474">
                  <c:v>-8.2958188007227502E-3</c:v>
                </c:pt>
                <c:pt idx="475">
                  <c:v>-7.72111051961351E-3</c:v>
                </c:pt>
                <c:pt idx="476">
                  <c:v>-7.7078272800952833E-3</c:v>
                </c:pt>
                <c:pt idx="477">
                  <c:v>-7.7074367142553361E-3</c:v>
                </c:pt>
                <c:pt idx="478">
                  <c:v>-7.1949142448191495E-3</c:v>
                </c:pt>
                <c:pt idx="479">
                  <c:v>-7.1864554234136405E-3</c:v>
                </c:pt>
                <c:pt idx="480">
                  <c:v>-7.1790228240601424E-3</c:v>
                </c:pt>
                <c:pt idx="481">
                  <c:v>-7.0565672181727114E-3</c:v>
                </c:pt>
                <c:pt idx="482">
                  <c:v>-7.0524890847976805E-3</c:v>
                </c:pt>
                <c:pt idx="483">
                  <c:v>-7.0469787983659824E-3</c:v>
                </c:pt>
                <c:pt idx="484">
                  <c:v>-6.8561506927289524E-3</c:v>
                </c:pt>
                <c:pt idx="485">
                  <c:v>-6.3945618141589885E-3</c:v>
                </c:pt>
                <c:pt idx="486">
                  <c:v>-6.3832343432266552E-3</c:v>
                </c:pt>
                <c:pt idx="487">
                  <c:v>-6.0740644726559262E-3</c:v>
                </c:pt>
                <c:pt idx="488">
                  <c:v>-6.0588605557555996E-3</c:v>
                </c:pt>
                <c:pt idx="489">
                  <c:v>-6.05669663735407E-3</c:v>
                </c:pt>
                <c:pt idx="490">
                  <c:v>-5.7302167256335834E-3</c:v>
                </c:pt>
                <c:pt idx="491">
                  <c:v>-5.7230380330246817E-3</c:v>
                </c:pt>
                <c:pt idx="492">
                  <c:v>-5.2478197070810924E-3</c:v>
                </c:pt>
                <c:pt idx="493">
                  <c:v>-5.2360665403199504E-3</c:v>
                </c:pt>
                <c:pt idx="494">
                  <c:v>-5.0676187104494253E-3</c:v>
                </c:pt>
                <c:pt idx="495">
                  <c:v>-4.9509373301845714E-3</c:v>
                </c:pt>
                <c:pt idx="496">
                  <c:v>-4.9438864409407134E-3</c:v>
                </c:pt>
                <c:pt idx="497">
                  <c:v>-4.833247143641895E-3</c:v>
                </c:pt>
                <c:pt idx="498">
                  <c:v>-4.4056659722211721E-3</c:v>
                </c:pt>
                <c:pt idx="499">
                  <c:v>-3.8293677333080698E-3</c:v>
                </c:pt>
                <c:pt idx="500">
                  <c:v>-3.8280306711737937E-3</c:v>
                </c:pt>
                <c:pt idx="501">
                  <c:v>-3.80304370966424E-3</c:v>
                </c:pt>
                <c:pt idx="502">
                  <c:v>-3.7428252309944132E-3</c:v>
                </c:pt>
                <c:pt idx="503">
                  <c:v>-3.7170723854011226E-3</c:v>
                </c:pt>
                <c:pt idx="504">
                  <c:v>-3.6616334795024946E-3</c:v>
                </c:pt>
                <c:pt idx="505">
                  <c:v>-3.6228141859884011E-3</c:v>
                </c:pt>
                <c:pt idx="506">
                  <c:v>-3.0574041990209626E-3</c:v>
                </c:pt>
                <c:pt idx="507">
                  <c:v>-3.0226773897494901E-3</c:v>
                </c:pt>
                <c:pt idx="508">
                  <c:v>-2.722791823301365E-3</c:v>
                </c:pt>
                <c:pt idx="509">
                  <c:v>-2.7224262362670342E-3</c:v>
                </c:pt>
                <c:pt idx="510">
                  <c:v>-2.6466376216907326E-3</c:v>
                </c:pt>
                <c:pt idx="511">
                  <c:v>-2.6465739662332702E-3</c:v>
                </c:pt>
                <c:pt idx="512">
                  <c:v>-2.3752271091310078E-3</c:v>
                </c:pt>
                <c:pt idx="513">
                  <c:v>-2.0339485466971427E-3</c:v>
                </c:pt>
                <c:pt idx="514">
                  <c:v>-2.0337659113819299E-3</c:v>
                </c:pt>
                <c:pt idx="515">
                  <c:v>-1.9265445884974913E-3</c:v>
                </c:pt>
                <c:pt idx="516">
                  <c:v>-1.8331503819284526E-3</c:v>
                </c:pt>
                <c:pt idx="517">
                  <c:v>-1.8331219770892999E-3</c:v>
                </c:pt>
                <c:pt idx="518">
                  <c:v>-1.8151995856031801E-3</c:v>
                </c:pt>
                <c:pt idx="519">
                  <c:v>-1.8100836076339918E-3</c:v>
                </c:pt>
                <c:pt idx="520">
                  <c:v>-1.8009792325793799E-3</c:v>
                </c:pt>
                <c:pt idx="521">
                  <c:v>-1.7087759970059999E-3</c:v>
                </c:pt>
                <c:pt idx="522">
                  <c:v>-8.2958300612188203E-4</c:v>
                </c:pt>
                <c:pt idx="523">
                  <c:v>-7.9351092880794504E-4</c:v>
                </c:pt>
                <c:pt idx="524">
                  <c:v>-7.607194973530681E-4</c:v>
                </c:pt>
                <c:pt idx="525">
                  <c:v>-6.9788031680436671E-4</c:v>
                </c:pt>
                <c:pt idx="526">
                  <c:v>-3.1919642468612768E-4</c:v>
                </c:pt>
                <c:pt idx="527">
                  <c:v>-2.7073862253628573E-4</c:v>
                </c:pt>
                <c:pt idx="528">
                  <c:v>-2.0978842880422371E-4</c:v>
                </c:pt>
                <c:pt idx="529">
                  <c:v>-1.578862378898213E-4</c:v>
                </c:pt>
                <c:pt idx="530">
                  <c:v>-7.9287401651959144E-5</c:v>
                </c:pt>
                <c:pt idx="531">
                  <c:v>4.4306843432789524E-5</c:v>
                </c:pt>
                <c:pt idx="532">
                  <c:v>4.3521293532540462E-4</c:v>
                </c:pt>
                <c:pt idx="533">
                  <c:v>8.1492657593694397E-4</c:v>
                </c:pt>
                <c:pt idx="534">
                  <c:v>9.2515150902793128E-4</c:v>
                </c:pt>
                <c:pt idx="535">
                  <c:v>1.0651515087504013E-3</c:v>
                </c:pt>
                <c:pt idx="536">
                  <c:v>1.0763595034953416E-3</c:v>
                </c:pt>
                <c:pt idx="537">
                  <c:v>1.0841475722799814E-3</c:v>
                </c:pt>
                <c:pt idx="538">
                  <c:v>1.4237898743152113E-3</c:v>
                </c:pt>
                <c:pt idx="539">
                  <c:v>1.5633055389255625E-3</c:v>
                </c:pt>
                <c:pt idx="540">
                  <c:v>1.7420359660961931E-3</c:v>
                </c:pt>
                <c:pt idx="541">
                  <c:v>1.7460783951239412E-3</c:v>
                </c:pt>
                <c:pt idx="542">
                  <c:v>1.9282079196491332E-3</c:v>
                </c:pt>
                <c:pt idx="543">
                  <c:v>2.2138346634830099E-3</c:v>
                </c:pt>
                <c:pt idx="544">
                  <c:v>2.4029160110939098E-3</c:v>
                </c:pt>
                <c:pt idx="545">
                  <c:v>2.409019133370847E-3</c:v>
                </c:pt>
                <c:pt idx="546">
                  <c:v>2.5435025395935812E-3</c:v>
                </c:pt>
                <c:pt idx="547">
                  <c:v>2.5747549878767611E-3</c:v>
                </c:pt>
                <c:pt idx="548">
                  <c:v>3.0630521125616012E-3</c:v>
                </c:pt>
                <c:pt idx="549">
                  <c:v>3.0712009897009098E-3</c:v>
                </c:pt>
                <c:pt idx="550">
                  <c:v>3.6630241663524882E-3</c:v>
                </c:pt>
                <c:pt idx="551">
                  <c:v>3.7248305579612585E-3</c:v>
                </c:pt>
                <c:pt idx="552">
                  <c:v>3.7273608579427202E-3</c:v>
                </c:pt>
                <c:pt idx="553">
                  <c:v>3.7343450672873168E-3</c:v>
                </c:pt>
                <c:pt idx="554">
                  <c:v>3.8142367446483156E-3</c:v>
                </c:pt>
                <c:pt idx="555">
                  <c:v>3.8294332693834532E-3</c:v>
                </c:pt>
                <c:pt idx="556">
                  <c:v>3.837452989223107E-3</c:v>
                </c:pt>
                <c:pt idx="557">
                  <c:v>4.3868496753609763E-3</c:v>
                </c:pt>
                <c:pt idx="558">
                  <c:v>4.7644224744471265E-3</c:v>
                </c:pt>
                <c:pt idx="559">
                  <c:v>4.7765653389351924E-3</c:v>
                </c:pt>
                <c:pt idx="560">
                  <c:v>4.7813301709716894E-3</c:v>
                </c:pt>
                <c:pt idx="561">
                  <c:v>5.0483437713404094E-3</c:v>
                </c:pt>
                <c:pt idx="562">
                  <c:v>5.0577697018898875E-3</c:v>
                </c:pt>
                <c:pt idx="563">
                  <c:v>5.0623201089179202E-3</c:v>
                </c:pt>
                <c:pt idx="564">
                  <c:v>5.408857727264172E-3</c:v>
                </c:pt>
                <c:pt idx="565">
                  <c:v>5.4287255238642295E-3</c:v>
                </c:pt>
                <c:pt idx="566">
                  <c:v>5.4330545879284703E-3</c:v>
                </c:pt>
                <c:pt idx="567">
                  <c:v>5.6535639513338853E-3</c:v>
                </c:pt>
                <c:pt idx="568">
                  <c:v>5.6643494701143562E-3</c:v>
                </c:pt>
                <c:pt idx="569">
                  <c:v>5.8181094375037833E-3</c:v>
                </c:pt>
                <c:pt idx="570">
                  <c:v>6.2594206006354501E-3</c:v>
                </c:pt>
                <c:pt idx="571">
                  <c:v>6.7812518941752827E-3</c:v>
                </c:pt>
                <c:pt idx="572">
                  <c:v>6.7841066243377324E-3</c:v>
                </c:pt>
                <c:pt idx="573">
                  <c:v>6.79855923984679E-3</c:v>
                </c:pt>
                <c:pt idx="574">
                  <c:v>6.8341587911139494E-3</c:v>
                </c:pt>
                <c:pt idx="575">
                  <c:v>6.8882057634458305E-3</c:v>
                </c:pt>
                <c:pt idx="576">
                  <c:v>6.9137415043005928E-3</c:v>
                </c:pt>
                <c:pt idx="577">
                  <c:v>6.9208846589070075E-3</c:v>
                </c:pt>
                <c:pt idx="578">
                  <c:v>7.4180282108247718E-3</c:v>
                </c:pt>
                <c:pt idx="579">
                  <c:v>7.7286877944171368E-3</c:v>
                </c:pt>
                <c:pt idx="580">
                  <c:v>7.7362763700698995E-3</c:v>
                </c:pt>
                <c:pt idx="581">
                  <c:v>7.7516445401830721E-3</c:v>
                </c:pt>
                <c:pt idx="582">
                  <c:v>7.9769755000977192E-3</c:v>
                </c:pt>
                <c:pt idx="583">
                  <c:v>7.9818966153451919E-3</c:v>
                </c:pt>
                <c:pt idx="584">
                  <c:v>7.9890572222819107E-3</c:v>
                </c:pt>
                <c:pt idx="585">
                  <c:v>8.3202535583026312E-3</c:v>
                </c:pt>
                <c:pt idx="586">
                  <c:v>8.3420207571840068E-3</c:v>
                </c:pt>
                <c:pt idx="587">
                  <c:v>8.3478167532005203E-3</c:v>
                </c:pt>
                <c:pt idx="588">
                  <c:v>8.5360234855236198E-3</c:v>
                </c:pt>
                <c:pt idx="589">
                  <c:v>8.6573036314617595E-3</c:v>
                </c:pt>
                <c:pt idx="590">
                  <c:v>8.6740334716841998E-3</c:v>
                </c:pt>
                <c:pt idx="591">
                  <c:v>8.6754484193665559E-3</c:v>
                </c:pt>
                <c:pt idx="592">
                  <c:v>9.0888775745309996E-3</c:v>
                </c:pt>
                <c:pt idx="593">
                  <c:v>9.5707445361568905E-3</c:v>
                </c:pt>
                <c:pt idx="594">
                  <c:v>9.6302052620247016E-3</c:v>
                </c:pt>
                <c:pt idx="595">
                  <c:v>9.6330051508291391E-3</c:v>
                </c:pt>
                <c:pt idx="596">
                  <c:v>9.6434671602498804E-3</c:v>
                </c:pt>
                <c:pt idx="597">
                  <c:v>9.7336894253590035E-3</c:v>
                </c:pt>
                <c:pt idx="598">
                  <c:v>9.7599757136615107E-3</c:v>
                </c:pt>
                <c:pt idx="599">
                  <c:v>9.7713729910963686E-3</c:v>
                </c:pt>
                <c:pt idx="600">
                  <c:v>1.0291889498181016E-2</c:v>
                </c:pt>
                <c:pt idx="601">
                  <c:v>1.02924285212606E-2</c:v>
                </c:pt>
                <c:pt idx="602">
                  <c:v>1.0306137527251199E-2</c:v>
                </c:pt>
                <c:pt idx="603">
                  <c:v>1.0675480147883203E-2</c:v>
                </c:pt>
                <c:pt idx="604">
                  <c:v>1.0954357365405513E-2</c:v>
                </c:pt>
                <c:pt idx="605">
                  <c:v>1.0962909317315628E-2</c:v>
                </c:pt>
                <c:pt idx="606">
                  <c:v>1.0967852266514221E-2</c:v>
                </c:pt>
                <c:pt idx="607">
                  <c:v>1.1356388163744398E-2</c:v>
                </c:pt>
                <c:pt idx="608">
                  <c:v>1.1362608899708124E-2</c:v>
                </c:pt>
                <c:pt idx="609">
                  <c:v>1.1384048497814703E-2</c:v>
                </c:pt>
                <c:pt idx="610">
                  <c:v>1.1629002784306701E-2</c:v>
                </c:pt>
                <c:pt idx="611">
                  <c:v>1.1668919107540799E-2</c:v>
                </c:pt>
                <c:pt idx="612">
                  <c:v>1.1798281543651E-2</c:v>
                </c:pt>
                <c:pt idx="613">
                  <c:v>1.2278972392917501E-2</c:v>
                </c:pt>
                <c:pt idx="614">
                  <c:v>1.2291303942411E-2</c:v>
                </c:pt>
                <c:pt idx="615">
                  <c:v>1.2292566506994587E-2</c:v>
                </c:pt>
                <c:pt idx="616">
                  <c:v>1.2921325410541501E-2</c:v>
                </c:pt>
                <c:pt idx="617">
                  <c:v>1.29227984218239E-2</c:v>
                </c:pt>
                <c:pt idx="618">
                  <c:v>1.2936020760584701E-2</c:v>
                </c:pt>
                <c:pt idx="619">
                  <c:v>1.2952599059492503E-2</c:v>
                </c:pt>
                <c:pt idx="620">
                  <c:v>1.2976601963204498E-2</c:v>
                </c:pt>
                <c:pt idx="621">
                  <c:v>1.3605391085400213E-2</c:v>
                </c:pt>
                <c:pt idx="622">
                  <c:v>1.36170565457139E-2</c:v>
                </c:pt>
                <c:pt idx="623">
                  <c:v>1.3826671353073314E-2</c:v>
                </c:pt>
                <c:pt idx="624">
                  <c:v>1.4041325131752012E-2</c:v>
                </c:pt>
                <c:pt idx="625">
                  <c:v>1.42699063574151E-2</c:v>
                </c:pt>
                <c:pt idx="626">
                  <c:v>1.42711975483565E-2</c:v>
                </c:pt>
                <c:pt idx="627">
                  <c:v>1.4277237403198683E-2</c:v>
                </c:pt>
                <c:pt idx="628">
                  <c:v>1.46016042503457E-2</c:v>
                </c:pt>
                <c:pt idx="629">
                  <c:v>1.4612577145954007E-2</c:v>
                </c:pt>
                <c:pt idx="630">
                  <c:v>1.46145014538561E-2</c:v>
                </c:pt>
                <c:pt idx="631">
                  <c:v>1.4932192071278496E-2</c:v>
                </c:pt>
                <c:pt idx="632">
                  <c:v>1.4938953252569899E-2</c:v>
                </c:pt>
                <c:pt idx="633">
                  <c:v>1.5162493364018318E-2</c:v>
                </c:pt>
                <c:pt idx="634">
                  <c:v>1.5169366554914894E-2</c:v>
                </c:pt>
                <c:pt idx="635">
                  <c:v>1.5291358364442212E-2</c:v>
                </c:pt>
                <c:pt idx="636">
                  <c:v>1.5599658379783101E-2</c:v>
                </c:pt>
                <c:pt idx="637">
                  <c:v>1.6184271453714223E-2</c:v>
                </c:pt>
                <c:pt idx="638">
                  <c:v>1.6221515299441325E-2</c:v>
                </c:pt>
                <c:pt idx="639">
                  <c:v>1.62220861370003E-2</c:v>
                </c:pt>
                <c:pt idx="640">
                  <c:v>1.6257173997927424E-2</c:v>
                </c:pt>
                <c:pt idx="641">
                  <c:v>1.6257599412799601E-2</c:v>
                </c:pt>
                <c:pt idx="642">
                  <c:v>1.62585104761813E-2</c:v>
                </c:pt>
                <c:pt idx="643">
                  <c:v>1.6278185327431405E-2</c:v>
                </c:pt>
                <c:pt idx="644">
                  <c:v>1.6282276330726302E-2</c:v>
                </c:pt>
                <c:pt idx="645">
                  <c:v>1.6990314349656321E-2</c:v>
                </c:pt>
                <c:pt idx="646">
                  <c:v>1.70930759383436E-2</c:v>
                </c:pt>
                <c:pt idx="647">
                  <c:v>1.7349338007000899E-2</c:v>
                </c:pt>
                <c:pt idx="648">
                  <c:v>1.7581836889201299E-2</c:v>
                </c:pt>
                <c:pt idx="649">
                  <c:v>1.7725761447362029E-2</c:v>
                </c:pt>
                <c:pt idx="650">
                  <c:v>1.7898917734473399E-2</c:v>
                </c:pt>
                <c:pt idx="651">
                  <c:v>1.7914480369342803E-2</c:v>
                </c:pt>
                <c:pt idx="652">
                  <c:v>1.79227973704944E-2</c:v>
                </c:pt>
                <c:pt idx="653">
                  <c:v>1.7942415565013622E-2</c:v>
                </c:pt>
                <c:pt idx="654">
                  <c:v>1.8455630002326199E-2</c:v>
                </c:pt>
                <c:pt idx="655">
                  <c:v>1.869503766731042E-2</c:v>
                </c:pt>
                <c:pt idx="656">
                  <c:v>1.8707211197761101E-2</c:v>
                </c:pt>
                <c:pt idx="657">
                  <c:v>1.9097101524304799E-2</c:v>
                </c:pt>
                <c:pt idx="658">
                  <c:v>1.9112560714594301E-2</c:v>
                </c:pt>
                <c:pt idx="659">
                  <c:v>1.9126945960389E-2</c:v>
                </c:pt>
                <c:pt idx="660">
                  <c:v>1.9176876013404301E-2</c:v>
                </c:pt>
                <c:pt idx="661">
                  <c:v>1.9704335366563339E-2</c:v>
                </c:pt>
                <c:pt idx="662">
                  <c:v>1.9721927443422629E-2</c:v>
                </c:pt>
                <c:pt idx="663">
                  <c:v>2.0083062555423657E-2</c:v>
                </c:pt>
                <c:pt idx="664">
                  <c:v>2.0097220207977606E-2</c:v>
                </c:pt>
                <c:pt idx="665">
                  <c:v>2.0232795781793836E-2</c:v>
                </c:pt>
                <c:pt idx="666">
                  <c:v>2.0422408062898072E-2</c:v>
                </c:pt>
                <c:pt idx="667">
                  <c:v>2.0600628707648679E-2</c:v>
                </c:pt>
                <c:pt idx="668">
                  <c:v>2.1075150435385812E-2</c:v>
                </c:pt>
                <c:pt idx="669">
                  <c:v>2.1084160227281001E-2</c:v>
                </c:pt>
                <c:pt idx="670">
                  <c:v>2.1533885889191428E-2</c:v>
                </c:pt>
                <c:pt idx="671">
                  <c:v>2.1538257490639135E-2</c:v>
                </c:pt>
                <c:pt idx="672">
                  <c:v>2.1662512077765237E-2</c:v>
                </c:pt>
                <c:pt idx="673">
                  <c:v>2.1742558752887779E-2</c:v>
                </c:pt>
                <c:pt idx="674">
                  <c:v>2.1746091236183471E-2</c:v>
                </c:pt>
                <c:pt idx="675">
                  <c:v>2.1832951914144912E-2</c:v>
                </c:pt>
                <c:pt idx="676">
                  <c:v>2.2046766182105146E-2</c:v>
                </c:pt>
                <c:pt idx="677">
                  <c:v>2.2402246184701359E-2</c:v>
                </c:pt>
                <c:pt idx="678">
                  <c:v>2.2409188827761637E-2</c:v>
                </c:pt>
                <c:pt idx="679">
                  <c:v>2.2648797212393549E-2</c:v>
                </c:pt>
                <c:pt idx="680">
                  <c:v>2.2657974811713659E-2</c:v>
                </c:pt>
                <c:pt idx="681">
                  <c:v>2.267822542088576E-2</c:v>
                </c:pt>
                <c:pt idx="682">
                  <c:v>2.3071562952519133E-2</c:v>
                </c:pt>
                <c:pt idx="683">
                  <c:v>2.3123644198413798E-2</c:v>
                </c:pt>
                <c:pt idx="684">
                  <c:v>2.3668710343884278E-2</c:v>
                </c:pt>
                <c:pt idx="685">
                  <c:v>2.372571223520991E-2</c:v>
                </c:pt>
                <c:pt idx="686">
                  <c:v>2.3735028563502399E-2</c:v>
                </c:pt>
                <c:pt idx="687">
                  <c:v>2.3765011471131997E-2</c:v>
                </c:pt>
                <c:pt idx="688">
                  <c:v>2.37807021590377E-2</c:v>
                </c:pt>
                <c:pt idx="689">
                  <c:v>2.3783278324156533E-2</c:v>
                </c:pt>
                <c:pt idx="690">
                  <c:v>2.4387007359144806E-2</c:v>
                </c:pt>
                <c:pt idx="691">
                  <c:v>2.4414248636471327E-2</c:v>
                </c:pt>
                <c:pt idx="692">
                  <c:v>2.4883524323968488E-2</c:v>
                </c:pt>
                <c:pt idx="693">
                  <c:v>2.4891712248069759E-2</c:v>
                </c:pt>
                <c:pt idx="694">
                  <c:v>2.4900461552568198E-2</c:v>
                </c:pt>
                <c:pt idx="695">
                  <c:v>2.50484669555575E-2</c:v>
                </c:pt>
                <c:pt idx="696">
                  <c:v>2.5054555723597688E-2</c:v>
                </c:pt>
                <c:pt idx="697">
                  <c:v>2.5061866693256801E-2</c:v>
                </c:pt>
                <c:pt idx="698">
                  <c:v>2.5279882235991698E-2</c:v>
                </c:pt>
                <c:pt idx="699">
                  <c:v>2.5661845072420166E-2</c:v>
                </c:pt>
                <c:pt idx="700">
                  <c:v>2.5673327365859259E-2</c:v>
                </c:pt>
                <c:pt idx="701">
                  <c:v>2.5685927713113468E-2</c:v>
                </c:pt>
                <c:pt idx="702">
                  <c:v>2.5918016386086901E-2</c:v>
                </c:pt>
                <c:pt idx="703">
                  <c:v>2.59219433109826E-2</c:v>
                </c:pt>
                <c:pt idx="704">
                  <c:v>2.5940251893889599E-2</c:v>
                </c:pt>
                <c:pt idx="705">
                  <c:v>2.6269685080452201E-2</c:v>
                </c:pt>
                <c:pt idx="706">
                  <c:v>2.6754109458121299E-2</c:v>
                </c:pt>
                <c:pt idx="707">
                  <c:v>2.6785214752911533E-2</c:v>
                </c:pt>
                <c:pt idx="708">
                  <c:v>2.6787113237921212E-2</c:v>
                </c:pt>
                <c:pt idx="709">
                  <c:v>2.6864832870332499E-2</c:v>
                </c:pt>
                <c:pt idx="710">
                  <c:v>2.6875745553970785E-2</c:v>
                </c:pt>
                <c:pt idx="711">
                  <c:v>2.6934066939871701E-2</c:v>
                </c:pt>
                <c:pt idx="712">
                  <c:v>2.7447917624351795E-2</c:v>
                </c:pt>
                <c:pt idx="713">
                  <c:v>2.7863078535658028E-2</c:v>
                </c:pt>
                <c:pt idx="714">
                  <c:v>2.7875924165850753E-2</c:v>
                </c:pt>
                <c:pt idx="715">
                  <c:v>2.7885683092582398E-2</c:v>
                </c:pt>
                <c:pt idx="716">
                  <c:v>2.8004618971249211E-2</c:v>
                </c:pt>
                <c:pt idx="717">
                  <c:v>2.8009049023765029E-2</c:v>
                </c:pt>
                <c:pt idx="718">
                  <c:v>2.8015943379959829E-2</c:v>
                </c:pt>
                <c:pt idx="719">
                  <c:v>2.8214695799678301E-2</c:v>
                </c:pt>
                <c:pt idx="720">
                  <c:v>2.854854657372001E-2</c:v>
                </c:pt>
                <c:pt idx="721">
                  <c:v>2.8783246042168999E-2</c:v>
                </c:pt>
                <c:pt idx="722">
                  <c:v>2.8787041771500401E-2</c:v>
                </c:pt>
                <c:pt idx="723">
                  <c:v>2.8803217706318957E-2</c:v>
                </c:pt>
                <c:pt idx="724">
                  <c:v>2.9120383478971602E-2</c:v>
                </c:pt>
                <c:pt idx="725">
                  <c:v>2.9129867630340301E-2</c:v>
                </c:pt>
                <c:pt idx="726">
                  <c:v>2.9133458424164149E-2</c:v>
                </c:pt>
                <c:pt idx="727">
                  <c:v>2.9631812172226185E-2</c:v>
                </c:pt>
                <c:pt idx="728">
                  <c:v>2.9664600674149024E-2</c:v>
                </c:pt>
                <c:pt idx="729">
                  <c:v>2.9665792409493633E-2</c:v>
                </c:pt>
                <c:pt idx="730">
                  <c:v>2.9706697125691999E-2</c:v>
                </c:pt>
                <c:pt idx="731">
                  <c:v>2.9719980575950624E-2</c:v>
                </c:pt>
                <c:pt idx="732">
                  <c:v>2.9719983817576699E-2</c:v>
                </c:pt>
                <c:pt idx="733">
                  <c:v>2.9758718281828325E-2</c:v>
                </c:pt>
                <c:pt idx="734">
                  <c:v>3.03302347604518E-2</c:v>
                </c:pt>
                <c:pt idx="735">
                  <c:v>3.0784940141421729E-2</c:v>
                </c:pt>
                <c:pt idx="736">
                  <c:v>3.0794482295372468E-2</c:v>
                </c:pt>
                <c:pt idx="737">
                  <c:v>3.0804220580669658E-2</c:v>
                </c:pt>
                <c:pt idx="738">
                  <c:v>3.0954450736538165E-2</c:v>
                </c:pt>
                <c:pt idx="739">
                  <c:v>3.0960042054945899E-2</c:v>
                </c:pt>
                <c:pt idx="740">
                  <c:v>3.0967399528623658E-2</c:v>
                </c:pt>
                <c:pt idx="741">
                  <c:v>3.1186431030655277E-2</c:v>
                </c:pt>
                <c:pt idx="742">
                  <c:v>3.1199711708320428E-2</c:v>
                </c:pt>
                <c:pt idx="743">
                  <c:v>3.12146298948409E-2</c:v>
                </c:pt>
                <c:pt idx="744">
                  <c:v>3.1629122692817715E-2</c:v>
                </c:pt>
                <c:pt idx="745">
                  <c:v>3.1646699334564897E-2</c:v>
                </c:pt>
                <c:pt idx="746">
                  <c:v>3.1915035586093571E-2</c:v>
                </c:pt>
                <c:pt idx="747">
                  <c:v>3.2279029873088297E-2</c:v>
                </c:pt>
                <c:pt idx="748">
                  <c:v>3.2281653632107145E-2</c:v>
                </c:pt>
                <c:pt idx="749">
                  <c:v>3.229221659723841E-2</c:v>
                </c:pt>
                <c:pt idx="750">
                  <c:v>3.280829919179111E-2</c:v>
                </c:pt>
                <c:pt idx="751">
                  <c:v>3.2833787582004989E-2</c:v>
                </c:pt>
                <c:pt idx="752">
                  <c:v>3.2835560515238012E-2</c:v>
                </c:pt>
                <c:pt idx="753">
                  <c:v>3.29434983930951E-2</c:v>
                </c:pt>
                <c:pt idx="754">
                  <c:v>3.3018653846004498E-2</c:v>
                </c:pt>
                <c:pt idx="755">
                  <c:v>3.3033560685885602E-2</c:v>
                </c:pt>
                <c:pt idx="756">
                  <c:v>3.3044719541646297E-2</c:v>
                </c:pt>
                <c:pt idx="757">
                  <c:v>3.3605386843537199E-2</c:v>
                </c:pt>
                <c:pt idx="758">
                  <c:v>3.3617137231149299E-2</c:v>
                </c:pt>
                <c:pt idx="759">
                  <c:v>3.3729539876614298E-2</c:v>
                </c:pt>
                <c:pt idx="760">
                  <c:v>3.4155983713181397E-2</c:v>
                </c:pt>
                <c:pt idx="761">
                  <c:v>3.427001836798621E-2</c:v>
                </c:pt>
                <c:pt idx="762">
                  <c:v>3.4273464295309301E-2</c:v>
                </c:pt>
                <c:pt idx="763">
                  <c:v>3.4276635513634739E-2</c:v>
                </c:pt>
                <c:pt idx="764">
                  <c:v>3.4436179054514612E-2</c:v>
                </c:pt>
                <c:pt idx="765">
                  <c:v>3.4443371226826253E-2</c:v>
                </c:pt>
                <c:pt idx="766">
                  <c:v>3.444989679418551E-2</c:v>
                </c:pt>
                <c:pt idx="767">
                  <c:v>3.4932148209387198E-2</c:v>
                </c:pt>
                <c:pt idx="768">
                  <c:v>3.5267658268177501E-2</c:v>
                </c:pt>
                <c:pt idx="769">
                  <c:v>3.5364000557408098E-2</c:v>
                </c:pt>
                <c:pt idx="770">
                  <c:v>3.5590325333412297E-2</c:v>
                </c:pt>
                <c:pt idx="771">
                  <c:v>3.5594434179514203E-2</c:v>
                </c:pt>
                <c:pt idx="772">
                  <c:v>3.5966252922331798E-2</c:v>
                </c:pt>
                <c:pt idx="773">
                  <c:v>3.6060240627720175E-2</c:v>
                </c:pt>
                <c:pt idx="774">
                  <c:v>3.6063046922514642E-2</c:v>
                </c:pt>
                <c:pt idx="775">
                  <c:v>3.6257181159753606E-2</c:v>
                </c:pt>
                <c:pt idx="776">
                  <c:v>3.6262911077669158E-2</c:v>
                </c:pt>
                <c:pt idx="777">
                  <c:v>3.6348648074183344E-2</c:v>
                </c:pt>
                <c:pt idx="778">
                  <c:v>3.6376157664023571E-2</c:v>
                </c:pt>
                <c:pt idx="779">
                  <c:v>3.6414075920381005E-2</c:v>
                </c:pt>
                <c:pt idx="780">
                  <c:v>3.6427148160848202E-2</c:v>
                </c:pt>
                <c:pt idx="781">
                  <c:v>3.6843049551142738E-2</c:v>
                </c:pt>
                <c:pt idx="782">
                  <c:v>3.6949346217770566E-2</c:v>
                </c:pt>
                <c:pt idx="783">
                  <c:v>3.6989854701818002E-2</c:v>
                </c:pt>
                <c:pt idx="784">
                  <c:v>3.7068993857842597E-2</c:v>
                </c:pt>
                <c:pt idx="785">
                  <c:v>3.7440367585680985E-2</c:v>
                </c:pt>
                <c:pt idx="786">
                  <c:v>3.7442299087278648E-2</c:v>
                </c:pt>
                <c:pt idx="787">
                  <c:v>3.7443430679799855E-2</c:v>
                </c:pt>
                <c:pt idx="788">
                  <c:v>3.7444852966360839E-2</c:v>
                </c:pt>
                <c:pt idx="789">
                  <c:v>3.7445855562980843E-2</c:v>
                </c:pt>
                <c:pt idx="790">
                  <c:v>3.803480193445391E-2</c:v>
                </c:pt>
                <c:pt idx="791">
                  <c:v>3.8106031759171502E-2</c:v>
                </c:pt>
                <c:pt idx="792">
                  <c:v>3.8107371496979757E-2</c:v>
                </c:pt>
                <c:pt idx="793">
                  <c:v>3.8109327726840343E-2</c:v>
                </c:pt>
                <c:pt idx="794">
                  <c:v>3.8279942474272584E-2</c:v>
                </c:pt>
                <c:pt idx="795">
                  <c:v>3.8705706563591298E-2</c:v>
                </c:pt>
                <c:pt idx="796">
                  <c:v>3.8746647420014969E-2</c:v>
                </c:pt>
                <c:pt idx="797">
                  <c:v>3.9386017045215299E-2</c:v>
                </c:pt>
                <c:pt idx="798">
                  <c:v>3.939626520977621E-2</c:v>
                </c:pt>
                <c:pt idx="799">
                  <c:v>3.94163213831406E-2</c:v>
                </c:pt>
                <c:pt idx="800">
                  <c:v>3.9422260231024402E-2</c:v>
                </c:pt>
                <c:pt idx="801">
                  <c:v>3.9441962914792551E-2</c:v>
                </c:pt>
                <c:pt idx="802">
                  <c:v>3.9447506563618139E-2</c:v>
                </c:pt>
                <c:pt idx="803">
                  <c:v>3.9455797616546558E-2</c:v>
                </c:pt>
                <c:pt idx="804">
                  <c:v>4.0069272698310301E-2</c:v>
                </c:pt>
                <c:pt idx="805">
                  <c:v>4.0415119662358376E-2</c:v>
                </c:pt>
                <c:pt idx="806">
                  <c:v>4.0551074800730363E-2</c:v>
                </c:pt>
                <c:pt idx="807">
                  <c:v>4.0597386211213692E-2</c:v>
                </c:pt>
                <c:pt idx="808">
                  <c:v>4.0730509576625898E-2</c:v>
                </c:pt>
                <c:pt idx="809">
                  <c:v>4.1074435607447703E-2</c:v>
                </c:pt>
                <c:pt idx="810">
                  <c:v>4.1084158998812875E-2</c:v>
                </c:pt>
                <c:pt idx="811">
                  <c:v>4.1648766721727924E-2</c:v>
                </c:pt>
                <c:pt idx="812">
                  <c:v>4.1652791367017404E-2</c:v>
                </c:pt>
                <c:pt idx="813">
                  <c:v>4.1653294999206066E-2</c:v>
                </c:pt>
                <c:pt idx="814">
                  <c:v>4.1746675749922413E-2</c:v>
                </c:pt>
                <c:pt idx="815">
                  <c:v>4.1749279085369267E-2</c:v>
                </c:pt>
                <c:pt idx="816">
                  <c:v>4.1749549208425475E-2</c:v>
                </c:pt>
                <c:pt idx="817">
                  <c:v>4.1887907320607903E-2</c:v>
                </c:pt>
                <c:pt idx="818">
                  <c:v>4.1939147986886895E-2</c:v>
                </c:pt>
                <c:pt idx="819">
                  <c:v>4.2409233251308576E-2</c:v>
                </c:pt>
                <c:pt idx="820">
                  <c:v>4.2725661351906592E-2</c:v>
                </c:pt>
                <c:pt idx="821">
                  <c:v>4.2766101064990666E-2</c:v>
                </c:pt>
                <c:pt idx="822">
                  <c:v>4.2775405998809503E-2</c:v>
                </c:pt>
                <c:pt idx="823">
                  <c:v>4.2775860003835903E-2</c:v>
                </c:pt>
                <c:pt idx="824">
                  <c:v>4.30714204306583E-2</c:v>
                </c:pt>
                <c:pt idx="825">
                  <c:v>4.3496890370128764E-2</c:v>
                </c:pt>
                <c:pt idx="826">
                  <c:v>4.3517569625676614E-2</c:v>
                </c:pt>
                <c:pt idx="827">
                  <c:v>4.3518060837768914E-2</c:v>
                </c:pt>
                <c:pt idx="828">
                  <c:v>4.3735297549297433E-2</c:v>
                </c:pt>
                <c:pt idx="829">
                  <c:v>4.3857491094487056E-2</c:v>
                </c:pt>
                <c:pt idx="830">
                  <c:v>4.3883805873296801E-2</c:v>
                </c:pt>
                <c:pt idx="831">
                  <c:v>4.4387315500931931E-2</c:v>
                </c:pt>
                <c:pt idx="832">
                  <c:v>4.4398008746380266E-2</c:v>
                </c:pt>
                <c:pt idx="833">
                  <c:v>4.4398323500453113E-2</c:v>
                </c:pt>
                <c:pt idx="834">
                  <c:v>4.5000670623955998E-2</c:v>
                </c:pt>
                <c:pt idx="835">
                  <c:v>4.5049462044366495E-2</c:v>
                </c:pt>
                <c:pt idx="836">
                  <c:v>4.5059997860451423E-2</c:v>
                </c:pt>
                <c:pt idx="837">
                  <c:v>4.5061828229412002E-2</c:v>
                </c:pt>
                <c:pt idx="838">
                  <c:v>4.511640146339236E-2</c:v>
                </c:pt>
                <c:pt idx="839">
                  <c:v>4.51207851861192E-2</c:v>
                </c:pt>
                <c:pt idx="840">
                  <c:v>4.5139281107763704E-2</c:v>
                </c:pt>
                <c:pt idx="841">
                  <c:v>4.5657109618632785E-2</c:v>
                </c:pt>
                <c:pt idx="842">
                  <c:v>4.5657237270526375E-2</c:v>
                </c:pt>
                <c:pt idx="843">
                  <c:v>4.5668763915506824E-2</c:v>
                </c:pt>
                <c:pt idx="844">
                  <c:v>4.6019752644629076E-2</c:v>
                </c:pt>
                <c:pt idx="845">
                  <c:v>4.6264075701738398E-2</c:v>
                </c:pt>
                <c:pt idx="846">
                  <c:v>4.6269635686814144E-2</c:v>
                </c:pt>
                <c:pt idx="847">
                  <c:v>4.6278545800865913E-2</c:v>
                </c:pt>
                <c:pt idx="848">
                  <c:v>4.6620460419144485E-2</c:v>
                </c:pt>
                <c:pt idx="849">
                  <c:v>4.6647328823069843E-2</c:v>
                </c:pt>
                <c:pt idx="850">
                  <c:v>4.6654084525081622E-2</c:v>
                </c:pt>
                <c:pt idx="851">
                  <c:v>4.6859073519714085E-2</c:v>
                </c:pt>
                <c:pt idx="852">
                  <c:v>4.6994478498523999E-2</c:v>
                </c:pt>
                <c:pt idx="853">
                  <c:v>4.7011797088847396E-2</c:v>
                </c:pt>
                <c:pt idx="854">
                  <c:v>4.7013356891405914E-2</c:v>
                </c:pt>
                <c:pt idx="855">
                  <c:v>4.7449526256068623E-2</c:v>
                </c:pt>
                <c:pt idx="856">
                  <c:v>4.7954647151999902E-2</c:v>
                </c:pt>
                <c:pt idx="857">
                  <c:v>4.7973003088730502E-2</c:v>
                </c:pt>
                <c:pt idx="858">
                  <c:v>4.7976741858180696E-2</c:v>
                </c:pt>
                <c:pt idx="859">
                  <c:v>4.8018302741606199E-2</c:v>
                </c:pt>
                <c:pt idx="860">
                  <c:v>4.8081956243963102E-2</c:v>
                </c:pt>
                <c:pt idx="861">
                  <c:v>4.8102353848056834E-2</c:v>
                </c:pt>
                <c:pt idx="862">
                  <c:v>4.8108733178283798E-2</c:v>
                </c:pt>
                <c:pt idx="863">
                  <c:v>4.8569806815070303E-2</c:v>
                </c:pt>
                <c:pt idx="864">
                  <c:v>4.8883790733467804E-2</c:v>
                </c:pt>
                <c:pt idx="865">
                  <c:v>4.8897080808967687E-2</c:v>
                </c:pt>
                <c:pt idx="866">
                  <c:v>4.8903121760030803E-2</c:v>
                </c:pt>
                <c:pt idx="867">
                  <c:v>4.9145142312934355E-2</c:v>
                </c:pt>
                <c:pt idx="868">
                  <c:v>4.9511001901246438E-2</c:v>
                </c:pt>
                <c:pt idx="869">
                  <c:v>4.9707539093118716E-2</c:v>
                </c:pt>
                <c:pt idx="870">
                  <c:v>4.9707614023609514E-2</c:v>
                </c:pt>
                <c:pt idx="871">
                  <c:v>4.972148887044181E-2</c:v>
                </c:pt>
                <c:pt idx="872">
                  <c:v>4.9847795155883064E-2</c:v>
                </c:pt>
                <c:pt idx="873">
                  <c:v>4.9870982189543667E-2</c:v>
                </c:pt>
                <c:pt idx="874">
                  <c:v>4.9872821555593888E-2</c:v>
                </c:pt>
                <c:pt idx="875">
                  <c:v>5.0330279133854801E-2</c:v>
                </c:pt>
                <c:pt idx="876">
                  <c:v>5.0341742399108602E-2</c:v>
                </c:pt>
                <c:pt idx="877">
                  <c:v>5.0343770925820167E-2</c:v>
                </c:pt>
                <c:pt idx="878">
                  <c:v>5.0898684338468322E-2</c:v>
                </c:pt>
                <c:pt idx="879">
                  <c:v>5.0914508817048308E-2</c:v>
                </c:pt>
                <c:pt idx="880">
                  <c:v>5.0917281526803186E-2</c:v>
                </c:pt>
                <c:pt idx="881">
                  <c:v>5.0954636962514351E-2</c:v>
                </c:pt>
                <c:pt idx="882">
                  <c:v>5.0964879490350556E-2</c:v>
                </c:pt>
                <c:pt idx="883">
                  <c:v>5.0966979694237663E-2</c:v>
                </c:pt>
                <c:pt idx="884">
                  <c:v>5.1045785183905776E-2</c:v>
                </c:pt>
                <c:pt idx="885">
                  <c:v>5.1067136384429099E-2</c:v>
                </c:pt>
                <c:pt idx="886">
                  <c:v>5.1073995307652796E-2</c:v>
                </c:pt>
                <c:pt idx="887">
                  <c:v>5.1629453701635297E-2</c:v>
                </c:pt>
                <c:pt idx="888">
                  <c:v>5.2012897442678827E-2</c:v>
                </c:pt>
                <c:pt idx="889">
                  <c:v>5.2019284368195112E-2</c:v>
                </c:pt>
                <c:pt idx="890">
                  <c:v>5.20350703834297E-2</c:v>
                </c:pt>
                <c:pt idx="891">
                  <c:v>5.2278953841799897E-2</c:v>
                </c:pt>
                <c:pt idx="892">
                  <c:v>5.2287351205207312E-2</c:v>
                </c:pt>
                <c:pt idx="893">
                  <c:v>5.2291927627174703E-2</c:v>
                </c:pt>
                <c:pt idx="894">
                  <c:v>5.26642416239659E-2</c:v>
                </c:pt>
                <c:pt idx="895">
                  <c:v>5.2943151460213986E-2</c:v>
                </c:pt>
                <c:pt idx="896">
                  <c:v>5.2953105733411804E-2</c:v>
                </c:pt>
                <c:pt idx="897">
                  <c:v>5.3151645874998987E-2</c:v>
                </c:pt>
                <c:pt idx="898">
                  <c:v>5.3155438038848465E-2</c:v>
                </c:pt>
                <c:pt idx="899">
                  <c:v>5.3605311012001403E-2</c:v>
                </c:pt>
                <c:pt idx="900">
                  <c:v>5.3617125509627099E-2</c:v>
                </c:pt>
                <c:pt idx="901">
                  <c:v>5.4259098502668975E-2</c:v>
                </c:pt>
                <c:pt idx="902">
                  <c:v>5.4259893315284795E-2</c:v>
                </c:pt>
                <c:pt idx="903">
                  <c:v>5.4270188733380458E-2</c:v>
                </c:pt>
                <c:pt idx="904">
                  <c:v>5.4270477426324813E-2</c:v>
                </c:pt>
                <c:pt idx="905">
                  <c:v>5.4271069120221303E-2</c:v>
                </c:pt>
                <c:pt idx="906">
                  <c:v>5.4275959777539677E-2</c:v>
                </c:pt>
                <c:pt idx="907">
                  <c:v>5.4282997071526118E-2</c:v>
                </c:pt>
                <c:pt idx="908">
                  <c:v>5.4932038332756318E-2</c:v>
                </c:pt>
                <c:pt idx="909">
                  <c:v>5.5381842473820775E-2</c:v>
                </c:pt>
                <c:pt idx="910">
                  <c:v>5.5387670187011108E-2</c:v>
                </c:pt>
                <c:pt idx="911">
                  <c:v>5.5440193321385202E-2</c:v>
                </c:pt>
                <c:pt idx="912">
                  <c:v>5.5594516109478714E-2</c:v>
                </c:pt>
                <c:pt idx="913">
                  <c:v>5.5740809915835902E-2</c:v>
                </c:pt>
                <c:pt idx="914">
                  <c:v>5.5897552255923466E-2</c:v>
                </c:pt>
                <c:pt idx="915">
                  <c:v>5.5902114196896863E-2</c:v>
                </c:pt>
                <c:pt idx="916">
                  <c:v>5.6257184005069086E-2</c:v>
                </c:pt>
                <c:pt idx="917">
                  <c:v>5.6259770193189743E-2</c:v>
                </c:pt>
                <c:pt idx="918">
                  <c:v>5.6268220368666702E-2</c:v>
                </c:pt>
                <c:pt idx="919">
                  <c:v>5.6462269190953901E-2</c:v>
                </c:pt>
                <c:pt idx="920">
                  <c:v>5.6735172307667676E-2</c:v>
                </c:pt>
                <c:pt idx="921">
                  <c:v>5.6806868486669035E-2</c:v>
                </c:pt>
                <c:pt idx="922">
                  <c:v>5.6942944407847099E-2</c:v>
                </c:pt>
                <c:pt idx="923">
                  <c:v>5.7018717646705318E-2</c:v>
                </c:pt>
                <c:pt idx="924">
                  <c:v>5.7218306070404387E-2</c:v>
                </c:pt>
                <c:pt idx="925">
                  <c:v>5.7258723883020668E-2</c:v>
                </c:pt>
                <c:pt idx="926">
                  <c:v>5.7493545419508733E-2</c:v>
                </c:pt>
                <c:pt idx="927">
                  <c:v>5.7787113409775014E-2</c:v>
                </c:pt>
                <c:pt idx="928">
                  <c:v>5.7914152392845003E-2</c:v>
                </c:pt>
                <c:pt idx="929">
                  <c:v>5.7983653846067088E-2</c:v>
                </c:pt>
                <c:pt idx="930">
                  <c:v>5.8163988050794646E-2</c:v>
                </c:pt>
                <c:pt idx="931">
                  <c:v>5.8312654353342527E-2</c:v>
                </c:pt>
                <c:pt idx="932">
                  <c:v>5.8577963100171902E-2</c:v>
                </c:pt>
                <c:pt idx="933">
                  <c:v>5.8930627285038888E-2</c:v>
                </c:pt>
                <c:pt idx="934">
                  <c:v>5.9020503781771899E-2</c:v>
                </c:pt>
                <c:pt idx="935">
                  <c:v>5.9468634916257049E-2</c:v>
                </c:pt>
                <c:pt idx="936">
                  <c:v>5.9500057593550704E-2</c:v>
                </c:pt>
                <c:pt idx="937">
                  <c:v>5.9503286795531164E-2</c:v>
                </c:pt>
                <c:pt idx="938">
                  <c:v>5.9504793399867001E-2</c:v>
                </c:pt>
                <c:pt idx="939">
                  <c:v>5.9688313836933592E-2</c:v>
                </c:pt>
                <c:pt idx="940">
                  <c:v>6.0060337323127891E-2</c:v>
                </c:pt>
                <c:pt idx="941">
                  <c:v>6.0140979576955696E-2</c:v>
                </c:pt>
                <c:pt idx="942">
                  <c:v>6.0588260347888112E-2</c:v>
                </c:pt>
                <c:pt idx="943">
                  <c:v>6.0914710463807802E-2</c:v>
                </c:pt>
                <c:pt idx="944">
                  <c:v>6.0914918955915096E-2</c:v>
                </c:pt>
                <c:pt idx="945">
                  <c:v>6.0915468790212576E-2</c:v>
                </c:pt>
                <c:pt idx="946">
                  <c:v>6.0915987808360557E-2</c:v>
                </c:pt>
                <c:pt idx="947">
                  <c:v>6.1882426590620924E-2</c:v>
                </c:pt>
                <c:pt idx="948">
                  <c:v>6.2139048868713895E-2</c:v>
                </c:pt>
                <c:pt idx="949">
                  <c:v>6.2487339001964723E-2</c:v>
                </c:pt>
                <c:pt idx="950">
                  <c:v>6.2722933589434982E-2</c:v>
                </c:pt>
                <c:pt idx="951">
                  <c:v>6.2758410367009104E-2</c:v>
                </c:pt>
                <c:pt idx="952">
                  <c:v>6.2786134315046635E-2</c:v>
                </c:pt>
                <c:pt idx="953">
                  <c:v>6.3701954087805324E-2</c:v>
                </c:pt>
                <c:pt idx="954">
                  <c:v>6.4643884994598902E-2</c:v>
                </c:pt>
                <c:pt idx="955">
                  <c:v>6.4676085976522329E-2</c:v>
                </c:pt>
                <c:pt idx="956">
                  <c:v>6.4879215233434595E-2</c:v>
                </c:pt>
                <c:pt idx="957">
                  <c:v>6.5543356092668495E-2</c:v>
                </c:pt>
                <c:pt idx="958">
                  <c:v>6.5915379549789599E-2</c:v>
                </c:pt>
                <c:pt idx="959">
                  <c:v>6.7460921838237667E-2</c:v>
                </c:pt>
                <c:pt idx="960">
                  <c:v>6.758314391699731E-2</c:v>
                </c:pt>
                <c:pt idx="961">
                  <c:v>6.7858095326273002E-2</c:v>
                </c:pt>
                <c:pt idx="962">
                  <c:v>6.7881125317204097E-2</c:v>
                </c:pt>
                <c:pt idx="963">
                  <c:v>6.7962027212530737E-2</c:v>
                </c:pt>
                <c:pt idx="964">
                  <c:v>6.800459955012951E-2</c:v>
                </c:pt>
                <c:pt idx="965">
                  <c:v>6.8220545121077697E-2</c:v>
                </c:pt>
                <c:pt idx="966">
                  <c:v>6.8271300011506997E-2</c:v>
                </c:pt>
                <c:pt idx="967">
                  <c:v>6.8281376341838895E-2</c:v>
                </c:pt>
                <c:pt idx="968">
                  <c:v>7.0742554719491701E-2</c:v>
                </c:pt>
                <c:pt idx="969">
                  <c:v>7.0759053221898904E-2</c:v>
                </c:pt>
                <c:pt idx="970">
                  <c:v>7.0871711462863002E-2</c:v>
                </c:pt>
                <c:pt idx="971">
                  <c:v>7.0883590478529906E-2</c:v>
                </c:pt>
                <c:pt idx="972">
                  <c:v>7.0898795781072693E-2</c:v>
                </c:pt>
                <c:pt idx="973">
                  <c:v>7.3093077929224204E-2</c:v>
                </c:pt>
                <c:pt idx="974">
                  <c:v>7.3606852711630505E-2</c:v>
                </c:pt>
                <c:pt idx="975">
                  <c:v>7.3963428668820094E-2</c:v>
                </c:pt>
                <c:pt idx="976">
                  <c:v>7.422420932581382E-2</c:v>
                </c:pt>
                <c:pt idx="977">
                  <c:v>7.4763805212842385E-2</c:v>
                </c:pt>
                <c:pt idx="978">
                  <c:v>7.5170714611243111E-2</c:v>
                </c:pt>
                <c:pt idx="979">
                  <c:v>7.5282376334772694E-2</c:v>
                </c:pt>
                <c:pt idx="980">
                  <c:v>7.5451600367688304E-2</c:v>
                </c:pt>
                <c:pt idx="981">
                  <c:v>7.5617760786839502E-2</c:v>
                </c:pt>
                <c:pt idx="982">
                  <c:v>7.6400698771473902E-2</c:v>
                </c:pt>
                <c:pt idx="983">
                  <c:v>7.7342603542488494E-2</c:v>
                </c:pt>
                <c:pt idx="984">
                  <c:v>7.8393929386269004E-2</c:v>
                </c:pt>
                <c:pt idx="985">
                  <c:v>7.8666226373084597E-2</c:v>
                </c:pt>
                <c:pt idx="986">
                  <c:v>7.8907413275342494E-2</c:v>
                </c:pt>
                <c:pt idx="987">
                  <c:v>7.8924190149595633E-2</c:v>
                </c:pt>
                <c:pt idx="988">
                  <c:v>7.9067901729033635E-2</c:v>
                </c:pt>
                <c:pt idx="989">
                  <c:v>8.0826022533215122E-2</c:v>
                </c:pt>
                <c:pt idx="990">
                  <c:v>8.163047693255325E-2</c:v>
                </c:pt>
                <c:pt idx="991">
                  <c:v>8.1831658239841398E-2</c:v>
                </c:pt>
                <c:pt idx="992">
                  <c:v>8.1985387453339581E-2</c:v>
                </c:pt>
                <c:pt idx="993">
                  <c:v>8.4331920206413793E-2</c:v>
                </c:pt>
                <c:pt idx="994">
                  <c:v>8.4617892530296002E-2</c:v>
                </c:pt>
                <c:pt idx="995">
                  <c:v>8.495554331792865E-2</c:v>
                </c:pt>
                <c:pt idx="996">
                  <c:v>8.661753361551168E-2</c:v>
                </c:pt>
                <c:pt idx="997">
                  <c:v>8.9245682822124181E-2</c:v>
                </c:pt>
                <c:pt idx="998">
                  <c:v>8.9561619293128905E-2</c:v>
                </c:pt>
                <c:pt idx="999">
                  <c:v>8.9634403282672873E-2</c:v>
                </c:pt>
                <c:pt idx="1000">
                  <c:v>9.0033602323749795E-2</c:v>
                </c:pt>
                <c:pt idx="1001">
                  <c:v>9.0647499528974121E-2</c:v>
                </c:pt>
                <c:pt idx="1002">
                  <c:v>9.0803871824623628E-2</c:v>
                </c:pt>
                <c:pt idx="1003">
                  <c:v>9.113446597348418E-2</c:v>
                </c:pt>
                <c:pt idx="1004">
                  <c:v>9.1573331499885779E-2</c:v>
                </c:pt>
                <c:pt idx="1005">
                  <c:v>9.4080391332447708E-2</c:v>
                </c:pt>
                <c:pt idx="1006">
                  <c:v>9.525010205865056E-2</c:v>
                </c:pt>
                <c:pt idx="1007">
                  <c:v>9.5351888543521043E-2</c:v>
                </c:pt>
                <c:pt idx="1008">
                  <c:v>9.7429235289283628E-2</c:v>
                </c:pt>
                <c:pt idx="1009">
                  <c:v>9.7676875984923472E-2</c:v>
                </c:pt>
                <c:pt idx="1010">
                  <c:v>0.10109033406680799</c:v>
                </c:pt>
                <c:pt idx="1011">
                  <c:v>0.1012032508038192</c:v>
                </c:pt>
                <c:pt idx="1012">
                  <c:v>0.101580794170408</c:v>
                </c:pt>
                <c:pt idx="1013">
                  <c:v>0.101981499361133</c:v>
                </c:pt>
                <c:pt idx="1014">
                  <c:v>0.10211711276813108</c:v>
                </c:pt>
                <c:pt idx="1015">
                  <c:v>0.102833847500421</c:v>
                </c:pt>
                <c:pt idx="1016">
                  <c:v>0.10346879308844402</c:v>
                </c:pt>
                <c:pt idx="1017">
                  <c:v>0.10355961091924902</c:v>
                </c:pt>
                <c:pt idx="1018">
                  <c:v>0.10399350419025102</c:v>
                </c:pt>
                <c:pt idx="1019">
                  <c:v>0.10803603565357509</c:v>
                </c:pt>
                <c:pt idx="1020">
                  <c:v>0.10835467900187108</c:v>
                </c:pt>
                <c:pt idx="1021">
                  <c:v>0.11008190364894201</c:v>
                </c:pt>
                <c:pt idx="1022">
                  <c:v>0.110233599116884</c:v>
                </c:pt>
                <c:pt idx="1023">
                  <c:v>0.110956855565653</c:v>
                </c:pt>
                <c:pt idx="1024">
                  <c:v>0.115645321364576</c:v>
                </c:pt>
                <c:pt idx="1025">
                  <c:v>0.120048036078394</c:v>
                </c:pt>
                <c:pt idx="1026">
                  <c:v>0.123948559230947</c:v>
                </c:pt>
                <c:pt idx="1027">
                  <c:v>0.12398552563835499</c:v>
                </c:pt>
                <c:pt idx="1028">
                  <c:v>0.128528408319771</c:v>
                </c:pt>
                <c:pt idx="1029">
                  <c:v>0.1287780723636448</c:v>
                </c:pt>
                <c:pt idx="1030">
                  <c:v>0.12992934169557999</c:v>
                </c:pt>
                <c:pt idx="1031">
                  <c:v>0.131810702815672</c:v>
                </c:pt>
                <c:pt idx="1032">
                  <c:v>0.13195894653541726</c:v>
                </c:pt>
                <c:pt idx="1033">
                  <c:v>0.13295560679486701</c:v>
                </c:pt>
                <c:pt idx="1034">
                  <c:v>0.13412853827417787</c:v>
                </c:pt>
                <c:pt idx="1035">
                  <c:v>0.13449242292282823</c:v>
                </c:pt>
                <c:pt idx="1036">
                  <c:v>0.13931322024375883</c:v>
                </c:pt>
                <c:pt idx="1037">
                  <c:v>0.13935328297965588</c:v>
                </c:pt>
                <c:pt idx="1038">
                  <c:v>0.13940206711102826</c:v>
                </c:pt>
                <c:pt idx="1039">
                  <c:v>0.13940655899342699</c:v>
                </c:pt>
                <c:pt idx="1040">
                  <c:v>0.14156318436467216</c:v>
                </c:pt>
                <c:pt idx="1041">
                  <c:v>0.14445065471072399</c:v>
                </c:pt>
                <c:pt idx="1042">
                  <c:v>0.149375965839846</c:v>
                </c:pt>
                <c:pt idx="1043">
                  <c:v>0.14997977399671997</c:v>
                </c:pt>
                <c:pt idx="1044">
                  <c:v>0.15315682969985284</c:v>
                </c:pt>
                <c:pt idx="1045">
                  <c:v>0.15597586006947123</c:v>
                </c:pt>
                <c:pt idx="1046">
                  <c:v>0.15605511305144326</c:v>
                </c:pt>
                <c:pt idx="1047">
                  <c:v>0.15703280753347526</c:v>
                </c:pt>
                <c:pt idx="1048">
                  <c:v>0.15999999999999936</c:v>
                </c:pt>
              </c:numCache>
            </c:numRef>
          </c:xVal>
          <c:yVal>
            <c:numRef>
              <c:f>'1.0mm'!$L$2:$L$1050</c:f>
              <c:numCache>
                <c:formatCode>General</c:formatCode>
                <c:ptCount val="1049"/>
                <c:pt idx="0">
                  <c:v>7.355311672050209E-2</c:v>
                </c:pt>
                <c:pt idx="1">
                  <c:v>7.4318939997890479E-2</c:v>
                </c:pt>
                <c:pt idx="2">
                  <c:v>7.4323632391673569E-2</c:v>
                </c:pt>
                <c:pt idx="3">
                  <c:v>7.4958444662449719E-2</c:v>
                </c:pt>
                <c:pt idx="4">
                  <c:v>8.5015434746303256E-2</c:v>
                </c:pt>
                <c:pt idx="5">
                  <c:v>0.10373007762685137</c:v>
                </c:pt>
                <c:pt idx="6">
                  <c:v>0.10734127133314997</c:v>
                </c:pt>
                <c:pt idx="7">
                  <c:v>0.11200101885380975</c:v>
                </c:pt>
                <c:pt idx="8">
                  <c:v>0.11428016909508018</c:v>
                </c:pt>
                <c:pt idx="9">
                  <c:v>0.1145433395111914</c:v>
                </c:pt>
                <c:pt idx="10">
                  <c:v>0.11685133046485194</c:v>
                </c:pt>
                <c:pt idx="11">
                  <c:v>0.13060386818378134</c:v>
                </c:pt>
                <c:pt idx="12">
                  <c:v>0.13131419160097491</c:v>
                </c:pt>
                <c:pt idx="13">
                  <c:v>0.13563775099910222</c:v>
                </c:pt>
                <c:pt idx="14">
                  <c:v>0.14493870046225532</c:v>
                </c:pt>
                <c:pt idx="15">
                  <c:v>0.15156312663745539</c:v>
                </c:pt>
                <c:pt idx="16">
                  <c:v>0.15684895027054901</c:v>
                </c:pt>
                <c:pt idx="17">
                  <c:v>0.17223647795875116</c:v>
                </c:pt>
                <c:pt idx="18">
                  <c:v>0.17515339386214177</c:v>
                </c:pt>
                <c:pt idx="19">
                  <c:v>0.18477865003889421</c:v>
                </c:pt>
                <c:pt idx="20">
                  <c:v>0.19824474930960653</c:v>
                </c:pt>
                <c:pt idx="21">
                  <c:v>0.20234179996264834</c:v>
                </c:pt>
                <c:pt idx="22">
                  <c:v>0.20389566758379371</c:v>
                </c:pt>
                <c:pt idx="23">
                  <c:v>0.20583751638046741</c:v>
                </c:pt>
                <c:pt idx="24">
                  <c:v>0.21016638799219481</c:v>
                </c:pt>
                <c:pt idx="25">
                  <c:v>0.22834592768107245</c:v>
                </c:pt>
                <c:pt idx="26">
                  <c:v>0.25179291683959709</c:v>
                </c:pt>
                <c:pt idx="27">
                  <c:v>0.2524406574461982</c:v>
                </c:pt>
                <c:pt idx="28">
                  <c:v>0.25376452364375462</c:v>
                </c:pt>
                <c:pt idx="29">
                  <c:v>0.28948428208489235</c:v>
                </c:pt>
                <c:pt idx="30">
                  <c:v>0.31562053141520247</c:v>
                </c:pt>
                <c:pt idx="31">
                  <c:v>0.33735305933326715</c:v>
                </c:pt>
                <c:pt idx="32">
                  <c:v>0.35488756792813575</c:v>
                </c:pt>
                <c:pt idx="33">
                  <c:v>0.38208368967816314</c:v>
                </c:pt>
                <c:pt idx="34">
                  <c:v>0.38672041462992995</c:v>
                </c:pt>
                <c:pt idx="35">
                  <c:v>0.39573026410177858</c:v>
                </c:pt>
                <c:pt idx="36">
                  <c:v>0.4118875038722723</c:v>
                </c:pt>
                <c:pt idx="37">
                  <c:v>0.43906022282749457</c:v>
                </c:pt>
                <c:pt idx="38">
                  <c:v>0.44388254677981326</c:v>
                </c:pt>
                <c:pt idx="39">
                  <c:v>0.49069675287873071</c:v>
                </c:pt>
                <c:pt idx="40">
                  <c:v>0.5007622250235747</c:v>
                </c:pt>
                <c:pt idx="41">
                  <c:v>0.53781927222257409</c:v>
                </c:pt>
                <c:pt idx="42">
                  <c:v>0.54659009698702288</c:v>
                </c:pt>
                <c:pt idx="43">
                  <c:v>0.59898882614861471</c:v>
                </c:pt>
                <c:pt idx="44">
                  <c:v>0.60660549943007125</c:v>
                </c:pt>
                <c:pt idx="45">
                  <c:v>0.60982500469124246</c:v>
                </c:pt>
                <c:pt idx="46">
                  <c:v>0.6861583071652585</c:v>
                </c:pt>
                <c:pt idx="47">
                  <c:v>0.68901561557581048</c:v>
                </c:pt>
                <c:pt idx="48">
                  <c:v>0.74504685291258821</c:v>
                </c:pt>
                <c:pt idx="49">
                  <c:v>0.80463201298323161</c:v>
                </c:pt>
                <c:pt idx="50">
                  <c:v>0.8058670214195206</c:v>
                </c:pt>
                <c:pt idx="51">
                  <c:v>0.80683939475180566</c:v>
                </c:pt>
                <c:pt idx="52">
                  <c:v>0.80923384362653461</c:v>
                </c:pt>
                <c:pt idx="53">
                  <c:v>0.84324742075428272</c:v>
                </c:pt>
                <c:pt idx="54">
                  <c:v>0.86523376030915888</c:v>
                </c:pt>
                <c:pt idx="55">
                  <c:v>0.92971237957297559</c:v>
                </c:pt>
                <c:pt idx="56">
                  <c:v>0.95453099007138309</c:v>
                </c:pt>
                <c:pt idx="57">
                  <c:v>0.98530119684939466</c:v>
                </c:pt>
                <c:pt idx="58">
                  <c:v>1.0063616682900998</c:v>
                </c:pt>
                <c:pt idx="59">
                  <c:v>1.0237074200462841</c:v>
                </c:pt>
                <c:pt idx="60">
                  <c:v>1.0374473943850633</c:v>
                </c:pt>
                <c:pt idx="61">
                  <c:v>1.1012861859806664</c:v>
                </c:pt>
                <c:pt idx="62">
                  <c:v>1.14818504425627</c:v>
                </c:pt>
                <c:pt idx="63">
                  <c:v>1.1587565602434935</c:v>
                </c:pt>
                <c:pt idx="64">
                  <c:v>1.1775946569142819</c:v>
                </c:pt>
                <c:pt idx="65">
                  <c:v>1.1955685863359542</c:v>
                </c:pt>
                <c:pt idx="66">
                  <c:v>1.2048037732658179</c:v>
                </c:pt>
                <c:pt idx="67">
                  <c:v>1.2515004542156956</c:v>
                </c:pt>
                <c:pt idx="68">
                  <c:v>1.4087460172073949</c:v>
                </c:pt>
                <c:pt idx="69">
                  <c:v>1.4115968485387236</c:v>
                </c:pt>
                <c:pt idx="70">
                  <c:v>1.4174428793595746</c:v>
                </c:pt>
                <c:pt idx="71">
                  <c:v>1.4192677111199186</c:v>
                </c:pt>
                <c:pt idx="72">
                  <c:v>1.4219400270021429</c:v>
                </c:pt>
                <c:pt idx="73">
                  <c:v>1.4423332304698664</c:v>
                </c:pt>
                <c:pt idx="74">
                  <c:v>1.4444265206230757</c:v>
                </c:pt>
                <c:pt idx="75">
                  <c:v>1.4612098149386792</c:v>
                </c:pt>
                <c:pt idx="76">
                  <c:v>1.4702278964115021</c:v>
                </c:pt>
                <c:pt idx="77">
                  <c:v>1.472893420971096</c:v>
                </c:pt>
                <c:pt idx="78">
                  <c:v>1.4428711293765495</c:v>
                </c:pt>
                <c:pt idx="79">
                  <c:v>1.7467528229288765</c:v>
                </c:pt>
                <c:pt idx="80">
                  <c:v>1.8292260468546082</c:v>
                </c:pt>
                <c:pt idx="81">
                  <c:v>1.991393155592091</c:v>
                </c:pt>
                <c:pt idx="82">
                  <c:v>2.0076707949614852</c:v>
                </c:pt>
                <c:pt idx="83">
                  <c:v>2.1018049158586707</c:v>
                </c:pt>
                <c:pt idx="84">
                  <c:v>2.1132705672123415</c:v>
                </c:pt>
                <c:pt idx="85">
                  <c:v>2.1499594250369509</c:v>
                </c:pt>
                <c:pt idx="86">
                  <c:v>2.1706287267608504</c:v>
                </c:pt>
                <c:pt idx="87">
                  <c:v>2.4142470812317596</c:v>
                </c:pt>
                <c:pt idx="88">
                  <c:v>2.5883269876180606</c:v>
                </c:pt>
                <c:pt idx="89">
                  <c:v>2.6056926170158237</c:v>
                </c:pt>
                <c:pt idx="90">
                  <c:v>2.7053042924785222</c:v>
                </c:pt>
                <c:pt idx="91">
                  <c:v>2.9671699787575014</c:v>
                </c:pt>
                <c:pt idx="92">
                  <c:v>3.2105548316400885</c:v>
                </c:pt>
                <c:pt idx="93">
                  <c:v>3.2146785227581227</c:v>
                </c:pt>
                <c:pt idx="94">
                  <c:v>3.2779441784814223</c:v>
                </c:pt>
                <c:pt idx="95">
                  <c:v>3.5629102388580196</c:v>
                </c:pt>
                <c:pt idx="96">
                  <c:v>3.6296780446439247</c:v>
                </c:pt>
                <c:pt idx="97">
                  <c:v>3.8837442417397212</c:v>
                </c:pt>
                <c:pt idx="98">
                  <c:v>4.0396762267470079</c:v>
                </c:pt>
                <c:pt idx="99">
                  <c:v>4.0539839277592149</c:v>
                </c:pt>
                <c:pt idx="100">
                  <c:v>4.8672644949813071</c:v>
                </c:pt>
                <c:pt idx="101">
                  <c:v>5.2439805679947753</c:v>
                </c:pt>
                <c:pt idx="102">
                  <c:v>5.3524594271214756</c:v>
                </c:pt>
                <c:pt idx="103">
                  <c:v>5.5229647055599305</c:v>
                </c:pt>
                <c:pt idx="104">
                  <c:v>5.559586962989699</c:v>
                </c:pt>
                <c:pt idx="105">
                  <c:v>5.5726153173546091</c:v>
                </c:pt>
                <c:pt idx="106">
                  <c:v>5.5748826659972845</c:v>
                </c:pt>
                <c:pt idx="107">
                  <c:v>5.5789309914853273</c:v>
                </c:pt>
                <c:pt idx="108">
                  <c:v>7.4986316941456428</c:v>
                </c:pt>
                <c:pt idx="109">
                  <c:v>7.8164410037107483</c:v>
                </c:pt>
                <c:pt idx="110">
                  <c:v>8.1755066114295065</c:v>
                </c:pt>
                <c:pt idx="111">
                  <c:v>8.9905532969731077</c:v>
                </c:pt>
                <c:pt idx="112">
                  <c:v>10.452342837374054</c:v>
                </c:pt>
                <c:pt idx="113">
                  <c:v>10.779020189321038</c:v>
                </c:pt>
                <c:pt idx="114">
                  <c:v>10.902486355704511</c:v>
                </c:pt>
                <c:pt idx="115">
                  <c:v>11.862957853812329</c:v>
                </c:pt>
                <c:pt idx="116">
                  <c:v>12.187057004729416</c:v>
                </c:pt>
                <c:pt idx="117">
                  <c:v>12.385130819774531</c:v>
                </c:pt>
                <c:pt idx="118">
                  <c:v>14.400177874702871</c:v>
                </c:pt>
                <c:pt idx="119">
                  <c:v>14.532883688793936</c:v>
                </c:pt>
                <c:pt idx="120">
                  <c:v>17.204194685484858</c:v>
                </c:pt>
                <c:pt idx="121">
                  <c:v>18.162418767500967</c:v>
                </c:pt>
                <c:pt idx="122">
                  <c:v>19.109207329992891</c:v>
                </c:pt>
                <c:pt idx="123">
                  <c:v>21.346259797867514</c:v>
                </c:pt>
                <c:pt idx="124">
                  <c:v>24.20120405643743</c:v>
                </c:pt>
                <c:pt idx="125">
                  <c:v>25.887289982583582</c:v>
                </c:pt>
                <c:pt idx="126">
                  <c:v>27.810507011907543</c:v>
                </c:pt>
                <c:pt idx="127">
                  <c:v>41.779021303672003</c:v>
                </c:pt>
                <c:pt idx="128">
                  <c:v>42.656858841551433</c:v>
                </c:pt>
                <c:pt idx="129">
                  <c:v>42.969501657614089</c:v>
                </c:pt>
                <c:pt idx="130">
                  <c:v>45.303459356434757</c:v>
                </c:pt>
                <c:pt idx="131">
                  <c:v>45.30508789606607</c:v>
                </c:pt>
                <c:pt idx="132">
                  <c:v>53.470689026188843</c:v>
                </c:pt>
                <c:pt idx="133">
                  <c:v>55.085446144931893</c:v>
                </c:pt>
                <c:pt idx="134">
                  <c:v>55.134241631452269</c:v>
                </c:pt>
                <c:pt idx="135">
                  <c:v>62.168288888380033</c:v>
                </c:pt>
                <c:pt idx="136">
                  <c:v>63.876265470165528</c:v>
                </c:pt>
                <c:pt idx="137">
                  <c:v>64.98453604175387</c:v>
                </c:pt>
                <c:pt idx="138">
                  <c:v>65.752639747207624</c:v>
                </c:pt>
                <c:pt idx="139">
                  <c:v>67.484183433857126</c:v>
                </c:pt>
                <c:pt idx="140">
                  <c:v>67.514158741201427</c:v>
                </c:pt>
                <c:pt idx="141">
                  <c:v>68.703908381069482</c:v>
                </c:pt>
                <c:pt idx="142">
                  <c:v>68.74086069137941</c:v>
                </c:pt>
                <c:pt idx="143">
                  <c:v>70.082545564216232</c:v>
                </c:pt>
                <c:pt idx="144">
                  <c:v>70.835253422901843</c:v>
                </c:pt>
                <c:pt idx="145">
                  <c:v>71.661202332084187</c:v>
                </c:pt>
                <c:pt idx="146">
                  <c:v>71.462413036376887</c:v>
                </c:pt>
                <c:pt idx="147">
                  <c:v>71.886818899480929</c:v>
                </c:pt>
                <c:pt idx="148">
                  <c:v>71.903721320962134</c:v>
                </c:pt>
                <c:pt idx="149">
                  <c:v>72.609403201541838</c:v>
                </c:pt>
                <c:pt idx="150">
                  <c:v>72.629330730689986</c:v>
                </c:pt>
                <c:pt idx="151">
                  <c:v>72.91439336134772</c:v>
                </c:pt>
                <c:pt idx="152">
                  <c:v>73.263988351091569</c:v>
                </c:pt>
                <c:pt idx="153">
                  <c:v>73.767650889279992</c:v>
                </c:pt>
                <c:pt idx="154">
                  <c:v>73.684187445335766</c:v>
                </c:pt>
                <c:pt idx="155">
                  <c:v>73.751915151281608</c:v>
                </c:pt>
                <c:pt idx="156">
                  <c:v>73.761250670312549</c:v>
                </c:pt>
                <c:pt idx="157">
                  <c:v>74.263643424947801</c:v>
                </c:pt>
                <c:pt idx="158">
                  <c:v>74.270095741067337</c:v>
                </c:pt>
                <c:pt idx="159">
                  <c:v>74.363310663495781</c:v>
                </c:pt>
                <c:pt idx="160">
                  <c:v>74.362488388526359</c:v>
                </c:pt>
                <c:pt idx="161">
                  <c:v>74.347749243091442</c:v>
                </c:pt>
                <c:pt idx="162">
                  <c:v>74.373534940713768</c:v>
                </c:pt>
                <c:pt idx="163">
                  <c:v>74.377468675052612</c:v>
                </c:pt>
                <c:pt idx="164">
                  <c:v>74.412494774283772</c:v>
                </c:pt>
                <c:pt idx="165">
                  <c:v>74.610696554481095</c:v>
                </c:pt>
                <c:pt idx="166">
                  <c:v>74.612139684202674</c:v>
                </c:pt>
                <c:pt idx="167">
                  <c:v>74.616118852979099</c:v>
                </c:pt>
                <c:pt idx="168">
                  <c:v>74.644856863579051</c:v>
                </c:pt>
                <c:pt idx="169">
                  <c:v>74.743319445184326</c:v>
                </c:pt>
                <c:pt idx="170">
                  <c:v>74.669286796240428</c:v>
                </c:pt>
                <c:pt idx="171">
                  <c:v>74.83336071163798</c:v>
                </c:pt>
                <c:pt idx="172">
                  <c:v>74.843199393401449</c:v>
                </c:pt>
                <c:pt idx="173">
                  <c:v>74.843588300232483</c:v>
                </c:pt>
                <c:pt idx="174">
                  <c:v>74.844121222002627</c:v>
                </c:pt>
                <c:pt idx="175">
                  <c:v>74.874874348418288</c:v>
                </c:pt>
                <c:pt idx="176">
                  <c:v>74.896001014019078</c:v>
                </c:pt>
                <c:pt idx="177">
                  <c:v>74.971591660140945</c:v>
                </c:pt>
                <c:pt idx="178">
                  <c:v>74.864412563898611</c:v>
                </c:pt>
                <c:pt idx="179">
                  <c:v>74.747917435307016</c:v>
                </c:pt>
                <c:pt idx="180">
                  <c:v>74.669694333861685</c:v>
                </c:pt>
                <c:pt idx="181">
                  <c:v>74.669175061729788</c:v>
                </c:pt>
                <c:pt idx="182">
                  <c:v>74.666247170326258</c:v>
                </c:pt>
                <c:pt idx="183">
                  <c:v>74.601954824844739</c:v>
                </c:pt>
                <c:pt idx="184">
                  <c:v>74.512643580405296</c:v>
                </c:pt>
                <c:pt idx="185">
                  <c:v>74.512429382168207</c:v>
                </c:pt>
                <c:pt idx="186">
                  <c:v>74.820703487434358</c:v>
                </c:pt>
                <c:pt idx="187">
                  <c:v>74.76257665657657</c:v>
                </c:pt>
                <c:pt idx="188">
                  <c:v>74.762522823436171</c:v>
                </c:pt>
                <c:pt idx="189">
                  <c:v>74.24352476229781</c:v>
                </c:pt>
                <c:pt idx="190">
                  <c:v>73.875284123862059</c:v>
                </c:pt>
                <c:pt idx="191">
                  <c:v>73.811764890026083</c:v>
                </c:pt>
                <c:pt idx="192">
                  <c:v>73.804285225917468</c:v>
                </c:pt>
                <c:pt idx="193">
                  <c:v>73.796081996788658</c:v>
                </c:pt>
                <c:pt idx="194">
                  <c:v>73.632730715547027</c:v>
                </c:pt>
                <c:pt idx="195">
                  <c:v>73.580044930692054</c:v>
                </c:pt>
                <c:pt idx="196">
                  <c:v>73.493138489851191</c:v>
                </c:pt>
                <c:pt idx="197">
                  <c:v>73.33876421809785</c:v>
                </c:pt>
                <c:pt idx="198">
                  <c:v>73.255322774010409</c:v>
                </c:pt>
                <c:pt idx="199">
                  <c:v>72.120047839611345</c:v>
                </c:pt>
                <c:pt idx="200">
                  <c:v>72.11738515649489</c:v>
                </c:pt>
                <c:pt idx="201">
                  <c:v>72.104658622122372</c:v>
                </c:pt>
                <c:pt idx="202">
                  <c:v>72.057869206784119</c:v>
                </c:pt>
                <c:pt idx="203">
                  <c:v>72.055837658304227</c:v>
                </c:pt>
                <c:pt idx="204">
                  <c:v>72.042486562610819</c:v>
                </c:pt>
                <c:pt idx="205">
                  <c:v>70.936753225308252</c:v>
                </c:pt>
                <c:pt idx="206">
                  <c:v>70.606075041635748</c:v>
                </c:pt>
                <c:pt idx="207">
                  <c:v>70.651673311285649</c:v>
                </c:pt>
                <c:pt idx="208">
                  <c:v>70.708283219898163</c:v>
                </c:pt>
                <c:pt idx="209">
                  <c:v>70.534468503170132</c:v>
                </c:pt>
                <c:pt idx="210">
                  <c:v>69.628592626654481</c:v>
                </c:pt>
                <c:pt idx="211">
                  <c:v>70.099361539759158</c:v>
                </c:pt>
                <c:pt idx="212">
                  <c:v>67.211649360824765</c:v>
                </c:pt>
                <c:pt idx="213">
                  <c:v>64.836281172875658</c:v>
                </c:pt>
                <c:pt idx="214">
                  <c:v>64.680873562039608</c:v>
                </c:pt>
                <c:pt idx="215">
                  <c:v>64.647263196751382</c:v>
                </c:pt>
                <c:pt idx="216">
                  <c:v>64.010877427232899</c:v>
                </c:pt>
                <c:pt idx="217">
                  <c:v>61.227752694175507</c:v>
                </c:pt>
                <c:pt idx="218">
                  <c:v>60.206889071777155</c:v>
                </c:pt>
                <c:pt idx="219">
                  <c:v>57.387378884570602</c:v>
                </c:pt>
                <c:pt idx="220">
                  <c:v>55.289327864199379</c:v>
                </c:pt>
                <c:pt idx="221">
                  <c:v>55.259812169722295</c:v>
                </c:pt>
                <c:pt idx="222">
                  <c:v>49.385362601416453</c:v>
                </c:pt>
                <c:pt idx="223">
                  <c:v>47.107221909494996</c:v>
                </c:pt>
                <c:pt idx="224">
                  <c:v>45.406141241457142</c:v>
                </c:pt>
                <c:pt idx="225">
                  <c:v>45.082201901332944</c:v>
                </c:pt>
                <c:pt idx="226">
                  <c:v>35.150865576283358</c:v>
                </c:pt>
                <c:pt idx="227">
                  <c:v>35.147227061312925</c:v>
                </c:pt>
                <c:pt idx="228">
                  <c:v>35.06885853300961</c:v>
                </c:pt>
                <c:pt idx="229">
                  <c:v>34.847810358418144</c:v>
                </c:pt>
                <c:pt idx="230">
                  <c:v>31.488410604860757</c:v>
                </c:pt>
                <c:pt idx="231">
                  <c:v>27.892027414792967</c:v>
                </c:pt>
                <c:pt idx="232">
                  <c:v>25.612043399439369</c:v>
                </c:pt>
                <c:pt idx="233">
                  <c:v>24.400527870660735</c:v>
                </c:pt>
                <c:pt idx="234">
                  <c:v>24.169777930294092</c:v>
                </c:pt>
                <c:pt idx="235">
                  <c:v>21.735658878254441</c:v>
                </c:pt>
                <c:pt idx="236">
                  <c:v>21.341720865810451</c:v>
                </c:pt>
                <c:pt idx="237">
                  <c:v>20.229535574915243</c:v>
                </c:pt>
                <c:pt idx="238">
                  <c:v>19.666320384386889</c:v>
                </c:pt>
                <c:pt idx="239">
                  <c:v>19.609192094107588</c:v>
                </c:pt>
                <c:pt idx="240">
                  <c:v>19.603307124294307</c:v>
                </c:pt>
                <c:pt idx="241">
                  <c:v>19.193492289280186</c:v>
                </c:pt>
                <c:pt idx="242">
                  <c:v>19.549358598728062</c:v>
                </c:pt>
                <c:pt idx="243">
                  <c:v>19.573238644405762</c:v>
                </c:pt>
                <c:pt idx="244">
                  <c:v>20.13388798050277</c:v>
                </c:pt>
                <c:pt idx="245">
                  <c:v>21.14444776339209</c:v>
                </c:pt>
                <c:pt idx="246">
                  <c:v>22.706297209206284</c:v>
                </c:pt>
                <c:pt idx="247">
                  <c:v>25.056115408672984</c:v>
                </c:pt>
                <c:pt idx="248">
                  <c:v>25.829893830143906</c:v>
                </c:pt>
                <c:pt idx="249">
                  <c:v>27.148694128661333</c:v>
                </c:pt>
                <c:pt idx="250">
                  <c:v>27.85617351760509</c:v>
                </c:pt>
                <c:pt idx="251">
                  <c:v>29.57609110683433</c:v>
                </c:pt>
                <c:pt idx="252">
                  <c:v>29.960053084168745</c:v>
                </c:pt>
                <c:pt idx="253">
                  <c:v>34.670403648427268</c:v>
                </c:pt>
                <c:pt idx="254">
                  <c:v>43.652500623300242</c:v>
                </c:pt>
                <c:pt idx="255">
                  <c:v>45.674877425183105</c:v>
                </c:pt>
                <c:pt idx="256">
                  <c:v>45.773180821582571</c:v>
                </c:pt>
                <c:pt idx="257">
                  <c:v>47.635404750379401</c:v>
                </c:pt>
                <c:pt idx="258">
                  <c:v>59.204969485898289</c:v>
                </c:pt>
                <c:pt idx="259">
                  <c:v>59.804580674109296</c:v>
                </c:pt>
                <c:pt idx="260">
                  <c:v>62.245243554640503</c:v>
                </c:pt>
                <c:pt idx="261">
                  <c:v>62.271981182624522</c:v>
                </c:pt>
                <c:pt idx="262">
                  <c:v>64.393730914949842</c:v>
                </c:pt>
                <c:pt idx="263">
                  <c:v>65.724972620540299</c:v>
                </c:pt>
                <c:pt idx="264">
                  <c:v>65.746422668404591</c:v>
                </c:pt>
                <c:pt idx="265">
                  <c:v>65.770460323435969</c:v>
                </c:pt>
                <c:pt idx="266">
                  <c:v>66.360043494754848</c:v>
                </c:pt>
                <c:pt idx="267">
                  <c:v>66.904560480572613</c:v>
                </c:pt>
                <c:pt idx="268">
                  <c:v>66.933438231029129</c:v>
                </c:pt>
                <c:pt idx="269">
                  <c:v>66.952277382572518</c:v>
                </c:pt>
                <c:pt idx="270">
                  <c:v>69.158936252129735</c:v>
                </c:pt>
                <c:pt idx="271">
                  <c:v>70.028674316891554</c:v>
                </c:pt>
                <c:pt idx="272">
                  <c:v>70.675190858476753</c:v>
                </c:pt>
                <c:pt idx="273">
                  <c:v>70.284301974606038</c:v>
                </c:pt>
                <c:pt idx="274">
                  <c:v>71.195230860199388</c:v>
                </c:pt>
                <c:pt idx="275">
                  <c:v>72.230269168255347</c:v>
                </c:pt>
                <c:pt idx="276">
                  <c:v>72.253064874120611</c:v>
                </c:pt>
                <c:pt idx="277">
                  <c:v>72.208197295398762</c:v>
                </c:pt>
                <c:pt idx="278">
                  <c:v>72.809236391721143</c:v>
                </c:pt>
                <c:pt idx="279">
                  <c:v>73.151926983063277</c:v>
                </c:pt>
                <c:pt idx="280">
                  <c:v>73.393388004210252</c:v>
                </c:pt>
                <c:pt idx="281">
                  <c:v>73.416475705813497</c:v>
                </c:pt>
                <c:pt idx="282">
                  <c:v>73.417631024662597</c:v>
                </c:pt>
                <c:pt idx="283">
                  <c:v>74.156570152561542</c:v>
                </c:pt>
                <c:pt idx="284">
                  <c:v>74.158419555633458</c:v>
                </c:pt>
                <c:pt idx="285">
                  <c:v>74.567500975616326</c:v>
                </c:pt>
                <c:pt idx="286">
                  <c:v>74.862880401166208</c:v>
                </c:pt>
                <c:pt idx="287">
                  <c:v>75.083044256193318</c:v>
                </c:pt>
                <c:pt idx="288">
                  <c:v>75.063816305142495</c:v>
                </c:pt>
                <c:pt idx="289">
                  <c:v>75.088219935650613</c:v>
                </c:pt>
                <c:pt idx="290">
                  <c:v>75.124638181289725</c:v>
                </c:pt>
                <c:pt idx="291">
                  <c:v>75.127687865275504</c:v>
                </c:pt>
                <c:pt idx="292">
                  <c:v>75.145980293606058</c:v>
                </c:pt>
                <c:pt idx="293">
                  <c:v>75.614573748516605</c:v>
                </c:pt>
                <c:pt idx="294">
                  <c:v>75.330342460267644</c:v>
                </c:pt>
                <c:pt idx="295">
                  <c:v>75.330372040642914</c:v>
                </c:pt>
                <c:pt idx="296">
                  <c:v>75.352779064272582</c:v>
                </c:pt>
                <c:pt idx="297">
                  <c:v>75.353660373849848</c:v>
                </c:pt>
                <c:pt idx="298">
                  <c:v>75.354090038765719</c:v>
                </c:pt>
                <c:pt idx="299">
                  <c:v>75.371704900478349</c:v>
                </c:pt>
                <c:pt idx="300">
                  <c:v>75.400873579228502</c:v>
                </c:pt>
                <c:pt idx="301">
                  <c:v>75.49487140999716</c:v>
                </c:pt>
                <c:pt idx="302">
                  <c:v>75.485476899685423</c:v>
                </c:pt>
                <c:pt idx="303">
                  <c:v>75.658154476056879</c:v>
                </c:pt>
                <c:pt idx="304">
                  <c:v>75.662015199589334</c:v>
                </c:pt>
                <c:pt idx="305">
                  <c:v>75.662760401624325</c:v>
                </c:pt>
                <c:pt idx="306">
                  <c:v>75.847243284925909</c:v>
                </c:pt>
                <c:pt idx="307">
                  <c:v>75.848789480090545</c:v>
                </c:pt>
                <c:pt idx="308">
                  <c:v>75.854242423175634</c:v>
                </c:pt>
                <c:pt idx="309">
                  <c:v>75.870229970534453</c:v>
                </c:pt>
                <c:pt idx="310">
                  <c:v>75.923576837334366</c:v>
                </c:pt>
                <c:pt idx="311">
                  <c:v>75.93541717374444</c:v>
                </c:pt>
                <c:pt idx="312">
                  <c:v>75.920977844128785</c:v>
                </c:pt>
                <c:pt idx="313">
                  <c:v>75.780182654411618</c:v>
                </c:pt>
                <c:pt idx="314">
                  <c:v>75.77691639751518</c:v>
                </c:pt>
                <c:pt idx="315">
                  <c:v>75.776731147203506</c:v>
                </c:pt>
                <c:pt idx="316">
                  <c:v>75.830526370194008</c:v>
                </c:pt>
                <c:pt idx="317">
                  <c:v>75.886418379583645</c:v>
                </c:pt>
                <c:pt idx="318">
                  <c:v>75.706570409432715</c:v>
                </c:pt>
                <c:pt idx="319">
                  <c:v>75.579446809689244</c:v>
                </c:pt>
                <c:pt idx="320">
                  <c:v>75.490021705137266</c:v>
                </c:pt>
                <c:pt idx="321">
                  <c:v>75.467150434210467</c:v>
                </c:pt>
                <c:pt idx="322">
                  <c:v>75.467147666502271</c:v>
                </c:pt>
                <c:pt idx="323">
                  <c:v>75.465829375369196</c:v>
                </c:pt>
                <c:pt idx="324">
                  <c:v>75.450027612376573</c:v>
                </c:pt>
                <c:pt idx="325">
                  <c:v>75.406482984595613</c:v>
                </c:pt>
                <c:pt idx="326">
                  <c:v>75.334502788171605</c:v>
                </c:pt>
                <c:pt idx="327">
                  <c:v>75.270336925418349</c:v>
                </c:pt>
                <c:pt idx="328">
                  <c:v>74.89374022188305</c:v>
                </c:pt>
                <c:pt idx="329">
                  <c:v>74.879902940097679</c:v>
                </c:pt>
                <c:pt idx="330">
                  <c:v>74.879371650507096</c:v>
                </c:pt>
                <c:pt idx="331">
                  <c:v>74.874868352360807</c:v>
                </c:pt>
                <c:pt idx="332">
                  <c:v>74.847723766159973</c:v>
                </c:pt>
                <c:pt idx="333">
                  <c:v>74.585351897725374</c:v>
                </c:pt>
                <c:pt idx="334">
                  <c:v>74.581801240963856</c:v>
                </c:pt>
                <c:pt idx="335">
                  <c:v>74.364853320611715</c:v>
                </c:pt>
                <c:pt idx="336">
                  <c:v>73.743249807942277</c:v>
                </c:pt>
                <c:pt idx="337">
                  <c:v>73.347943240432102</c:v>
                </c:pt>
                <c:pt idx="338">
                  <c:v>73.342999842693018</c:v>
                </c:pt>
                <c:pt idx="339">
                  <c:v>73.332032156672383</c:v>
                </c:pt>
                <c:pt idx="340">
                  <c:v>72.769592506277704</c:v>
                </c:pt>
                <c:pt idx="341">
                  <c:v>72.473336758547759</c:v>
                </c:pt>
                <c:pt idx="342">
                  <c:v>72.34976190596592</c:v>
                </c:pt>
                <c:pt idx="343">
                  <c:v>71.799200676863961</c:v>
                </c:pt>
                <c:pt idx="344">
                  <c:v>71.172609752863337</c:v>
                </c:pt>
                <c:pt idx="345">
                  <c:v>71.059958272287659</c:v>
                </c:pt>
                <c:pt idx="346">
                  <c:v>69.323260825085583</c:v>
                </c:pt>
                <c:pt idx="347">
                  <c:v>68.806485971126449</c:v>
                </c:pt>
                <c:pt idx="348">
                  <c:v>66.633985121108381</c:v>
                </c:pt>
                <c:pt idx="349">
                  <c:v>66.592952974752009</c:v>
                </c:pt>
                <c:pt idx="350">
                  <c:v>66.573131727882171</c:v>
                </c:pt>
                <c:pt idx="351">
                  <c:v>66.537703353233169</c:v>
                </c:pt>
                <c:pt idx="352">
                  <c:v>66.492885950459069</c:v>
                </c:pt>
                <c:pt idx="353">
                  <c:v>66.426637090182851</c:v>
                </c:pt>
                <c:pt idx="354">
                  <c:v>62.398122693298831</c:v>
                </c:pt>
                <c:pt idx="355">
                  <c:v>59.754506701648069</c:v>
                </c:pt>
                <c:pt idx="356">
                  <c:v>49.753102493924487</c:v>
                </c:pt>
                <c:pt idx="357">
                  <c:v>48.176268908937118</c:v>
                </c:pt>
                <c:pt idx="358">
                  <c:v>41.035031074731222</c:v>
                </c:pt>
                <c:pt idx="359">
                  <c:v>41.00113041050556</c:v>
                </c:pt>
                <c:pt idx="360">
                  <c:v>40.834661131983005</c:v>
                </c:pt>
                <c:pt idx="361">
                  <c:v>37.135818617841473</c:v>
                </c:pt>
                <c:pt idx="362">
                  <c:v>33.880652274730771</c:v>
                </c:pt>
                <c:pt idx="363">
                  <c:v>30.71167566132527</c:v>
                </c:pt>
                <c:pt idx="364">
                  <c:v>29.22086714381204</c:v>
                </c:pt>
                <c:pt idx="365">
                  <c:v>27.106014725286695</c:v>
                </c:pt>
                <c:pt idx="366">
                  <c:v>26.116670109274704</c:v>
                </c:pt>
                <c:pt idx="367">
                  <c:v>24.167363761796231</c:v>
                </c:pt>
                <c:pt idx="368">
                  <c:v>23.4516401984427</c:v>
                </c:pt>
                <c:pt idx="369">
                  <c:v>22.798092716133176</c:v>
                </c:pt>
                <c:pt idx="370">
                  <c:v>20.559533845499619</c:v>
                </c:pt>
                <c:pt idx="371">
                  <c:v>21.01722861584301</c:v>
                </c:pt>
                <c:pt idx="372">
                  <c:v>20.943074298507181</c:v>
                </c:pt>
                <c:pt idx="373">
                  <c:v>19.716136400004814</c:v>
                </c:pt>
                <c:pt idx="374">
                  <c:v>19.334072805661162</c:v>
                </c:pt>
                <c:pt idx="375">
                  <c:v>20.347615433656294</c:v>
                </c:pt>
                <c:pt idx="376">
                  <c:v>18.995688634038281</c:v>
                </c:pt>
                <c:pt idx="377">
                  <c:v>20.85130712199701</c:v>
                </c:pt>
                <c:pt idx="378">
                  <c:v>21.114737604731413</c:v>
                </c:pt>
                <c:pt idx="379">
                  <c:v>21.530475922261836</c:v>
                </c:pt>
                <c:pt idx="380">
                  <c:v>22.324401737557618</c:v>
                </c:pt>
                <c:pt idx="381">
                  <c:v>23.035280324004241</c:v>
                </c:pt>
                <c:pt idx="382">
                  <c:v>23.329137342050434</c:v>
                </c:pt>
                <c:pt idx="383">
                  <c:v>24.563925559621026</c:v>
                </c:pt>
                <c:pt idx="384">
                  <c:v>26.456833060193933</c:v>
                </c:pt>
                <c:pt idx="385">
                  <c:v>27.21382746136819</c:v>
                </c:pt>
                <c:pt idx="386">
                  <c:v>29.714895885981015</c:v>
                </c:pt>
                <c:pt idx="387">
                  <c:v>32.042665067738248</c:v>
                </c:pt>
                <c:pt idx="388">
                  <c:v>35.837856788590429</c:v>
                </c:pt>
                <c:pt idx="389">
                  <c:v>41.558742726989699</c:v>
                </c:pt>
                <c:pt idx="390">
                  <c:v>41.609026875245974</c:v>
                </c:pt>
                <c:pt idx="391">
                  <c:v>50.891001857342637</c:v>
                </c:pt>
                <c:pt idx="392">
                  <c:v>60.126195472584087</c:v>
                </c:pt>
                <c:pt idx="393">
                  <c:v>60.790996670487814</c:v>
                </c:pt>
                <c:pt idx="394">
                  <c:v>62.544097708719526</c:v>
                </c:pt>
                <c:pt idx="395">
                  <c:v>64.171903051877692</c:v>
                </c:pt>
                <c:pt idx="396">
                  <c:v>66.376830000891658</c:v>
                </c:pt>
                <c:pt idx="397">
                  <c:v>66.439768397756168</c:v>
                </c:pt>
                <c:pt idx="398">
                  <c:v>66.632492438951658</c:v>
                </c:pt>
                <c:pt idx="399">
                  <c:v>66.711147072068684</c:v>
                </c:pt>
                <c:pt idx="400">
                  <c:v>66.740616938549664</c:v>
                </c:pt>
                <c:pt idx="401">
                  <c:v>66.78869862374809</c:v>
                </c:pt>
                <c:pt idx="402">
                  <c:v>69.353786671980558</c:v>
                </c:pt>
                <c:pt idx="403">
                  <c:v>69.387504617417633</c:v>
                </c:pt>
                <c:pt idx="404">
                  <c:v>70.104248455592341</c:v>
                </c:pt>
                <c:pt idx="405">
                  <c:v>71.370482984982758</c:v>
                </c:pt>
                <c:pt idx="406">
                  <c:v>71.884871099903819</c:v>
                </c:pt>
                <c:pt idx="407">
                  <c:v>72.373331497305728</c:v>
                </c:pt>
                <c:pt idx="408">
                  <c:v>72.636021910572069</c:v>
                </c:pt>
                <c:pt idx="409">
                  <c:v>72.99611878460486</c:v>
                </c:pt>
                <c:pt idx="410">
                  <c:v>73.079180447184854</c:v>
                </c:pt>
                <c:pt idx="411">
                  <c:v>73.068270658740374</c:v>
                </c:pt>
                <c:pt idx="412">
                  <c:v>73.636664793219197</c:v>
                </c:pt>
                <c:pt idx="413">
                  <c:v>73.76216969509359</c:v>
                </c:pt>
                <c:pt idx="414">
                  <c:v>74.030790680851339</c:v>
                </c:pt>
                <c:pt idx="415">
                  <c:v>74.052955005125952</c:v>
                </c:pt>
                <c:pt idx="416">
                  <c:v>74.056271569643613</c:v>
                </c:pt>
                <c:pt idx="417">
                  <c:v>74.649161346237463</c:v>
                </c:pt>
                <c:pt idx="418">
                  <c:v>74.650426164843481</c:v>
                </c:pt>
                <c:pt idx="419">
                  <c:v>74.62442259825211</c:v>
                </c:pt>
                <c:pt idx="420">
                  <c:v>74.894742915364688</c:v>
                </c:pt>
                <c:pt idx="421">
                  <c:v>74.907475686706874</c:v>
                </c:pt>
                <c:pt idx="422">
                  <c:v>74.907909389913229</c:v>
                </c:pt>
                <c:pt idx="423">
                  <c:v>74.936513062652793</c:v>
                </c:pt>
                <c:pt idx="424">
                  <c:v>74.942188446971244</c:v>
                </c:pt>
                <c:pt idx="425">
                  <c:v>74.947664393154696</c:v>
                </c:pt>
                <c:pt idx="426">
                  <c:v>74.95190110003719</c:v>
                </c:pt>
                <c:pt idx="427">
                  <c:v>75.386181190630595</c:v>
                </c:pt>
                <c:pt idx="428">
                  <c:v>75.492904599033835</c:v>
                </c:pt>
                <c:pt idx="429">
                  <c:v>75.494892020888003</c:v>
                </c:pt>
                <c:pt idx="430">
                  <c:v>75.497193284548757</c:v>
                </c:pt>
                <c:pt idx="431">
                  <c:v>75.529685753962752</c:v>
                </c:pt>
                <c:pt idx="432">
                  <c:v>75.579358349044824</c:v>
                </c:pt>
                <c:pt idx="433">
                  <c:v>75.742129029197486</c:v>
                </c:pt>
                <c:pt idx="434">
                  <c:v>76.063442556910559</c:v>
                </c:pt>
                <c:pt idx="435">
                  <c:v>76.232642768332397</c:v>
                </c:pt>
                <c:pt idx="436">
                  <c:v>76.218072856659461</c:v>
                </c:pt>
                <c:pt idx="437">
                  <c:v>75.99722396747201</c:v>
                </c:pt>
                <c:pt idx="438">
                  <c:v>75.836563855734283</c:v>
                </c:pt>
                <c:pt idx="439">
                  <c:v>75.919047652979899</c:v>
                </c:pt>
                <c:pt idx="440">
                  <c:v>75.921459591598932</c:v>
                </c:pt>
                <c:pt idx="441">
                  <c:v>75.922320055423597</c:v>
                </c:pt>
                <c:pt idx="442">
                  <c:v>76.051382574557437</c:v>
                </c:pt>
                <c:pt idx="443">
                  <c:v>76.0586856385234</c:v>
                </c:pt>
                <c:pt idx="444">
                  <c:v>76.058959096135808</c:v>
                </c:pt>
                <c:pt idx="445">
                  <c:v>76.067040747226116</c:v>
                </c:pt>
                <c:pt idx="446">
                  <c:v>76.060740069995475</c:v>
                </c:pt>
                <c:pt idx="447">
                  <c:v>76.060686635111963</c:v>
                </c:pt>
                <c:pt idx="448">
                  <c:v>76.056510331681409</c:v>
                </c:pt>
                <c:pt idx="449">
                  <c:v>75.943280815056383</c:v>
                </c:pt>
                <c:pt idx="450">
                  <c:v>75.940804023122496</c:v>
                </c:pt>
                <c:pt idx="451">
                  <c:v>75.940541190291952</c:v>
                </c:pt>
                <c:pt idx="452">
                  <c:v>75.856828633765048</c:v>
                </c:pt>
                <c:pt idx="453">
                  <c:v>76.335104239015564</c:v>
                </c:pt>
                <c:pt idx="454">
                  <c:v>76.423755985369894</c:v>
                </c:pt>
                <c:pt idx="455">
                  <c:v>76.449609126197416</c:v>
                </c:pt>
                <c:pt idx="456">
                  <c:v>76.068307365623397</c:v>
                </c:pt>
                <c:pt idx="457">
                  <c:v>75.840975899990909</c:v>
                </c:pt>
                <c:pt idx="458">
                  <c:v>75.732170547677882</c:v>
                </c:pt>
                <c:pt idx="459">
                  <c:v>75.606593764582712</c:v>
                </c:pt>
                <c:pt idx="460">
                  <c:v>75.575050276157754</c:v>
                </c:pt>
                <c:pt idx="461">
                  <c:v>75.57309231608167</c:v>
                </c:pt>
                <c:pt idx="462">
                  <c:v>75.572695335757558</c:v>
                </c:pt>
                <c:pt idx="463">
                  <c:v>75.533334369544278</c:v>
                </c:pt>
                <c:pt idx="464">
                  <c:v>75.637918559076638</c:v>
                </c:pt>
                <c:pt idx="465">
                  <c:v>75.702687935340975</c:v>
                </c:pt>
                <c:pt idx="466">
                  <c:v>75.261670460435113</c:v>
                </c:pt>
                <c:pt idx="467">
                  <c:v>75.241476150013483</c:v>
                </c:pt>
                <c:pt idx="468">
                  <c:v>75.24051976154243</c:v>
                </c:pt>
                <c:pt idx="469">
                  <c:v>75.195604153391699</c:v>
                </c:pt>
                <c:pt idx="470">
                  <c:v>75.189958587988869</c:v>
                </c:pt>
                <c:pt idx="471">
                  <c:v>75.181244311196878</c:v>
                </c:pt>
                <c:pt idx="472">
                  <c:v>75.140233889302309</c:v>
                </c:pt>
                <c:pt idx="473">
                  <c:v>75.239233317064858</c:v>
                </c:pt>
                <c:pt idx="474">
                  <c:v>75.239143282266994</c:v>
                </c:pt>
                <c:pt idx="475">
                  <c:v>74.940058984703157</c:v>
                </c:pt>
                <c:pt idx="476">
                  <c:v>74.455363759402601</c:v>
                </c:pt>
                <c:pt idx="477">
                  <c:v>74.454764713242696</c:v>
                </c:pt>
                <c:pt idx="478">
                  <c:v>73.675159632225586</c:v>
                </c:pt>
                <c:pt idx="479">
                  <c:v>73.662401401258649</c:v>
                </c:pt>
                <c:pt idx="480">
                  <c:v>73.651193897852011</c:v>
                </c:pt>
                <c:pt idx="481">
                  <c:v>73.466935477966516</c:v>
                </c:pt>
                <c:pt idx="482">
                  <c:v>73.460811788732258</c:v>
                </c:pt>
                <c:pt idx="483">
                  <c:v>73.452538886406359</c:v>
                </c:pt>
                <c:pt idx="484">
                  <c:v>73.166955502941448</c:v>
                </c:pt>
                <c:pt idx="485">
                  <c:v>72.347888915123278</c:v>
                </c:pt>
                <c:pt idx="486">
                  <c:v>72.273129571782633</c:v>
                </c:pt>
                <c:pt idx="487">
                  <c:v>71.152484880180438</c:v>
                </c:pt>
                <c:pt idx="488">
                  <c:v>70.89387946749234</c:v>
                </c:pt>
                <c:pt idx="489">
                  <c:v>70.884682001127644</c:v>
                </c:pt>
                <c:pt idx="490">
                  <c:v>69.499407615621379</c:v>
                </c:pt>
                <c:pt idx="491">
                  <c:v>69.469002831703449</c:v>
                </c:pt>
                <c:pt idx="492">
                  <c:v>67.461876443589858</c:v>
                </c:pt>
                <c:pt idx="493">
                  <c:v>67.412382281988712</c:v>
                </c:pt>
                <c:pt idx="494">
                  <c:v>66.703845922940687</c:v>
                </c:pt>
                <c:pt idx="495">
                  <c:v>65.90700907708451</c:v>
                </c:pt>
                <c:pt idx="496">
                  <c:v>65.859891614233689</c:v>
                </c:pt>
                <c:pt idx="497">
                  <c:v>65.126608998662888</c:v>
                </c:pt>
                <c:pt idx="498">
                  <c:v>62.405043939964862</c:v>
                </c:pt>
                <c:pt idx="499">
                  <c:v>59.047403417480915</c:v>
                </c:pt>
                <c:pt idx="500">
                  <c:v>47.551282694535324</c:v>
                </c:pt>
                <c:pt idx="501">
                  <c:v>47.233602119002505</c:v>
                </c:pt>
                <c:pt idx="502">
                  <c:v>46.103179290086111</c:v>
                </c:pt>
                <c:pt idx="503">
                  <c:v>45.593759266655887</c:v>
                </c:pt>
                <c:pt idx="504">
                  <c:v>44.498213938542946</c:v>
                </c:pt>
                <c:pt idx="505">
                  <c:v>33.411518859290844</c:v>
                </c:pt>
                <c:pt idx="506">
                  <c:v>28.69112552163714</c:v>
                </c:pt>
                <c:pt idx="507">
                  <c:v>28.412612991818612</c:v>
                </c:pt>
                <c:pt idx="508">
                  <c:v>26.077776865827179</c:v>
                </c:pt>
                <c:pt idx="509">
                  <c:v>26.075015070640507</c:v>
                </c:pt>
                <c:pt idx="510">
                  <c:v>25.507424618019115</c:v>
                </c:pt>
                <c:pt idx="511">
                  <c:v>25.506952126315891</c:v>
                </c:pt>
                <c:pt idx="512">
                  <c:v>23.564370161155306</c:v>
                </c:pt>
                <c:pt idx="513">
                  <c:v>22.57153176252843</c:v>
                </c:pt>
                <c:pt idx="514">
                  <c:v>22.570967137765454</c:v>
                </c:pt>
                <c:pt idx="515">
                  <c:v>20.987911665696458</c:v>
                </c:pt>
                <c:pt idx="516">
                  <c:v>20.53920862108497</c:v>
                </c:pt>
                <c:pt idx="517">
                  <c:v>20.539073250514171</c:v>
                </c:pt>
                <c:pt idx="518">
                  <c:v>20.45379601832164</c:v>
                </c:pt>
                <c:pt idx="519">
                  <c:v>20.429503772285923</c:v>
                </c:pt>
                <c:pt idx="520">
                  <c:v>20.610267335619092</c:v>
                </c:pt>
                <c:pt idx="521">
                  <c:v>20.476384168680941</c:v>
                </c:pt>
                <c:pt idx="522">
                  <c:v>20.678112716718314</c:v>
                </c:pt>
                <c:pt idx="523">
                  <c:v>20.962100506695116</c:v>
                </c:pt>
                <c:pt idx="524">
                  <c:v>21.101391014593908</c:v>
                </c:pt>
                <c:pt idx="525">
                  <c:v>21.371197892514431</c:v>
                </c:pt>
                <c:pt idx="526">
                  <c:v>23.070049635979323</c:v>
                </c:pt>
                <c:pt idx="527">
                  <c:v>23.295618280058246</c:v>
                </c:pt>
                <c:pt idx="528">
                  <c:v>23.581722462318304</c:v>
                </c:pt>
                <c:pt idx="529">
                  <c:v>24.150767678252631</c:v>
                </c:pt>
                <c:pt idx="530">
                  <c:v>24.899777855156714</c:v>
                </c:pt>
                <c:pt idx="531">
                  <c:v>26.094088448504507</c:v>
                </c:pt>
                <c:pt idx="532">
                  <c:v>29.978720683392101</c:v>
                </c:pt>
                <c:pt idx="533">
                  <c:v>36.804297914095585</c:v>
                </c:pt>
                <c:pt idx="534">
                  <c:v>42.666174726990413</c:v>
                </c:pt>
                <c:pt idx="535">
                  <c:v>46.559972593520762</c:v>
                </c:pt>
                <c:pt idx="536">
                  <c:v>46.872420630280594</c:v>
                </c:pt>
                <c:pt idx="537">
                  <c:v>47.089584108728751</c:v>
                </c:pt>
                <c:pt idx="538">
                  <c:v>51.091527057357517</c:v>
                </c:pt>
                <c:pt idx="539">
                  <c:v>55.48321355275754</c:v>
                </c:pt>
                <c:pt idx="540">
                  <c:v>57.290789555936946</c:v>
                </c:pt>
                <c:pt idx="541">
                  <c:v>57.332210173016435</c:v>
                </c:pt>
                <c:pt idx="542">
                  <c:v>59.221688801288735</c:v>
                </c:pt>
                <c:pt idx="543">
                  <c:v>62.270221474168046</c:v>
                </c:pt>
                <c:pt idx="544">
                  <c:v>64.340152961237209</c:v>
                </c:pt>
                <c:pt idx="545">
                  <c:v>66.686573438902812</c:v>
                </c:pt>
                <c:pt idx="546">
                  <c:v>67.256241373748253</c:v>
                </c:pt>
                <c:pt idx="547">
                  <c:v>67.388772038816882</c:v>
                </c:pt>
                <c:pt idx="548">
                  <c:v>69.466258864113456</c:v>
                </c:pt>
                <c:pt idx="549">
                  <c:v>69.501032417145979</c:v>
                </c:pt>
                <c:pt idx="550">
                  <c:v>71.912454511978197</c:v>
                </c:pt>
                <c:pt idx="551">
                  <c:v>72.157004172462166</c:v>
                </c:pt>
                <c:pt idx="552">
                  <c:v>72.77448306489643</c:v>
                </c:pt>
                <c:pt idx="553">
                  <c:v>73.089890312367558</c:v>
                </c:pt>
                <c:pt idx="554">
                  <c:v>73.199042135742488</c:v>
                </c:pt>
                <c:pt idx="555">
                  <c:v>73.00830458469018</c:v>
                </c:pt>
                <c:pt idx="556">
                  <c:v>72.708565920654848</c:v>
                </c:pt>
                <c:pt idx="557">
                  <c:v>73.513807627478371</c:v>
                </c:pt>
                <c:pt idx="558">
                  <c:v>74.075297429577702</c:v>
                </c:pt>
                <c:pt idx="559">
                  <c:v>74.093464971075178</c:v>
                </c:pt>
                <c:pt idx="560">
                  <c:v>74.10059574610068</c:v>
                </c:pt>
                <c:pt idx="561">
                  <c:v>74.501883084874606</c:v>
                </c:pt>
                <c:pt idx="562">
                  <c:v>74.572060128208989</c:v>
                </c:pt>
                <c:pt idx="563">
                  <c:v>74.63008622463505</c:v>
                </c:pt>
                <c:pt idx="564">
                  <c:v>74.788031633745419</c:v>
                </c:pt>
                <c:pt idx="565">
                  <c:v>74.797175764389834</c:v>
                </c:pt>
                <c:pt idx="566">
                  <c:v>74.799169482877161</c:v>
                </c:pt>
                <c:pt idx="567">
                  <c:v>74.901323648652181</c:v>
                </c:pt>
                <c:pt idx="568">
                  <c:v>74.906350314840878</c:v>
                </c:pt>
                <c:pt idx="569">
                  <c:v>75.107843239741101</c:v>
                </c:pt>
                <c:pt idx="570">
                  <c:v>75.486496831980759</c:v>
                </c:pt>
                <c:pt idx="571">
                  <c:v>75.608648055027189</c:v>
                </c:pt>
                <c:pt idx="572">
                  <c:v>75.609282368147674</c:v>
                </c:pt>
                <c:pt idx="573">
                  <c:v>75.612496865425115</c:v>
                </c:pt>
                <c:pt idx="574">
                  <c:v>75.620437324012556</c:v>
                </c:pt>
                <c:pt idx="575">
                  <c:v>75.632553666091582</c:v>
                </c:pt>
                <c:pt idx="576">
                  <c:v>75.576157511390448</c:v>
                </c:pt>
                <c:pt idx="577">
                  <c:v>75.725759561224109</c:v>
                </c:pt>
                <c:pt idx="578">
                  <c:v>75.958747486924835</c:v>
                </c:pt>
                <c:pt idx="579">
                  <c:v>75.939063403356343</c:v>
                </c:pt>
                <c:pt idx="580">
                  <c:v>75.802213761197478</c:v>
                </c:pt>
                <c:pt idx="581">
                  <c:v>75.841262677408622</c:v>
                </c:pt>
                <c:pt idx="582">
                  <c:v>75.898101312266434</c:v>
                </c:pt>
                <c:pt idx="583">
                  <c:v>75.899359924547596</c:v>
                </c:pt>
                <c:pt idx="584">
                  <c:v>75.901192627209497</c:v>
                </c:pt>
                <c:pt idx="585">
                  <c:v>75.987681346592439</c:v>
                </c:pt>
                <c:pt idx="586">
                  <c:v>75.9934841858488</c:v>
                </c:pt>
                <c:pt idx="587">
                  <c:v>75.995031795282813</c:v>
                </c:pt>
                <c:pt idx="588">
                  <c:v>76.040218256498378</c:v>
                </c:pt>
                <c:pt idx="589">
                  <c:v>76.004278051411148</c:v>
                </c:pt>
                <c:pt idx="590">
                  <c:v>75.999356807271511</c:v>
                </c:pt>
                <c:pt idx="591">
                  <c:v>75.998940991721611</c:v>
                </c:pt>
                <c:pt idx="592">
                  <c:v>75.880136171103786</c:v>
                </c:pt>
                <c:pt idx="593">
                  <c:v>75.74835944025449</c:v>
                </c:pt>
                <c:pt idx="594">
                  <c:v>75.671541376980016</c:v>
                </c:pt>
                <c:pt idx="595">
                  <c:v>75.877328027098613</c:v>
                </c:pt>
                <c:pt idx="596">
                  <c:v>76.009300184467818</c:v>
                </c:pt>
                <c:pt idx="597">
                  <c:v>75.969175863282615</c:v>
                </c:pt>
                <c:pt idx="598">
                  <c:v>76.001668999024432</c:v>
                </c:pt>
                <c:pt idx="599">
                  <c:v>75.876194337323184</c:v>
                </c:pt>
                <c:pt idx="600">
                  <c:v>75.820638669068913</c:v>
                </c:pt>
                <c:pt idx="601">
                  <c:v>75.820584971341944</c:v>
                </c:pt>
                <c:pt idx="602">
                  <c:v>75.819221954695692</c:v>
                </c:pt>
                <c:pt idx="603">
                  <c:v>75.784449698105476</c:v>
                </c:pt>
                <c:pt idx="604">
                  <c:v>75.760702938194186</c:v>
                </c:pt>
                <c:pt idx="605">
                  <c:v>75.63775381018705</c:v>
                </c:pt>
                <c:pt idx="606">
                  <c:v>75.529168151107555</c:v>
                </c:pt>
                <c:pt idx="607">
                  <c:v>75.201591502388709</c:v>
                </c:pt>
                <c:pt idx="608">
                  <c:v>75.196392579189109</c:v>
                </c:pt>
                <c:pt idx="609">
                  <c:v>75.178485652020484</c:v>
                </c:pt>
                <c:pt idx="610">
                  <c:v>74.97510293091095</c:v>
                </c:pt>
                <c:pt idx="611">
                  <c:v>74.942171067764178</c:v>
                </c:pt>
                <c:pt idx="612">
                  <c:v>74.835847419959137</c:v>
                </c:pt>
                <c:pt idx="613">
                  <c:v>74.46313373856897</c:v>
                </c:pt>
                <c:pt idx="614">
                  <c:v>74.466599168028495</c:v>
                </c:pt>
                <c:pt idx="615">
                  <c:v>74.464518117520939</c:v>
                </c:pt>
                <c:pt idx="616">
                  <c:v>73.437954052505944</c:v>
                </c:pt>
                <c:pt idx="617">
                  <c:v>73.435571974438858</c:v>
                </c:pt>
                <c:pt idx="618">
                  <c:v>73.414194259211257</c:v>
                </c:pt>
                <c:pt idx="619">
                  <c:v>73.387402796601265</c:v>
                </c:pt>
                <c:pt idx="620">
                  <c:v>73.348636659156085</c:v>
                </c:pt>
                <c:pt idx="621">
                  <c:v>72.273167248057263</c:v>
                </c:pt>
                <c:pt idx="622">
                  <c:v>72.0316252172383</c:v>
                </c:pt>
                <c:pt idx="623">
                  <c:v>71.198052225376003</c:v>
                </c:pt>
                <c:pt idx="624">
                  <c:v>70.3494016930687</c:v>
                </c:pt>
                <c:pt idx="625">
                  <c:v>69.290485802276649</c:v>
                </c:pt>
                <c:pt idx="626">
                  <c:v>69.285011258580468</c:v>
                </c:pt>
                <c:pt idx="627">
                  <c:v>69.259403837518079</c:v>
                </c:pt>
                <c:pt idx="628">
                  <c:v>67.886832317800355</c:v>
                </c:pt>
                <c:pt idx="629">
                  <c:v>67.840494081838997</c:v>
                </c:pt>
                <c:pt idx="630">
                  <c:v>67.832368435004469</c:v>
                </c:pt>
                <c:pt idx="631">
                  <c:v>66.493623139076647</c:v>
                </c:pt>
                <c:pt idx="632">
                  <c:v>64.059399752337612</c:v>
                </c:pt>
                <c:pt idx="633">
                  <c:v>61.610226402210493</c:v>
                </c:pt>
                <c:pt idx="634">
                  <c:v>61.535814479193974</c:v>
                </c:pt>
                <c:pt idx="635">
                  <c:v>60.224419521308988</c:v>
                </c:pt>
                <c:pt idx="636">
                  <c:v>56.99450139566445</c:v>
                </c:pt>
                <c:pt idx="637">
                  <c:v>51.259410280598608</c:v>
                </c:pt>
                <c:pt idx="638">
                  <c:v>50.914066237071786</c:v>
                </c:pt>
                <c:pt idx="639">
                  <c:v>47.865131861777328</c:v>
                </c:pt>
                <c:pt idx="640">
                  <c:v>40.550249427619939</c:v>
                </c:pt>
                <c:pt idx="641">
                  <c:v>40.543356897090327</c:v>
                </c:pt>
                <c:pt idx="642">
                  <c:v>40.528596262381363</c:v>
                </c:pt>
                <c:pt idx="643">
                  <c:v>40.209943130134363</c:v>
                </c:pt>
                <c:pt idx="644">
                  <c:v>36.685451907913375</c:v>
                </c:pt>
                <c:pt idx="645">
                  <c:v>29.055209549257107</c:v>
                </c:pt>
                <c:pt idx="646">
                  <c:v>27.990008735842093</c:v>
                </c:pt>
                <c:pt idx="647">
                  <c:v>25.40081477362973</c:v>
                </c:pt>
                <c:pt idx="648">
                  <c:v>23.155977839251225</c:v>
                </c:pt>
                <c:pt idx="649">
                  <c:v>21.830044073472404</c:v>
                </c:pt>
                <c:pt idx="650">
                  <c:v>21.756169141235475</c:v>
                </c:pt>
                <c:pt idx="651">
                  <c:v>21.701038141811665</c:v>
                </c:pt>
                <c:pt idx="652">
                  <c:v>21.671671682403094</c:v>
                </c:pt>
                <c:pt idx="653">
                  <c:v>20.960286440260589</c:v>
                </c:pt>
                <c:pt idx="654">
                  <c:v>19.958249703369233</c:v>
                </c:pt>
                <c:pt idx="655">
                  <c:v>19.943437126188499</c:v>
                </c:pt>
                <c:pt idx="656">
                  <c:v>19.957289798046201</c:v>
                </c:pt>
                <c:pt idx="657">
                  <c:v>20.419309226517289</c:v>
                </c:pt>
                <c:pt idx="658">
                  <c:v>21.122270801828357</c:v>
                </c:pt>
                <c:pt idx="659">
                  <c:v>21.141058015028811</c:v>
                </c:pt>
                <c:pt idx="660">
                  <c:v>21.207500966420149</c:v>
                </c:pt>
                <c:pt idx="661">
                  <c:v>22.021938939630296</c:v>
                </c:pt>
                <c:pt idx="662">
                  <c:v>22.843645826453457</c:v>
                </c:pt>
                <c:pt idx="663">
                  <c:v>25.646984788467691</c:v>
                </c:pt>
                <c:pt idx="664">
                  <c:v>25.783261226170193</c:v>
                </c:pt>
                <c:pt idx="665">
                  <c:v>27.126668277534389</c:v>
                </c:pt>
                <c:pt idx="666">
                  <c:v>29.108475691493364</c:v>
                </c:pt>
                <c:pt idx="667">
                  <c:v>31.062080117740347</c:v>
                </c:pt>
                <c:pt idx="668">
                  <c:v>39.448244419193287</c:v>
                </c:pt>
                <c:pt idx="669">
                  <c:v>39.579240621566001</c:v>
                </c:pt>
                <c:pt idx="670">
                  <c:v>52.867545719280749</c:v>
                </c:pt>
                <c:pt idx="671">
                  <c:v>54.848992120968489</c:v>
                </c:pt>
                <c:pt idx="672">
                  <c:v>56.107146924700281</c:v>
                </c:pt>
                <c:pt idx="673">
                  <c:v>56.929684270257894</c:v>
                </c:pt>
                <c:pt idx="674">
                  <c:v>56.96619271216138</c:v>
                </c:pt>
                <c:pt idx="675">
                  <c:v>57.869325870106863</c:v>
                </c:pt>
                <c:pt idx="676">
                  <c:v>60.134751151918145</c:v>
                </c:pt>
                <c:pt idx="677">
                  <c:v>64.021304121048004</c:v>
                </c:pt>
                <c:pt idx="678">
                  <c:v>66.427273685487378</c:v>
                </c:pt>
                <c:pt idx="679">
                  <c:v>67.455385822851227</c:v>
                </c:pt>
                <c:pt idx="680">
                  <c:v>67.494822878753581</c:v>
                </c:pt>
                <c:pt idx="681">
                  <c:v>67.58185649293344</c:v>
                </c:pt>
                <c:pt idx="682">
                  <c:v>69.276231605617596</c:v>
                </c:pt>
                <c:pt idx="683">
                  <c:v>69.501112439114507</c:v>
                </c:pt>
                <c:pt idx="684">
                  <c:v>71.706942798845176</c:v>
                </c:pt>
                <c:pt idx="685">
                  <c:v>71.915334823487441</c:v>
                </c:pt>
                <c:pt idx="686">
                  <c:v>73.057102075520419</c:v>
                </c:pt>
                <c:pt idx="687">
                  <c:v>73.098696731671055</c:v>
                </c:pt>
                <c:pt idx="688">
                  <c:v>72.503153685875091</c:v>
                </c:pt>
                <c:pt idx="689">
                  <c:v>72.50691705727057</c:v>
                </c:pt>
                <c:pt idx="690">
                  <c:v>73.397315998533031</c:v>
                </c:pt>
                <c:pt idx="691">
                  <c:v>73.437890091433246</c:v>
                </c:pt>
                <c:pt idx="692">
                  <c:v>74.14226601404431</c:v>
                </c:pt>
                <c:pt idx="693">
                  <c:v>74.154647138981147</c:v>
                </c:pt>
                <c:pt idx="694">
                  <c:v>74.167880602543448</c:v>
                </c:pt>
                <c:pt idx="695">
                  <c:v>74.392283916563798</c:v>
                </c:pt>
                <c:pt idx="696">
                  <c:v>74.541686194820429</c:v>
                </c:pt>
                <c:pt idx="697">
                  <c:v>74.693085576474417</c:v>
                </c:pt>
                <c:pt idx="698">
                  <c:v>74.79605964426753</c:v>
                </c:pt>
                <c:pt idx="699">
                  <c:v>74.979321424832136</c:v>
                </c:pt>
                <c:pt idx="700">
                  <c:v>74.984886322605689</c:v>
                </c:pt>
                <c:pt idx="701">
                  <c:v>74.990996816924394</c:v>
                </c:pt>
                <c:pt idx="702">
                  <c:v>75.10424364697306</c:v>
                </c:pt>
                <c:pt idx="703">
                  <c:v>75.307542263875334</c:v>
                </c:pt>
                <c:pt idx="704">
                  <c:v>75.355846084585735</c:v>
                </c:pt>
                <c:pt idx="705">
                  <c:v>75.611203214663021</c:v>
                </c:pt>
                <c:pt idx="706">
                  <c:v>75.712055955529678</c:v>
                </c:pt>
                <c:pt idx="707">
                  <c:v>75.439516426013967</c:v>
                </c:pt>
                <c:pt idx="708">
                  <c:v>75.361087338673656</c:v>
                </c:pt>
                <c:pt idx="709">
                  <c:v>75.395734268433984</c:v>
                </c:pt>
                <c:pt idx="710">
                  <c:v>75.400614441675501</c:v>
                </c:pt>
                <c:pt idx="711">
                  <c:v>75.426760128091118</c:v>
                </c:pt>
                <c:pt idx="712">
                  <c:v>75.661828293717747</c:v>
                </c:pt>
                <c:pt idx="713">
                  <c:v>75.630047768186458</c:v>
                </c:pt>
                <c:pt idx="714">
                  <c:v>75.641276950441949</c:v>
                </c:pt>
                <c:pt idx="715">
                  <c:v>75.820083063550143</c:v>
                </c:pt>
                <c:pt idx="716">
                  <c:v>75.849870890702888</c:v>
                </c:pt>
                <c:pt idx="717">
                  <c:v>75.85098882352635</c:v>
                </c:pt>
                <c:pt idx="718">
                  <c:v>75.852729832328976</c:v>
                </c:pt>
                <c:pt idx="719">
                  <c:v>75.903552024963233</c:v>
                </c:pt>
                <c:pt idx="720">
                  <c:v>75.988405585198393</c:v>
                </c:pt>
                <c:pt idx="721">
                  <c:v>75.924154728109372</c:v>
                </c:pt>
                <c:pt idx="722">
                  <c:v>75.923129876634889</c:v>
                </c:pt>
                <c:pt idx="723">
                  <c:v>75.918767428480052</c:v>
                </c:pt>
                <c:pt idx="724">
                  <c:v>75.834885610835485</c:v>
                </c:pt>
                <c:pt idx="725">
                  <c:v>75.832425574674318</c:v>
                </c:pt>
                <c:pt idx="726">
                  <c:v>75.831494909209127</c:v>
                </c:pt>
                <c:pt idx="727">
                  <c:v>75.706190032686337</c:v>
                </c:pt>
                <c:pt idx="728">
                  <c:v>75.984189476206723</c:v>
                </c:pt>
                <c:pt idx="729">
                  <c:v>75.989664419899086</c:v>
                </c:pt>
                <c:pt idx="730">
                  <c:v>75.994189864124436</c:v>
                </c:pt>
                <c:pt idx="731">
                  <c:v>75.549484378494114</c:v>
                </c:pt>
                <c:pt idx="732">
                  <c:v>75.549482874976889</c:v>
                </c:pt>
                <c:pt idx="733">
                  <c:v>75.531540782884619</c:v>
                </c:pt>
                <c:pt idx="734">
                  <c:v>75.478914903610075</c:v>
                </c:pt>
                <c:pt idx="735">
                  <c:v>75.406037555326151</c:v>
                </c:pt>
                <c:pt idx="736">
                  <c:v>75.40456749805999</c:v>
                </c:pt>
                <c:pt idx="737">
                  <c:v>75.403069751660666</c:v>
                </c:pt>
                <c:pt idx="738">
                  <c:v>75.380288402970749</c:v>
                </c:pt>
                <c:pt idx="739">
                  <c:v>75.324478637410763</c:v>
                </c:pt>
                <c:pt idx="740">
                  <c:v>75.276950590487289</c:v>
                </c:pt>
                <c:pt idx="741">
                  <c:v>75.100196329121658</c:v>
                </c:pt>
                <c:pt idx="742">
                  <c:v>75.089536845006279</c:v>
                </c:pt>
                <c:pt idx="743">
                  <c:v>75.077570904988178</c:v>
                </c:pt>
                <c:pt idx="744">
                  <c:v>74.748416677551489</c:v>
                </c:pt>
                <c:pt idx="745">
                  <c:v>74.7345995908709</c:v>
                </c:pt>
                <c:pt idx="746">
                  <c:v>74.548289152481317</c:v>
                </c:pt>
                <c:pt idx="747">
                  <c:v>74.344237637084149</c:v>
                </c:pt>
                <c:pt idx="748">
                  <c:v>74.445502591700233</c:v>
                </c:pt>
                <c:pt idx="749">
                  <c:v>74.517249518049965</c:v>
                </c:pt>
                <c:pt idx="750">
                  <c:v>73.717692492903026</c:v>
                </c:pt>
                <c:pt idx="751">
                  <c:v>73.5403867454677</c:v>
                </c:pt>
                <c:pt idx="752">
                  <c:v>73.436141614609653</c:v>
                </c:pt>
                <c:pt idx="753">
                  <c:v>73.277095253520883</c:v>
                </c:pt>
                <c:pt idx="754">
                  <c:v>73.166492166663843</c:v>
                </c:pt>
                <c:pt idx="755">
                  <c:v>73.144567953215315</c:v>
                </c:pt>
                <c:pt idx="756">
                  <c:v>73.128159022679668</c:v>
                </c:pt>
                <c:pt idx="757">
                  <c:v>72.306980459582959</c:v>
                </c:pt>
                <c:pt idx="758">
                  <c:v>71.649985221103762</c:v>
                </c:pt>
                <c:pt idx="759">
                  <c:v>71.24879454013842</c:v>
                </c:pt>
                <c:pt idx="760">
                  <c:v>69.540595316749986</c:v>
                </c:pt>
                <c:pt idx="761">
                  <c:v>69.061174077862333</c:v>
                </c:pt>
                <c:pt idx="762">
                  <c:v>69.046696429999528</c:v>
                </c:pt>
                <c:pt idx="763">
                  <c:v>69.033373442638279</c:v>
                </c:pt>
                <c:pt idx="764">
                  <c:v>68.363727872112719</c:v>
                </c:pt>
                <c:pt idx="765">
                  <c:v>68.333570075852819</c:v>
                </c:pt>
                <c:pt idx="766">
                  <c:v>68.306209691298548</c:v>
                </c:pt>
                <c:pt idx="767">
                  <c:v>66.290385242462619</c:v>
                </c:pt>
                <c:pt idx="768">
                  <c:v>64.138118056650043</c:v>
                </c:pt>
                <c:pt idx="769">
                  <c:v>63.543218086098932</c:v>
                </c:pt>
                <c:pt idx="770">
                  <c:v>62.185168666331307</c:v>
                </c:pt>
                <c:pt idx="771">
                  <c:v>62.161039490786955</c:v>
                </c:pt>
                <c:pt idx="772">
                  <c:v>60.059053750758224</c:v>
                </c:pt>
                <c:pt idx="773">
                  <c:v>59.554228391149174</c:v>
                </c:pt>
                <c:pt idx="774">
                  <c:v>50.28981548530939</c:v>
                </c:pt>
                <c:pt idx="775">
                  <c:v>47.203326874874612</c:v>
                </c:pt>
                <c:pt idx="776">
                  <c:v>47.048275224232285</c:v>
                </c:pt>
                <c:pt idx="777">
                  <c:v>44.725061758059262</c:v>
                </c:pt>
                <c:pt idx="778">
                  <c:v>41.126743116912763</c:v>
                </c:pt>
                <c:pt idx="779">
                  <c:v>38.74524737783571</c:v>
                </c:pt>
                <c:pt idx="780">
                  <c:v>36.109483365008771</c:v>
                </c:pt>
                <c:pt idx="781">
                  <c:v>30.874399207648111</c:v>
                </c:pt>
                <c:pt idx="782">
                  <c:v>29.56408881535484</c:v>
                </c:pt>
                <c:pt idx="783">
                  <c:v>29.068422521811868</c:v>
                </c:pt>
                <c:pt idx="784">
                  <c:v>28.106500638549686</c:v>
                </c:pt>
                <c:pt idx="785">
                  <c:v>23.734537153609377</c:v>
                </c:pt>
                <c:pt idx="786">
                  <c:v>23.712548623368829</c:v>
                </c:pt>
                <c:pt idx="787">
                  <c:v>23.699670653189685</c:v>
                </c:pt>
                <c:pt idx="788">
                  <c:v>23.488779210300244</c:v>
                </c:pt>
                <c:pt idx="789">
                  <c:v>23.483871327629242</c:v>
                </c:pt>
                <c:pt idx="790">
                  <c:v>20.606592764225329</c:v>
                </c:pt>
                <c:pt idx="791">
                  <c:v>20.259498545915914</c:v>
                </c:pt>
                <c:pt idx="792">
                  <c:v>20.252972317157219</c:v>
                </c:pt>
                <c:pt idx="793">
                  <c:v>20.472363894793499</c:v>
                </c:pt>
                <c:pt idx="794">
                  <c:v>20.07381841734993</c:v>
                </c:pt>
                <c:pt idx="795">
                  <c:v>19.237159968348038</c:v>
                </c:pt>
                <c:pt idx="796">
                  <c:v>19.45793766178743</c:v>
                </c:pt>
                <c:pt idx="797">
                  <c:v>20.799375985183783</c:v>
                </c:pt>
                <c:pt idx="798">
                  <c:v>20.824397626265046</c:v>
                </c:pt>
                <c:pt idx="799">
                  <c:v>20.873602196341682</c:v>
                </c:pt>
                <c:pt idx="800">
                  <c:v>20.888231876559963</c:v>
                </c:pt>
                <c:pt idx="801">
                  <c:v>20.936961460599644</c:v>
                </c:pt>
                <c:pt idx="802">
                  <c:v>20.950725882791357</c:v>
                </c:pt>
                <c:pt idx="803">
                  <c:v>21.631534291117585</c:v>
                </c:pt>
                <c:pt idx="804">
                  <c:v>25.101174108252774</c:v>
                </c:pt>
                <c:pt idx="805">
                  <c:v>30.01890891496469</c:v>
                </c:pt>
                <c:pt idx="806">
                  <c:v>33.396809601795304</c:v>
                </c:pt>
                <c:pt idx="807">
                  <c:v>34.118303199024353</c:v>
                </c:pt>
                <c:pt idx="808">
                  <c:v>36.429293952668324</c:v>
                </c:pt>
                <c:pt idx="809">
                  <c:v>46.105168611226347</c:v>
                </c:pt>
                <c:pt idx="810">
                  <c:v>46.377646730117</c:v>
                </c:pt>
                <c:pt idx="811">
                  <c:v>54.804669875672509</c:v>
                </c:pt>
                <c:pt idx="812">
                  <c:v>58.810723479888175</c:v>
                </c:pt>
                <c:pt idx="813">
                  <c:v>61.345817284176576</c:v>
                </c:pt>
                <c:pt idx="814">
                  <c:v>61.888146990851531</c:v>
                </c:pt>
                <c:pt idx="815">
                  <c:v>61.903402046488239</c:v>
                </c:pt>
                <c:pt idx="816">
                  <c:v>61.904985334566405</c:v>
                </c:pt>
                <c:pt idx="817">
                  <c:v>62.726155832672326</c:v>
                </c:pt>
                <c:pt idx="818">
                  <c:v>63.035361557296291</c:v>
                </c:pt>
                <c:pt idx="819">
                  <c:v>66.006493487567226</c:v>
                </c:pt>
                <c:pt idx="820">
                  <c:v>67.304328327149349</c:v>
                </c:pt>
                <c:pt idx="821">
                  <c:v>67.47053563299238</c:v>
                </c:pt>
                <c:pt idx="822">
                  <c:v>67.508789603297785</c:v>
                </c:pt>
                <c:pt idx="823">
                  <c:v>67.51065618738464</c:v>
                </c:pt>
                <c:pt idx="824">
                  <c:v>68.727773711870711</c:v>
                </c:pt>
                <c:pt idx="825">
                  <c:v>70.486323806918165</c:v>
                </c:pt>
                <c:pt idx="826">
                  <c:v>71.198366597467739</c:v>
                </c:pt>
                <c:pt idx="827">
                  <c:v>71.199634047326455</c:v>
                </c:pt>
                <c:pt idx="828">
                  <c:v>71.778267665839863</c:v>
                </c:pt>
                <c:pt idx="829">
                  <c:v>71.945416287211501</c:v>
                </c:pt>
                <c:pt idx="830">
                  <c:v>71.981455753358432</c:v>
                </c:pt>
                <c:pt idx="831">
                  <c:v>72.797419258988043</c:v>
                </c:pt>
                <c:pt idx="832">
                  <c:v>72.812799602569669</c:v>
                </c:pt>
                <c:pt idx="833">
                  <c:v>72.813252403125915</c:v>
                </c:pt>
                <c:pt idx="834">
                  <c:v>73.688443529641688</c:v>
                </c:pt>
                <c:pt idx="835">
                  <c:v>73.760096458267427</c:v>
                </c:pt>
                <c:pt idx="836">
                  <c:v>73.813079447603414</c:v>
                </c:pt>
                <c:pt idx="837">
                  <c:v>73.845635714438728</c:v>
                </c:pt>
                <c:pt idx="838">
                  <c:v>73.867441580597102</c:v>
                </c:pt>
                <c:pt idx="839">
                  <c:v>73.86919652331612</c:v>
                </c:pt>
                <c:pt idx="840">
                  <c:v>73.876606481653013</c:v>
                </c:pt>
                <c:pt idx="841">
                  <c:v>74.087620751045677</c:v>
                </c:pt>
                <c:pt idx="842">
                  <c:v>74.08767361082046</c:v>
                </c:pt>
                <c:pt idx="843">
                  <c:v>74.0924484152753</c:v>
                </c:pt>
                <c:pt idx="844">
                  <c:v>74.239445356364499</c:v>
                </c:pt>
                <c:pt idx="845">
                  <c:v>74.283456055129278</c:v>
                </c:pt>
                <c:pt idx="846">
                  <c:v>74.370959826849258</c:v>
                </c:pt>
                <c:pt idx="847">
                  <c:v>74.671148988287669</c:v>
                </c:pt>
                <c:pt idx="848">
                  <c:v>74.667348139450681</c:v>
                </c:pt>
                <c:pt idx="849">
                  <c:v>74.857964043107415</c:v>
                </c:pt>
                <c:pt idx="850">
                  <c:v>74.811819186218187</c:v>
                </c:pt>
                <c:pt idx="851">
                  <c:v>74.877299889115434</c:v>
                </c:pt>
                <c:pt idx="852">
                  <c:v>74.921284133428458</c:v>
                </c:pt>
                <c:pt idx="853">
                  <c:v>74.926951931454298</c:v>
                </c:pt>
                <c:pt idx="854">
                  <c:v>74.927462872579085</c:v>
                </c:pt>
                <c:pt idx="855">
                  <c:v>75.071756911958119</c:v>
                </c:pt>
                <c:pt idx="856">
                  <c:v>74.947555963303259</c:v>
                </c:pt>
                <c:pt idx="857">
                  <c:v>74.785741736359014</c:v>
                </c:pt>
                <c:pt idx="858">
                  <c:v>74.644776412385539</c:v>
                </c:pt>
                <c:pt idx="859">
                  <c:v>74.648722422147557</c:v>
                </c:pt>
                <c:pt idx="860">
                  <c:v>74.654861993161859</c:v>
                </c:pt>
                <c:pt idx="861">
                  <c:v>74.656854009619849</c:v>
                </c:pt>
                <c:pt idx="862">
                  <c:v>74.657479465214635</c:v>
                </c:pt>
                <c:pt idx="863">
                  <c:v>74.700472523940448</c:v>
                </c:pt>
                <c:pt idx="864">
                  <c:v>74.573460581427511</c:v>
                </c:pt>
                <c:pt idx="865">
                  <c:v>74.568156866001885</c:v>
                </c:pt>
                <c:pt idx="866">
                  <c:v>74.565748018359287</c:v>
                </c:pt>
                <c:pt idx="867">
                  <c:v>74.470233500940395</c:v>
                </c:pt>
                <c:pt idx="868">
                  <c:v>74.329494258700819</c:v>
                </c:pt>
                <c:pt idx="869">
                  <c:v>74.370471440453514</c:v>
                </c:pt>
                <c:pt idx="870">
                  <c:v>74.370467705922252</c:v>
                </c:pt>
                <c:pt idx="871">
                  <c:v>74.998212199738887</c:v>
                </c:pt>
                <c:pt idx="872">
                  <c:v>74.903227617565037</c:v>
                </c:pt>
                <c:pt idx="873">
                  <c:v>74.645948872816447</c:v>
                </c:pt>
                <c:pt idx="874">
                  <c:v>74.2425057601058</c:v>
                </c:pt>
                <c:pt idx="875">
                  <c:v>74.078049112763992</c:v>
                </c:pt>
                <c:pt idx="876">
                  <c:v>74.073994769011762</c:v>
                </c:pt>
                <c:pt idx="877">
                  <c:v>74.073277658356858</c:v>
                </c:pt>
                <c:pt idx="878">
                  <c:v>73.880990416423984</c:v>
                </c:pt>
                <c:pt idx="879">
                  <c:v>73.875621146539615</c:v>
                </c:pt>
                <c:pt idx="880">
                  <c:v>73.874681018106415</c:v>
                </c:pt>
                <c:pt idx="881">
                  <c:v>73.8620341921239</c:v>
                </c:pt>
                <c:pt idx="882">
                  <c:v>73.880414685110608</c:v>
                </c:pt>
                <c:pt idx="883">
                  <c:v>73.89025071468248</c:v>
                </c:pt>
                <c:pt idx="884">
                  <c:v>73.802601805359359</c:v>
                </c:pt>
                <c:pt idx="885">
                  <c:v>73.778899958733589</c:v>
                </c:pt>
                <c:pt idx="886">
                  <c:v>73.77129000671259</c:v>
                </c:pt>
                <c:pt idx="887">
                  <c:v>73.161597784549102</c:v>
                </c:pt>
                <c:pt idx="888">
                  <c:v>72.748250105551818</c:v>
                </c:pt>
                <c:pt idx="889">
                  <c:v>73.017583743411663</c:v>
                </c:pt>
                <c:pt idx="890">
                  <c:v>72.998270770333221</c:v>
                </c:pt>
                <c:pt idx="891">
                  <c:v>72.798643684025279</c:v>
                </c:pt>
                <c:pt idx="892">
                  <c:v>72.490763839131176</c:v>
                </c:pt>
                <c:pt idx="893">
                  <c:v>72.154668023149583</c:v>
                </c:pt>
                <c:pt idx="894">
                  <c:v>71.497789705095556</c:v>
                </c:pt>
                <c:pt idx="895">
                  <c:v>70.988091340960409</c:v>
                </c:pt>
                <c:pt idx="896">
                  <c:v>70.969927842779285</c:v>
                </c:pt>
                <c:pt idx="897">
                  <c:v>70.608054706486655</c:v>
                </c:pt>
                <c:pt idx="898">
                  <c:v>70.601150326967982</c:v>
                </c:pt>
                <c:pt idx="899">
                  <c:v>69.784088442013157</c:v>
                </c:pt>
                <c:pt idx="900">
                  <c:v>69.585662556921747</c:v>
                </c:pt>
                <c:pt idx="901">
                  <c:v>66.926443736123659</c:v>
                </c:pt>
                <c:pt idx="902">
                  <c:v>66.270091154260854</c:v>
                </c:pt>
                <c:pt idx="903">
                  <c:v>66.228986157903634</c:v>
                </c:pt>
                <c:pt idx="904">
                  <c:v>66.22783109423213</c:v>
                </c:pt>
                <c:pt idx="905">
                  <c:v>66.521475317361677</c:v>
                </c:pt>
                <c:pt idx="906">
                  <c:v>66.498103069943198</c:v>
                </c:pt>
                <c:pt idx="907">
                  <c:v>66.464474762579911</c:v>
                </c:pt>
                <c:pt idx="908">
                  <c:v>63.377228091971851</c:v>
                </c:pt>
                <c:pt idx="909">
                  <c:v>60.24228306248795</c:v>
                </c:pt>
                <c:pt idx="910">
                  <c:v>60.203337882302478</c:v>
                </c:pt>
                <c:pt idx="911">
                  <c:v>59.854241544742415</c:v>
                </c:pt>
                <c:pt idx="912">
                  <c:v>58.848760859800478</c:v>
                </c:pt>
                <c:pt idx="913">
                  <c:v>57.924419842142953</c:v>
                </c:pt>
                <c:pt idx="914">
                  <c:v>56.966569070818004</c:v>
                </c:pt>
                <c:pt idx="915">
                  <c:v>48.859391591408993</c:v>
                </c:pt>
                <c:pt idx="916">
                  <c:v>38.609882802791155</c:v>
                </c:pt>
                <c:pt idx="917">
                  <c:v>38.558268231864204</c:v>
                </c:pt>
                <c:pt idx="918">
                  <c:v>38.389619303164345</c:v>
                </c:pt>
                <c:pt idx="919">
                  <c:v>34.516985554723725</c:v>
                </c:pt>
                <c:pt idx="920">
                  <c:v>28.700038857430286</c:v>
                </c:pt>
                <c:pt idx="921">
                  <c:v>27.454640510100873</c:v>
                </c:pt>
                <c:pt idx="922">
                  <c:v>25.092318671897893</c:v>
                </c:pt>
                <c:pt idx="923">
                  <c:v>23.777819782331854</c:v>
                </c:pt>
                <c:pt idx="924">
                  <c:v>20.319790061728327</c:v>
                </c:pt>
                <c:pt idx="925">
                  <c:v>19.474629382138318</c:v>
                </c:pt>
                <c:pt idx="926">
                  <c:v>17.688395556433029</c:v>
                </c:pt>
                <c:pt idx="927">
                  <c:v>15.462294408627026</c:v>
                </c:pt>
                <c:pt idx="928">
                  <c:v>14.502469384050949</c:v>
                </c:pt>
                <c:pt idx="929">
                  <c:v>13.978493267580006</c:v>
                </c:pt>
                <c:pt idx="930">
                  <c:v>13.052194189229454</c:v>
                </c:pt>
                <c:pt idx="931">
                  <c:v>12.166883884816022</c:v>
                </c:pt>
                <c:pt idx="932">
                  <c:v>11.038821722307402</c:v>
                </c:pt>
                <c:pt idx="933">
                  <c:v>10.000213094534431</c:v>
                </c:pt>
                <c:pt idx="934">
                  <c:v>9.7366345405521315</c:v>
                </c:pt>
                <c:pt idx="935">
                  <c:v>8.2304591481999729</c:v>
                </c:pt>
                <c:pt idx="936">
                  <c:v>8.1532249208094001</c:v>
                </c:pt>
                <c:pt idx="937">
                  <c:v>8.1452889924362299</c:v>
                </c:pt>
                <c:pt idx="938">
                  <c:v>8.1415865110258743</c:v>
                </c:pt>
                <c:pt idx="939">
                  <c:v>7.6909657922662777</c:v>
                </c:pt>
                <c:pt idx="940">
                  <c:v>7.0074521121164155</c:v>
                </c:pt>
                <c:pt idx="941">
                  <c:v>6.8639416030163805</c:v>
                </c:pt>
                <c:pt idx="942">
                  <c:v>6.1241219321989826</c:v>
                </c:pt>
                <c:pt idx="943">
                  <c:v>5.6604479781855321</c:v>
                </c:pt>
                <c:pt idx="944">
                  <c:v>5.6601523286550837</c:v>
                </c:pt>
                <c:pt idx="945">
                  <c:v>5.6438891551815535</c:v>
                </c:pt>
                <c:pt idx="946">
                  <c:v>5.643394459312681</c:v>
                </c:pt>
                <c:pt idx="947">
                  <c:v>4.7276882051727362</c:v>
                </c:pt>
                <c:pt idx="948">
                  <c:v>4.4868373179514505</c:v>
                </c:pt>
                <c:pt idx="949">
                  <c:v>4.1620447511909484</c:v>
                </c:pt>
                <c:pt idx="950">
                  <c:v>4.214118043956196</c:v>
                </c:pt>
                <c:pt idx="951">
                  <c:v>4.1793636519152511</c:v>
                </c:pt>
                <c:pt idx="952">
                  <c:v>4.1603622380392666</c:v>
                </c:pt>
                <c:pt idx="953">
                  <c:v>3.6306278937685135</c:v>
                </c:pt>
                <c:pt idx="954">
                  <c:v>3.2889076321546642</c:v>
                </c:pt>
                <c:pt idx="955">
                  <c:v>3.1610639928960271</c:v>
                </c:pt>
                <c:pt idx="956">
                  <c:v>3.0215961747209152</c:v>
                </c:pt>
                <c:pt idx="957">
                  <c:v>2.8227143392537264</c:v>
                </c:pt>
                <c:pt idx="958">
                  <c:v>2.727232721561661</c:v>
                </c:pt>
                <c:pt idx="959">
                  <c:v>2.3308832624905382</c:v>
                </c:pt>
                <c:pt idx="960">
                  <c:v>2.29956693203953</c:v>
                </c:pt>
                <c:pt idx="961">
                  <c:v>2.2291353419521203</c:v>
                </c:pt>
                <c:pt idx="962">
                  <c:v>2.2352363582468491</c:v>
                </c:pt>
                <c:pt idx="963">
                  <c:v>2.22070424994924</c:v>
                </c:pt>
                <c:pt idx="964">
                  <c:v>2.2130572956230807</c:v>
                </c:pt>
                <c:pt idx="965">
                  <c:v>2.1742703057641983</c:v>
                </c:pt>
                <c:pt idx="966">
                  <c:v>2.1651544104600942</c:v>
                </c:pt>
                <c:pt idx="967">
                  <c:v>2.1633446583808329</c:v>
                </c:pt>
                <c:pt idx="968">
                  <c:v>1.7694131507911159</c:v>
                </c:pt>
                <c:pt idx="969">
                  <c:v>1.7669601088260631</c:v>
                </c:pt>
                <c:pt idx="970">
                  <c:v>1.7567738559045318</c:v>
                </c:pt>
                <c:pt idx="971">
                  <c:v>1.7557209184050988</c:v>
                </c:pt>
                <c:pt idx="972">
                  <c:v>1.7539011629088317</c:v>
                </c:pt>
                <c:pt idx="973">
                  <c:v>1.4913375756623386</c:v>
                </c:pt>
                <c:pt idx="974">
                  <c:v>1.4459897939560897</c:v>
                </c:pt>
                <c:pt idx="975">
                  <c:v>1.4155154550499636</c:v>
                </c:pt>
                <c:pt idx="976">
                  <c:v>1.3932559829022089</c:v>
                </c:pt>
                <c:pt idx="977">
                  <c:v>1.3472778038909601</c:v>
                </c:pt>
                <c:pt idx="978">
                  <c:v>1.3251632782364178</c:v>
                </c:pt>
                <c:pt idx="979">
                  <c:v>1.3176025612317122</c:v>
                </c:pt>
                <c:pt idx="980">
                  <c:v>1.3061632152663798</c:v>
                </c:pt>
                <c:pt idx="981">
                  <c:v>1.2937437491787671</c:v>
                </c:pt>
                <c:pt idx="982">
                  <c:v>1.2394607889065958</c:v>
                </c:pt>
                <c:pt idx="983">
                  <c:v>1.174173016152122</c:v>
                </c:pt>
                <c:pt idx="984">
                  <c:v>1.1013261193990296</c:v>
                </c:pt>
                <c:pt idx="985">
                  <c:v>1.0929167488374099</c:v>
                </c:pt>
                <c:pt idx="986">
                  <c:v>1.0863950775003699</c:v>
                </c:pt>
                <c:pt idx="987">
                  <c:v>1.0855927304654178</c:v>
                </c:pt>
                <c:pt idx="988">
                  <c:v>1.0787210112278658</c:v>
                </c:pt>
                <c:pt idx="989">
                  <c:v>0.99484894372572552</c:v>
                </c:pt>
                <c:pt idx="990">
                  <c:v>0.95660799190950163</c:v>
                </c:pt>
                <c:pt idx="991">
                  <c:v>0.94705973206514271</c:v>
                </c:pt>
                <c:pt idx="992">
                  <c:v>0.93706899834032453</c:v>
                </c:pt>
                <c:pt idx="993">
                  <c:v>0.84551527466151577</c:v>
                </c:pt>
                <c:pt idx="994">
                  <c:v>0.8359816233660331</c:v>
                </c:pt>
                <c:pt idx="995">
                  <c:v>0.82472613294930563</c:v>
                </c:pt>
                <c:pt idx="996">
                  <c:v>0.76934152641497711</c:v>
                </c:pt>
                <c:pt idx="997">
                  <c:v>0.68183257744372161</c:v>
                </c:pt>
                <c:pt idx="998">
                  <c:v>0.67132022154015003</c:v>
                </c:pt>
                <c:pt idx="999">
                  <c:v>0.67436483437143979</c:v>
                </c:pt>
                <c:pt idx="1000">
                  <c:v>0.6649155989353247</c:v>
                </c:pt>
                <c:pt idx="1001">
                  <c:v>0.65039813884738062</c:v>
                </c:pt>
                <c:pt idx="1002">
                  <c:v>0.64944013906660525</c:v>
                </c:pt>
                <c:pt idx="1003">
                  <c:v>0.64206024298078235</c:v>
                </c:pt>
                <c:pt idx="1004">
                  <c:v>0.63226545220752228</c:v>
                </c:pt>
                <c:pt idx="1005">
                  <c:v>0.57636260730411004</c:v>
                </c:pt>
                <c:pt idx="1006">
                  <c:v>0.55031471460311765</c:v>
                </c:pt>
                <c:pt idx="1007">
                  <c:v>0.54804926397627263</c:v>
                </c:pt>
                <c:pt idx="1008">
                  <c:v>0.50931265809188597</c:v>
                </c:pt>
                <c:pt idx="1009">
                  <c:v>0.50461230463319162</c:v>
                </c:pt>
                <c:pt idx="1010">
                  <c:v>0.43986308231760318</c:v>
                </c:pt>
                <c:pt idx="1011">
                  <c:v>0.4377226713560769</c:v>
                </c:pt>
                <c:pt idx="1012">
                  <c:v>0.43828350294554624</c:v>
                </c:pt>
                <c:pt idx="1013">
                  <c:v>0.43197122087174289</c:v>
                </c:pt>
                <c:pt idx="1014">
                  <c:v>0.42983527962828727</c:v>
                </c:pt>
                <c:pt idx="1015">
                  <c:v>0.41873372209119408</c:v>
                </c:pt>
                <c:pt idx="1016">
                  <c:v>0.41081248194024877</c:v>
                </c:pt>
                <c:pt idx="1017">
                  <c:v>0.40968003285864307</c:v>
                </c:pt>
                <c:pt idx="1018">
                  <c:v>0.4042715704229245</c:v>
                </c:pt>
                <c:pt idx="1019">
                  <c:v>0.35370493944225812</c:v>
                </c:pt>
                <c:pt idx="1020">
                  <c:v>0.35064858465071191</c:v>
                </c:pt>
                <c:pt idx="1021">
                  <c:v>0.33409420130965051</c:v>
                </c:pt>
                <c:pt idx="1022">
                  <c:v>0.33264138850835334</c:v>
                </c:pt>
                <c:pt idx="1023">
                  <c:v>0.32038788124940326</c:v>
                </c:pt>
                <c:pt idx="1024">
                  <c:v>0.27873467181443362</c:v>
                </c:pt>
                <c:pt idx="1025">
                  <c:v>0.23979634861098587</c:v>
                </c:pt>
                <c:pt idx="1026">
                  <c:v>0.21541631303300698</c:v>
                </c:pt>
                <c:pt idx="1027">
                  <c:v>0.21197594948621418</c:v>
                </c:pt>
                <c:pt idx="1028">
                  <c:v>0.18472391392525592</c:v>
                </c:pt>
                <c:pt idx="1029">
                  <c:v>0.18324202881967599</c:v>
                </c:pt>
                <c:pt idx="1030">
                  <c:v>0.17643423901498007</c:v>
                </c:pt>
                <c:pt idx="1031">
                  <c:v>0.1654103228157463</c:v>
                </c:pt>
                <c:pt idx="1032">
                  <c:v>0.16454761974736934</c:v>
                </c:pt>
                <c:pt idx="1033">
                  <c:v>0.15877258290230231</c:v>
                </c:pt>
                <c:pt idx="1034">
                  <c:v>0.15203687783081271</c:v>
                </c:pt>
                <c:pt idx="1035">
                  <c:v>0.15457278472371722</c:v>
                </c:pt>
                <c:pt idx="1036">
                  <c:v>0.13254864442292627</c:v>
                </c:pt>
                <c:pt idx="1037">
                  <c:v>0.13235696215626433</c:v>
                </c:pt>
                <c:pt idx="1038">
                  <c:v>0.13212368569994568</c:v>
                </c:pt>
                <c:pt idx="1039">
                  <c:v>0.13190181810825233</c:v>
                </c:pt>
                <c:pt idx="1040">
                  <c:v>0.12302084685225684</c:v>
                </c:pt>
                <c:pt idx="1041">
                  <c:v>0.11343337883008177</c:v>
                </c:pt>
                <c:pt idx="1042">
                  <c:v>0.10159478283476993</c:v>
                </c:pt>
                <c:pt idx="1043">
                  <c:v>0.10029580985261501</c:v>
                </c:pt>
                <c:pt idx="1044">
                  <c:v>9.4389279942798929E-2</c:v>
                </c:pt>
                <c:pt idx="1045">
                  <c:v>9.0412797789307581E-2</c:v>
                </c:pt>
                <c:pt idx="1046">
                  <c:v>9.0317552529934467E-2</c:v>
                </c:pt>
                <c:pt idx="1047">
                  <c:v>8.922111852522456E-2</c:v>
                </c:pt>
                <c:pt idx="1048">
                  <c:v>8.6825015952032694E-2</c:v>
                </c:pt>
              </c:numCache>
            </c:numRef>
          </c:yVal>
          <c:smooth val="1"/>
        </c:ser>
        <c:ser>
          <c:idx val="4"/>
          <c:order val="4"/>
          <c:tx>
            <c:strRef>
              <c:f>'0.5mm'!$U$1</c:f>
              <c:strCache>
                <c:ptCount val="1"/>
                <c:pt idx="0">
                  <c:v>Field_0.50mm</c:v>
                </c:pt>
              </c:strCache>
            </c:strRef>
          </c:tx>
          <c:spPr>
            <a:ln w="12700"/>
          </c:spPr>
          <c:marker>
            <c:symbol val="none"/>
          </c:marker>
          <c:xVal>
            <c:numRef>
              <c:f>'0.5mm'!$T$2:$T$1017</c:f>
              <c:numCache>
                <c:formatCode>General</c:formatCode>
                <c:ptCount val="1016"/>
                <c:pt idx="0">
                  <c:v>-0.16</c:v>
                </c:pt>
                <c:pt idx="1">
                  <c:v>-0.15651098716680337</c:v>
                </c:pt>
                <c:pt idx="2">
                  <c:v>-0.15550332817157717</c:v>
                </c:pt>
                <c:pt idx="3">
                  <c:v>-0.15529824307992043</c:v>
                </c:pt>
                <c:pt idx="4">
                  <c:v>-0.15411636790153399</c:v>
                </c:pt>
                <c:pt idx="5">
                  <c:v>-0.15110710685406423</c:v>
                </c:pt>
                <c:pt idx="6">
                  <c:v>-0.15092188181374899</c:v>
                </c:pt>
                <c:pt idx="7">
                  <c:v>-0.15052906242246733</c:v>
                </c:pt>
                <c:pt idx="8">
                  <c:v>-0.14944546031745937</c:v>
                </c:pt>
                <c:pt idx="9">
                  <c:v>-0.14751072253761799</c:v>
                </c:pt>
                <c:pt idx="10">
                  <c:v>-0.14725829137072927</c:v>
                </c:pt>
                <c:pt idx="11">
                  <c:v>-0.14709721923907501</c:v>
                </c:pt>
                <c:pt idx="12">
                  <c:v>-0.145600685216907</c:v>
                </c:pt>
                <c:pt idx="13">
                  <c:v>-0.14275324409969023</c:v>
                </c:pt>
                <c:pt idx="14">
                  <c:v>-0.14059100317183326</c:v>
                </c:pt>
                <c:pt idx="15">
                  <c:v>-0.13985316109528401</c:v>
                </c:pt>
                <c:pt idx="16">
                  <c:v>-0.13430495645358687</c:v>
                </c:pt>
                <c:pt idx="17">
                  <c:v>-0.13422262784736416</c:v>
                </c:pt>
                <c:pt idx="18">
                  <c:v>-0.13398263564666599</c:v>
                </c:pt>
                <c:pt idx="19">
                  <c:v>-0.13268381390863074</c:v>
                </c:pt>
                <c:pt idx="20">
                  <c:v>-0.131817759544712</c:v>
                </c:pt>
                <c:pt idx="21">
                  <c:v>-0.13120689489462223</c:v>
                </c:pt>
                <c:pt idx="22">
                  <c:v>-0.13114943248221933</c:v>
                </c:pt>
                <c:pt idx="23">
                  <c:v>-0.13103602071370388</c:v>
                </c:pt>
                <c:pt idx="24">
                  <c:v>-0.12760199321024987</c:v>
                </c:pt>
                <c:pt idx="25">
                  <c:v>-0.12549773368555001</c:v>
                </c:pt>
                <c:pt idx="26">
                  <c:v>-0.12547276240326197</c:v>
                </c:pt>
                <c:pt idx="27">
                  <c:v>-0.12506320962668097</c:v>
                </c:pt>
                <c:pt idx="28">
                  <c:v>-0.12396330047000513</c:v>
                </c:pt>
                <c:pt idx="29">
                  <c:v>-0.12173312057308025</c:v>
                </c:pt>
                <c:pt idx="30">
                  <c:v>-0.12115856433232292</c:v>
                </c:pt>
                <c:pt idx="31">
                  <c:v>-0.11862904555340709</c:v>
                </c:pt>
                <c:pt idx="32">
                  <c:v>-0.11734624260625413</c:v>
                </c:pt>
                <c:pt idx="33">
                  <c:v>-0.116840138545173</c:v>
                </c:pt>
                <c:pt idx="34">
                  <c:v>-0.1162361709923361</c:v>
                </c:pt>
                <c:pt idx="35">
                  <c:v>-0.113908137248198</c:v>
                </c:pt>
                <c:pt idx="36">
                  <c:v>-0.110523803750776</c:v>
                </c:pt>
                <c:pt idx="37">
                  <c:v>-0.10981548020527702</c:v>
                </c:pt>
                <c:pt idx="38">
                  <c:v>-0.10811549737666108</c:v>
                </c:pt>
                <c:pt idx="39">
                  <c:v>-0.10800288549263802</c:v>
                </c:pt>
                <c:pt idx="40">
                  <c:v>-0.10273295074814613</c:v>
                </c:pt>
                <c:pt idx="41">
                  <c:v>-0.10208364661105308</c:v>
                </c:pt>
                <c:pt idx="42">
                  <c:v>-0.1019845395056191</c:v>
                </c:pt>
                <c:pt idx="43">
                  <c:v>-9.9834885817974714E-2</c:v>
                </c:pt>
                <c:pt idx="44">
                  <c:v>-9.8288079430756195E-2</c:v>
                </c:pt>
                <c:pt idx="45">
                  <c:v>-9.3075878766182688E-2</c:v>
                </c:pt>
                <c:pt idx="46">
                  <c:v>-9.2264208813523749E-2</c:v>
                </c:pt>
                <c:pt idx="47">
                  <c:v>-9.2176161139715579E-2</c:v>
                </c:pt>
                <c:pt idx="48">
                  <c:v>-9.0579263614633712E-2</c:v>
                </c:pt>
                <c:pt idx="49">
                  <c:v>-8.8959736631513991E-2</c:v>
                </c:pt>
                <c:pt idx="50">
                  <c:v>-8.8959137744007544E-2</c:v>
                </c:pt>
                <c:pt idx="51">
                  <c:v>-8.895864562385157E-2</c:v>
                </c:pt>
                <c:pt idx="52">
                  <c:v>-8.5823780309633002E-2</c:v>
                </c:pt>
                <c:pt idx="53">
                  <c:v>-8.5220514791321381E-2</c:v>
                </c:pt>
                <c:pt idx="54">
                  <c:v>-8.3673058481572915E-2</c:v>
                </c:pt>
                <c:pt idx="55">
                  <c:v>-8.339584705554276E-2</c:v>
                </c:pt>
                <c:pt idx="56">
                  <c:v>-8.1998921248106801E-2</c:v>
                </c:pt>
                <c:pt idx="57">
                  <c:v>-8.1266684295723687E-2</c:v>
                </c:pt>
                <c:pt idx="58">
                  <c:v>-7.9780005489136982E-2</c:v>
                </c:pt>
                <c:pt idx="59">
                  <c:v>-7.9408997410963328E-2</c:v>
                </c:pt>
                <c:pt idx="60">
                  <c:v>-7.7596845083235597E-2</c:v>
                </c:pt>
                <c:pt idx="61">
                  <c:v>-7.7380355499178405E-2</c:v>
                </c:pt>
                <c:pt idx="62">
                  <c:v>-7.6686487566807904E-2</c:v>
                </c:pt>
                <c:pt idx="63">
                  <c:v>-7.6189798169913198E-2</c:v>
                </c:pt>
                <c:pt idx="64">
                  <c:v>-7.5911623044975493E-2</c:v>
                </c:pt>
                <c:pt idx="65">
                  <c:v>-7.5188243895414106E-2</c:v>
                </c:pt>
                <c:pt idx="66">
                  <c:v>-7.4100199599030997E-2</c:v>
                </c:pt>
                <c:pt idx="67">
                  <c:v>-7.2687761711944909E-2</c:v>
                </c:pt>
                <c:pt idx="68">
                  <c:v>-7.2277408414979302E-2</c:v>
                </c:pt>
                <c:pt idx="69">
                  <c:v>-7.2174625197961195E-2</c:v>
                </c:pt>
                <c:pt idx="70">
                  <c:v>-7.2045382851393683E-2</c:v>
                </c:pt>
                <c:pt idx="71">
                  <c:v>-7.118902874807978E-2</c:v>
                </c:pt>
                <c:pt idx="72">
                  <c:v>-7.0754777209772898E-2</c:v>
                </c:pt>
                <c:pt idx="73">
                  <c:v>-7.0546083676145233E-2</c:v>
                </c:pt>
                <c:pt idx="74">
                  <c:v>-7.0371909292531509E-2</c:v>
                </c:pt>
                <c:pt idx="75">
                  <c:v>-6.9683049693514201E-2</c:v>
                </c:pt>
                <c:pt idx="76">
                  <c:v>-6.8964608126589194E-2</c:v>
                </c:pt>
                <c:pt idx="77">
                  <c:v>-6.8382012350121826E-2</c:v>
                </c:pt>
                <c:pt idx="78">
                  <c:v>-6.7338389523560402E-2</c:v>
                </c:pt>
                <c:pt idx="79">
                  <c:v>-6.7302790719688727E-2</c:v>
                </c:pt>
                <c:pt idx="80">
                  <c:v>-6.7229617483600707E-2</c:v>
                </c:pt>
                <c:pt idx="81">
                  <c:v>-6.6848565891039394E-2</c:v>
                </c:pt>
                <c:pt idx="82">
                  <c:v>-6.6386646987701498E-2</c:v>
                </c:pt>
                <c:pt idx="83">
                  <c:v>-6.5876997676425686E-2</c:v>
                </c:pt>
                <c:pt idx="84">
                  <c:v>-6.5435553968575005E-2</c:v>
                </c:pt>
                <c:pt idx="85">
                  <c:v>-6.5214783869898804E-2</c:v>
                </c:pt>
                <c:pt idx="86">
                  <c:v>-6.5209131213962102E-2</c:v>
                </c:pt>
                <c:pt idx="87">
                  <c:v>-6.4913265660332703E-2</c:v>
                </c:pt>
                <c:pt idx="88">
                  <c:v>-6.4698486134608116E-2</c:v>
                </c:pt>
                <c:pt idx="89">
                  <c:v>-6.4149155778927797E-2</c:v>
                </c:pt>
                <c:pt idx="90">
                  <c:v>-6.4019590074557001E-2</c:v>
                </c:pt>
                <c:pt idx="91">
                  <c:v>-6.3638929771040506E-2</c:v>
                </c:pt>
                <c:pt idx="92">
                  <c:v>-6.3605360661870905E-2</c:v>
                </c:pt>
                <c:pt idx="93">
                  <c:v>-6.3083570604726733E-2</c:v>
                </c:pt>
                <c:pt idx="94">
                  <c:v>-6.2040141198266598E-2</c:v>
                </c:pt>
                <c:pt idx="95">
                  <c:v>-6.1997209299268614E-2</c:v>
                </c:pt>
                <c:pt idx="96">
                  <c:v>-6.1750030560299499E-2</c:v>
                </c:pt>
                <c:pt idx="97">
                  <c:v>-6.1575073571320277E-2</c:v>
                </c:pt>
                <c:pt idx="98">
                  <c:v>-6.1543975746589298E-2</c:v>
                </c:pt>
                <c:pt idx="99">
                  <c:v>-6.1356466397993414E-2</c:v>
                </c:pt>
                <c:pt idx="100">
                  <c:v>-6.1098981156131937E-2</c:v>
                </c:pt>
                <c:pt idx="101">
                  <c:v>-6.0977013433887214E-2</c:v>
                </c:pt>
                <c:pt idx="102">
                  <c:v>-6.0715591863608503E-2</c:v>
                </c:pt>
                <c:pt idx="103">
                  <c:v>-6.0628278548211803E-2</c:v>
                </c:pt>
                <c:pt idx="104">
                  <c:v>-6.0617793974536996E-2</c:v>
                </c:pt>
                <c:pt idx="105">
                  <c:v>-6.0139094578840112E-2</c:v>
                </c:pt>
                <c:pt idx="106">
                  <c:v>-5.9875898712361576E-2</c:v>
                </c:pt>
                <c:pt idx="107">
                  <c:v>-5.9770923371840166E-2</c:v>
                </c:pt>
                <c:pt idx="108">
                  <c:v>-5.9577460302507323E-2</c:v>
                </c:pt>
                <c:pt idx="109">
                  <c:v>-5.9395872751560649E-2</c:v>
                </c:pt>
                <c:pt idx="110">
                  <c:v>-5.8915925449115024E-2</c:v>
                </c:pt>
                <c:pt idx="111">
                  <c:v>-5.8915866007294398E-2</c:v>
                </c:pt>
                <c:pt idx="112">
                  <c:v>-5.8915850115926413E-2</c:v>
                </c:pt>
                <c:pt idx="113">
                  <c:v>-5.8915829594631403E-2</c:v>
                </c:pt>
                <c:pt idx="114">
                  <c:v>-5.8915667283871258E-2</c:v>
                </c:pt>
                <c:pt idx="115">
                  <c:v>-5.8197604309949309E-2</c:v>
                </c:pt>
                <c:pt idx="116">
                  <c:v>-5.8194386153778914E-2</c:v>
                </c:pt>
                <c:pt idx="117">
                  <c:v>-5.8059294346133092E-2</c:v>
                </c:pt>
                <c:pt idx="118">
                  <c:v>-5.8055058590212046E-2</c:v>
                </c:pt>
                <c:pt idx="119">
                  <c:v>-5.7478843364415298E-2</c:v>
                </c:pt>
                <c:pt idx="120">
                  <c:v>-5.7471688554554097E-2</c:v>
                </c:pt>
                <c:pt idx="121">
                  <c:v>-5.72766809661749E-2</c:v>
                </c:pt>
                <c:pt idx="122">
                  <c:v>-5.7269332910843386E-2</c:v>
                </c:pt>
                <c:pt idx="123">
                  <c:v>-5.6791056791851098E-2</c:v>
                </c:pt>
                <c:pt idx="124">
                  <c:v>-5.6456485193836302E-2</c:v>
                </c:pt>
                <c:pt idx="125">
                  <c:v>-5.6446310513254154E-2</c:v>
                </c:pt>
                <c:pt idx="126">
                  <c:v>-5.6082007609464704E-2</c:v>
                </c:pt>
                <c:pt idx="127">
                  <c:v>-5.6067689523797024E-2</c:v>
                </c:pt>
                <c:pt idx="128">
                  <c:v>-5.5672934758717388E-2</c:v>
                </c:pt>
                <c:pt idx="129">
                  <c:v>-5.5657490381285223E-2</c:v>
                </c:pt>
                <c:pt idx="130">
                  <c:v>-5.5359747151453614E-2</c:v>
                </c:pt>
                <c:pt idx="131">
                  <c:v>-5.4857621789292467E-2</c:v>
                </c:pt>
                <c:pt idx="132">
                  <c:v>-5.4843725676850585E-2</c:v>
                </c:pt>
                <c:pt idx="133">
                  <c:v>-5.4647729956471158E-2</c:v>
                </c:pt>
                <c:pt idx="134">
                  <c:v>-5.4630782871862099E-2</c:v>
                </c:pt>
                <c:pt idx="135">
                  <c:v>-5.4043496585820833E-2</c:v>
                </c:pt>
                <c:pt idx="136">
                  <c:v>-5.4026558202540501E-2</c:v>
                </c:pt>
                <c:pt idx="137">
                  <c:v>-5.3932021821458419E-2</c:v>
                </c:pt>
                <c:pt idx="138">
                  <c:v>-5.3262333231369502E-2</c:v>
                </c:pt>
                <c:pt idx="139">
                  <c:v>-5.3257779378336714E-2</c:v>
                </c:pt>
                <c:pt idx="140">
                  <c:v>-5.3228235786118697E-2</c:v>
                </c:pt>
                <c:pt idx="141">
                  <c:v>-5.3219524372058701E-2</c:v>
                </c:pt>
                <c:pt idx="142">
                  <c:v>-5.32163055540723E-2</c:v>
                </c:pt>
                <c:pt idx="143">
                  <c:v>-5.3213315518162295E-2</c:v>
                </c:pt>
                <c:pt idx="144">
                  <c:v>-5.3203164079723197E-2</c:v>
                </c:pt>
                <c:pt idx="145">
                  <c:v>-5.3132856504198099E-2</c:v>
                </c:pt>
                <c:pt idx="146">
                  <c:v>-5.31219390700782E-2</c:v>
                </c:pt>
                <c:pt idx="147">
                  <c:v>-5.3025663178694886E-2</c:v>
                </c:pt>
                <c:pt idx="148">
                  <c:v>-5.2503769839754251E-2</c:v>
                </c:pt>
                <c:pt idx="149">
                  <c:v>-5.2499973916268712E-2</c:v>
                </c:pt>
                <c:pt idx="150">
                  <c:v>-5.2489465194288001E-2</c:v>
                </c:pt>
                <c:pt idx="151">
                  <c:v>-5.2415428565178702E-2</c:v>
                </c:pt>
                <c:pt idx="152">
                  <c:v>-5.2401715011542803E-2</c:v>
                </c:pt>
                <c:pt idx="153">
                  <c:v>-5.2394995615429707E-2</c:v>
                </c:pt>
                <c:pt idx="154">
                  <c:v>-5.1791040183866495E-2</c:v>
                </c:pt>
                <c:pt idx="155">
                  <c:v>-5.1598441391996333E-2</c:v>
                </c:pt>
                <c:pt idx="156">
                  <c:v>-5.1094427212481967E-2</c:v>
                </c:pt>
                <c:pt idx="157">
                  <c:v>-5.1082822736757565E-2</c:v>
                </c:pt>
                <c:pt idx="158">
                  <c:v>-5.1078483349188256E-2</c:v>
                </c:pt>
                <c:pt idx="159">
                  <c:v>-5.0785449286484485E-2</c:v>
                </c:pt>
                <c:pt idx="160">
                  <c:v>-5.0381788444427804E-2</c:v>
                </c:pt>
                <c:pt idx="161">
                  <c:v>-5.0365180815339063E-2</c:v>
                </c:pt>
                <c:pt idx="162">
                  <c:v>-5.0362060151561507E-2</c:v>
                </c:pt>
                <c:pt idx="163">
                  <c:v>-4.9989411721852402E-2</c:v>
                </c:pt>
                <c:pt idx="164">
                  <c:v>-4.9974721255031822E-2</c:v>
                </c:pt>
                <c:pt idx="165">
                  <c:v>-4.9972240219254796E-2</c:v>
                </c:pt>
                <c:pt idx="166">
                  <c:v>-4.9665074248485291E-2</c:v>
                </c:pt>
                <c:pt idx="167">
                  <c:v>-4.9664005069715703E-2</c:v>
                </c:pt>
                <c:pt idx="168">
                  <c:v>-4.96497175595495E-2</c:v>
                </c:pt>
                <c:pt idx="169">
                  <c:v>-4.9175354467648098E-2</c:v>
                </c:pt>
                <c:pt idx="170">
                  <c:v>-4.9174153156745101E-2</c:v>
                </c:pt>
                <c:pt idx="171">
                  <c:v>-4.9155247335778501E-2</c:v>
                </c:pt>
                <c:pt idx="172">
                  <c:v>-4.8951537380514498E-2</c:v>
                </c:pt>
                <c:pt idx="173">
                  <c:v>-4.8934051520955202E-2</c:v>
                </c:pt>
                <c:pt idx="174">
                  <c:v>-4.8933846616676185E-2</c:v>
                </c:pt>
                <c:pt idx="175">
                  <c:v>-4.8396041548647906E-2</c:v>
                </c:pt>
                <c:pt idx="176">
                  <c:v>-4.8382797475847561E-2</c:v>
                </c:pt>
                <c:pt idx="177">
                  <c:v>-4.8382714387655512E-2</c:v>
                </c:pt>
                <c:pt idx="178">
                  <c:v>-4.8357546465710895E-2</c:v>
                </c:pt>
                <c:pt idx="179">
                  <c:v>-4.8301820807541487E-2</c:v>
                </c:pt>
                <c:pt idx="180">
                  <c:v>-4.82904726044876E-2</c:v>
                </c:pt>
                <c:pt idx="181">
                  <c:v>-4.7770104271503702E-2</c:v>
                </c:pt>
                <c:pt idx="182">
                  <c:v>-4.76579825140565E-2</c:v>
                </c:pt>
                <c:pt idx="183">
                  <c:v>-4.7639499874761022E-2</c:v>
                </c:pt>
                <c:pt idx="184">
                  <c:v>-4.7637946300783302E-2</c:v>
                </c:pt>
                <c:pt idx="185">
                  <c:v>-4.7624594791377699E-2</c:v>
                </c:pt>
                <c:pt idx="186">
                  <c:v>-4.6910713649809012E-2</c:v>
                </c:pt>
                <c:pt idx="187">
                  <c:v>-4.6871342846840497E-2</c:v>
                </c:pt>
                <c:pt idx="188">
                  <c:v>-4.6869683501844013E-2</c:v>
                </c:pt>
                <c:pt idx="189">
                  <c:v>-4.6861448888333414E-2</c:v>
                </c:pt>
                <c:pt idx="190">
                  <c:v>-4.6155367573999413E-2</c:v>
                </c:pt>
                <c:pt idx="191">
                  <c:v>-4.6121936877506813E-2</c:v>
                </c:pt>
                <c:pt idx="192">
                  <c:v>-4.6116882529619201E-2</c:v>
                </c:pt>
                <c:pt idx="193">
                  <c:v>-4.6115621406263803E-2</c:v>
                </c:pt>
                <c:pt idx="194">
                  <c:v>-4.6071115278388246E-2</c:v>
                </c:pt>
                <c:pt idx="195">
                  <c:v>-4.6058762553545303E-2</c:v>
                </c:pt>
                <c:pt idx="196">
                  <c:v>-4.6054786326006812E-2</c:v>
                </c:pt>
                <c:pt idx="197">
                  <c:v>-4.5480122794987067E-2</c:v>
                </c:pt>
                <c:pt idx="198">
                  <c:v>-4.5473379066537298E-2</c:v>
                </c:pt>
                <c:pt idx="199">
                  <c:v>-4.5001644425766665E-2</c:v>
                </c:pt>
                <c:pt idx="200">
                  <c:v>-4.4969464467907713E-2</c:v>
                </c:pt>
                <c:pt idx="201">
                  <c:v>-4.4962544475304199E-2</c:v>
                </c:pt>
                <c:pt idx="202">
                  <c:v>-4.4835725863831784E-2</c:v>
                </c:pt>
                <c:pt idx="203">
                  <c:v>-4.4831473467508522E-2</c:v>
                </c:pt>
                <c:pt idx="204">
                  <c:v>-4.4744929034505297E-2</c:v>
                </c:pt>
                <c:pt idx="205">
                  <c:v>-4.4633703854215508E-2</c:v>
                </c:pt>
                <c:pt idx="206">
                  <c:v>-4.4301712434203368E-2</c:v>
                </c:pt>
                <c:pt idx="207">
                  <c:v>-4.4298915654359304E-2</c:v>
                </c:pt>
                <c:pt idx="208">
                  <c:v>-4.4010448131117923E-2</c:v>
                </c:pt>
                <c:pt idx="209">
                  <c:v>-4.3847736812136308E-2</c:v>
                </c:pt>
                <c:pt idx="210">
                  <c:v>-4.3739736548642424E-2</c:v>
                </c:pt>
                <c:pt idx="211">
                  <c:v>-4.3726215478926356E-2</c:v>
                </c:pt>
                <c:pt idx="212">
                  <c:v>-4.3357233417021308E-2</c:v>
                </c:pt>
                <c:pt idx="213">
                  <c:v>-4.3355304364511599E-2</c:v>
                </c:pt>
                <c:pt idx="214">
                  <c:v>-4.3309624784080812E-2</c:v>
                </c:pt>
                <c:pt idx="215">
                  <c:v>-4.3242647401248099E-2</c:v>
                </c:pt>
                <c:pt idx="216">
                  <c:v>-4.3211283929929102E-2</c:v>
                </c:pt>
                <c:pt idx="217">
                  <c:v>-4.3104816100285957E-2</c:v>
                </c:pt>
                <c:pt idx="218">
                  <c:v>-4.2849063384409775E-2</c:v>
                </c:pt>
                <c:pt idx="219">
                  <c:v>-4.2731048871289097E-2</c:v>
                </c:pt>
                <c:pt idx="220">
                  <c:v>-4.2351433776117504E-2</c:v>
                </c:pt>
                <c:pt idx="221">
                  <c:v>-4.2313727660707456E-2</c:v>
                </c:pt>
                <c:pt idx="222">
                  <c:v>-4.2137232286933932E-2</c:v>
                </c:pt>
                <c:pt idx="223">
                  <c:v>-4.1984103057909485E-2</c:v>
                </c:pt>
                <c:pt idx="224">
                  <c:v>-4.1630647303017985E-2</c:v>
                </c:pt>
                <c:pt idx="225">
                  <c:v>-4.1440832893335201E-2</c:v>
                </c:pt>
                <c:pt idx="226">
                  <c:v>-4.1421628619238197E-2</c:v>
                </c:pt>
                <c:pt idx="227">
                  <c:v>-4.1179277015392077E-2</c:v>
                </c:pt>
                <c:pt idx="228">
                  <c:v>-4.1121620158505998E-2</c:v>
                </c:pt>
                <c:pt idx="229">
                  <c:v>-4.0794698632057751E-2</c:v>
                </c:pt>
                <c:pt idx="230">
                  <c:v>-4.0695969557424799E-2</c:v>
                </c:pt>
                <c:pt idx="231">
                  <c:v>-4.0626878991565286E-2</c:v>
                </c:pt>
                <c:pt idx="232">
                  <c:v>-4.034727292393285E-2</c:v>
                </c:pt>
                <c:pt idx="233">
                  <c:v>-4.0181716231630624E-2</c:v>
                </c:pt>
                <c:pt idx="234">
                  <c:v>-4.0094503583691599E-2</c:v>
                </c:pt>
                <c:pt idx="235">
                  <c:v>-4.0063582860983257E-2</c:v>
                </c:pt>
                <c:pt idx="236">
                  <c:v>-4.0030205658409E-2</c:v>
                </c:pt>
                <c:pt idx="237">
                  <c:v>-3.9963652873893606E-2</c:v>
                </c:pt>
                <c:pt idx="238">
                  <c:v>-3.9826991033225401E-2</c:v>
                </c:pt>
                <c:pt idx="239">
                  <c:v>-3.9495466091688393E-2</c:v>
                </c:pt>
                <c:pt idx="240">
                  <c:v>-3.9444163466281205E-2</c:v>
                </c:pt>
                <c:pt idx="241">
                  <c:v>-3.900563608582145E-2</c:v>
                </c:pt>
                <c:pt idx="242">
                  <c:v>-3.8996637955577999E-2</c:v>
                </c:pt>
                <c:pt idx="243">
                  <c:v>-3.8944409685272699E-2</c:v>
                </c:pt>
                <c:pt idx="244">
                  <c:v>-3.8918093606388593E-2</c:v>
                </c:pt>
                <c:pt idx="245">
                  <c:v>-3.8915851321491085E-2</c:v>
                </c:pt>
                <c:pt idx="246">
                  <c:v>-3.8865514898843302E-2</c:v>
                </c:pt>
                <c:pt idx="247">
                  <c:v>-3.877068072079011E-2</c:v>
                </c:pt>
                <c:pt idx="248">
                  <c:v>-3.8258373955970502E-2</c:v>
                </c:pt>
                <c:pt idx="249">
                  <c:v>-3.7905488395080199E-2</c:v>
                </c:pt>
                <c:pt idx="250">
                  <c:v>-3.7898722984512342E-2</c:v>
                </c:pt>
                <c:pt idx="251">
                  <c:v>-3.78654446367368E-2</c:v>
                </c:pt>
                <c:pt idx="252">
                  <c:v>-3.7598418063610715E-2</c:v>
                </c:pt>
                <c:pt idx="253">
                  <c:v>-3.759106451450054E-2</c:v>
                </c:pt>
                <c:pt idx="254">
                  <c:v>-3.7524973990087397E-2</c:v>
                </c:pt>
                <c:pt idx="255">
                  <c:v>-3.7144026619754543E-2</c:v>
                </c:pt>
                <c:pt idx="256">
                  <c:v>-3.7130082583301943E-2</c:v>
                </c:pt>
                <c:pt idx="257">
                  <c:v>-3.6929445026275355E-2</c:v>
                </c:pt>
                <c:pt idx="258">
                  <c:v>-3.6793682639659014E-2</c:v>
                </c:pt>
                <c:pt idx="259">
                  <c:v>-3.6779744592726239E-2</c:v>
                </c:pt>
                <c:pt idx="260">
                  <c:v>-3.6769339049722898E-2</c:v>
                </c:pt>
                <c:pt idx="261">
                  <c:v>-3.6277147288017474E-2</c:v>
                </c:pt>
                <c:pt idx="262">
                  <c:v>-3.6265137574984771E-2</c:v>
                </c:pt>
                <c:pt idx="263">
                  <c:v>-3.622673264809561E-2</c:v>
                </c:pt>
                <c:pt idx="264">
                  <c:v>-3.5678666083159748E-2</c:v>
                </c:pt>
                <c:pt idx="265">
                  <c:v>-3.5674981924352901E-2</c:v>
                </c:pt>
                <c:pt idx="266">
                  <c:v>-3.5663741784741312E-2</c:v>
                </c:pt>
                <c:pt idx="267">
                  <c:v>-3.5604076627736347E-2</c:v>
                </c:pt>
                <c:pt idx="268">
                  <c:v>-3.5517435198033902E-2</c:v>
                </c:pt>
                <c:pt idx="269">
                  <c:v>-3.4968780867009303E-2</c:v>
                </c:pt>
                <c:pt idx="270">
                  <c:v>-3.4953285585959039E-2</c:v>
                </c:pt>
                <c:pt idx="271">
                  <c:v>-3.4938380573471442E-2</c:v>
                </c:pt>
                <c:pt idx="272">
                  <c:v>-3.4921055037489102E-2</c:v>
                </c:pt>
                <c:pt idx="273">
                  <c:v>-3.4593514567706998E-2</c:v>
                </c:pt>
                <c:pt idx="274">
                  <c:v>-3.4586832719383544E-2</c:v>
                </c:pt>
                <c:pt idx="275">
                  <c:v>-3.4571946436144758E-2</c:v>
                </c:pt>
                <c:pt idx="276">
                  <c:v>-3.4336444957265698E-2</c:v>
                </c:pt>
                <c:pt idx="277">
                  <c:v>-3.3986613552023343E-2</c:v>
                </c:pt>
                <c:pt idx="278">
                  <c:v>-3.3981102844920348E-2</c:v>
                </c:pt>
                <c:pt idx="279">
                  <c:v>-3.3960101020996898E-2</c:v>
                </c:pt>
                <c:pt idx="280">
                  <c:v>-3.37274835538455E-2</c:v>
                </c:pt>
                <c:pt idx="281">
                  <c:v>-3.3580890493020404E-2</c:v>
                </c:pt>
                <c:pt idx="282">
                  <c:v>-3.3169077172277898E-2</c:v>
                </c:pt>
                <c:pt idx="283">
                  <c:v>-3.3167083007430487E-2</c:v>
                </c:pt>
                <c:pt idx="284">
                  <c:v>-3.3156563769804498E-2</c:v>
                </c:pt>
                <c:pt idx="285">
                  <c:v>-3.2627806695156143E-2</c:v>
                </c:pt>
                <c:pt idx="286">
                  <c:v>-3.26248767321866E-2</c:v>
                </c:pt>
                <c:pt idx="287">
                  <c:v>-3.2604369857222738E-2</c:v>
                </c:pt>
                <c:pt idx="288">
                  <c:v>-3.2581378411256787E-2</c:v>
                </c:pt>
                <c:pt idx="289">
                  <c:v>-3.2548016998405802E-2</c:v>
                </c:pt>
                <c:pt idx="290">
                  <c:v>-3.2544281119829842E-2</c:v>
                </c:pt>
                <c:pt idx="291">
                  <c:v>-3.251528254700721E-2</c:v>
                </c:pt>
                <c:pt idx="292">
                  <c:v>-3.2021736530844898E-2</c:v>
                </c:pt>
                <c:pt idx="293">
                  <c:v>-3.1693633380104558E-2</c:v>
                </c:pt>
                <c:pt idx="294">
                  <c:v>-3.1681429347581599E-2</c:v>
                </c:pt>
                <c:pt idx="295">
                  <c:v>-3.1674603630657404E-2</c:v>
                </c:pt>
                <c:pt idx="296">
                  <c:v>-3.146505510650191E-2</c:v>
                </c:pt>
                <c:pt idx="297">
                  <c:v>-3.1150564152531177E-2</c:v>
                </c:pt>
                <c:pt idx="298">
                  <c:v>-3.1129391609209529E-2</c:v>
                </c:pt>
                <c:pt idx="299">
                  <c:v>-3.1122878306599402E-2</c:v>
                </c:pt>
                <c:pt idx="300">
                  <c:v>-3.0922022155493199E-2</c:v>
                </c:pt>
                <c:pt idx="301">
                  <c:v>-3.0910352304665527E-2</c:v>
                </c:pt>
                <c:pt idx="302">
                  <c:v>-3.0910244520036899E-2</c:v>
                </c:pt>
                <c:pt idx="303">
                  <c:v>-3.0769531765312597E-2</c:v>
                </c:pt>
                <c:pt idx="304">
                  <c:v>-3.0366715432012099E-2</c:v>
                </c:pt>
                <c:pt idx="305">
                  <c:v>-3.0353742588716856E-2</c:v>
                </c:pt>
                <c:pt idx="306">
                  <c:v>-3.0351064662966002E-2</c:v>
                </c:pt>
                <c:pt idx="307">
                  <c:v>-2.97329184971384E-2</c:v>
                </c:pt>
                <c:pt idx="308">
                  <c:v>-2.9702986757371801E-2</c:v>
                </c:pt>
                <c:pt idx="309">
                  <c:v>-2.9701792764333625E-2</c:v>
                </c:pt>
                <c:pt idx="310">
                  <c:v>-2.9690447560124757E-2</c:v>
                </c:pt>
                <c:pt idx="311">
                  <c:v>-2.9659076620798912E-2</c:v>
                </c:pt>
                <c:pt idx="312">
                  <c:v>-2.9655673547625952E-2</c:v>
                </c:pt>
                <c:pt idx="313">
                  <c:v>-2.9622070424229055E-2</c:v>
                </c:pt>
                <c:pt idx="314">
                  <c:v>-2.9042054447901797E-2</c:v>
                </c:pt>
                <c:pt idx="315">
                  <c:v>-2.904152291934621E-2</c:v>
                </c:pt>
                <c:pt idx="316">
                  <c:v>-2.9027652015368999E-2</c:v>
                </c:pt>
                <c:pt idx="317">
                  <c:v>-2.8618431836970788E-2</c:v>
                </c:pt>
                <c:pt idx="318">
                  <c:v>-2.8379045322338502E-2</c:v>
                </c:pt>
                <c:pt idx="319">
                  <c:v>-2.8373950925042111E-2</c:v>
                </c:pt>
                <c:pt idx="320">
                  <c:v>-2.8366544169515676E-2</c:v>
                </c:pt>
                <c:pt idx="321">
                  <c:v>-2.802836574417401E-2</c:v>
                </c:pt>
                <c:pt idx="322">
                  <c:v>-2.8009086229732597E-2</c:v>
                </c:pt>
                <c:pt idx="323">
                  <c:v>-2.8001907070641159E-2</c:v>
                </c:pt>
                <c:pt idx="324">
                  <c:v>-2.7716498041736579E-2</c:v>
                </c:pt>
                <c:pt idx="325">
                  <c:v>-2.7703784431769532E-2</c:v>
                </c:pt>
                <c:pt idx="326">
                  <c:v>-2.7606616071754558E-2</c:v>
                </c:pt>
                <c:pt idx="327">
                  <c:v>-2.749901218516836E-2</c:v>
                </c:pt>
                <c:pt idx="328">
                  <c:v>-2.7482432073454556E-2</c:v>
                </c:pt>
                <c:pt idx="329">
                  <c:v>-2.7481761958464555E-2</c:v>
                </c:pt>
                <c:pt idx="330">
                  <c:v>-2.7042387193432001E-2</c:v>
                </c:pt>
                <c:pt idx="331">
                  <c:v>-2.6400567892197899E-2</c:v>
                </c:pt>
                <c:pt idx="332">
                  <c:v>-2.63902228472923E-2</c:v>
                </c:pt>
                <c:pt idx="333">
                  <c:v>-2.6383105250043812E-2</c:v>
                </c:pt>
                <c:pt idx="334">
                  <c:v>-2.6381200201682001E-2</c:v>
                </c:pt>
                <c:pt idx="335">
                  <c:v>-2.6378669314968798E-2</c:v>
                </c:pt>
                <c:pt idx="336">
                  <c:v>-2.6378466616748478E-2</c:v>
                </c:pt>
                <c:pt idx="337">
                  <c:v>-2.57268564184925E-2</c:v>
                </c:pt>
                <c:pt idx="338">
                  <c:v>-2.5718678248696798E-2</c:v>
                </c:pt>
                <c:pt idx="339">
                  <c:v>-2.5311517062411228E-2</c:v>
                </c:pt>
                <c:pt idx="340">
                  <c:v>-2.5267945318665636E-2</c:v>
                </c:pt>
                <c:pt idx="341">
                  <c:v>-2.5064437248375399E-2</c:v>
                </c:pt>
                <c:pt idx="342">
                  <c:v>-2.4766632485496699E-2</c:v>
                </c:pt>
                <c:pt idx="343">
                  <c:v>-2.4766295244544878E-2</c:v>
                </c:pt>
                <c:pt idx="344">
                  <c:v>-2.4757815375913955E-2</c:v>
                </c:pt>
                <c:pt idx="345">
                  <c:v>-2.4402300222859635E-2</c:v>
                </c:pt>
                <c:pt idx="346">
                  <c:v>-2.4155561920815301E-2</c:v>
                </c:pt>
                <c:pt idx="347">
                  <c:v>-2.4151161706450999E-2</c:v>
                </c:pt>
                <c:pt idx="348">
                  <c:v>-2.4016120543850598E-2</c:v>
                </c:pt>
                <c:pt idx="349">
                  <c:v>-2.3739735387517728E-2</c:v>
                </c:pt>
                <c:pt idx="350">
                  <c:v>-2.3696225615535402E-2</c:v>
                </c:pt>
                <c:pt idx="351">
                  <c:v>-2.34522639401047E-2</c:v>
                </c:pt>
                <c:pt idx="352">
                  <c:v>-2.3317550866420799E-2</c:v>
                </c:pt>
                <c:pt idx="353">
                  <c:v>-2.3311308939666202E-2</c:v>
                </c:pt>
                <c:pt idx="354">
                  <c:v>-2.31932713556646E-2</c:v>
                </c:pt>
                <c:pt idx="355">
                  <c:v>-2.3183810026120247E-2</c:v>
                </c:pt>
                <c:pt idx="356">
                  <c:v>-2.30896345771823E-2</c:v>
                </c:pt>
                <c:pt idx="357">
                  <c:v>-2.3065331706663132E-2</c:v>
                </c:pt>
                <c:pt idx="358">
                  <c:v>-2.2644952428415868E-2</c:v>
                </c:pt>
                <c:pt idx="359">
                  <c:v>-2.2466857209884099E-2</c:v>
                </c:pt>
                <c:pt idx="360">
                  <c:v>-2.2116098036502989E-2</c:v>
                </c:pt>
                <c:pt idx="361">
                  <c:v>-2.1760524541995972E-2</c:v>
                </c:pt>
                <c:pt idx="362">
                  <c:v>-2.1682308580934059E-2</c:v>
                </c:pt>
                <c:pt idx="363">
                  <c:v>-2.1621874421845429E-2</c:v>
                </c:pt>
                <c:pt idx="364">
                  <c:v>-2.128987220707397E-2</c:v>
                </c:pt>
                <c:pt idx="365">
                  <c:v>-2.1282434680813412E-2</c:v>
                </c:pt>
                <c:pt idx="366">
                  <c:v>-2.1277940394968428E-2</c:v>
                </c:pt>
                <c:pt idx="367">
                  <c:v>-2.1014191966109201E-2</c:v>
                </c:pt>
                <c:pt idx="368">
                  <c:v>-2.0948684663513399E-2</c:v>
                </c:pt>
                <c:pt idx="369">
                  <c:v>-2.0852121213014899E-2</c:v>
                </c:pt>
                <c:pt idx="370">
                  <c:v>-2.0171649380064143E-2</c:v>
                </c:pt>
                <c:pt idx="371">
                  <c:v>-2.0043065868585123E-2</c:v>
                </c:pt>
                <c:pt idx="372">
                  <c:v>-1.995467908117142E-2</c:v>
                </c:pt>
                <c:pt idx="373">
                  <c:v>-1.992330386743563E-2</c:v>
                </c:pt>
                <c:pt idx="374">
                  <c:v>-1.9875207975964902E-2</c:v>
                </c:pt>
                <c:pt idx="375">
                  <c:v>-1.9872457210243423E-2</c:v>
                </c:pt>
                <c:pt idx="376">
                  <c:v>-1.9782466062979221E-2</c:v>
                </c:pt>
                <c:pt idx="377">
                  <c:v>-1.9423774671502535E-2</c:v>
                </c:pt>
                <c:pt idx="378">
                  <c:v>-1.9307016405296501E-2</c:v>
                </c:pt>
                <c:pt idx="379">
                  <c:v>-1.9072406694696602E-2</c:v>
                </c:pt>
                <c:pt idx="380">
                  <c:v>-1.89922888570009E-2</c:v>
                </c:pt>
                <c:pt idx="381">
                  <c:v>-1.8918835678081222E-2</c:v>
                </c:pt>
                <c:pt idx="382">
                  <c:v>-1.8915840049265324E-2</c:v>
                </c:pt>
                <c:pt idx="383">
                  <c:v>-1.8796823019361125E-2</c:v>
                </c:pt>
                <c:pt idx="384">
                  <c:v>-1.86256447249744E-2</c:v>
                </c:pt>
                <c:pt idx="385">
                  <c:v>-1.8621618020196601E-2</c:v>
                </c:pt>
                <c:pt idx="386">
                  <c:v>-1.8253240780675199E-2</c:v>
                </c:pt>
                <c:pt idx="387">
                  <c:v>-1.80042410241541E-2</c:v>
                </c:pt>
                <c:pt idx="388">
                  <c:v>-1.7998001605869601E-2</c:v>
                </c:pt>
                <c:pt idx="389">
                  <c:v>-1.7939497386190301E-2</c:v>
                </c:pt>
                <c:pt idx="390">
                  <c:v>-1.7590902325057799E-2</c:v>
                </c:pt>
                <c:pt idx="391">
                  <c:v>-1.7453174674329702E-2</c:v>
                </c:pt>
                <c:pt idx="392">
                  <c:v>-1.6999502647616526E-2</c:v>
                </c:pt>
                <c:pt idx="393">
                  <c:v>-1.6935637861088502E-2</c:v>
                </c:pt>
                <c:pt idx="394">
                  <c:v>-1.6929426193632024E-2</c:v>
                </c:pt>
                <c:pt idx="395">
                  <c:v>-1.6891688873112421E-2</c:v>
                </c:pt>
                <c:pt idx="396">
                  <c:v>-1.687897411851352E-2</c:v>
                </c:pt>
                <c:pt idx="397">
                  <c:v>-1.686944804646482E-2</c:v>
                </c:pt>
                <c:pt idx="398">
                  <c:v>-1.62769992839094E-2</c:v>
                </c:pt>
                <c:pt idx="399">
                  <c:v>-1.6264987694938126E-2</c:v>
                </c:pt>
                <c:pt idx="400">
                  <c:v>-1.5776909065730201E-2</c:v>
                </c:pt>
                <c:pt idx="401">
                  <c:v>-1.56130947808757E-2</c:v>
                </c:pt>
                <c:pt idx="402">
                  <c:v>-1.5608248008401899E-2</c:v>
                </c:pt>
                <c:pt idx="403">
                  <c:v>-1.5603191156093E-2</c:v>
                </c:pt>
                <c:pt idx="404">
                  <c:v>-1.5372968959286498E-2</c:v>
                </c:pt>
                <c:pt idx="405">
                  <c:v>-1.4988326959171298E-2</c:v>
                </c:pt>
                <c:pt idx="406">
                  <c:v>-1.49523203637742E-2</c:v>
                </c:pt>
                <c:pt idx="407">
                  <c:v>-1.4937863480548199E-2</c:v>
                </c:pt>
                <c:pt idx="408">
                  <c:v>-1.4685996541411898E-2</c:v>
                </c:pt>
                <c:pt idx="409">
                  <c:v>-1.4682399703552612E-2</c:v>
                </c:pt>
                <c:pt idx="410">
                  <c:v>-1.4664898573299598E-2</c:v>
                </c:pt>
                <c:pt idx="411">
                  <c:v>-1.4322424238191701E-2</c:v>
                </c:pt>
                <c:pt idx="412">
                  <c:v>-1.3819105163796001E-2</c:v>
                </c:pt>
                <c:pt idx="413">
                  <c:v>-1.38170226816996E-2</c:v>
                </c:pt>
                <c:pt idx="414">
                  <c:v>-1.37912186597463E-2</c:v>
                </c:pt>
                <c:pt idx="415">
                  <c:v>-1.3681361005525314E-2</c:v>
                </c:pt>
                <c:pt idx="416">
                  <c:v>-1.36146804006062E-2</c:v>
                </c:pt>
                <c:pt idx="417">
                  <c:v>-1.3120135897998321E-2</c:v>
                </c:pt>
                <c:pt idx="418">
                  <c:v>-1.3118905750668401E-2</c:v>
                </c:pt>
                <c:pt idx="419">
                  <c:v>-1.31074411212505E-2</c:v>
                </c:pt>
                <c:pt idx="420">
                  <c:v>-1.26563907341034E-2</c:v>
                </c:pt>
                <c:pt idx="421">
                  <c:v>-1.2647276362291699E-2</c:v>
                </c:pt>
                <c:pt idx="422">
                  <c:v>-1.2632732333971199E-2</c:v>
                </c:pt>
                <c:pt idx="423">
                  <c:v>-1.25350889843101E-2</c:v>
                </c:pt>
                <c:pt idx="424">
                  <c:v>-1.2387591419373905E-2</c:v>
                </c:pt>
                <c:pt idx="425">
                  <c:v>-1.23727568635255E-2</c:v>
                </c:pt>
                <c:pt idx="426">
                  <c:v>-1.2354316294897401E-2</c:v>
                </c:pt>
                <c:pt idx="427">
                  <c:v>-1.1987768127479601E-2</c:v>
                </c:pt>
                <c:pt idx="428">
                  <c:v>-1.1976003402142501E-2</c:v>
                </c:pt>
                <c:pt idx="429">
                  <c:v>-1.1975663016170699E-2</c:v>
                </c:pt>
                <c:pt idx="430">
                  <c:v>-1.1745050555897115E-2</c:v>
                </c:pt>
                <c:pt idx="431">
                  <c:v>-1.1730466477430401E-2</c:v>
                </c:pt>
                <c:pt idx="432">
                  <c:v>-1.1726453566342901E-2</c:v>
                </c:pt>
                <c:pt idx="433">
                  <c:v>-1.1443598767955329E-2</c:v>
                </c:pt>
                <c:pt idx="434">
                  <c:v>-1.1017346633771498E-2</c:v>
                </c:pt>
                <c:pt idx="435">
                  <c:v>-1.0910837794766018E-2</c:v>
                </c:pt>
                <c:pt idx="436">
                  <c:v>-1.08998152223196E-2</c:v>
                </c:pt>
                <c:pt idx="437">
                  <c:v>-1.0899792929865999E-2</c:v>
                </c:pt>
                <c:pt idx="438">
                  <c:v>-1.0839596708902001E-2</c:v>
                </c:pt>
                <c:pt idx="439">
                  <c:v>-1.0367274001875601E-2</c:v>
                </c:pt>
                <c:pt idx="440">
                  <c:v>-1.03533736043343E-2</c:v>
                </c:pt>
                <c:pt idx="441">
                  <c:v>-1.0351674353066701E-2</c:v>
                </c:pt>
                <c:pt idx="442">
                  <c:v>-9.830183295086635E-3</c:v>
                </c:pt>
                <c:pt idx="443">
                  <c:v>-9.7040687827030219E-3</c:v>
                </c:pt>
                <c:pt idx="444">
                  <c:v>-9.6994469588081271E-3</c:v>
                </c:pt>
                <c:pt idx="445">
                  <c:v>-9.6907641210755291E-3</c:v>
                </c:pt>
                <c:pt idx="446">
                  <c:v>-9.5188347763016448E-3</c:v>
                </c:pt>
                <c:pt idx="447">
                  <c:v>-9.5025734294220624E-3</c:v>
                </c:pt>
                <c:pt idx="448">
                  <c:v>-9.4814291293214923E-3</c:v>
                </c:pt>
                <c:pt idx="449">
                  <c:v>-9.0424587148261234E-3</c:v>
                </c:pt>
                <c:pt idx="450">
                  <c:v>-9.0284376814852747E-3</c:v>
                </c:pt>
                <c:pt idx="451">
                  <c:v>-9.0282656371418607E-3</c:v>
                </c:pt>
                <c:pt idx="452">
                  <c:v>-8.7168710978751691E-3</c:v>
                </c:pt>
                <c:pt idx="453">
                  <c:v>-8.3795933598489539E-3</c:v>
                </c:pt>
                <c:pt idx="454">
                  <c:v>-7.8834667043300756E-3</c:v>
                </c:pt>
                <c:pt idx="455">
                  <c:v>-7.8605256893851394E-3</c:v>
                </c:pt>
                <c:pt idx="456">
                  <c:v>-7.8579140838562402E-3</c:v>
                </c:pt>
                <c:pt idx="457">
                  <c:v>-7.7164976045308439E-3</c:v>
                </c:pt>
                <c:pt idx="458">
                  <c:v>-7.7046543196654703E-3</c:v>
                </c:pt>
                <c:pt idx="459">
                  <c:v>-7.5991604606721339E-3</c:v>
                </c:pt>
                <c:pt idx="460">
                  <c:v>-7.5817651420734128E-3</c:v>
                </c:pt>
                <c:pt idx="461">
                  <c:v>-7.5817157396935375E-3</c:v>
                </c:pt>
                <c:pt idx="462">
                  <c:v>-7.0536849439967603E-3</c:v>
                </c:pt>
                <c:pt idx="463">
                  <c:v>-7.0424738055435317E-3</c:v>
                </c:pt>
                <c:pt idx="464">
                  <c:v>-7.0421485524734513E-3</c:v>
                </c:pt>
                <c:pt idx="465">
                  <c:v>-6.4835567911013109E-3</c:v>
                </c:pt>
                <c:pt idx="466">
                  <c:v>-6.3903454344940965E-3</c:v>
                </c:pt>
                <c:pt idx="467">
                  <c:v>-6.2532279739767648E-3</c:v>
                </c:pt>
                <c:pt idx="468">
                  <c:v>-6.2406631639373026E-3</c:v>
                </c:pt>
                <c:pt idx="469">
                  <c:v>-6.2313353093894274E-3</c:v>
                </c:pt>
                <c:pt idx="470">
                  <c:v>-5.8626208828812393E-3</c:v>
                </c:pt>
                <c:pt idx="471">
                  <c:v>-5.7266895285114604E-3</c:v>
                </c:pt>
                <c:pt idx="472">
                  <c:v>-5.7187518829397953E-3</c:v>
                </c:pt>
                <c:pt idx="473">
                  <c:v>-5.3785766841014165E-3</c:v>
                </c:pt>
                <c:pt idx="474">
                  <c:v>-5.3688055181355743E-3</c:v>
                </c:pt>
                <c:pt idx="475">
                  <c:v>-5.1098658014854101E-3</c:v>
                </c:pt>
                <c:pt idx="476">
                  <c:v>-5.0645341880499765E-3</c:v>
                </c:pt>
                <c:pt idx="477">
                  <c:v>-4.9561597519763387E-3</c:v>
                </c:pt>
                <c:pt idx="478">
                  <c:v>-4.6186198282399844E-3</c:v>
                </c:pt>
                <c:pt idx="479">
                  <c:v>-4.6109826494885355E-3</c:v>
                </c:pt>
                <c:pt idx="480">
                  <c:v>-4.40215480007393E-3</c:v>
                </c:pt>
                <c:pt idx="481">
                  <c:v>-4.25735256939488E-3</c:v>
                </c:pt>
                <c:pt idx="482">
                  <c:v>-4.2527349279474266E-3</c:v>
                </c:pt>
                <c:pt idx="483">
                  <c:v>-4.0328647184449933E-3</c:v>
                </c:pt>
                <c:pt idx="484">
                  <c:v>-3.7397336996113357E-3</c:v>
                </c:pt>
                <c:pt idx="485">
                  <c:v>-3.7315019397753538E-3</c:v>
                </c:pt>
                <c:pt idx="486">
                  <c:v>-3.5258979681329263E-3</c:v>
                </c:pt>
                <c:pt idx="487">
                  <c:v>-3.4121573794249202E-3</c:v>
                </c:pt>
                <c:pt idx="488">
                  <c:v>-3.3538980816068126E-3</c:v>
                </c:pt>
                <c:pt idx="489">
                  <c:v>-3.2562673908993699E-3</c:v>
                </c:pt>
                <c:pt idx="490">
                  <c:v>-3.2259639423579873E-3</c:v>
                </c:pt>
                <c:pt idx="491">
                  <c:v>-3.1330713847641627E-3</c:v>
                </c:pt>
                <c:pt idx="492">
                  <c:v>-2.9425766649649326E-3</c:v>
                </c:pt>
                <c:pt idx="493">
                  <c:v>-2.7224023219538599E-3</c:v>
                </c:pt>
                <c:pt idx="494">
                  <c:v>-2.4230570207613746E-3</c:v>
                </c:pt>
                <c:pt idx="495">
                  <c:v>-2.3884461293213199E-3</c:v>
                </c:pt>
                <c:pt idx="496">
                  <c:v>-2.0515515021866152E-3</c:v>
                </c:pt>
                <c:pt idx="497">
                  <c:v>-1.8864301572703423E-3</c:v>
                </c:pt>
                <c:pt idx="498">
                  <c:v>-1.7692388979362113E-3</c:v>
                </c:pt>
                <c:pt idx="499">
                  <c:v>-1.5511087461150801E-3</c:v>
                </c:pt>
                <c:pt idx="500">
                  <c:v>-1.52779582075985E-3</c:v>
                </c:pt>
                <c:pt idx="501">
                  <c:v>-1.40378859156566E-3</c:v>
                </c:pt>
                <c:pt idx="502">
                  <c:v>-1.2764829652201813E-3</c:v>
                </c:pt>
                <c:pt idx="503">
                  <c:v>-1.2555520439466021E-3</c:v>
                </c:pt>
                <c:pt idx="504">
                  <c:v>-1.0936641732019101E-3</c:v>
                </c:pt>
                <c:pt idx="505">
                  <c:v>-7.4126418124084096E-4</c:v>
                </c:pt>
                <c:pt idx="506">
                  <c:v>-6.8426890441503183E-4</c:v>
                </c:pt>
                <c:pt idx="507">
                  <c:v>-2.1558585066889306E-4</c:v>
                </c:pt>
                <c:pt idx="508">
                  <c:v>-8.3636405085692526E-5</c:v>
                </c:pt>
                <c:pt idx="509">
                  <c:v>1.092851921720014E-4</c:v>
                </c:pt>
                <c:pt idx="510">
                  <c:v>2.1769565362845999E-4</c:v>
                </c:pt>
                <c:pt idx="511">
                  <c:v>3.7887587044621579E-4</c:v>
                </c:pt>
                <c:pt idx="512">
                  <c:v>6.8311232632145612E-4</c:v>
                </c:pt>
                <c:pt idx="513">
                  <c:v>7.2087698692282413E-4</c:v>
                </c:pt>
                <c:pt idx="514">
                  <c:v>7.3558778554412519E-4</c:v>
                </c:pt>
                <c:pt idx="515">
                  <c:v>9.7552081367861918E-4</c:v>
                </c:pt>
                <c:pt idx="516">
                  <c:v>1.0707945211767224E-3</c:v>
                </c:pt>
                <c:pt idx="517">
                  <c:v>1.0796284484911401E-3</c:v>
                </c:pt>
                <c:pt idx="518">
                  <c:v>1.0841687578977213E-3</c:v>
                </c:pt>
                <c:pt idx="519">
                  <c:v>1.3830870923918616E-3</c:v>
                </c:pt>
                <c:pt idx="520">
                  <c:v>1.5189971721270813E-3</c:v>
                </c:pt>
                <c:pt idx="521">
                  <c:v>1.5242954767954113E-3</c:v>
                </c:pt>
                <c:pt idx="522">
                  <c:v>1.7465398093543312E-3</c:v>
                </c:pt>
                <c:pt idx="523">
                  <c:v>1.8970419132549401E-3</c:v>
                </c:pt>
                <c:pt idx="524">
                  <c:v>1.9024467464790718E-3</c:v>
                </c:pt>
                <c:pt idx="525">
                  <c:v>1.9665995715456926E-3</c:v>
                </c:pt>
                <c:pt idx="526">
                  <c:v>2.4089838628112356E-3</c:v>
                </c:pt>
                <c:pt idx="527">
                  <c:v>2.6109089601486501E-3</c:v>
                </c:pt>
                <c:pt idx="528">
                  <c:v>3.0099405542136498E-3</c:v>
                </c:pt>
                <c:pt idx="529">
                  <c:v>3.0131699197394612E-3</c:v>
                </c:pt>
                <c:pt idx="530">
                  <c:v>3.0221994750732101E-3</c:v>
                </c:pt>
                <c:pt idx="531">
                  <c:v>3.0641962047132537E-3</c:v>
                </c:pt>
                <c:pt idx="532">
                  <c:v>3.1254141659276557E-3</c:v>
                </c:pt>
                <c:pt idx="533">
                  <c:v>3.1294453801791701E-3</c:v>
                </c:pt>
                <c:pt idx="534">
                  <c:v>3.1405017510855874E-3</c:v>
                </c:pt>
                <c:pt idx="535">
                  <c:v>3.7230944981953588E-3</c:v>
                </c:pt>
                <c:pt idx="536">
                  <c:v>3.7349248531520383E-3</c:v>
                </c:pt>
                <c:pt idx="537">
                  <c:v>3.8533647101012046E-3</c:v>
                </c:pt>
                <c:pt idx="538">
                  <c:v>4.1248119987862134E-3</c:v>
                </c:pt>
                <c:pt idx="539">
                  <c:v>4.1359045303145095E-3</c:v>
                </c:pt>
                <c:pt idx="540">
                  <c:v>4.1399397853755593E-3</c:v>
                </c:pt>
                <c:pt idx="541">
                  <c:v>4.3967769501414098E-3</c:v>
                </c:pt>
                <c:pt idx="542">
                  <c:v>4.7693660842111005E-3</c:v>
                </c:pt>
                <c:pt idx="543">
                  <c:v>5.0474459856176806E-3</c:v>
                </c:pt>
                <c:pt idx="544">
                  <c:v>5.0612652344922291E-3</c:v>
                </c:pt>
                <c:pt idx="545">
                  <c:v>5.1056604492082033E-3</c:v>
                </c:pt>
                <c:pt idx="546">
                  <c:v>5.2217708008586777E-3</c:v>
                </c:pt>
                <c:pt idx="547">
                  <c:v>5.2403929156479316E-3</c:v>
                </c:pt>
                <c:pt idx="548">
                  <c:v>5.2420704373666365E-3</c:v>
                </c:pt>
                <c:pt idx="549">
                  <c:v>5.6577792429573703E-3</c:v>
                </c:pt>
                <c:pt idx="550">
                  <c:v>5.6682468656361314E-3</c:v>
                </c:pt>
                <c:pt idx="551">
                  <c:v>5.6699379803117752E-3</c:v>
                </c:pt>
                <c:pt idx="552">
                  <c:v>6.26215467016418E-3</c:v>
                </c:pt>
                <c:pt idx="553">
                  <c:v>6.2675036165216113E-3</c:v>
                </c:pt>
                <c:pt idx="554">
                  <c:v>6.2750591633592865E-3</c:v>
                </c:pt>
                <c:pt idx="555">
                  <c:v>6.2757412732713895E-3</c:v>
                </c:pt>
                <c:pt idx="556">
                  <c:v>6.3003657960851705E-3</c:v>
                </c:pt>
                <c:pt idx="557">
                  <c:v>6.8427751715788724E-3</c:v>
                </c:pt>
                <c:pt idx="558">
                  <c:v>7.2058235500429514E-3</c:v>
                </c:pt>
                <c:pt idx="559">
                  <c:v>7.2205183857247963E-3</c:v>
                </c:pt>
                <c:pt idx="560">
                  <c:v>7.2303523694509852E-3</c:v>
                </c:pt>
                <c:pt idx="561">
                  <c:v>7.4238351793018452E-3</c:v>
                </c:pt>
                <c:pt idx="562">
                  <c:v>7.7031912192650114E-3</c:v>
                </c:pt>
                <c:pt idx="563">
                  <c:v>7.7276218203181923E-3</c:v>
                </c:pt>
                <c:pt idx="564">
                  <c:v>7.7377468094600452E-3</c:v>
                </c:pt>
                <c:pt idx="565">
                  <c:v>7.9888062956425514E-3</c:v>
                </c:pt>
                <c:pt idx="566">
                  <c:v>8.0007918680463346E-3</c:v>
                </c:pt>
                <c:pt idx="567">
                  <c:v>8.0009388168123148E-3</c:v>
                </c:pt>
                <c:pt idx="568">
                  <c:v>8.1749595745253031E-3</c:v>
                </c:pt>
                <c:pt idx="569">
                  <c:v>8.5551794109572279E-3</c:v>
                </c:pt>
                <c:pt idx="570">
                  <c:v>9.0768529133266572E-3</c:v>
                </c:pt>
                <c:pt idx="571">
                  <c:v>9.0892146940590533E-3</c:v>
                </c:pt>
                <c:pt idx="572">
                  <c:v>9.089735529625451E-3</c:v>
                </c:pt>
                <c:pt idx="573">
                  <c:v>9.0998619721938487E-3</c:v>
                </c:pt>
                <c:pt idx="574">
                  <c:v>9.1344221690463894E-3</c:v>
                </c:pt>
                <c:pt idx="575">
                  <c:v>9.6338653015851806E-3</c:v>
                </c:pt>
                <c:pt idx="576">
                  <c:v>9.648316850469971E-3</c:v>
                </c:pt>
                <c:pt idx="577">
                  <c:v>9.6492623683458005E-3</c:v>
                </c:pt>
                <c:pt idx="578">
                  <c:v>1.0067953971783896E-2</c:v>
                </c:pt>
                <c:pt idx="579">
                  <c:v>1.0081472343518824E-2</c:v>
                </c:pt>
                <c:pt idx="580">
                  <c:v>1.0090247181860298E-2</c:v>
                </c:pt>
                <c:pt idx="581">
                  <c:v>1.0310522206489503E-2</c:v>
                </c:pt>
                <c:pt idx="582">
                  <c:v>1.06318434351704E-2</c:v>
                </c:pt>
                <c:pt idx="583">
                  <c:v>1.0643187760650912E-2</c:v>
                </c:pt>
                <c:pt idx="584">
                  <c:v>1.0669204250267315E-2</c:v>
                </c:pt>
                <c:pt idx="585">
                  <c:v>1.0959081102595799E-2</c:v>
                </c:pt>
                <c:pt idx="586">
                  <c:v>1.0972436110766101E-2</c:v>
                </c:pt>
                <c:pt idx="587">
                  <c:v>1.0976281506753598E-2</c:v>
                </c:pt>
                <c:pt idx="588">
                  <c:v>1.1181797470994494E-2</c:v>
                </c:pt>
                <c:pt idx="589">
                  <c:v>1.1620944062550501E-2</c:v>
                </c:pt>
                <c:pt idx="590">
                  <c:v>1.1632115278632824E-2</c:v>
                </c:pt>
                <c:pt idx="591">
                  <c:v>1.1634113283703501E-2</c:v>
                </c:pt>
                <c:pt idx="592">
                  <c:v>1.2280743030736599E-2</c:v>
                </c:pt>
                <c:pt idx="593">
                  <c:v>1.2284384895284203E-2</c:v>
                </c:pt>
                <c:pt idx="594">
                  <c:v>1.2285967748306101E-2</c:v>
                </c:pt>
                <c:pt idx="595">
                  <c:v>1.22891671020189E-2</c:v>
                </c:pt>
                <c:pt idx="596">
                  <c:v>1.2295437485037301E-2</c:v>
                </c:pt>
                <c:pt idx="597">
                  <c:v>1.230013841217702E-2</c:v>
                </c:pt>
                <c:pt idx="598">
                  <c:v>1.2316835121131398E-2</c:v>
                </c:pt>
                <c:pt idx="599">
                  <c:v>1.2317956888795986E-2</c:v>
                </c:pt>
                <c:pt idx="600">
                  <c:v>1.2957680080354198E-2</c:v>
                </c:pt>
                <c:pt idx="601">
                  <c:v>1.3026805296737541E-2</c:v>
                </c:pt>
                <c:pt idx="602">
                  <c:v>1.3415774133353101E-2</c:v>
                </c:pt>
                <c:pt idx="603">
                  <c:v>1.3609266755049598E-2</c:v>
                </c:pt>
                <c:pt idx="604">
                  <c:v>1.3894193950543199E-2</c:v>
                </c:pt>
                <c:pt idx="605">
                  <c:v>1.3909378770126001E-2</c:v>
                </c:pt>
                <c:pt idx="606">
                  <c:v>1.3915455972128701E-2</c:v>
                </c:pt>
                <c:pt idx="607">
                  <c:v>1.4273330119091198E-2</c:v>
                </c:pt>
                <c:pt idx="608">
                  <c:v>1.4280836925062001E-2</c:v>
                </c:pt>
                <c:pt idx="609">
                  <c:v>1.4530171397859023E-2</c:v>
                </c:pt>
                <c:pt idx="610">
                  <c:v>1.4589648584493584E-2</c:v>
                </c:pt>
                <c:pt idx="611">
                  <c:v>1.4935363686070699E-2</c:v>
                </c:pt>
                <c:pt idx="612">
                  <c:v>1.5186146075525498E-2</c:v>
                </c:pt>
                <c:pt idx="613">
                  <c:v>1.5529839533704001E-2</c:v>
                </c:pt>
                <c:pt idx="614">
                  <c:v>1.5535895804105205E-2</c:v>
                </c:pt>
                <c:pt idx="615">
                  <c:v>1.55979870119479E-2</c:v>
                </c:pt>
                <c:pt idx="616">
                  <c:v>1.5641008134645702E-2</c:v>
                </c:pt>
                <c:pt idx="617">
                  <c:v>1.564551323771533E-2</c:v>
                </c:pt>
                <c:pt idx="618">
                  <c:v>1.57732102706673E-2</c:v>
                </c:pt>
                <c:pt idx="619">
                  <c:v>1.6260266516281902E-2</c:v>
                </c:pt>
                <c:pt idx="620">
                  <c:v>1.6282043247554119E-2</c:v>
                </c:pt>
                <c:pt idx="621">
                  <c:v>1.6314171458116328E-2</c:v>
                </c:pt>
                <c:pt idx="622">
                  <c:v>1.65799489436005E-2</c:v>
                </c:pt>
                <c:pt idx="623">
                  <c:v>1.6794102965080701E-2</c:v>
                </c:pt>
                <c:pt idx="624">
                  <c:v>1.6907564455920301E-2</c:v>
                </c:pt>
                <c:pt idx="625">
                  <c:v>1.6939151234200828E-2</c:v>
                </c:pt>
                <c:pt idx="626">
                  <c:v>1.728489199211742E-2</c:v>
                </c:pt>
                <c:pt idx="627">
                  <c:v>1.7311747861322498E-2</c:v>
                </c:pt>
                <c:pt idx="628">
                  <c:v>1.7328101398235436E-2</c:v>
                </c:pt>
                <c:pt idx="629">
                  <c:v>1.7405567683404403E-2</c:v>
                </c:pt>
                <c:pt idx="630">
                  <c:v>1.76050629072383E-2</c:v>
                </c:pt>
                <c:pt idx="631">
                  <c:v>1.7677690453543098E-2</c:v>
                </c:pt>
                <c:pt idx="632">
                  <c:v>1.7726266830767501E-2</c:v>
                </c:pt>
                <c:pt idx="633">
                  <c:v>1.8028669168091E-2</c:v>
                </c:pt>
                <c:pt idx="634">
                  <c:v>1.8049627391569605E-2</c:v>
                </c:pt>
                <c:pt idx="635">
                  <c:v>1.8653547047259703E-2</c:v>
                </c:pt>
                <c:pt idx="636">
                  <c:v>1.8704500235596822E-2</c:v>
                </c:pt>
                <c:pt idx="637">
                  <c:v>1.9093812323174E-2</c:v>
                </c:pt>
                <c:pt idx="638">
                  <c:v>1.9407014563168325E-2</c:v>
                </c:pt>
                <c:pt idx="639">
                  <c:v>1.9500339776957535E-2</c:v>
                </c:pt>
                <c:pt idx="640">
                  <c:v>1.9647520069443633E-2</c:v>
                </c:pt>
                <c:pt idx="641">
                  <c:v>1.9739915536308602E-2</c:v>
                </c:pt>
                <c:pt idx="642">
                  <c:v>1.9795955627334022E-2</c:v>
                </c:pt>
                <c:pt idx="643">
                  <c:v>1.9810864468808434E-2</c:v>
                </c:pt>
                <c:pt idx="644">
                  <c:v>1.9887550666335348E-2</c:v>
                </c:pt>
                <c:pt idx="645">
                  <c:v>2.0030132201686111E-2</c:v>
                </c:pt>
                <c:pt idx="646">
                  <c:v>2.0693771966075147E-2</c:v>
                </c:pt>
                <c:pt idx="647">
                  <c:v>2.0845837462313395E-2</c:v>
                </c:pt>
                <c:pt idx="648">
                  <c:v>2.0917392677589838E-2</c:v>
                </c:pt>
                <c:pt idx="649">
                  <c:v>2.1079781961327801E-2</c:v>
                </c:pt>
                <c:pt idx="650">
                  <c:v>2.1084167153031401E-2</c:v>
                </c:pt>
                <c:pt idx="651">
                  <c:v>2.1509095632862098E-2</c:v>
                </c:pt>
                <c:pt idx="652">
                  <c:v>2.1663721833305599E-2</c:v>
                </c:pt>
                <c:pt idx="653">
                  <c:v>2.1669817003295833E-2</c:v>
                </c:pt>
                <c:pt idx="654">
                  <c:v>2.1746405637350599E-2</c:v>
                </c:pt>
                <c:pt idx="655">
                  <c:v>2.1798362874552099E-2</c:v>
                </c:pt>
                <c:pt idx="656">
                  <c:v>2.1802671255263025E-2</c:v>
                </c:pt>
                <c:pt idx="657">
                  <c:v>2.1839725151701329E-2</c:v>
                </c:pt>
                <c:pt idx="658">
                  <c:v>2.2408982054103632E-2</c:v>
                </c:pt>
                <c:pt idx="659">
                  <c:v>2.2910921225394499E-2</c:v>
                </c:pt>
                <c:pt idx="660">
                  <c:v>2.2918711058222206E-2</c:v>
                </c:pt>
                <c:pt idx="661">
                  <c:v>2.2923389320968102E-2</c:v>
                </c:pt>
                <c:pt idx="662">
                  <c:v>2.3063769087588688E-2</c:v>
                </c:pt>
                <c:pt idx="663">
                  <c:v>2.3068079689194002E-2</c:v>
                </c:pt>
                <c:pt idx="664">
                  <c:v>2.3070749961905699E-2</c:v>
                </c:pt>
                <c:pt idx="665">
                  <c:v>2.3284733843387268E-2</c:v>
                </c:pt>
                <c:pt idx="666">
                  <c:v>2.35728653342736E-2</c:v>
                </c:pt>
                <c:pt idx="667">
                  <c:v>2.3723430775189E-2</c:v>
                </c:pt>
                <c:pt idx="668">
                  <c:v>2.3734892403303037E-2</c:v>
                </c:pt>
                <c:pt idx="669">
                  <c:v>2.3872298049827406E-2</c:v>
                </c:pt>
                <c:pt idx="670">
                  <c:v>2.4026426364358162E-2</c:v>
                </c:pt>
                <c:pt idx="671">
                  <c:v>2.4039381780162329E-2</c:v>
                </c:pt>
                <c:pt idx="672">
                  <c:v>2.4041274352955128E-2</c:v>
                </c:pt>
                <c:pt idx="673">
                  <c:v>2.4397102093812701E-2</c:v>
                </c:pt>
                <c:pt idx="674">
                  <c:v>2.4912547613142599E-2</c:v>
                </c:pt>
                <c:pt idx="675">
                  <c:v>2.5047918869544959E-2</c:v>
                </c:pt>
                <c:pt idx="676">
                  <c:v>2.5060939019128602E-2</c:v>
                </c:pt>
                <c:pt idx="677">
                  <c:v>2.5134576950489398E-2</c:v>
                </c:pt>
                <c:pt idx="678">
                  <c:v>2.5153825581367546E-2</c:v>
                </c:pt>
                <c:pt idx="679">
                  <c:v>2.5154362757621129E-2</c:v>
                </c:pt>
                <c:pt idx="680">
                  <c:v>2.5657722775762812E-2</c:v>
                </c:pt>
                <c:pt idx="681">
                  <c:v>2.615195716039621E-2</c:v>
                </c:pt>
                <c:pt idx="682">
                  <c:v>2.6158331132281578E-2</c:v>
                </c:pt>
                <c:pt idx="683">
                  <c:v>2.6170273534481911E-2</c:v>
                </c:pt>
                <c:pt idx="684">
                  <c:v>2.6264460671230689E-2</c:v>
                </c:pt>
                <c:pt idx="685">
                  <c:v>2.6268792876763352E-2</c:v>
                </c:pt>
                <c:pt idx="686">
                  <c:v>2.6278374151600323E-2</c:v>
                </c:pt>
                <c:pt idx="687">
                  <c:v>2.6429831305419402E-2</c:v>
                </c:pt>
                <c:pt idx="688">
                  <c:v>2.6840132318380411E-2</c:v>
                </c:pt>
                <c:pt idx="689">
                  <c:v>2.6851939493486545E-2</c:v>
                </c:pt>
                <c:pt idx="690">
                  <c:v>2.6852199335986978E-2</c:v>
                </c:pt>
                <c:pt idx="691">
                  <c:v>2.7113615791983427E-2</c:v>
                </c:pt>
                <c:pt idx="692">
                  <c:v>2.7414311740781201E-2</c:v>
                </c:pt>
                <c:pt idx="693">
                  <c:v>2.7857166815581806E-2</c:v>
                </c:pt>
                <c:pt idx="694">
                  <c:v>2.7968590902131378E-2</c:v>
                </c:pt>
                <c:pt idx="695">
                  <c:v>2.8043177684301361E-2</c:v>
                </c:pt>
                <c:pt idx="696">
                  <c:v>2.8061009333732172E-2</c:v>
                </c:pt>
                <c:pt idx="697">
                  <c:v>2.8061807541257699E-2</c:v>
                </c:pt>
                <c:pt idx="698">
                  <c:v>2.8533653810970911E-2</c:v>
                </c:pt>
                <c:pt idx="699">
                  <c:v>2.8548232961147502E-2</c:v>
                </c:pt>
                <c:pt idx="700">
                  <c:v>2.8550353215527902E-2</c:v>
                </c:pt>
                <c:pt idx="701">
                  <c:v>2.8992195804252989E-2</c:v>
                </c:pt>
                <c:pt idx="702">
                  <c:v>2.908520699923171E-2</c:v>
                </c:pt>
                <c:pt idx="703">
                  <c:v>2.9226196938752187E-2</c:v>
                </c:pt>
                <c:pt idx="704">
                  <c:v>2.9241555285175153E-2</c:v>
                </c:pt>
                <c:pt idx="705">
                  <c:v>2.9253203188287811E-2</c:v>
                </c:pt>
                <c:pt idx="706">
                  <c:v>2.963346993333351E-2</c:v>
                </c:pt>
                <c:pt idx="707">
                  <c:v>2.9647906948656527E-2</c:v>
                </c:pt>
                <c:pt idx="708">
                  <c:v>2.9648326470275248E-2</c:v>
                </c:pt>
                <c:pt idx="709">
                  <c:v>2.9940868754702601E-2</c:v>
                </c:pt>
                <c:pt idx="710">
                  <c:v>2.9958478042462277E-2</c:v>
                </c:pt>
                <c:pt idx="711">
                  <c:v>2.9963383293007198E-2</c:v>
                </c:pt>
                <c:pt idx="712">
                  <c:v>3.0295449327822528E-2</c:v>
                </c:pt>
                <c:pt idx="713">
                  <c:v>3.0305511862521801E-2</c:v>
                </c:pt>
                <c:pt idx="714">
                  <c:v>3.0309831136151901E-2</c:v>
                </c:pt>
                <c:pt idx="715">
                  <c:v>3.0811632148367425E-2</c:v>
                </c:pt>
                <c:pt idx="716">
                  <c:v>3.0958218925199031E-2</c:v>
                </c:pt>
                <c:pt idx="717">
                  <c:v>3.09707623148824E-2</c:v>
                </c:pt>
                <c:pt idx="718">
                  <c:v>3.0986685443624928E-2</c:v>
                </c:pt>
                <c:pt idx="719">
                  <c:v>3.1081456172727728E-2</c:v>
                </c:pt>
                <c:pt idx="720">
                  <c:v>3.1619946460424278E-2</c:v>
                </c:pt>
                <c:pt idx="721">
                  <c:v>3.1632145704807046E-2</c:v>
                </c:pt>
                <c:pt idx="722">
                  <c:v>3.1633219534762447E-2</c:v>
                </c:pt>
                <c:pt idx="723">
                  <c:v>3.2179161714311358E-2</c:v>
                </c:pt>
                <c:pt idx="724">
                  <c:v>3.2191060308521605E-2</c:v>
                </c:pt>
                <c:pt idx="725">
                  <c:v>3.2196895944966102E-2</c:v>
                </c:pt>
                <c:pt idx="726">
                  <c:v>3.2283503989276249E-2</c:v>
                </c:pt>
                <c:pt idx="727">
                  <c:v>3.2291577399871339E-2</c:v>
                </c:pt>
                <c:pt idx="728">
                  <c:v>3.2295415146395612E-2</c:v>
                </c:pt>
                <c:pt idx="729">
                  <c:v>3.2439639733940942E-2</c:v>
                </c:pt>
                <c:pt idx="730">
                  <c:v>3.2449240614105868E-2</c:v>
                </c:pt>
                <c:pt idx="731">
                  <c:v>3.2464362384746148E-2</c:v>
                </c:pt>
                <c:pt idx="732">
                  <c:v>3.2902217461829482E-2</c:v>
                </c:pt>
                <c:pt idx="733">
                  <c:v>3.2946380272038597E-2</c:v>
                </c:pt>
                <c:pt idx="734">
                  <c:v>3.2957297908159058E-2</c:v>
                </c:pt>
                <c:pt idx="735">
                  <c:v>3.3296723864162298E-2</c:v>
                </c:pt>
                <c:pt idx="736">
                  <c:v>3.3312901935618193E-2</c:v>
                </c:pt>
                <c:pt idx="737">
                  <c:v>3.3315067246643099E-2</c:v>
                </c:pt>
                <c:pt idx="738">
                  <c:v>3.360893616575001E-2</c:v>
                </c:pt>
                <c:pt idx="739">
                  <c:v>3.3610676300543402E-2</c:v>
                </c:pt>
                <c:pt idx="740">
                  <c:v>3.3620320693212302E-2</c:v>
                </c:pt>
                <c:pt idx="741">
                  <c:v>3.4062280833704599E-2</c:v>
                </c:pt>
                <c:pt idx="742">
                  <c:v>3.4273413072575053E-2</c:v>
                </c:pt>
                <c:pt idx="743">
                  <c:v>3.4280345296830404E-2</c:v>
                </c:pt>
                <c:pt idx="744">
                  <c:v>3.4429080591071498E-2</c:v>
                </c:pt>
                <c:pt idx="745">
                  <c:v>3.4493609266627805E-2</c:v>
                </c:pt>
                <c:pt idx="746">
                  <c:v>3.4935405898952797E-2</c:v>
                </c:pt>
                <c:pt idx="747">
                  <c:v>3.5538990189523056E-2</c:v>
                </c:pt>
                <c:pt idx="748">
                  <c:v>3.5540949221323566E-2</c:v>
                </c:pt>
                <c:pt idx="749">
                  <c:v>3.5544291118032298E-2</c:v>
                </c:pt>
                <c:pt idx="750">
                  <c:v>3.5598540188263444E-2</c:v>
                </c:pt>
                <c:pt idx="751">
                  <c:v>3.5599541874467101E-2</c:v>
                </c:pt>
                <c:pt idx="752">
                  <c:v>3.5601130674167959E-2</c:v>
                </c:pt>
                <c:pt idx="753">
                  <c:v>3.5678299950256301E-2</c:v>
                </c:pt>
                <c:pt idx="754">
                  <c:v>3.5681149377308402E-2</c:v>
                </c:pt>
                <c:pt idx="755">
                  <c:v>3.5683460047794206E-2</c:v>
                </c:pt>
                <c:pt idx="756">
                  <c:v>3.6260264745608999E-2</c:v>
                </c:pt>
                <c:pt idx="757">
                  <c:v>3.6266554268304795E-2</c:v>
                </c:pt>
                <c:pt idx="758">
                  <c:v>3.6418012266979771E-2</c:v>
                </c:pt>
                <c:pt idx="759">
                  <c:v>3.6582604370861103E-2</c:v>
                </c:pt>
                <c:pt idx="760">
                  <c:v>3.6654980067168205E-2</c:v>
                </c:pt>
                <c:pt idx="761">
                  <c:v>3.6785689541336999E-2</c:v>
                </c:pt>
                <c:pt idx="762">
                  <c:v>3.6826948018623976E-2</c:v>
                </c:pt>
                <c:pt idx="763">
                  <c:v>3.6855759557720157E-2</c:v>
                </c:pt>
                <c:pt idx="764">
                  <c:v>3.7072755662937044E-2</c:v>
                </c:pt>
                <c:pt idx="765">
                  <c:v>3.741417909112555E-2</c:v>
                </c:pt>
                <c:pt idx="766">
                  <c:v>3.75555540229323E-2</c:v>
                </c:pt>
                <c:pt idx="767">
                  <c:v>3.7816504805748399E-2</c:v>
                </c:pt>
                <c:pt idx="768">
                  <c:v>3.7953326456448042E-2</c:v>
                </c:pt>
                <c:pt idx="769">
                  <c:v>3.8101060578832099E-2</c:v>
                </c:pt>
                <c:pt idx="770">
                  <c:v>3.8358182698362803E-2</c:v>
                </c:pt>
                <c:pt idx="771">
                  <c:v>3.8523156992395301E-2</c:v>
                </c:pt>
                <c:pt idx="772">
                  <c:v>3.8764090616888874E-2</c:v>
                </c:pt>
                <c:pt idx="773">
                  <c:v>3.8772691916823115E-2</c:v>
                </c:pt>
                <c:pt idx="774">
                  <c:v>3.8780895701292097E-2</c:v>
                </c:pt>
                <c:pt idx="775">
                  <c:v>3.8807284814497099E-2</c:v>
                </c:pt>
                <c:pt idx="776">
                  <c:v>3.9244073138128402E-2</c:v>
                </c:pt>
                <c:pt idx="777">
                  <c:v>3.934623531512061E-2</c:v>
                </c:pt>
                <c:pt idx="778">
                  <c:v>3.9356141588277743E-2</c:v>
                </c:pt>
                <c:pt idx="779">
                  <c:v>3.941417803535871E-2</c:v>
                </c:pt>
                <c:pt idx="780">
                  <c:v>3.94631880969704E-2</c:v>
                </c:pt>
                <c:pt idx="781">
                  <c:v>3.9539922002980545E-2</c:v>
                </c:pt>
                <c:pt idx="782">
                  <c:v>3.9580466170319302E-2</c:v>
                </c:pt>
                <c:pt idx="783">
                  <c:v>3.9938862261472745E-2</c:v>
                </c:pt>
                <c:pt idx="784">
                  <c:v>4.029769083192522E-2</c:v>
                </c:pt>
                <c:pt idx="785">
                  <c:v>4.0374932025611071E-2</c:v>
                </c:pt>
                <c:pt idx="786">
                  <c:v>4.0468871804896708E-2</c:v>
                </c:pt>
                <c:pt idx="787">
                  <c:v>4.0494417529724297E-2</c:v>
                </c:pt>
                <c:pt idx="788">
                  <c:v>4.0528040828065E-2</c:v>
                </c:pt>
                <c:pt idx="789">
                  <c:v>4.0671012855851403E-2</c:v>
                </c:pt>
                <c:pt idx="790">
                  <c:v>4.0775741128304302E-2</c:v>
                </c:pt>
                <c:pt idx="791">
                  <c:v>4.10647303867979E-2</c:v>
                </c:pt>
                <c:pt idx="792">
                  <c:v>4.1084159640573555E-2</c:v>
                </c:pt>
                <c:pt idx="793">
                  <c:v>4.1572396424960877E-2</c:v>
                </c:pt>
                <c:pt idx="794">
                  <c:v>4.1699686078482977E-2</c:v>
                </c:pt>
                <c:pt idx="795">
                  <c:v>4.1701447538445999E-2</c:v>
                </c:pt>
                <c:pt idx="796">
                  <c:v>4.1703441280128532E-2</c:v>
                </c:pt>
                <c:pt idx="797">
                  <c:v>4.1745932162675296E-2</c:v>
                </c:pt>
                <c:pt idx="798">
                  <c:v>4.1807540608984943E-2</c:v>
                </c:pt>
                <c:pt idx="799">
                  <c:v>4.1811469256593514E-2</c:v>
                </c:pt>
                <c:pt idx="800">
                  <c:v>4.1814932444659614E-2</c:v>
                </c:pt>
                <c:pt idx="801">
                  <c:v>4.2012815790309896E-2</c:v>
                </c:pt>
                <c:pt idx="802">
                  <c:v>4.2409094884329458E-2</c:v>
                </c:pt>
                <c:pt idx="803">
                  <c:v>4.2710734570698405E-2</c:v>
                </c:pt>
                <c:pt idx="804">
                  <c:v>4.2813227915149764E-2</c:v>
                </c:pt>
                <c:pt idx="805">
                  <c:v>4.3063486028695787E-2</c:v>
                </c:pt>
                <c:pt idx="806">
                  <c:v>4.3430695222488457E-2</c:v>
                </c:pt>
                <c:pt idx="807">
                  <c:v>4.34320027631254E-2</c:v>
                </c:pt>
                <c:pt idx="808">
                  <c:v>4.3448146460443524E-2</c:v>
                </c:pt>
                <c:pt idx="809">
                  <c:v>4.3724013660261601E-2</c:v>
                </c:pt>
                <c:pt idx="810">
                  <c:v>4.3734704962314012E-2</c:v>
                </c:pt>
                <c:pt idx="811">
                  <c:v>4.3929671659784897E-2</c:v>
                </c:pt>
                <c:pt idx="812">
                  <c:v>4.4385985418019504E-2</c:v>
                </c:pt>
                <c:pt idx="813">
                  <c:v>4.4386654782484422E-2</c:v>
                </c:pt>
                <c:pt idx="814">
                  <c:v>4.4397028693537857E-2</c:v>
                </c:pt>
                <c:pt idx="815">
                  <c:v>4.5045138241357675E-2</c:v>
                </c:pt>
                <c:pt idx="816">
                  <c:v>4.5047931521982422E-2</c:v>
                </c:pt>
                <c:pt idx="817">
                  <c:v>4.5051967954147711E-2</c:v>
                </c:pt>
                <c:pt idx="818">
                  <c:v>4.5060051488880599E-2</c:v>
                </c:pt>
                <c:pt idx="819">
                  <c:v>4.5078633738055401E-2</c:v>
                </c:pt>
                <c:pt idx="820">
                  <c:v>4.5080539559193292E-2</c:v>
                </c:pt>
                <c:pt idx="821">
                  <c:v>4.5659115731491944E-2</c:v>
                </c:pt>
                <c:pt idx="822">
                  <c:v>4.6045454516008E-2</c:v>
                </c:pt>
                <c:pt idx="823">
                  <c:v>4.6056727887057822E-2</c:v>
                </c:pt>
                <c:pt idx="824">
                  <c:v>4.6064026209444102E-2</c:v>
                </c:pt>
                <c:pt idx="825">
                  <c:v>4.6267865210961476E-2</c:v>
                </c:pt>
                <c:pt idx="826">
                  <c:v>4.6556554701646713E-2</c:v>
                </c:pt>
                <c:pt idx="827">
                  <c:v>4.6564127703237986E-2</c:v>
                </c:pt>
                <c:pt idx="828">
                  <c:v>4.6583206411184477E-2</c:v>
                </c:pt>
                <c:pt idx="829">
                  <c:v>4.6843264072462885E-2</c:v>
                </c:pt>
                <c:pt idx="830">
                  <c:v>4.7015978771273177E-2</c:v>
                </c:pt>
                <c:pt idx="831">
                  <c:v>4.70367404415497E-2</c:v>
                </c:pt>
                <c:pt idx="832">
                  <c:v>4.7039608215716358E-2</c:v>
                </c:pt>
                <c:pt idx="833">
                  <c:v>4.7425184558606691E-2</c:v>
                </c:pt>
                <c:pt idx="834">
                  <c:v>4.7965662667164295E-2</c:v>
                </c:pt>
                <c:pt idx="835">
                  <c:v>4.7966150665186898E-2</c:v>
                </c:pt>
                <c:pt idx="836">
                  <c:v>4.7982312407763503E-2</c:v>
                </c:pt>
                <c:pt idx="837">
                  <c:v>4.7983064601183734E-2</c:v>
                </c:pt>
                <c:pt idx="838">
                  <c:v>4.7983479905109296E-2</c:v>
                </c:pt>
                <c:pt idx="839">
                  <c:v>4.8016393010304033E-2</c:v>
                </c:pt>
                <c:pt idx="840">
                  <c:v>4.8551907956245567E-2</c:v>
                </c:pt>
                <c:pt idx="841">
                  <c:v>4.8893616050467319E-2</c:v>
                </c:pt>
                <c:pt idx="842">
                  <c:v>4.8907237216957812E-2</c:v>
                </c:pt>
                <c:pt idx="843">
                  <c:v>4.8916700068401514E-2</c:v>
                </c:pt>
                <c:pt idx="844">
                  <c:v>4.9086932699198796E-2</c:v>
                </c:pt>
                <c:pt idx="845">
                  <c:v>4.9092937323398256E-2</c:v>
                </c:pt>
                <c:pt idx="846">
                  <c:v>4.9098749068880197E-2</c:v>
                </c:pt>
                <c:pt idx="847">
                  <c:v>4.9345729541930859E-2</c:v>
                </c:pt>
                <c:pt idx="848">
                  <c:v>4.9363734498058108E-2</c:v>
                </c:pt>
                <c:pt idx="849">
                  <c:v>4.9373150864663998E-2</c:v>
                </c:pt>
                <c:pt idx="850">
                  <c:v>4.9633858621049576E-2</c:v>
                </c:pt>
                <c:pt idx="851">
                  <c:v>4.9634029913411308E-2</c:v>
                </c:pt>
                <c:pt idx="852">
                  <c:v>4.9648226877672896E-2</c:v>
                </c:pt>
                <c:pt idx="853">
                  <c:v>4.9844129236200199E-2</c:v>
                </c:pt>
                <c:pt idx="854">
                  <c:v>5.0295765432839E-2</c:v>
                </c:pt>
                <c:pt idx="855">
                  <c:v>5.030754582032116E-2</c:v>
                </c:pt>
                <c:pt idx="856">
                  <c:v>5.0310313692298103E-2</c:v>
                </c:pt>
                <c:pt idx="857">
                  <c:v>5.0955288704154035E-2</c:v>
                </c:pt>
                <c:pt idx="858">
                  <c:v>5.0958993460772185E-2</c:v>
                </c:pt>
                <c:pt idx="859">
                  <c:v>5.0959293781654695E-2</c:v>
                </c:pt>
                <c:pt idx="860">
                  <c:v>5.0961603847621918E-2</c:v>
                </c:pt>
                <c:pt idx="861">
                  <c:v>5.09713249787681E-2</c:v>
                </c:pt>
                <c:pt idx="862">
                  <c:v>5.0983522748658312E-2</c:v>
                </c:pt>
                <c:pt idx="863">
                  <c:v>5.1620511663556287E-2</c:v>
                </c:pt>
                <c:pt idx="864">
                  <c:v>5.2080691164263858E-2</c:v>
                </c:pt>
                <c:pt idx="865">
                  <c:v>5.2091558239170797E-2</c:v>
                </c:pt>
                <c:pt idx="866">
                  <c:v>5.2099021776553414E-2</c:v>
                </c:pt>
                <c:pt idx="867">
                  <c:v>5.2283464643738307E-2</c:v>
                </c:pt>
                <c:pt idx="868">
                  <c:v>5.2290201776283199E-2</c:v>
                </c:pt>
                <c:pt idx="869">
                  <c:v>5.2296014343500327E-2</c:v>
                </c:pt>
                <c:pt idx="870">
                  <c:v>5.2583475736252501E-2</c:v>
                </c:pt>
                <c:pt idx="871">
                  <c:v>5.2591641595327004E-2</c:v>
                </c:pt>
                <c:pt idx="872">
                  <c:v>5.2607437435149403E-2</c:v>
                </c:pt>
                <c:pt idx="873">
                  <c:v>5.2957243088362797E-2</c:v>
                </c:pt>
                <c:pt idx="874">
                  <c:v>5.3141427805517234E-2</c:v>
                </c:pt>
                <c:pt idx="875">
                  <c:v>5.3197621232412319E-2</c:v>
                </c:pt>
                <c:pt idx="876">
                  <c:v>5.3215911967754798E-2</c:v>
                </c:pt>
                <c:pt idx="877">
                  <c:v>5.3216306326990502E-2</c:v>
                </c:pt>
                <c:pt idx="878">
                  <c:v>5.3608954197646504E-2</c:v>
                </c:pt>
                <c:pt idx="879">
                  <c:v>5.3620356609295275E-2</c:v>
                </c:pt>
                <c:pt idx="880">
                  <c:v>5.3620744426827897E-2</c:v>
                </c:pt>
                <c:pt idx="881">
                  <c:v>5.4207640627376832E-2</c:v>
                </c:pt>
                <c:pt idx="882">
                  <c:v>5.4273683458037167E-2</c:v>
                </c:pt>
                <c:pt idx="883">
                  <c:v>5.4319154872929286E-2</c:v>
                </c:pt>
                <c:pt idx="884">
                  <c:v>5.4329102920877399E-2</c:v>
                </c:pt>
                <c:pt idx="885">
                  <c:v>5.4364438696484663E-2</c:v>
                </c:pt>
                <c:pt idx="886">
                  <c:v>5.4935402296143056E-2</c:v>
                </c:pt>
                <c:pt idx="887">
                  <c:v>5.5437476402112676E-2</c:v>
                </c:pt>
                <c:pt idx="888">
                  <c:v>5.5444134211650703E-2</c:v>
                </c:pt>
                <c:pt idx="889">
                  <c:v>5.5470491310645575E-2</c:v>
                </c:pt>
                <c:pt idx="890">
                  <c:v>5.5598547118523522E-2</c:v>
                </c:pt>
                <c:pt idx="891">
                  <c:v>5.5792302170784402E-2</c:v>
                </c:pt>
                <c:pt idx="892">
                  <c:v>5.5826479183489403E-2</c:v>
                </c:pt>
                <c:pt idx="893">
                  <c:v>5.5830905678320802E-2</c:v>
                </c:pt>
                <c:pt idx="894">
                  <c:v>5.6260261687459297E-2</c:v>
                </c:pt>
                <c:pt idx="895">
                  <c:v>5.6262330969217803E-2</c:v>
                </c:pt>
                <c:pt idx="896">
                  <c:v>5.6371919655631902E-2</c:v>
                </c:pt>
                <c:pt idx="897">
                  <c:v>5.6625811674115685E-2</c:v>
                </c:pt>
                <c:pt idx="898">
                  <c:v>5.6938756977192896E-2</c:v>
                </c:pt>
                <c:pt idx="899">
                  <c:v>5.6952565840990198E-2</c:v>
                </c:pt>
                <c:pt idx="900">
                  <c:v>5.702371006028175E-2</c:v>
                </c:pt>
                <c:pt idx="901">
                  <c:v>5.7070291437452424E-2</c:v>
                </c:pt>
                <c:pt idx="902">
                  <c:v>5.7085661420540716E-2</c:v>
                </c:pt>
                <c:pt idx="903">
                  <c:v>5.7202358261511703E-2</c:v>
                </c:pt>
                <c:pt idx="904">
                  <c:v>5.7323623145723368E-2</c:v>
                </c:pt>
                <c:pt idx="905">
                  <c:v>5.7721916956893188E-2</c:v>
                </c:pt>
                <c:pt idx="906">
                  <c:v>5.7839144853012912E-2</c:v>
                </c:pt>
                <c:pt idx="907">
                  <c:v>5.7849595756016198E-2</c:v>
                </c:pt>
                <c:pt idx="908">
                  <c:v>5.7858555287362057E-2</c:v>
                </c:pt>
                <c:pt idx="909">
                  <c:v>5.7863761529696509E-2</c:v>
                </c:pt>
                <c:pt idx="910">
                  <c:v>5.8386713119478476E-2</c:v>
                </c:pt>
                <c:pt idx="911">
                  <c:v>5.850853883034015E-2</c:v>
                </c:pt>
                <c:pt idx="912">
                  <c:v>5.8522052831352214E-2</c:v>
                </c:pt>
                <c:pt idx="913">
                  <c:v>5.8580096829592504E-2</c:v>
                </c:pt>
                <c:pt idx="914">
                  <c:v>5.8856167878214002E-2</c:v>
                </c:pt>
                <c:pt idx="915">
                  <c:v>5.8928212829140292E-2</c:v>
                </c:pt>
                <c:pt idx="916">
                  <c:v>5.9426756635187733E-2</c:v>
                </c:pt>
                <c:pt idx="917">
                  <c:v>5.9482440757692295E-2</c:v>
                </c:pt>
                <c:pt idx="918">
                  <c:v>5.9664518805081376E-2</c:v>
                </c:pt>
                <c:pt idx="919">
                  <c:v>5.99069535051929E-2</c:v>
                </c:pt>
                <c:pt idx="920">
                  <c:v>6.0056491501838609E-2</c:v>
                </c:pt>
                <c:pt idx="921">
                  <c:v>6.0118490040171196E-2</c:v>
                </c:pt>
                <c:pt idx="922">
                  <c:v>6.0469815040427012E-2</c:v>
                </c:pt>
                <c:pt idx="923">
                  <c:v>6.167969345362645E-2</c:v>
                </c:pt>
                <c:pt idx="924">
                  <c:v>6.1969810799268076E-2</c:v>
                </c:pt>
                <c:pt idx="925">
                  <c:v>6.2315448984350721E-2</c:v>
                </c:pt>
                <c:pt idx="926">
                  <c:v>6.32793119713006E-2</c:v>
                </c:pt>
                <c:pt idx="927">
                  <c:v>6.3325035730028803E-2</c:v>
                </c:pt>
                <c:pt idx="928">
                  <c:v>6.3524132315684406E-2</c:v>
                </c:pt>
                <c:pt idx="929">
                  <c:v>6.4787221949824947E-2</c:v>
                </c:pt>
                <c:pt idx="930">
                  <c:v>6.50272587144472E-2</c:v>
                </c:pt>
                <c:pt idx="931">
                  <c:v>6.5152525558555802E-2</c:v>
                </c:pt>
                <c:pt idx="932">
                  <c:v>6.5300650906783581E-2</c:v>
                </c:pt>
                <c:pt idx="933">
                  <c:v>6.543441793941053E-2</c:v>
                </c:pt>
                <c:pt idx="934">
                  <c:v>6.5715455944729079E-2</c:v>
                </c:pt>
                <c:pt idx="935">
                  <c:v>6.6317938310515717E-2</c:v>
                </c:pt>
                <c:pt idx="936">
                  <c:v>6.6960725625560394E-2</c:v>
                </c:pt>
                <c:pt idx="937">
                  <c:v>6.7198397801746232E-2</c:v>
                </c:pt>
                <c:pt idx="938">
                  <c:v>6.7769102276593704E-2</c:v>
                </c:pt>
                <c:pt idx="939">
                  <c:v>6.8265020459564896E-2</c:v>
                </c:pt>
                <c:pt idx="940">
                  <c:v>6.8618853970468102E-2</c:v>
                </c:pt>
                <c:pt idx="941">
                  <c:v>6.8756706603693804E-2</c:v>
                </c:pt>
                <c:pt idx="942">
                  <c:v>6.9488461465991885E-2</c:v>
                </c:pt>
                <c:pt idx="943">
                  <c:v>6.9887992605977112E-2</c:v>
                </c:pt>
                <c:pt idx="944">
                  <c:v>7.0438783799416385E-2</c:v>
                </c:pt>
                <c:pt idx="945">
                  <c:v>7.0845783429549503E-2</c:v>
                </c:pt>
                <c:pt idx="946">
                  <c:v>7.1490392864370214E-2</c:v>
                </c:pt>
                <c:pt idx="947">
                  <c:v>7.2547838978860898E-2</c:v>
                </c:pt>
                <c:pt idx="948">
                  <c:v>7.3379813982933598E-2</c:v>
                </c:pt>
                <c:pt idx="949">
                  <c:v>7.3774217786159002E-2</c:v>
                </c:pt>
                <c:pt idx="950">
                  <c:v>7.404360993090281E-2</c:v>
                </c:pt>
                <c:pt idx="951">
                  <c:v>7.5392329860264784E-2</c:v>
                </c:pt>
                <c:pt idx="952">
                  <c:v>7.5417670000107823E-2</c:v>
                </c:pt>
                <c:pt idx="953">
                  <c:v>7.542681623435081E-2</c:v>
                </c:pt>
                <c:pt idx="954">
                  <c:v>7.5436112627210894E-2</c:v>
                </c:pt>
                <c:pt idx="955">
                  <c:v>7.6224622825434907E-2</c:v>
                </c:pt>
                <c:pt idx="956">
                  <c:v>7.651744392074683E-2</c:v>
                </c:pt>
                <c:pt idx="957">
                  <c:v>7.6917007471871995E-2</c:v>
                </c:pt>
                <c:pt idx="958">
                  <c:v>7.7569267199380509E-2</c:v>
                </c:pt>
                <c:pt idx="959">
                  <c:v>7.9930763175376382E-2</c:v>
                </c:pt>
                <c:pt idx="960">
                  <c:v>8.0065667525345094E-2</c:v>
                </c:pt>
                <c:pt idx="961">
                  <c:v>8.0571106847867627E-2</c:v>
                </c:pt>
                <c:pt idx="962">
                  <c:v>8.0901435219818144E-2</c:v>
                </c:pt>
                <c:pt idx="963">
                  <c:v>8.1239290582925699E-2</c:v>
                </c:pt>
                <c:pt idx="964">
                  <c:v>8.3282782841234984E-2</c:v>
                </c:pt>
                <c:pt idx="965">
                  <c:v>8.5260175826068693E-2</c:v>
                </c:pt>
                <c:pt idx="966">
                  <c:v>8.5556922931776372E-2</c:v>
                </c:pt>
                <c:pt idx="967">
                  <c:v>8.6210788938700642E-2</c:v>
                </c:pt>
                <c:pt idx="968">
                  <c:v>8.7664533005820347E-2</c:v>
                </c:pt>
                <c:pt idx="969">
                  <c:v>8.8589841909378894E-2</c:v>
                </c:pt>
                <c:pt idx="970">
                  <c:v>9.0588857461454897E-2</c:v>
                </c:pt>
                <c:pt idx="971">
                  <c:v>9.0801310291545603E-2</c:v>
                </c:pt>
                <c:pt idx="972">
                  <c:v>9.2743610897403309E-2</c:v>
                </c:pt>
                <c:pt idx="973">
                  <c:v>9.3024549074095172E-2</c:v>
                </c:pt>
                <c:pt idx="974">
                  <c:v>9.3610684064041008E-2</c:v>
                </c:pt>
                <c:pt idx="975">
                  <c:v>9.3904632904549756E-2</c:v>
                </c:pt>
                <c:pt idx="976">
                  <c:v>9.7056782999323007E-2</c:v>
                </c:pt>
                <c:pt idx="977">
                  <c:v>9.7381243108841983E-2</c:v>
                </c:pt>
                <c:pt idx="978">
                  <c:v>0.10026589774583008</c:v>
                </c:pt>
                <c:pt idx="979">
                  <c:v>0.10388545480558102</c:v>
                </c:pt>
                <c:pt idx="980">
                  <c:v>0.10533643576162013</c:v>
                </c:pt>
                <c:pt idx="981">
                  <c:v>0.10624978755686899</c:v>
                </c:pt>
                <c:pt idx="982">
                  <c:v>0.10674510283065117</c:v>
                </c:pt>
                <c:pt idx="983">
                  <c:v>0.106818738665501</c:v>
                </c:pt>
                <c:pt idx="984">
                  <c:v>0.1073673153177039</c:v>
                </c:pt>
                <c:pt idx="985">
                  <c:v>0.10769278577841025</c:v>
                </c:pt>
                <c:pt idx="986">
                  <c:v>0.10887681135011602</c:v>
                </c:pt>
                <c:pt idx="987">
                  <c:v>0.10953832200888899</c:v>
                </c:pt>
                <c:pt idx="988">
                  <c:v>0.11003580594528917</c:v>
                </c:pt>
                <c:pt idx="989">
                  <c:v>0.11477936513492788</c:v>
                </c:pt>
                <c:pt idx="990">
                  <c:v>0.11562457491366417</c:v>
                </c:pt>
                <c:pt idx="991">
                  <c:v>0.11960122634125217</c:v>
                </c:pt>
                <c:pt idx="992">
                  <c:v>0.12238198116572498</c:v>
                </c:pt>
                <c:pt idx="993">
                  <c:v>0.124821324837927</c:v>
                </c:pt>
                <c:pt idx="994">
                  <c:v>0.12982263964952984</c:v>
                </c:pt>
                <c:pt idx="995">
                  <c:v>0.13095248787261127</c:v>
                </c:pt>
                <c:pt idx="996">
                  <c:v>0.13317477756976787</c:v>
                </c:pt>
                <c:pt idx="997">
                  <c:v>0.13371754352573717</c:v>
                </c:pt>
                <c:pt idx="998">
                  <c:v>0.13473874385465601</c:v>
                </c:pt>
                <c:pt idx="999">
                  <c:v>0.13644294796344217</c:v>
                </c:pt>
                <c:pt idx="1000">
                  <c:v>0.13778415174164299</c:v>
                </c:pt>
                <c:pt idx="1001">
                  <c:v>0.13892778191567801</c:v>
                </c:pt>
                <c:pt idx="1002">
                  <c:v>0.140684888980073</c:v>
                </c:pt>
                <c:pt idx="1003">
                  <c:v>0.142493605236888</c:v>
                </c:pt>
                <c:pt idx="1004">
                  <c:v>0.14392963683449236</c:v>
                </c:pt>
                <c:pt idx="1005">
                  <c:v>0.144932746608747</c:v>
                </c:pt>
                <c:pt idx="1006">
                  <c:v>0.14848119281962527</c:v>
                </c:pt>
                <c:pt idx="1007">
                  <c:v>0.15148619086016343</c:v>
                </c:pt>
                <c:pt idx="1008">
                  <c:v>0.15190677294712726</c:v>
                </c:pt>
                <c:pt idx="1009">
                  <c:v>0.15235093572851888</c:v>
                </c:pt>
                <c:pt idx="1010">
                  <c:v>0.15356684451050523</c:v>
                </c:pt>
                <c:pt idx="1011">
                  <c:v>0.15727539591411399</c:v>
                </c:pt>
                <c:pt idx="1012">
                  <c:v>0.15729181923034899</c:v>
                </c:pt>
                <c:pt idx="1013">
                  <c:v>0.15729249054900743</c:v>
                </c:pt>
                <c:pt idx="1014">
                  <c:v>0.1573049005854214</c:v>
                </c:pt>
                <c:pt idx="1015">
                  <c:v>0.16</c:v>
                </c:pt>
              </c:numCache>
            </c:numRef>
          </c:xVal>
          <c:yVal>
            <c:numRef>
              <c:f>'0.5mm'!$U$2:$U$1017</c:f>
              <c:numCache>
                <c:formatCode>General</c:formatCode>
                <c:ptCount val="1016"/>
                <c:pt idx="0">
                  <c:v>5.6869755972279785E-2</c:v>
                </c:pt>
                <c:pt idx="1">
                  <c:v>5.8694912624784941E-2</c:v>
                </c:pt>
                <c:pt idx="2">
                  <c:v>5.9576866100432523E-2</c:v>
                </c:pt>
                <c:pt idx="3">
                  <c:v>5.9838838934828463E-2</c:v>
                </c:pt>
                <c:pt idx="4">
                  <c:v>6.1059821089273214E-2</c:v>
                </c:pt>
                <c:pt idx="5">
                  <c:v>6.5169951736650925E-2</c:v>
                </c:pt>
                <c:pt idx="6">
                  <c:v>6.5465747937911087E-2</c:v>
                </c:pt>
                <c:pt idx="7">
                  <c:v>6.6108152690469726E-2</c:v>
                </c:pt>
                <c:pt idx="8">
                  <c:v>6.8344338825670634E-2</c:v>
                </c:pt>
                <c:pt idx="9">
                  <c:v>7.2142627809260534E-2</c:v>
                </c:pt>
                <c:pt idx="10">
                  <c:v>7.2665829236601864E-2</c:v>
                </c:pt>
                <c:pt idx="11">
                  <c:v>7.2902053652275103E-2</c:v>
                </c:pt>
                <c:pt idx="12">
                  <c:v>7.7185680914259938E-2</c:v>
                </c:pt>
                <c:pt idx="13">
                  <c:v>8.5806117558796274E-2</c:v>
                </c:pt>
                <c:pt idx="14">
                  <c:v>9.276061839308837E-2</c:v>
                </c:pt>
                <c:pt idx="15">
                  <c:v>9.5182374508308659E-2</c:v>
                </c:pt>
                <c:pt idx="16">
                  <c:v>0.11530021822254601</c:v>
                </c:pt>
                <c:pt idx="17">
                  <c:v>0.11558565909433455</c:v>
                </c:pt>
                <c:pt idx="18">
                  <c:v>0.11616439685878141</c:v>
                </c:pt>
                <c:pt idx="19">
                  <c:v>0.12139205835867255</c:v>
                </c:pt>
                <c:pt idx="20">
                  <c:v>0.12490078605395004</c:v>
                </c:pt>
                <c:pt idx="21">
                  <c:v>0.12847351802996793</c:v>
                </c:pt>
                <c:pt idx="22">
                  <c:v>0.12976408271636103</c:v>
                </c:pt>
                <c:pt idx="23">
                  <c:v>0.12618343593582979</c:v>
                </c:pt>
                <c:pt idx="24">
                  <c:v>0.14449486637606732</c:v>
                </c:pt>
                <c:pt idx="25">
                  <c:v>0.15579922192181261</c:v>
                </c:pt>
                <c:pt idx="26">
                  <c:v>0.15593367978111677</c:v>
                </c:pt>
                <c:pt idx="27">
                  <c:v>0.15813986110603837</c:v>
                </c:pt>
                <c:pt idx="28">
                  <c:v>0.16407322636208307</c:v>
                </c:pt>
                <c:pt idx="29">
                  <c:v>0.17613688110099618</c:v>
                </c:pt>
                <c:pt idx="30">
                  <c:v>0.17925115738498021</c:v>
                </c:pt>
                <c:pt idx="31">
                  <c:v>0.19551660892057007</c:v>
                </c:pt>
                <c:pt idx="32">
                  <c:v>0.20191152611691501</c:v>
                </c:pt>
                <c:pt idx="33">
                  <c:v>0.20609508686180175</c:v>
                </c:pt>
                <c:pt idx="34">
                  <c:v>0.2110876462176397</c:v>
                </c:pt>
                <c:pt idx="35">
                  <c:v>0.2280304352865774</c:v>
                </c:pt>
                <c:pt idx="36">
                  <c:v>0.25868039472809756</c:v>
                </c:pt>
                <c:pt idx="37">
                  <c:v>0.26509639167699134</c:v>
                </c:pt>
                <c:pt idx="38">
                  <c:v>0.2800324735689429</c:v>
                </c:pt>
                <c:pt idx="39">
                  <c:v>0.2811539483982296</c:v>
                </c:pt>
                <c:pt idx="40">
                  <c:v>0.33403246246055807</c:v>
                </c:pt>
                <c:pt idx="41">
                  <c:v>0.34059175143829279</c:v>
                </c:pt>
                <c:pt idx="42">
                  <c:v>0.3428061772470411</c:v>
                </c:pt>
                <c:pt idx="43">
                  <c:v>0.37370999157170331</c:v>
                </c:pt>
                <c:pt idx="44">
                  <c:v>0.39450540128366662</c:v>
                </c:pt>
                <c:pt idx="45">
                  <c:v>0.48647513635426992</c:v>
                </c:pt>
                <c:pt idx="46">
                  <c:v>0.50083063344386036</c:v>
                </c:pt>
                <c:pt idx="47">
                  <c:v>0.50238830362121156</c:v>
                </c:pt>
                <c:pt idx="48">
                  <c:v>0.53065263019937658</c:v>
                </c:pt>
                <c:pt idx="49">
                  <c:v>0.57235305144437265</c:v>
                </c:pt>
                <c:pt idx="50">
                  <c:v>0.58008196185632388</c:v>
                </c:pt>
                <c:pt idx="51">
                  <c:v>0.58009538369695457</c:v>
                </c:pt>
                <c:pt idx="52">
                  <c:v>0.67351674232931669</c:v>
                </c:pt>
                <c:pt idx="53">
                  <c:v>0.68878912397581582</c:v>
                </c:pt>
                <c:pt idx="54">
                  <c:v>0.74193158757101263</c:v>
                </c:pt>
                <c:pt idx="55">
                  <c:v>0.7514547333472037</c:v>
                </c:pt>
                <c:pt idx="56">
                  <c:v>0.8064800169894506</c:v>
                </c:pt>
                <c:pt idx="57">
                  <c:v>0.83570659947769277</c:v>
                </c:pt>
                <c:pt idx="58">
                  <c:v>0.89947852156862351</c:v>
                </c:pt>
                <c:pt idx="59">
                  <c:v>0.91645807574039351</c:v>
                </c:pt>
                <c:pt idx="60">
                  <c:v>1.0284155136452811</c:v>
                </c:pt>
                <c:pt idx="61">
                  <c:v>1.0424622017528271</c:v>
                </c:pt>
                <c:pt idx="62">
                  <c:v>1.095096679946822</c:v>
                </c:pt>
                <c:pt idx="63">
                  <c:v>1.1392760405624218</c:v>
                </c:pt>
                <c:pt idx="64">
                  <c:v>1.1640839434985542</c:v>
                </c:pt>
                <c:pt idx="65">
                  <c:v>1.1969415530147369</c:v>
                </c:pt>
                <c:pt idx="66">
                  <c:v>1.3027214495351218</c:v>
                </c:pt>
                <c:pt idx="67">
                  <c:v>1.440286621492614</c:v>
                </c:pt>
                <c:pt idx="68">
                  <c:v>1.4802956175218118</c:v>
                </c:pt>
                <c:pt idx="69">
                  <c:v>1.4877066719812804</c:v>
                </c:pt>
                <c:pt idx="70">
                  <c:v>1.5080660314817627</c:v>
                </c:pt>
                <c:pt idx="71">
                  <c:v>1.643040938228711</c:v>
                </c:pt>
                <c:pt idx="72">
                  <c:v>1.7115289346677713</c:v>
                </c:pt>
                <c:pt idx="73">
                  <c:v>1.7536427256864624</c:v>
                </c:pt>
                <c:pt idx="74">
                  <c:v>1.7826676461752788</c:v>
                </c:pt>
                <c:pt idx="75">
                  <c:v>1.8976256715838888</c:v>
                </c:pt>
                <c:pt idx="76">
                  <c:v>2.0177635062562236</c:v>
                </c:pt>
                <c:pt idx="77">
                  <c:v>2.1535447471720297</c:v>
                </c:pt>
                <c:pt idx="78">
                  <c:v>2.4661744014435283</c:v>
                </c:pt>
                <c:pt idx="79">
                  <c:v>2.4769082825137856</c:v>
                </c:pt>
                <c:pt idx="80">
                  <c:v>2.5074092204135998</c:v>
                </c:pt>
                <c:pt idx="81">
                  <c:v>2.6361134560655941</c:v>
                </c:pt>
                <c:pt idx="82">
                  <c:v>2.7896835217385592</c:v>
                </c:pt>
                <c:pt idx="83">
                  <c:v>3.023901326403915</c:v>
                </c:pt>
                <c:pt idx="84">
                  <c:v>3.2782866832986977</c:v>
                </c:pt>
                <c:pt idx="85">
                  <c:v>3.35373524756168</c:v>
                </c:pt>
                <c:pt idx="86">
                  <c:v>3.3573882239192256</c:v>
                </c:pt>
                <c:pt idx="87">
                  <c:v>3.548590728614931</c:v>
                </c:pt>
                <c:pt idx="88">
                  <c:v>3.7036277888572435</c:v>
                </c:pt>
                <c:pt idx="89">
                  <c:v>4.0139769453173475</c:v>
                </c:pt>
                <c:pt idx="90">
                  <c:v>4.1736483505061974</c:v>
                </c:pt>
                <c:pt idx="91">
                  <c:v>4.6428622598646783</c:v>
                </c:pt>
                <c:pt idx="92">
                  <c:v>4.684246979548738</c:v>
                </c:pt>
                <c:pt idx="93">
                  <c:v>5.3276250721536975</c:v>
                </c:pt>
                <c:pt idx="94">
                  <c:v>6.6146072149088786</c:v>
                </c:pt>
                <c:pt idx="95">
                  <c:v>6.9032527435548037</c:v>
                </c:pt>
                <c:pt idx="96">
                  <c:v>7.2197123995617813</c:v>
                </c:pt>
                <c:pt idx="97">
                  <c:v>7.671916447176792</c:v>
                </c:pt>
                <c:pt idx="98">
                  <c:v>8.316703165314058</c:v>
                </c:pt>
                <c:pt idx="99">
                  <c:v>9.9797179983068567</c:v>
                </c:pt>
                <c:pt idx="100">
                  <c:v>10.482269906467401</c:v>
                </c:pt>
                <c:pt idx="101">
                  <c:v>10.317449468865281</c:v>
                </c:pt>
                <c:pt idx="102">
                  <c:v>12.064297487271832</c:v>
                </c:pt>
                <c:pt idx="103">
                  <c:v>12.648573777658273</c:v>
                </c:pt>
                <c:pt idx="104">
                  <c:v>12.71875652899949</c:v>
                </c:pt>
                <c:pt idx="105">
                  <c:v>15.927090050952089</c:v>
                </c:pt>
                <c:pt idx="106">
                  <c:v>17.31319799736313</c:v>
                </c:pt>
                <c:pt idx="107">
                  <c:v>18.930286527489287</c:v>
                </c:pt>
                <c:pt idx="108">
                  <c:v>21.990510723462052</c:v>
                </c:pt>
                <c:pt idx="109">
                  <c:v>24.928453208603365</c:v>
                </c:pt>
                <c:pt idx="110">
                  <c:v>33.774943070249535</c:v>
                </c:pt>
                <c:pt idx="111">
                  <c:v>34.535396389173435</c:v>
                </c:pt>
                <c:pt idx="112">
                  <c:v>42.267676445811176</c:v>
                </c:pt>
                <c:pt idx="113">
                  <c:v>42.268017962469308</c:v>
                </c:pt>
                <c:pt idx="114">
                  <c:v>44.633668652761706</c:v>
                </c:pt>
                <c:pt idx="115">
                  <c:v>54.623196643625938</c:v>
                </c:pt>
                <c:pt idx="116">
                  <c:v>54.668976721168221</c:v>
                </c:pt>
                <c:pt idx="117">
                  <c:v>56.598469865756194</c:v>
                </c:pt>
                <c:pt idx="118">
                  <c:v>56.659204598635583</c:v>
                </c:pt>
                <c:pt idx="119">
                  <c:v>65.03535552520114</c:v>
                </c:pt>
                <c:pt idx="120">
                  <c:v>66.28740712445007</c:v>
                </c:pt>
                <c:pt idx="121">
                  <c:v>67.429784485901706</c:v>
                </c:pt>
                <c:pt idx="122">
                  <c:v>68.051835310573153</c:v>
                </c:pt>
                <c:pt idx="123">
                  <c:v>69.731666843489478</c:v>
                </c:pt>
                <c:pt idx="124">
                  <c:v>70.913433183769655</c:v>
                </c:pt>
                <c:pt idx="125">
                  <c:v>70.949457202121948</c:v>
                </c:pt>
                <c:pt idx="126">
                  <c:v>72.242584908822565</c:v>
                </c:pt>
                <c:pt idx="127">
                  <c:v>72.880888490399627</c:v>
                </c:pt>
                <c:pt idx="128">
                  <c:v>73.622370470140709</c:v>
                </c:pt>
                <c:pt idx="129">
                  <c:v>73.339374263733419</c:v>
                </c:pt>
                <c:pt idx="130">
                  <c:v>73.707356858492929</c:v>
                </c:pt>
                <c:pt idx="131">
                  <c:v>74.334685240744932</c:v>
                </c:pt>
                <c:pt idx="132">
                  <c:v>74.352167023190759</c:v>
                </c:pt>
                <c:pt idx="133">
                  <c:v>74.59943012070778</c:v>
                </c:pt>
                <c:pt idx="134">
                  <c:v>74.915594225731837</c:v>
                </c:pt>
                <c:pt idx="135">
                  <c:v>75.332278490616659</c:v>
                </c:pt>
                <c:pt idx="136">
                  <c:v>75.218321544781048</c:v>
                </c:pt>
                <c:pt idx="137">
                  <c:v>75.275593508651738</c:v>
                </c:pt>
                <c:pt idx="138">
                  <c:v>75.689146790406824</c:v>
                </c:pt>
                <c:pt idx="139">
                  <c:v>75.692006116924588</c:v>
                </c:pt>
                <c:pt idx="140">
                  <c:v>75.710571812134646</c:v>
                </c:pt>
                <c:pt idx="141">
                  <c:v>75.71605134750105</c:v>
                </c:pt>
                <c:pt idx="142">
                  <c:v>75.80700941126122</c:v>
                </c:pt>
                <c:pt idx="143">
                  <c:v>75.805825620741743</c:v>
                </c:pt>
                <c:pt idx="144">
                  <c:v>75.772743524524145</c:v>
                </c:pt>
                <c:pt idx="145">
                  <c:v>75.793532245979762</c:v>
                </c:pt>
                <c:pt idx="146">
                  <c:v>75.796772444933652</c:v>
                </c:pt>
                <c:pt idx="147">
                  <c:v>75.825487061296428</c:v>
                </c:pt>
                <c:pt idx="148">
                  <c:v>75.985533586374913</c:v>
                </c:pt>
                <c:pt idx="149">
                  <c:v>75.986724752099789</c:v>
                </c:pt>
                <c:pt idx="150">
                  <c:v>75.99002443907699</c:v>
                </c:pt>
                <c:pt idx="151">
                  <c:v>76.013356340914257</c:v>
                </c:pt>
                <c:pt idx="152">
                  <c:v>76.112527440986128</c:v>
                </c:pt>
                <c:pt idx="153">
                  <c:v>76.024142372678554</c:v>
                </c:pt>
                <c:pt idx="154">
                  <c:v>76.158333455939356</c:v>
                </c:pt>
                <c:pt idx="155">
                  <c:v>76.162148657593207</c:v>
                </c:pt>
                <c:pt idx="156">
                  <c:v>76.177042003451049</c:v>
                </c:pt>
                <c:pt idx="157">
                  <c:v>76.177468324203758</c:v>
                </c:pt>
                <c:pt idx="158">
                  <c:v>76.177628705352333</c:v>
                </c:pt>
                <c:pt idx="159">
                  <c:v>76.189669642074023</c:v>
                </c:pt>
                <c:pt idx="160">
                  <c:v>76.264588920356687</c:v>
                </c:pt>
                <c:pt idx="161">
                  <c:v>76.184544202266409</c:v>
                </c:pt>
                <c:pt idx="162">
                  <c:v>76.048693769739344</c:v>
                </c:pt>
                <c:pt idx="163">
                  <c:v>75.974029249076111</c:v>
                </c:pt>
                <c:pt idx="164">
                  <c:v>75.971166843089918</c:v>
                </c:pt>
                <c:pt idx="165">
                  <c:v>75.970684024021011</c:v>
                </c:pt>
                <c:pt idx="166">
                  <c:v>75.912258071300997</c:v>
                </c:pt>
                <c:pt idx="167">
                  <c:v>75.912059373367967</c:v>
                </c:pt>
                <c:pt idx="168">
                  <c:v>75.909407263951181</c:v>
                </c:pt>
                <c:pt idx="169">
                  <c:v>75.824627034492181</c:v>
                </c:pt>
                <c:pt idx="170">
                  <c:v>75.824420380586119</c:v>
                </c:pt>
                <c:pt idx="171">
                  <c:v>76.16762195347809</c:v>
                </c:pt>
                <c:pt idx="172">
                  <c:v>76.119462068364015</c:v>
                </c:pt>
                <c:pt idx="173">
                  <c:v>75.606056762761639</c:v>
                </c:pt>
                <c:pt idx="174">
                  <c:v>75.605931106677644</c:v>
                </c:pt>
                <c:pt idx="175">
                  <c:v>75.280573917570251</c:v>
                </c:pt>
                <c:pt idx="176">
                  <c:v>75.272673509205433</c:v>
                </c:pt>
                <c:pt idx="177">
                  <c:v>75.272623962026842</c:v>
                </c:pt>
                <c:pt idx="178">
                  <c:v>75.257625534336526</c:v>
                </c:pt>
                <c:pt idx="179">
                  <c:v>75.224485589179835</c:v>
                </c:pt>
                <c:pt idx="180">
                  <c:v>75.217748460291233</c:v>
                </c:pt>
                <c:pt idx="181">
                  <c:v>75.101537471191051</c:v>
                </c:pt>
                <c:pt idx="182">
                  <c:v>75.059649491926393</c:v>
                </c:pt>
                <c:pt idx="183">
                  <c:v>74.98905110010314</c:v>
                </c:pt>
                <c:pt idx="184">
                  <c:v>74.861898733243379</c:v>
                </c:pt>
                <c:pt idx="185">
                  <c:v>74.804941115646614</c:v>
                </c:pt>
                <c:pt idx="186">
                  <c:v>73.784228775225401</c:v>
                </c:pt>
                <c:pt idx="187">
                  <c:v>73.728355365064829</c:v>
                </c:pt>
                <c:pt idx="188">
                  <c:v>73.726001454547912</c:v>
                </c:pt>
                <c:pt idx="189">
                  <c:v>73.714321164388963</c:v>
                </c:pt>
                <c:pt idx="190">
                  <c:v>72.719927137686639</c:v>
                </c:pt>
                <c:pt idx="191">
                  <c:v>72.409447346397556</c:v>
                </c:pt>
                <c:pt idx="192">
                  <c:v>72.525437070742868</c:v>
                </c:pt>
                <c:pt idx="193">
                  <c:v>72.634778897692399</c:v>
                </c:pt>
                <c:pt idx="194">
                  <c:v>72.457898034944748</c:v>
                </c:pt>
                <c:pt idx="195">
                  <c:v>71.562224005788792</c:v>
                </c:pt>
                <c:pt idx="196">
                  <c:v>72.18530111478627</c:v>
                </c:pt>
                <c:pt idx="197">
                  <c:v>69.176715970954135</c:v>
                </c:pt>
                <c:pt idx="198">
                  <c:v>69.141446888272895</c:v>
                </c:pt>
                <c:pt idx="199">
                  <c:v>66.676753606235849</c:v>
                </c:pt>
                <c:pt idx="200">
                  <c:v>66.508808201130378</c:v>
                </c:pt>
                <c:pt idx="201">
                  <c:v>66.472696463336575</c:v>
                </c:pt>
                <c:pt idx="202">
                  <c:v>65.81111030165664</c:v>
                </c:pt>
                <c:pt idx="203">
                  <c:v>63.146358055380951</c:v>
                </c:pt>
                <c:pt idx="204">
                  <c:v>61.915240602363994</c:v>
                </c:pt>
                <c:pt idx="205">
                  <c:v>60.344194928496272</c:v>
                </c:pt>
                <c:pt idx="206">
                  <c:v>55.737759259616219</c:v>
                </c:pt>
                <c:pt idx="207">
                  <c:v>55.699530588984594</c:v>
                </c:pt>
                <c:pt idx="208">
                  <c:v>48.70573736265618</c:v>
                </c:pt>
                <c:pt idx="209">
                  <c:v>45.751879854188346</c:v>
                </c:pt>
                <c:pt idx="210">
                  <c:v>43.608991157101585</c:v>
                </c:pt>
                <c:pt idx="211">
                  <c:v>43.273285796574349</c:v>
                </c:pt>
                <c:pt idx="212">
                  <c:v>34.181391754344844</c:v>
                </c:pt>
                <c:pt idx="213">
                  <c:v>34.134226344715813</c:v>
                </c:pt>
                <c:pt idx="214">
                  <c:v>33.018549378055013</c:v>
                </c:pt>
                <c:pt idx="215">
                  <c:v>31.386928143377432</c:v>
                </c:pt>
                <c:pt idx="216">
                  <c:v>30.624678894487911</c:v>
                </c:pt>
                <c:pt idx="217">
                  <c:v>28.046122852576673</c:v>
                </c:pt>
                <c:pt idx="218">
                  <c:v>23.337545517728604</c:v>
                </c:pt>
                <c:pt idx="219">
                  <c:v>22.058185757699331</c:v>
                </c:pt>
                <c:pt idx="220">
                  <c:v>19.916518838331868</c:v>
                </c:pt>
                <c:pt idx="221">
                  <c:v>19.746348733677443</c:v>
                </c:pt>
                <c:pt idx="222">
                  <c:v>17.593241593017929</c:v>
                </c:pt>
                <c:pt idx="223">
                  <c:v>17.165287935304224</c:v>
                </c:pt>
                <c:pt idx="224">
                  <c:v>16.180467874804989</c:v>
                </c:pt>
                <c:pt idx="225">
                  <c:v>15.653531139725654</c:v>
                </c:pt>
                <c:pt idx="226">
                  <c:v>15.600301770470502</c:v>
                </c:pt>
                <c:pt idx="227">
                  <c:v>15.777910477044015</c:v>
                </c:pt>
                <c:pt idx="228">
                  <c:v>15.883340659383403</c:v>
                </c:pt>
                <c:pt idx="229">
                  <c:v>16.920903146333597</c:v>
                </c:pt>
                <c:pt idx="230">
                  <c:v>17.222162506158792</c:v>
                </c:pt>
                <c:pt idx="231">
                  <c:v>17.433383896561697</c:v>
                </c:pt>
                <c:pt idx="232">
                  <c:v>18.291299701545753</c:v>
                </c:pt>
                <c:pt idx="233">
                  <c:v>18.801433443628952</c:v>
                </c:pt>
                <c:pt idx="234">
                  <c:v>19.070753261081169</c:v>
                </c:pt>
                <c:pt idx="235">
                  <c:v>20.422530666616527</c:v>
                </c:pt>
                <c:pt idx="236">
                  <c:v>16.255612130245012</c:v>
                </c:pt>
                <c:pt idx="237">
                  <c:v>17.765195880911282</c:v>
                </c:pt>
                <c:pt idx="238">
                  <c:v>20.876577991267087</c:v>
                </c:pt>
                <c:pt idx="239">
                  <c:v>28.461296170804829</c:v>
                </c:pt>
                <c:pt idx="240">
                  <c:v>29.637808157542747</c:v>
                </c:pt>
                <c:pt idx="241">
                  <c:v>39.710537165327764</c:v>
                </c:pt>
                <c:pt idx="242">
                  <c:v>42.12611895800498</c:v>
                </c:pt>
                <c:pt idx="243">
                  <c:v>43.810116177872949</c:v>
                </c:pt>
                <c:pt idx="244">
                  <c:v>44.65727309729445</c:v>
                </c:pt>
                <c:pt idx="245">
                  <c:v>44.256924086182856</c:v>
                </c:pt>
                <c:pt idx="246">
                  <c:v>46.364718323120016</c:v>
                </c:pt>
                <c:pt idx="247">
                  <c:v>47.859631031829004</c:v>
                </c:pt>
                <c:pt idx="248">
                  <c:v>57.706817747695702</c:v>
                </c:pt>
                <c:pt idx="249">
                  <c:v>62.216036488476931</c:v>
                </c:pt>
                <c:pt idx="250">
                  <c:v>62.303413923757091</c:v>
                </c:pt>
                <c:pt idx="251">
                  <c:v>62.733690126331211</c:v>
                </c:pt>
                <c:pt idx="252">
                  <c:v>66.213519554336216</c:v>
                </c:pt>
                <c:pt idx="253">
                  <c:v>68.326102263869458</c:v>
                </c:pt>
                <c:pt idx="254">
                  <c:v>68.614824607658463</c:v>
                </c:pt>
                <c:pt idx="255">
                  <c:v>70.279957270483834</c:v>
                </c:pt>
                <c:pt idx="256">
                  <c:v>70.340935127358748</c:v>
                </c:pt>
                <c:pt idx="257">
                  <c:v>71.218531188755449</c:v>
                </c:pt>
                <c:pt idx="258">
                  <c:v>71.812560864078506</c:v>
                </c:pt>
                <c:pt idx="259">
                  <c:v>71.89716336998903</c:v>
                </c:pt>
                <c:pt idx="260">
                  <c:v>71.93450878240786</c:v>
                </c:pt>
                <c:pt idx="261">
                  <c:v>73.71116321411867</c:v>
                </c:pt>
                <c:pt idx="262">
                  <c:v>73.761821223074762</c:v>
                </c:pt>
                <c:pt idx="263">
                  <c:v>73.81028177697354</c:v>
                </c:pt>
                <c:pt idx="264">
                  <c:v>74.504516698109327</c:v>
                </c:pt>
                <c:pt idx="265">
                  <c:v>74.509200112956435</c:v>
                </c:pt>
                <c:pt idx="266">
                  <c:v>74.523490285331675</c:v>
                </c:pt>
                <c:pt idx="267">
                  <c:v>74.599380065285473</c:v>
                </c:pt>
                <c:pt idx="268">
                  <c:v>74.709684430097226</c:v>
                </c:pt>
                <c:pt idx="269">
                  <c:v>75.581355865349295</c:v>
                </c:pt>
                <c:pt idx="270">
                  <c:v>75.603047057261179</c:v>
                </c:pt>
                <c:pt idx="271">
                  <c:v>76.208129745763827</c:v>
                </c:pt>
                <c:pt idx="272">
                  <c:v>76.214971069733124</c:v>
                </c:pt>
                <c:pt idx="273">
                  <c:v>76.345777247769249</c:v>
                </c:pt>
                <c:pt idx="274">
                  <c:v>76.332910547132101</c:v>
                </c:pt>
                <c:pt idx="275">
                  <c:v>76.004438190565637</c:v>
                </c:pt>
                <c:pt idx="276">
                  <c:v>76.168306082012748</c:v>
                </c:pt>
                <c:pt idx="277">
                  <c:v>76.415400445520575</c:v>
                </c:pt>
                <c:pt idx="278">
                  <c:v>76.419328122527858</c:v>
                </c:pt>
                <c:pt idx="279">
                  <c:v>76.434306954185502</c:v>
                </c:pt>
                <c:pt idx="280">
                  <c:v>76.601284676812526</c:v>
                </c:pt>
                <c:pt idx="281">
                  <c:v>76.628584409710413</c:v>
                </c:pt>
                <c:pt idx="282">
                  <c:v>76.686543527176042</c:v>
                </c:pt>
                <c:pt idx="283">
                  <c:v>76.686835233997698</c:v>
                </c:pt>
                <c:pt idx="284">
                  <c:v>76.688375741658575</c:v>
                </c:pt>
                <c:pt idx="285">
                  <c:v>76.769576232467827</c:v>
                </c:pt>
                <c:pt idx="286">
                  <c:v>76.979359414731789</c:v>
                </c:pt>
                <c:pt idx="287">
                  <c:v>77.275130673469434</c:v>
                </c:pt>
                <c:pt idx="288">
                  <c:v>77.285489024965173</c:v>
                </c:pt>
                <c:pt idx="289">
                  <c:v>77.281872550825838</c:v>
                </c:pt>
                <c:pt idx="290">
                  <c:v>76.895577016302568</c:v>
                </c:pt>
                <c:pt idx="291">
                  <c:v>76.675120498482258</c:v>
                </c:pt>
                <c:pt idx="292">
                  <c:v>76.811345236760189</c:v>
                </c:pt>
                <c:pt idx="293">
                  <c:v>76.906097989193071</c:v>
                </c:pt>
                <c:pt idx="294">
                  <c:v>76.909687637273194</c:v>
                </c:pt>
                <c:pt idx="295">
                  <c:v>76.911697377434578</c:v>
                </c:pt>
                <c:pt idx="296">
                  <c:v>76.9682203722694</c:v>
                </c:pt>
                <c:pt idx="297">
                  <c:v>76.891355186204919</c:v>
                </c:pt>
                <c:pt idx="298">
                  <c:v>76.886291058800552</c:v>
                </c:pt>
                <c:pt idx="299">
                  <c:v>76.884735979283178</c:v>
                </c:pt>
                <c:pt idx="300">
                  <c:v>76.837424730146694</c:v>
                </c:pt>
                <c:pt idx="301">
                  <c:v>76.834714164534958</c:v>
                </c:pt>
                <c:pt idx="302">
                  <c:v>76.834689148838123</c:v>
                </c:pt>
                <c:pt idx="303">
                  <c:v>76.802335314641553</c:v>
                </c:pt>
                <c:pt idx="304">
                  <c:v>76.911196789646127</c:v>
                </c:pt>
                <c:pt idx="305">
                  <c:v>77.094943708228499</c:v>
                </c:pt>
                <c:pt idx="306">
                  <c:v>77.191649937720968</c:v>
                </c:pt>
                <c:pt idx="307">
                  <c:v>76.95577660594158</c:v>
                </c:pt>
                <c:pt idx="308">
                  <c:v>76.944668902025327</c:v>
                </c:pt>
                <c:pt idx="309">
                  <c:v>76.944226406691925</c:v>
                </c:pt>
                <c:pt idx="310">
                  <c:v>76.940024143407697</c:v>
                </c:pt>
                <c:pt idx="311">
                  <c:v>76.928425851259888</c:v>
                </c:pt>
                <c:pt idx="312">
                  <c:v>76.984677286677197</c:v>
                </c:pt>
                <c:pt idx="313">
                  <c:v>76.829096391250019</c:v>
                </c:pt>
                <c:pt idx="314">
                  <c:v>76.790260499684294</c:v>
                </c:pt>
                <c:pt idx="315">
                  <c:v>76.790229262096105</c:v>
                </c:pt>
                <c:pt idx="316">
                  <c:v>76.477846378461663</c:v>
                </c:pt>
                <c:pt idx="317">
                  <c:v>76.255907417388258</c:v>
                </c:pt>
                <c:pt idx="318">
                  <c:v>76.154129942798164</c:v>
                </c:pt>
                <c:pt idx="319">
                  <c:v>76.151979260350302</c:v>
                </c:pt>
                <c:pt idx="320">
                  <c:v>76.148853515331183</c:v>
                </c:pt>
                <c:pt idx="321">
                  <c:v>76.007578739159229</c:v>
                </c:pt>
                <c:pt idx="322">
                  <c:v>75.999609997764367</c:v>
                </c:pt>
                <c:pt idx="323">
                  <c:v>75.996645019781951</c:v>
                </c:pt>
                <c:pt idx="324">
                  <c:v>75.879813510356385</c:v>
                </c:pt>
                <c:pt idx="325">
                  <c:v>75.880588547693335</c:v>
                </c:pt>
                <c:pt idx="326">
                  <c:v>75.74761694864479</c:v>
                </c:pt>
                <c:pt idx="327">
                  <c:v>75.600858374979524</c:v>
                </c:pt>
                <c:pt idx="328">
                  <c:v>75.578291176337089</c:v>
                </c:pt>
                <c:pt idx="329">
                  <c:v>75.577379340758824</c:v>
                </c:pt>
                <c:pt idx="330">
                  <c:v>74.983819777150202</c:v>
                </c:pt>
                <c:pt idx="331">
                  <c:v>74.132090392124354</c:v>
                </c:pt>
                <c:pt idx="332">
                  <c:v>74.292790330305181</c:v>
                </c:pt>
                <c:pt idx="333">
                  <c:v>73.519560504224472</c:v>
                </c:pt>
                <c:pt idx="334">
                  <c:v>73.28045528937173</c:v>
                </c:pt>
                <c:pt idx="335">
                  <c:v>73.272394630980941</c:v>
                </c:pt>
                <c:pt idx="336">
                  <c:v>73.917557222125296</c:v>
                </c:pt>
                <c:pt idx="337">
                  <c:v>71.171085470848453</c:v>
                </c:pt>
                <c:pt idx="338">
                  <c:v>71.136622373539325</c:v>
                </c:pt>
                <c:pt idx="339">
                  <c:v>69.421165688493758</c:v>
                </c:pt>
                <c:pt idx="340">
                  <c:v>69.237633615780993</c:v>
                </c:pt>
                <c:pt idx="341">
                  <c:v>68.380558857117649</c:v>
                </c:pt>
                <c:pt idx="342">
                  <c:v>66.145073203872599</c:v>
                </c:pt>
                <c:pt idx="343">
                  <c:v>66.142502761893653</c:v>
                </c:pt>
                <c:pt idx="344">
                  <c:v>66.077892140617308</c:v>
                </c:pt>
                <c:pt idx="345">
                  <c:v>63.409744901539959</c:v>
                </c:pt>
                <c:pt idx="346">
                  <c:v>61.607272312062157</c:v>
                </c:pt>
                <c:pt idx="347">
                  <c:v>52.167639319208625</c:v>
                </c:pt>
                <c:pt idx="348">
                  <c:v>49.854852710047602</c:v>
                </c:pt>
                <c:pt idx="349">
                  <c:v>44.888617237285324</c:v>
                </c:pt>
                <c:pt idx="350">
                  <c:v>43.525225891483252</c:v>
                </c:pt>
                <c:pt idx="351">
                  <c:v>35.814201895666891</c:v>
                </c:pt>
                <c:pt idx="352">
                  <c:v>32.045449448683044</c:v>
                </c:pt>
                <c:pt idx="353">
                  <c:v>31.904152893022523</c:v>
                </c:pt>
                <c:pt idx="354">
                  <c:v>29.232894010568288</c:v>
                </c:pt>
                <c:pt idx="355">
                  <c:v>27.926695043366003</c:v>
                </c:pt>
                <c:pt idx="356">
                  <c:v>26.794786897244432</c:v>
                </c:pt>
                <c:pt idx="357">
                  <c:v>26.504117960446333</c:v>
                </c:pt>
                <c:pt idx="358">
                  <c:v>21.596702717906769</c:v>
                </c:pt>
                <c:pt idx="359">
                  <c:v>20.736953937504733</c:v>
                </c:pt>
                <c:pt idx="360">
                  <c:v>18.068528226160563</c:v>
                </c:pt>
                <c:pt idx="361">
                  <c:v>17.047221983018495</c:v>
                </c:pt>
                <c:pt idx="362">
                  <c:v>16.825958649157091</c:v>
                </c:pt>
                <c:pt idx="363">
                  <c:v>16.742196472497579</c:v>
                </c:pt>
                <c:pt idx="364">
                  <c:v>16.292239612047663</c:v>
                </c:pt>
                <c:pt idx="365">
                  <c:v>16.282363904281482</c:v>
                </c:pt>
                <c:pt idx="366">
                  <c:v>16.184266857953379</c:v>
                </c:pt>
                <c:pt idx="367">
                  <c:v>16.654845009185795</c:v>
                </c:pt>
                <c:pt idx="368">
                  <c:v>16.811298630554287</c:v>
                </c:pt>
                <c:pt idx="369">
                  <c:v>16.912333461540602</c:v>
                </c:pt>
                <c:pt idx="370">
                  <c:v>19.492136789019789</c:v>
                </c:pt>
                <c:pt idx="371">
                  <c:v>19.980222882102414</c:v>
                </c:pt>
                <c:pt idx="372">
                  <c:v>20.315819652798851</c:v>
                </c:pt>
                <c:pt idx="373">
                  <c:v>22.859095818031061</c:v>
                </c:pt>
                <c:pt idx="374">
                  <c:v>19.24311988620142</c:v>
                </c:pt>
                <c:pt idx="375">
                  <c:v>19.306934241646371</c:v>
                </c:pt>
                <c:pt idx="376">
                  <c:v>21.398026421024671</c:v>
                </c:pt>
                <c:pt idx="377">
                  <c:v>29.775326231417171</c:v>
                </c:pt>
                <c:pt idx="378">
                  <c:v>32.510943582650825</c:v>
                </c:pt>
                <c:pt idx="379">
                  <c:v>39.575768677621504</c:v>
                </c:pt>
                <c:pt idx="380">
                  <c:v>42.443337066352278</c:v>
                </c:pt>
                <c:pt idx="381">
                  <c:v>45.067638102974094</c:v>
                </c:pt>
                <c:pt idx="382">
                  <c:v>44.547590584262444</c:v>
                </c:pt>
                <c:pt idx="383">
                  <c:v>48.660833544708531</c:v>
                </c:pt>
                <c:pt idx="384">
                  <c:v>51.317260495879957</c:v>
                </c:pt>
                <c:pt idx="385">
                  <c:v>60.858141813682707</c:v>
                </c:pt>
                <c:pt idx="386">
                  <c:v>63.563569292043809</c:v>
                </c:pt>
                <c:pt idx="387">
                  <c:v>65.445843539388306</c:v>
                </c:pt>
                <c:pt idx="388">
                  <c:v>65.493532113581381</c:v>
                </c:pt>
                <c:pt idx="389">
                  <c:v>65.941893271285807</c:v>
                </c:pt>
                <c:pt idx="390">
                  <c:v>68.595336040413159</c:v>
                </c:pt>
                <c:pt idx="391">
                  <c:v>69.180943346640248</c:v>
                </c:pt>
                <c:pt idx="392">
                  <c:v>71.111620959055827</c:v>
                </c:pt>
                <c:pt idx="393">
                  <c:v>71.38360084727114</c:v>
                </c:pt>
                <c:pt idx="394">
                  <c:v>71.410056736525888</c:v>
                </c:pt>
                <c:pt idx="395">
                  <c:v>71.570791285478819</c:v>
                </c:pt>
                <c:pt idx="396">
                  <c:v>71.858587152724738</c:v>
                </c:pt>
                <c:pt idx="397">
                  <c:v>71.892670363803958</c:v>
                </c:pt>
                <c:pt idx="398">
                  <c:v>74.026941480715067</c:v>
                </c:pt>
                <c:pt idx="399">
                  <c:v>74.070899565958001</c:v>
                </c:pt>
                <c:pt idx="400">
                  <c:v>74.682879081101689</c:v>
                </c:pt>
                <c:pt idx="401">
                  <c:v>74.889176830497746</c:v>
                </c:pt>
                <c:pt idx="402">
                  <c:v>74.895287363321728</c:v>
                </c:pt>
                <c:pt idx="403">
                  <c:v>74.901663168279342</c:v>
                </c:pt>
                <c:pt idx="404">
                  <c:v>75.192380631576739</c:v>
                </c:pt>
                <c:pt idx="405">
                  <c:v>75.723292255852712</c:v>
                </c:pt>
                <c:pt idx="406">
                  <c:v>75.772970897880171</c:v>
                </c:pt>
                <c:pt idx="407">
                  <c:v>76.394235651104097</c:v>
                </c:pt>
                <c:pt idx="408">
                  <c:v>76.493204628808257</c:v>
                </c:pt>
                <c:pt idx="409">
                  <c:v>76.502603332403083</c:v>
                </c:pt>
                <c:pt idx="410">
                  <c:v>76.161962493207426</c:v>
                </c:pt>
                <c:pt idx="411">
                  <c:v>76.396378938347851</c:v>
                </c:pt>
                <c:pt idx="412">
                  <c:v>76.748395273044352</c:v>
                </c:pt>
                <c:pt idx="413">
                  <c:v>76.74987044843175</c:v>
                </c:pt>
                <c:pt idx="414">
                  <c:v>76.768162193720357</c:v>
                </c:pt>
                <c:pt idx="415">
                  <c:v>76.846303830238156</c:v>
                </c:pt>
                <c:pt idx="416">
                  <c:v>76.867315707563719</c:v>
                </c:pt>
                <c:pt idx="417">
                  <c:v>76.928288920409358</c:v>
                </c:pt>
                <c:pt idx="418">
                  <c:v>76.928448811262442</c:v>
                </c:pt>
                <c:pt idx="419">
                  <c:v>76.929940898035781</c:v>
                </c:pt>
                <c:pt idx="420">
                  <c:v>76.991418996073975</c:v>
                </c:pt>
                <c:pt idx="421">
                  <c:v>77.189760721200798</c:v>
                </c:pt>
                <c:pt idx="422">
                  <c:v>77.49471498271734</c:v>
                </c:pt>
                <c:pt idx="423">
                  <c:v>77.548538034702418</c:v>
                </c:pt>
                <c:pt idx="424">
                  <c:v>77.524307947902969</c:v>
                </c:pt>
                <c:pt idx="425">
                  <c:v>77.140430971977963</c:v>
                </c:pt>
                <c:pt idx="426">
                  <c:v>76.880100496889142</c:v>
                </c:pt>
                <c:pt idx="427">
                  <c:v>76.977173279737997</c:v>
                </c:pt>
                <c:pt idx="428">
                  <c:v>76.980357452914419</c:v>
                </c:pt>
                <c:pt idx="429">
                  <c:v>76.980449643573962</c:v>
                </c:pt>
                <c:pt idx="430">
                  <c:v>77.043735539527319</c:v>
                </c:pt>
                <c:pt idx="431">
                  <c:v>77.047793440906077</c:v>
                </c:pt>
                <c:pt idx="432">
                  <c:v>77.048911166079279</c:v>
                </c:pt>
                <c:pt idx="433">
                  <c:v>77.123682330719376</c:v>
                </c:pt>
                <c:pt idx="434">
                  <c:v>77.014782505852253</c:v>
                </c:pt>
                <c:pt idx="435">
                  <c:v>76.988451393027788</c:v>
                </c:pt>
                <c:pt idx="436">
                  <c:v>76.985746344866214</c:v>
                </c:pt>
                <c:pt idx="437">
                  <c:v>76.985740877864416</c:v>
                </c:pt>
                <c:pt idx="438">
                  <c:v>77.076925647154212</c:v>
                </c:pt>
                <c:pt idx="439">
                  <c:v>77.144994677186276</c:v>
                </c:pt>
                <c:pt idx="440">
                  <c:v>77.322946172017609</c:v>
                </c:pt>
                <c:pt idx="441">
                  <c:v>77.415963385733619</c:v>
                </c:pt>
                <c:pt idx="442">
                  <c:v>77.193782012962046</c:v>
                </c:pt>
                <c:pt idx="443">
                  <c:v>77.141393988052926</c:v>
                </c:pt>
                <c:pt idx="444">
                  <c:v>77.139483949129257</c:v>
                </c:pt>
                <c:pt idx="445">
                  <c:v>77.135897518575746</c:v>
                </c:pt>
                <c:pt idx="446">
                  <c:v>77.065387855031076</c:v>
                </c:pt>
                <c:pt idx="447">
                  <c:v>77.117910897678911</c:v>
                </c:pt>
                <c:pt idx="448">
                  <c:v>76.926780408826758</c:v>
                </c:pt>
                <c:pt idx="449">
                  <c:v>76.890687953706419</c:v>
                </c:pt>
                <c:pt idx="450">
                  <c:v>76.557534430696819</c:v>
                </c:pt>
                <c:pt idx="451">
                  <c:v>76.557415987033423</c:v>
                </c:pt>
                <c:pt idx="452">
                  <c:v>76.47619186979378</c:v>
                </c:pt>
                <c:pt idx="453">
                  <c:v>76.330864483658772</c:v>
                </c:pt>
                <c:pt idx="454">
                  <c:v>76.122177222649754</c:v>
                </c:pt>
                <c:pt idx="455">
                  <c:v>76.112675370569704</c:v>
                </c:pt>
                <c:pt idx="456">
                  <c:v>76.111594513333216</c:v>
                </c:pt>
                <c:pt idx="457">
                  <c:v>76.053321866632558</c:v>
                </c:pt>
                <c:pt idx="458">
                  <c:v>76.043239096604978</c:v>
                </c:pt>
                <c:pt idx="459">
                  <c:v>75.894305724850341</c:v>
                </c:pt>
                <c:pt idx="460">
                  <c:v>75.869796156399758</c:v>
                </c:pt>
                <c:pt idx="461">
                  <c:v>75.869726569287124</c:v>
                </c:pt>
                <c:pt idx="462">
                  <c:v>75.132269615163963</c:v>
                </c:pt>
                <c:pt idx="463">
                  <c:v>75.116748300334137</c:v>
                </c:pt>
                <c:pt idx="464">
                  <c:v>75.116298086424834</c:v>
                </c:pt>
                <c:pt idx="465">
                  <c:v>74.240490822421208</c:v>
                </c:pt>
                <c:pt idx="466">
                  <c:v>74.123864157986475</c:v>
                </c:pt>
                <c:pt idx="467">
                  <c:v>73.79495163960182</c:v>
                </c:pt>
                <c:pt idx="468">
                  <c:v>73.352208894399709</c:v>
                </c:pt>
                <c:pt idx="469">
                  <c:v>73.396831732395299</c:v>
                </c:pt>
                <c:pt idx="470">
                  <c:v>71.854076319294478</c:v>
                </c:pt>
                <c:pt idx="471">
                  <c:v>71.285411981531482</c:v>
                </c:pt>
                <c:pt idx="472">
                  <c:v>71.252206990082939</c:v>
                </c:pt>
                <c:pt idx="473">
                  <c:v>69.829407626581371</c:v>
                </c:pt>
                <c:pt idx="474">
                  <c:v>69.788546719980658</c:v>
                </c:pt>
                <c:pt idx="475">
                  <c:v>68.705897048182408</c:v>
                </c:pt>
                <c:pt idx="476">
                  <c:v>68.516400348540074</c:v>
                </c:pt>
                <c:pt idx="477">
                  <c:v>67.734850793779003</c:v>
                </c:pt>
                <c:pt idx="478">
                  <c:v>65.155114470234878</c:v>
                </c:pt>
                <c:pt idx="479">
                  <c:v>65.097576937913672</c:v>
                </c:pt>
                <c:pt idx="480">
                  <c:v>63.539275505383245</c:v>
                </c:pt>
                <c:pt idx="481">
                  <c:v>62.476279707081723</c:v>
                </c:pt>
                <c:pt idx="482">
                  <c:v>54.674960926594501</c:v>
                </c:pt>
                <c:pt idx="483">
                  <c:v>50.941913797649825</c:v>
                </c:pt>
                <c:pt idx="484">
                  <c:v>45.240692458398399</c:v>
                </c:pt>
                <c:pt idx="485">
                  <c:v>44.957375780903959</c:v>
                </c:pt>
                <c:pt idx="486">
                  <c:v>37.862093339310526</c:v>
                </c:pt>
                <c:pt idx="487">
                  <c:v>33.936016178286998</c:v>
                </c:pt>
                <c:pt idx="488">
                  <c:v>31.93159118543079</c:v>
                </c:pt>
                <c:pt idx="489">
                  <c:v>28.594498083136322</c:v>
                </c:pt>
                <c:pt idx="490">
                  <c:v>27.56720391718174</c:v>
                </c:pt>
                <c:pt idx="491">
                  <c:v>24.457484166166893</c:v>
                </c:pt>
                <c:pt idx="492">
                  <c:v>24.388840082289295</c:v>
                </c:pt>
                <c:pt idx="493">
                  <c:v>22.975287110801286</c:v>
                </c:pt>
                <c:pt idx="494">
                  <c:v>19.653844845744857</c:v>
                </c:pt>
                <c:pt idx="495">
                  <c:v>19.510840844263612</c:v>
                </c:pt>
                <c:pt idx="496">
                  <c:v>17.491871322371278</c:v>
                </c:pt>
                <c:pt idx="497">
                  <c:v>17.139334309037483</c:v>
                </c:pt>
                <c:pt idx="498">
                  <c:v>16.901651002897175</c:v>
                </c:pt>
                <c:pt idx="499">
                  <c:v>16.488626708108793</c:v>
                </c:pt>
                <c:pt idx="500">
                  <c:v>16.446839425912497</c:v>
                </c:pt>
                <c:pt idx="501">
                  <c:v>16.23251843230776</c:v>
                </c:pt>
                <c:pt idx="502">
                  <c:v>16.273783197582976</c:v>
                </c:pt>
                <c:pt idx="503">
                  <c:v>16.295223242131478</c:v>
                </c:pt>
                <c:pt idx="504">
                  <c:v>16.472606670286883</c:v>
                </c:pt>
                <c:pt idx="505">
                  <c:v>16.926916288284989</c:v>
                </c:pt>
                <c:pt idx="506">
                  <c:v>17.008797460679816</c:v>
                </c:pt>
                <c:pt idx="507">
                  <c:v>19.143390529793322</c:v>
                </c:pt>
                <c:pt idx="508">
                  <c:v>20.685983990481642</c:v>
                </c:pt>
                <c:pt idx="509">
                  <c:v>20.957420143075471</c:v>
                </c:pt>
                <c:pt idx="510">
                  <c:v>23.140472110008275</c:v>
                </c:pt>
                <c:pt idx="511">
                  <c:v>26.395290703334542</c:v>
                </c:pt>
                <c:pt idx="512">
                  <c:v>32.920643489334942</c:v>
                </c:pt>
                <c:pt idx="513">
                  <c:v>33.842560775848455</c:v>
                </c:pt>
                <c:pt idx="514">
                  <c:v>34.202807387750447</c:v>
                </c:pt>
                <c:pt idx="515">
                  <c:v>40.905312884497263</c:v>
                </c:pt>
                <c:pt idx="516">
                  <c:v>44.439104882289598</c:v>
                </c:pt>
                <c:pt idx="517">
                  <c:v>44.764906053411245</c:v>
                </c:pt>
                <c:pt idx="518">
                  <c:v>46.18721103553991</c:v>
                </c:pt>
                <c:pt idx="519">
                  <c:v>50.92559677078161</c:v>
                </c:pt>
                <c:pt idx="520">
                  <c:v>53.150355822215666</c:v>
                </c:pt>
                <c:pt idx="521">
                  <c:v>61.969597961220025</c:v>
                </c:pt>
                <c:pt idx="522">
                  <c:v>63.608643356055332</c:v>
                </c:pt>
                <c:pt idx="523">
                  <c:v>64.738809955471311</c:v>
                </c:pt>
                <c:pt idx="524">
                  <c:v>64.779689317869327</c:v>
                </c:pt>
                <c:pt idx="525">
                  <c:v>65.266426466372451</c:v>
                </c:pt>
                <c:pt idx="526">
                  <c:v>68.625094283638859</c:v>
                </c:pt>
                <c:pt idx="527">
                  <c:v>69.479513202791438</c:v>
                </c:pt>
                <c:pt idx="528">
                  <c:v>71.169483367130212</c:v>
                </c:pt>
                <c:pt idx="529">
                  <c:v>70.913041770769908</c:v>
                </c:pt>
                <c:pt idx="530">
                  <c:v>71.579782034592327</c:v>
                </c:pt>
                <c:pt idx="531">
                  <c:v>71.729272153293564</c:v>
                </c:pt>
                <c:pt idx="532">
                  <c:v>71.947444136591358</c:v>
                </c:pt>
                <c:pt idx="533">
                  <c:v>71.961821728971088</c:v>
                </c:pt>
                <c:pt idx="534">
                  <c:v>72.001261933875227</c:v>
                </c:pt>
                <c:pt idx="535">
                  <c:v>74.093798386626744</c:v>
                </c:pt>
                <c:pt idx="536">
                  <c:v>74.145950119324766</c:v>
                </c:pt>
                <c:pt idx="537">
                  <c:v>74.293250603176347</c:v>
                </c:pt>
                <c:pt idx="538">
                  <c:v>74.631763936420754</c:v>
                </c:pt>
                <c:pt idx="539">
                  <c:v>74.645624195016197</c:v>
                </c:pt>
                <c:pt idx="540">
                  <c:v>74.650666822934426</c:v>
                </c:pt>
                <c:pt idx="541">
                  <c:v>74.972195927447714</c:v>
                </c:pt>
                <c:pt idx="542">
                  <c:v>75.440622103103891</c:v>
                </c:pt>
                <c:pt idx="543">
                  <c:v>75.724911786643403</c:v>
                </c:pt>
                <c:pt idx="544">
                  <c:v>76.359160687013897</c:v>
                </c:pt>
                <c:pt idx="545">
                  <c:v>76.376620142435215</c:v>
                </c:pt>
                <c:pt idx="546">
                  <c:v>76.422528195652419</c:v>
                </c:pt>
                <c:pt idx="547">
                  <c:v>76.460701628083768</c:v>
                </c:pt>
                <c:pt idx="548">
                  <c:v>76.097864318250785</c:v>
                </c:pt>
                <c:pt idx="549">
                  <c:v>76.390287175317226</c:v>
                </c:pt>
                <c:pt idx="550">
                  <c:v>76.397729517677433</c:v>
                </c:pt>
                <c:pt idx="551">
                  <c:v>76.398932244081337</c:v>
                </c:pt>
                <c:pt idx="552">
                  <c:v>76.82641839143777</c:v>
                </c:pt>
                <c:pt idx="553">
                  <c:v>76.830337072148595</c:v>
                </c:pt>
                <c:pt idx="554">
                  <c:v>76.839381852840404</c:v>
                </c:pt>
                <c:pt idx="555">
                  <c:v>76.839460369260763</c:v>
                </c:pt>
                <c:pt idx="556">
                  <c:v>76.84230336790074</c:v>
                </c:pt>
                <c:pt idx="557">
                  <c:v>76.909096810456134</c:v>
                </c:pt>
                <c:pt idx="558">
                  <c:v>76.95820403940732</c:v>
                </c:pt>
                <c:pt idx="559">
                  <c:v>77.175349229929637</c:v>
                </c:pt>
                <c:pt idx="560">
                  <c:v>77.478818721666798</c:v>
                </c:pt>
                <c:pt idx="561">
                  <c:v>77.582012291890308</c:v>
                </c:pt>
                <c:pt idx="562">
                  <c:v>77.531915468258518</c:v>
                </c:pt>
                <c:pt idx="563">
                  <c:v>77.111793486895863</c:v>
                </c:pt>
                <c:pt idx="564">
                  <c:v>76.891917352310131</c:v>
                </c:pt>
                <c:pt idx="565">
                  <c:v>76.960080756296918</c:v>
                </c:pt>
                <c:pt idx="566">
                  <c:v>76.963383142114878</c:v>
                </c:pt>
                <c:pt idx="567">
                  <c:v>76.96342365830175</c:v>
                </c:pt>
                <c:pt idx="568">
                  <c:v>77.011870568379024</c:v>
                </c:pt>
                <c:pt idx="569">
                  <c:v>77.116534302095559</c:v>
                </c:pt>
                <c:pt idx="570">
                  <c:v>77.066277858210171</c:v>
                </c:pt>
                <c:pt idx="571">
                  <c:v>77.068348373328945</c:v>
                </c:pt>
                <c:pt idx="572">
                  <c:v>77.068435710252871</c:v>
                </c:pt>
                <c:pt idx="573">
                  <c:v>77.070135389585118</c:v>
                </c:pt>
                <c:pt idx="574">
                  <c:v>77.075959312888074</c:v>
                </c:pt>
                <c:pt idx="575">
                  <c:v>77.164146978258884</c:v>
                </c:pt>
                <c:pt idx="576">
                  <c:v>77.415533823248893</c:v>
                </c:pt>
                <c:pt idx="577">
                  <c:v>77.415095637121709</c:v>
                </c:pt>
                <c:pt idx="578">
                  <c:v>77.224001677144642</c:v>
                </c:pt>
                <c:pt idx="579">
                  <c:v>77.217929198538997</c:v>
                </c:pt>
                <c:pt idx="580">
                  <c:v>77.213990770497034</c:v>
                </c:pt>
                <c:pt idx="581">
                  <c:v>77.115959443840694</c:v>
                </c:pt>
                <c:pt idx="582">
                  <c:v>76.975822564310803</c:v>
                </c:pt>
                <c:pt idx="583">
                  <c:v>77.033623461081007</c:v>
                </c:pt>
                <c:pt idx="584">
                  <c:v>76.844089295592525</c:v>
                </c:pt>
                <c:pt idx="585">
                  <c:v>76.81975353456501</c:v>
                </c:pt>
                <c:pt idx="586">
                  <c:v>76.492278823411809</c:v>
                </c:pt>
                <c:pt idx="587">
                  <c:v>76.489513686008436</c:v>
                </c:pt>
                <c:pt idx="588">
                  <c:v>76.449784919215276</c:v>
                </c:pt>
                <c:pt idx="589">
                  <c:v>76.272174286944619</c:v>
                </c:pt>
                <c:pt idx="590">
                  <c:v>76.267717838896885</c:v>
                </c:pt>
                <c:pt idx="591">
                  <c:v>76.266921114316901</c:v>
                </c:pt>
                <c:pt idx="592">
                  <c:v>76.014280117912165</c:v>
                </c:pt>
                <c:pt idx="593">
                  <c:v>76.012886856898504</c:v>
                </c:pt>
                <c:pt idx="594">
                  <c:v>76.026078768474605</c:v>
                </c:pt>
                <c:pt idx="595">
                  <c:v>76.023643809552581</c:v>
                </c:pt>
                <c:pt idx="596">
                  <c:v>75.996603573435166</c:v>
                </c:pt>
                <c:pt idx="597">
                  <c:v>75.989903376387346</c:v>
                </c:pt>
                <c:pt idx="598">
                  <c:v>75.96611387960256</c:v>
                </c:pt>
                <c:pt idx="599">
                  <c:v>75.964516042001421</c:v>
                </c:pt>
                <c:pt idx="600">
                  <c:v>75.062659797829198</c:v>
                </c:pt>
                <c:pt idx="601">
                  <c:v>74.966322558134081</c:v>
                </c:pt>
                <c:pt idx="602">
                  <c:v>74.392864963766741</c:v>
                </c:pt>
                <c:pt idx="603">
                  <c:v>74.147441585725971</c:v>
                </c:pt>
                <c:pt idx="604">
                  <c:v>73.434162993539744</c:v>
                </c:pt>
                <c:pt idx="605">
                  <c:v>72.863012643482818</c:v>
                </c:pt>
                <c:pt idx="606">
                  <c:v>72.706695720532693</c:v>
                </c:pt>
                <c:pt idx="607">
                  <c:v>71.214055520084273</c:v>
                </c:pt>
                <c:pt idx="608">
                  <c:v>71.182751570733984</c:v>
                </c:pt>
                <c:pt idx="609">
                  <c:v>70.143169262211089</c:v>
                </c:pt>
                <c:pt idx="610">
                  <c:v>69.895233514345563</c:v>
                </c:pt>
                <c:pt idx="611">
                  <c:v>68.454536476291878</c:v>
                </c:pt>
                <c:pt idx="612">
                  <c:v>66.59079932163074</c:v>
                </c:pt>
                <c:pt idx="613">
                  <c:v>64.010974113354209</c:v>
                </c:pt>
                <c:pt idx="614">
                  <c:v>63.966251050449578</c:v>
                </c:pt>
                <c:pt idx="615">
                  <c:v>63.509259938360579</c:v>
                </c:pt>
                <c:pt idx="616">
                  <c:v>63.194273140349161</c:v>
                </c:pt>
                <c:pt idx="617">
                  <c:v>55.72545373808417</c:v>
                </c:pt>
                <c:pt idx="618">
                  <c:v>53.438146356999113</c:v>
                </c:pt>
                <c:pt idx="619">
                  <c:v>44.742743640198412</c:v>
                </c:pt>
                <c:pt idx="620">
                  <c:v>44.133490756106816</c:v>
                </c:pt>
                <c:pt idx="621">
                  <c:v>43.233557222219183</c:v>
                </c:pt>
                <c:pt idx="622">
                  <c:v>35.744857856842941</c:v>
                </c:pt>
                <c:pt idx="623">
                  <c:v>29.670622896480129</c:v>
                </c:pt>
                <c:pt idx="624">
                  <c:v>26.450664852952873</c:v>
                </c:pt>
                <c:pt idx="625">
                  <c:v>25.555714296786839</c:v>
                </c:pt>
                <c:pt idx="626">
                  <c:v>15.953017698845938</c:v>
                </c:pt>
                <c:pt idx="627">
                  <c:v>20.632009707109173</c:v>
                </c:pt>
                <c:pt idx="628">
                  <c:v>20.347313365439067</c:v>
                </c:pt>
                <c:pt idx="629">
                  <c:v>23.397695219438145</c:v>
                </c:pt>
                <c:pt idx="630">
                  <c:v>23.531248840987846</c:v>
                </c:pt>
                <c:pt idx="631">
                  <c:v>22.745963584897627</c:v>
                </c:pt>
                <c:pt idx="632">
                  <c:v>20.079627263445989</c:v>
                </c:pt>
                <c:pt idx="633">
                  <c:v>16.63529151189439</c:v>
                </c:pt>
                <c:pt idx="634">
                  <c:v>16.642105337489284</c:v>
                </c:pt>
                <c:pt idx="635">
                  <c:v>16.86464264341398</c:v>
                </c:pt>
                <c:pt idx="636">
                  <c:v>16.890602120273567</c:v>
                </c:pt>
                <c:pt idx="637">
                  <c:v>17.605694977294252</c:v>
                </c:pt>
                <c:pt idx="638">
                  <c:v>18.050965009632272</c:v>
                </c:pt>
                <c:pt idx="639">
                  <c:v>18.190655935690877</c:v>
                </c:pt>
                <c:pt idx="640">
                  <c:v>18.417210203426446</c:v>
                </c:pt>
                <c:pt idx="641">
                  <c:v>18.85255273406397</c:v>
                </c:pt>
                <c:pt idx="642">
                  <c:v>19.147550218526742</c:v>
                </c:pt>
                <c:pt idx="643">
                  <c:v>19.227127625184128</c:v>
                </c:pt>
                <c:pt idx="644">
                  <c:v>20.413700188746727</c:v>
                </c:pt>
                <c:pt idx="645">
                  <c:v>20.698266988545729</c:v>
                </c:pt>
                <c:pt idx="646">
                  <c:v>31.230851375124963</c:v>
                </c:pt>
                <c:pt idx="647">
                  <c:v>36.780830522344594</c:v>
                </c:pt>
                <c:pt idx="648">
                  <c:v>39.089703924924137</c:v>
                </c:pt>
                <c:pt idx="649">
                  <c:v>44.321568243593525</c:v>
                </c:pt>
                <c:pt idx="650">
                  <c:v>45.821455872734525</c:v>
                </c:pt>
                <c:pt idx="651">
                  <c:v>52.724128228547563</c:v>
                </c:pt>
                <c:pt idx="652">
                  <c:v>55.342703774688196</c:v>
                </c:pt>
                <c:pt idx="653">
                  <c:v>62.905204757392177</c:v>
                </c:pt>
                <c:pt idx="654">
                  <c:v>63.469802202159123</c:v>
                </c:pt>
                <c:pt idx="655">
                  <c:v>63.855297068822352</c:v>
                </c:pt>
                <c:pt idx="656">
                  <c:v>63.887351658232092</c:v>
                </c:pt>
                <c:pt idx="657">
                  <c:v>64.163590572485617</c:v>
                </c:pt>
                <c:pt idx="658">
                  <c:v>68.447320433992147</c:v>
                </c:pt>
                <c:pt idx="659">
                  <c:v>70.564692106608888</c:v>
                </c:pt>
                <c:pt idx="660">
                  <c:v>70.42302696517055</c:v>
                </c:pt>
                <c:pt idx="661">
                  <c:v>71.122832200958143</c:v>
                </c:pt>
                <c:pt idx="662">
                  <c:v>71.618508112213277</c:v>
                </c:pt>
                <c:pt idx="663">
                  <c:v>71.633755117254452</c:v>
                </c:pt>
                <c:pt idx="664">
                  <c:v>71.643200913056589</c:v>
                </c:pt>
                <c:pt idx="665">
                  <c:v>72.402104686610727</c:v>
                </c:pt>
                <c:pt idx="666">
                  <c:v>73.430070865733569</c:v>
                </c:pt>
                <c:pt idx="667">
                  <c:v>73.970014154968112</c:v>
                </c:pt>
                <c:pt idx="668">
                  <c:v>74.040911382919447</c:v>
                </c:pt>
                <c:pt idx="669">
                  <c:v>74.201736590792748</c:v>
                </c:pt>
                <c:pt idx="670">
                  <c:v>74.382542286226354</c:v>
                </c:pt>
                <c:pt idx="671">
                  <c:v>74.397759641088427</c:v>
                </c:pt>
                <c:pt idx="672">
                  <c:v>74.399982898966584</c:v>
                </c:pt>
                <c:pt idx="673">
                  <c:v>74.81912342877088</c:v>
                </c:pt>
                <c:pt idx="674">
                  <c:v>75.430250620531993</c:v>
                </c:pt>
                <c:pt idx="675">
                  <c:v>75.527234703462852</c:v>
                </c:pt>
                <c:pt idx="676">
                  <c:v>76.148580511808348</c:v>
                </c:pt>
                <c:pt idx="677">
                  <c:v>76.176494332867918</c:v>
                </c:pt>
                <c:pt idx="678">
                  <c:v>75.835728180428845</c:v>
                </c:pt>
                <c:pt idx="679">
                  <c:v>75.836118723825948</c:v>
                </c:pt>
                <c:pt idx="680">
                  <c:v>76.206580258479079</c:v>
                </c:pt>
                <c:pt idx="681">
                  <c:v>76.579166087589769</c:v>
                </c:pt>
                <c:pt idx="682">
                  <c:v>76.584028979319257</c:v>
                </c:pt>
                <c:pt idx="683">
                  <c:v>76.593144172187849</c:v>
                </c:pt>
                <c:pt idx="684">
                  <c:v>76.665215842360084</c:v>
                </c:pt>
                <c:pt idx="685">
                  <c:v>76.669013526893451</c:v>
                </c:pt>
                <c:pt idx="686">
                  <c:v>76.636435844462241</c:v>
                </c:pt>
                <c:pt idx="687">
                  <c:v>76.634374893064916</c:v>
                </c:pt>
                <c:pt idx="688">
                  <c:v>76.632106296385871</c:v>
                </c:pt>
                <c:pt idx="689">
                  <c:v>76.632112193397788</c:v>
                </c:pt>
                <c:pt idx="690">
                  <c:v>76.632112367727188</c:v>
                </c:pt>
                <c:pt idx="691">
                  <c:v>76.633256618720978</c:v>
                </c:pt>
                <c:pt idx="692">
                  <c:v>76.713125019542204</c:v>
                </c:pt>
                <c:pt idx="693">
                  <c:v>76.627226120939582</c:v>
                </c:pt>
                <c:pt idx="694">
                  <c:v>76.740827542076346</c:v>
                </c:pt>
                <c:pt idx="695">
                  <c:v>76.762927858130013</c:v>
                </c:pt>
                <c:pt idx="696">
                  <c:v>76.768236740282163</c:v>
                </c:pt>
                <c:pt idx="697">
                  <c:v>76.768474613141478</c:v>
                </c:pt>
                <c:pt idx="698">
                  <c:v>76.912535415342902</c:v>
                </c:pt>
                <c:pt idx="699">
                  <c:v>76.817729046128562</c:v>
                </c:pt>
                <c:pt idx="700">
                  <c:v>76.784767869645407</c:v>
                </c:pt>
                <c:pt idx="701">
                  <c:v>76.807232334653477</c:v>
                </c:pt>
                <c:pt idx="702">
                  <c:v>76.82791192540985</c:v>
                </c:pt>
                <c:pt idx="703">
                  <c:v>76.859767689197767</c:v>
                </c:pt>
                <c:pt idx="704">
                  <c:v>76.863274955874871</c:v>
                </c:pt>
                <c:pt idx="705">
                  <c:v>76.865939773663385</c:v>
                </c:pt>
                <c:pt idx="706">
                  <c:v>76.955259268814658</c:v>
                </c:pt>
                <c:pt idx="707">
                  <c:v>76.918648306834669</c:v>
                </c:pt>
                <c:pt idx="708">
                  <c:v>76.918440346554775</c:v>
                </c:pt>
                <c:pt idx="709">
                  <c:v>76.774856620309194</c:v>
                </c:pt>
                <c:pt idx="710">
                  <c:v>76.766304699021902</c:v>
                </c:pt>
                <c:pt idx="711">
                  <c:v>76.763924305566192</c:v>
                </c:pt>
                <c:pt idx="712">
                  <c:v>76.604631846455817</c:v>
                </c:pt>
                <c:pt idx="713">
                  <c:v>76.599861575676954</c:v>
                </c:pt>
                <c:pt idx="714">
                  <c:v>76.59781498998278</c:v>
                </c:pt>
                <c:pt idx="715">
                  <c:v>76.472193778042396</c:v>
                </c:pt>
                <c:pt idx="716">
                  <c:v>76.462515181817878</c:v>
                </c:pt>
                <c:pt idx="717">
                  <c:v>76.16550624599229</c:v>
                </c:pt>
                <c:pt idx="718">
                  <c:v>76.153566677471488</c:v>
                </c:pt>
                <c:pt idx="719">
                  <c:v>76.245570069943227</c:v>
                </c:pt>
                <c:pt idx="720">
                  <c:v>76.037928304429158</c:v>
                </c:pt>
                <c:pt idx="721">
                  <c:v>76.033307866496784</c:v>
                </c:pt>
                <c:pt idx="722">
                  <c:v>76.032901334126024</c:v>
                </c:pt>
                <c:pt idx="723">
                  <c:v>75.829980085350329</c:v>
                </c:pt>
                <c:pt idx="724">
                  <c:v>75.825641647477411</c:v>
                </c:pt>
                <c:pt idx="725">
                  <c:v>75.823515191597011</c:v>
                </c:pt>
                <c:pt idx="726">
                  <c:v>75.792058230612909</c:v>
                </c:pt>
                <c:pt idx="727">
                  <c:v>75.862472208717449</c:v>
                </c:pt>
                <c:pt idx="728">
                  <c:v>75.890670970047594</c:v>
                </c:pt>
                <c:pt idx="729">
                  <c:v>75.677540343755254</c:v>
                </c:pt>
                <c:pt idx="730">
                  <c:v>75.663387231003654</c:v>
                </c:pt>
                <c:pt idx="731">
                  <c:v>75.64110430238884</c:v>
                </c:pt>
                <c:pt idx="732">
                  <c:v>75.000543469158259</c:v>
                </c:pt>
                <c:pt idx="733">
                  <c:v>74.936432375776079</c:v>
                </c:pt>
                <c:pt idx="734">
                  <c:v>74.920597245108326</c:v>
                </c:pt>
                <c:pt idx="735">
                  <c:v>74.431045754160593</c:v>
                </c:pt>
                <c:pt idx="736">
                  <c:v>74.495277198934389</c:v>
                </c:pt>
                <c:pt idx="737">
                  <c:v>74.396777424504435</c:v>
                </c:pt>
                <c:pt idx="738">
                  <c:v>74.023104053280179</c:v>
                </c:pt>
                <c:pt idx="739">
                  <c:v>73.823603035922602</c:v>
                </c:pt>
                <c:pt idx="740">
                  <c:v>73.386124117089139</c:v>
                </c:pt>
                <c:pt idx="741">
                  <c:v>71.795082570063471</c:v>
                </c:pt>
                <c:pt idx="742">
                  <c:v>70.916311965953696</c:v>
                </c:pt>
                <c:pt idx="743">
                  <c:v>70.887462751517972</c:v>
                </c:pt>
                <c:pt idx="744">
                  <c:v>70.268550719912724</c:v>
                </c:pt>
                <c:pt idx="745">
                  <c:v>70.000077739889619</c:v>
                </c:pt>
                <c:pt idx="746">
                  <c:v>68.162750944584047</c:v>
                </c:pt>
                <c:pt idx="747">
                  <c:v>63.662723315171817</c:v>
                </c:pt>
                <c:pt idx="748">
                  <c:v>61.292448731992749</c:v>
                </c:pt>
                <c:pt idx="749">
                  <c:v>57.696965622011511</c:v>
                </c:pt>
                <c:pt idx="750">
                  <c:v>56.756977681133648</c:v>
                </c:pt>
                <c:pt idx="751">
                  <c:v>56.739669054095927</c:v>
                </c:pt>
                <c:pt idx="752">
                  <c:v>56.71221902521782</c:v>
                </c:pt>
                <c:pt idx="753">
                  <c:v>55.384426954057069</c:v>
                </c:pt>
                <c:pt idx="754">
                  <c:v>55.335609757157044</c:v>
                </c:pt>
                <c:pt idx="755">
                  <c:v>55.296033989349816</c:v>
                </c:pt>
                <c:pt idx="756">
                  <c:v>44.995959764800553</c:v>
                </c:pt>
                <c:pt idx="757">
                  <c:v>44.784764456071045</c:v>
                </c:pt>
                <c:pt idx="758">
                  <c:v>39.676746477919771</c:v>
                </c:pt>
                <c:pt idx="759">
                  <c:v>34.099229229233906</c:v>
                </c:pt>
                <c:pt idx="760">
                  <c:v>31.650961992995487</c:v>
                </c:pt>
                <c:pt idx="761">
                  <c:v>27.26935674414996</c:v>
                </c:pt>
                <c:pt idx="762">
                  <c:v>25.906270367595056</c:v>
                </c:pt>
                <c:pt idx="763">
                  <c:v>27.318143567164686</c:v>
                </c:pt>
                <c:pt idx="764">
                  <c:v>24.438352957751487</c:v>
                </c:pt>
                <c:pt idx="765">
                  <c:v>21.220772762822229</c:v>
                </c:pt>
                <c:pt idx="766">
                  <c:v>20.303336901780852</c:v>
                </c:pt>
                <c:pt idx="767">
                  <c:v>18.091424639376346</c:v>
                </c:pt>
                <c:pt idx="768">
                  <c:v>17.62121583701289</c:v>
                </c:pt>
                <c:pt idx="769">
                  <c:v>17.114372388496484</c:v>
                </c:pt>
                <c:pt idx="770">
                  <c:v>16.234637301258996</c:v>
                </c:pt>
                <c:pt idx="771">
                  <c:v>16.67626421915692</c:v>
                </c:pt>
                <c:pt idx="772">
                  <c:v>16.450418426349227</c:v>
                </c:pt>
                <c:pt idx="773">
                  <c:v>16.387042114993346</c:v>
                </c:pt>
                <c:pt idx="774">
                  <c:v>16.380142945118969</c:v>
                </c:pt>
                <c:pt idx="775">
                  <c:v>16.303935154736951</c:v>
                </c:pt>
                <c:pt idx="776">
                  <c:v>16.804289268723856</c:v>
                </c:pt>
                <c:pt idx="777">
                  <c:v>16.929097791374826</c:v>
                </c:pt>
                <c:pt idx="778">
                  <c:v>16.941350780601962</c:v>
                </c:pt>
                <c:pt idx="779">
                  <c:v>17.01366455346788</c:v>
                </c:pt>
                <c:pt idx="780">
                  <c:v>17.542345252666216</c:v>
                </c:pt>
                <c:pt idx="781">
                  <c:v>17.665302906795681</c:v>
                </c:pt>
                <c:pt idx="782">
                  <c:v>18.448480856548819</c:v>
                </c:pt>
                <c:pt idx="783">
                  <c:v>20.313839065976225</c:v>
                </c:pt>
                <c:pt idx="784">
                  <c:v>24.665781776224186</c:v>
                </c:pt>
                <c:pt idx="785">
                  <c:v>25.624864132993391</c:v>
                </c:pt>
                <c:pt idx="786">
                  <c:v>28.102168043877892</c:v>
                </c:pt>
                <c:pt idx="787">
                  <c:v>28.523212727440487</c:v>
                </c:pt>
                <c:pt idx="788">
                  <c:v>29.07775780413499</c:v>
                </c:pt>
                <c:pt idx="789">
                  <c:v>31.497104907892577</c:v>
                </c:pt>
                <c:pt idx="790">
                  <c:v>34.774268094627146</c:v>
                </c:pt>
                <c:pt idx="791">
                  <c:v>43.711239239038264</c:v>
                </c:pt>
                <c:pt idx="792">
                  <c:v>44.218847525058891</c:v>
                </c:pt>
                <c:pt idx="793">
                  <c:v>52.859584066126558</c:v>
                </c:pt>
                <c:pt idx="794">
                  <c:v>55.077959511437193</c:v>
                </c:pt>
                <c:pt idx="795">
                  <c:v>55.108867867511648</c:v>
                </c:pt>
                <c:pt idx="796">
                  <c:v>55.143858708863405</c:v>
                </c:pt>
                <c:pt idx="797">
                  <c:v>55.891239476086653</c:v>
                </c:pt>
                <c:pt idx="798">
                  <c:v>56.980306144463981</c:v>
                </c:pt>
                <c:pt idx="799">
                  <c:v>60.804973860978762</c:v>
                </c:pt>
                <c:pt idx="800">
                  <c:v>63.420203110386304</c:v>
                </c:pt>
                <c:pt idx="801">
                  <c:v>64.903664334367932</c:v>
                </c:pt>
                <c:pt idx="802">
                  <c:v>67.88127886946647</c:v>
                </c:pt>
                <c:pt idx="803">
                  <c:v>69.099426775092397</c:v>
                </c:pt>
                <c:pt idx="804">
                  <c:v>69.513555559336424</c:v>
                </c:pt>
                <c:pt idx="805">
                  <c:v>70.844771175481384</c:v>
                </c:pt>
                <c:pt idx="806">
                  <c:v>72.094504696498035</c:v>
                </c:pt>
                <c:pt idx="807">
                  <c:v>72.098974539482697</c:v>
                </c:pt>
                <c:pt idx="808">
                  <c:v>72.154173536913348</c:v>
                </c:pt>
                <c:pt idx="809">
                  <c:v>73.100731632080226</c:v>
                </c:pt>
                <c:pt idx="810">
                  <c:v>73.45830248717148</c:v>
                </c:pt>
                <c:pt idx="811">
                  <c:v>73.689628085729552</c:v>
                </c:pt>
                <c:pt idx="812">
                  <c:v>74.233817337045949</c:v>
                </c:pt>
                <c:pt idx="813">
                  <c:v>74.234618437536469</c:v>
                </c:pt>
                <c:pt idx="814">
                  <c:v>74.247035066432247</c:v>
                </c:pt>
                <c:pt idx="815">
                  <c:v>75.026647521649679</c:v>
                </c:pt>
                <c:pt idx="816">
                  <c:v>74.843987682335026</c:v>
                </c:pt>
                <c:pt idx="817">
                  <c:v>75.101941821949879</c:v>
                </c:pt>
                <c:pt idx="818">
                  <c:v>75.444537629853386</c:v>
                </c:pt>
                <c:pt idx="819">
                  <c:v>75.451856617987985</c:v>
                </c:pt>
                <c:pt idx="820">
                  <c:v>75.241498109719302</c:v>
                </c:pt>
                <c:pt idx="821">
                  <c:v>75.597919695331356</c:v>
                </c:pt>
                <c:pt idx="822">
                  <c:v>75.842401070243454</c:v>
                </c:pt>
                <c:pt idx="823">
                  <c:v>75.849613773861833</c:v>
                </c:pt>
                <c:pt idx="824">
                  <c:v>75.854285631546702</c:v>
                </c:pt>
                <c:pt idx="825">
                  <c:v>75.985529342492612</c:v>
                </c:pt>
                <c:pt idx="826">
                  <c:v>75.995513870922395</c:v>
                </c:pt>
                <c:pt idx="827">
                  <c:v>75.995632239089858</c:v>
                </c:pt>
                <c:pt idx="828">
                  <c:v>75.995937757719858</c:v>
                </c:pt>
                <c:pt idx="829">
                  <c:v>76.001142360970633</c:v>
                </c:pt>
                <c:pt idx="830">
                  <c:v>76.005663710831456</c:v>
                </c:pt>
                <c:pt idx="831">
                  <c:v>75.836774449190841</c:v>
                </c:pt>
                <c:pt idx="832">
                  <c:v>75.795574152180905</c:v>
                </c:pt>
                <c:pt idx="833">
                  <c:v>75.927768484540167</c:v>
                </c:pt>
                <c:pt idx="834">
                  <c:v>75.801903258537195</c:v>
                </c:pt>
                <c:pt idx="835">
                  <c:v>75.801793720263774</c:v>
                </c:pt>
                <c:pt idx="836">
                  <c:v>75.798170136525187</c:v>
                </c:pt>
                <c:pt idx="837">
                  <c:v>75.961382956071589</c:v>
                </c:pt>
                <c:pt idx="838">
                  <c:v>75.961229126493123</c:v>
                </c:pt>
                <c:pt idx="839">
                  <c:v>76.276074543284665</c:v>
                </c:pt>
                <c:pt idx="840">
                  <c:v>76.35137281206535</c:v>
                </c:pt>
                <c:pt idx="841">
                  <c:v>76.211843820738366</c:v>
                </c:pt>
                <c:pt idx="842">
                  <c:v>76.187253857032275</c:v>
                </c:pt>
                <c:pt idx="843">
                  <c:v>75.921875316677699</c:v>
                </c:pt>
                <c:pt idx="844">
                  <c:v>75.928202354675079</c:v>
                </c:pt>
                <c:pt idx="845">
                  <c:v>75.928440786018555</c:v>
                </c:pt>
                <c:pt idx="846">
                  <c:v>75.928672550899876</c:v>
                </c:pt>
                <c:pt idx="847">
                  <c:v>75.939426931348891</c:v>
                </c:pt>
                <c:pt idx="848">
                  <c:v>75.940280328662965</c:v>
                </c:pt>
                <c:pt idx="849">
                  <c:v>75.940730413504539</c:v>
                </c:pt>
                <c:pt idx="850">
                  <c:v>75.954223330532614</c:v>
                </c:pt>
                <c:pt idx="851">
                  <c:v>75.954232852540088</c:v>
                </c:pt>
                <c:pt idx="852">
                  <c:v>75.814439906882043</c:v>
                </c:pt>
                <c:pt idx="853">
                  <c:v>75.699795189304808</c:v>
                </c:pt>
                <c:pt idx="854">
                  <c:v>75.440561993096267</c:v>
                </c:pt>
                <c:pt idx="855">
                  <c:v>75.433894234805763</c:v>
                </c:pt>
                <c:pt idx="856">
                  <c:v>75.432328295740703</c:v>
                </c:pt>
                <c:pt idx="857">
                  <c:v>75.074545295024038</c:v>
                </c:pt>
                <c:pt idx="858">
                  <c:v>75.097694008784615</c:v>
                </c:pt>
                <c:pt idx="859">
                  <c:v>75.097620913791232</c:v>
                </c:pt>
                <c:pt idx="860">
                  <c:v>75.485728448926778</c:v>
                </c:pt>
                <c:pt idx="861">
                  <c:v>75.487779763557384</c:v>
                </c:pt>
                <c:pt idx="862">
                  <c:v>75.031514778653815</c:v>
                </c:pt>
                <c:pt idx="863">
                  <c:v>74.605754509068689</c:v>
                </c:pt>
                <c:pt idx="864">
                  <c:v>74.303856401970293</c:v>
                </c:pt>
                <c:pt idx="865">
                  <c:v>74.296785510798472</c:v>
                </c:pt>
                <c:pt idx="866">
                  <c:v>74.291930772522619</c:v>
                </c:pt>
                <c:pt idx="867">
                  <c:v>74.172364972432305</c:v>
                </c:pt>
                <c:pt idx="868">
                  <c:v>74.203800805053788</c:v>
                </c:pt>
                <c:pt idx="869">
                  <c:v>74.200367924707805</c:v>
                </c:pt>
                <c:pt idx="870">
                  <c:v>73.712264536809414</c:v>
                </c:pt>
                <c:pt idx="871">
                  <c:v>73.698459860713413</c:v>
                </c:pt>
                <c:pt idx="872">
                  <c:v>73.671765939292129</c:v>
                </c:pt>
                <c:pt idx="873">
                  <c:v>73.083822504297899</c:v>
                </c:pt>
                <c:pt idx="874">
                  <c:v>72.776705557980577</c:v>
                </c:pt>
                <c:pt idx="875">
                  <c:v>72.683342282697367</c:v>
                </c:pt>
                <c:pt idx="876">
                  <c:v>72.801696272750888</c:v>
                </c:pt>
                <c:pt idx="877">
                  <c:v>72.80106533027066</c:v>
                </c:pt>
                <c:pt idx="878">
                  <c:v>72.174099905627671</c:v>
                </c:pt>
                <c:pt idx="879">
                  <c:v>71.444719031349607</c:v>
                </c:pt>
                <c:pt idx="880">
                  <c:v>71.443172178324858</c:v>
                </c:pt>
                <c:pt idx="881">
                  <c:v>68.84954645509869</c:v>
                </c:pt>
                <c:pt idx="882">
                  <c:v>68.543811096206653</c:v>
                </c:pt>
                <c:pt idx="883">
                  <c:v>68.333335723143549</c:v>
                </c:pt>
                <c:pt idx="884">
                  <c:v>68.287291879756879</c:v>
                </c:pt>
                <c:pt idx="885">
                  <c:v>68.123751842448883</c:v>
                </c:pt>
                <c:pt idx="886">
                  <c:v>65.483461544318502</c:v>
                </c:pt>
                <c:pt idx="887">
                  <c:v>61.467635553357994</c:v>
                </c:pt>
                <c:pt idx="888">
                  <c:v>56.437111071372463</c:v>
                </c:pt>
                <c:pt idx="889">
                  <c:v>55.978585543808151</c:v>
                </c:pt>
                <c:pt idx="890">
                  <c:v>53.77166202797325</c:v>
                </c:pt>
                <c:pt idx="891">
                  <c:v>50.505631536974462</c:v>
                </c:pt>
                <c:pt idx="892">
                  <c:v>49.939736312843912</c:v>
                </c:pt>
                <c:pt idx="893">
                  <c:v>49.866684303180804</c:v>
                </c:pt>
                <c:pt idx="894">
                  <c:v>39.899617086652412</c:v>
                </c:pt>
                <c:pt idx="895">
                  <c:v>39.849536248022012</c:v>
                </c:pt>
                <c:pt idx="896">
                  <c:v>37.190481639358374</c:v>
                </c:pt>
                <c:pt idx="897">
                  <c:v>30.979073924338433</c:v>
                </c:pt>
                <c:pt idx="898">
                  <c:v>23.472996562700402</c:v>
                </c:pt>
                <c:pt idx="899">
                  <c:v>23.243668844473312</c:v>
                </c:pt>
                <c:pt idx="900">
                  <c:v>21.559058936499031</c:v>
                </c:pt>
                <c:pt idx="901">
                  <c:v>21.011141199850538</c:v>
                </c:pt>
                <c:pt idx="902">
                  <c:v>20.83038120228704</c:v>
                </c:pt>
                <c:pt idx="903">
                  <c:v>19.458511160570929</c:v>
                </c:pt>
                <c:pt idx="904">
                  <c:v>18.034146530993201</c:v>
                </c:pt>
                <c:pt idx="905">
                  <c:v>13.369317607848091</c:v>
                </c:pt>
                <c:pt idx="906">
                  <c:v>12.310657386107403</c:v>
                </c:pt>
                <c:pt idx="907">
                  <c:v>12.238929432038452</c:v>
                </c:pt>
                <c:pt idx="908">
                  <c:v>12.209829908089512</c:v>
                </c:pt>
                <c:pt idx="909">
                  <c:v>12.187426144217469</c:v>
                </c:pt>
                <c:pt idx="910">
                  <c:v>9.9451537180196876</c:v>
                </c:pt>
                <c:pt idx="911">
                  <c:v>9.4257901467227256</c:v>
                </c:pt>
                <c:pt idx="912">
                  <c:v>9.3386039903919933</c:v>
                </c:pt>
                <c:pt idx="913">
                  <c:v>9.1721834011614458</c:v>
                </c:pt>
                <c:pt idx="914">
                  <c:v>8.3842213681020219</c:v>
                </c:pt>
                <c:pt idx="915">
                  <c:v>8.1797000919604148</c:v>
                </c:pt>
                <c:pt idx="916">
                  <c:v>6.5133699018997522</c:v>
                </c:pt>
                <c:pt idx="917">
                  <c:v>6.4257829611745958</c:v>
                </c:pt>
                <c:pt idx="918">
                  <c:v>6.1405282907902965</c:v>
                </c:pt>
                <c:pt idx="919">
                  <c:v>5.7637796154273291</c:v>
                </c:pt>
                <c:pt idx="920">
                  <c:v>5.5334211734927932</c:v>
                </c:pt>
                <c:pt idx="921">
                  <c:v>5.4376634070355827</c:v>
                </c:pt>
                <c:pt idx="922">
                  <c:v>5.0903902779053665</c:v>
                </c:pt>
                <c:pt idx="923">
                  <c:v>4.0084983193892354</c:v>
                </c:pt>
                <c:pt idx="924">
                  <c:v>3.7827462016915403</c:v>
                </c:pt>
                <c:pt idx="925">
                  <c:v>3.5335102480940477</c:v>
                </c:pt>
                <c:pt idx="926">
                  <c:v>2.9885591736358386</c:v>
                </c:pt>
                <c:pt idx="927">
                  <c:v>2.9681843484318229</c:v>
                </c:pt>
                <c:pt idx="928">
                  <c:v>2.8178503774703936</c:v>
                </c:pt>
                <c:pt idx="929">
                  <c:v>2.4855740998055555</c:v>
                </c:pt>
                <c:pt idx="930">
                  <c:v>2.4222821668980603</c:v>
                </c:pt>
                <c:pt idx="931">
                  <c:v>2.3892680320320427</c:v>
                </c:pt>
                <c:pt idx="932">
                  <c:v>2.3502442450942773</c:v>
                </c:pt>
                <c:pt idx="933">
                  <c:v>2.3150175111823432</c:v>
                </c:pt>
                <c:pt idx="934">
                  <c:v>2.2410551244421235</c:v>
                </c:pt>
                <c:pt idx="935">
                  <c:v>2.0633722400798202</c:v>
                </c:pt>
                <c:pt idx="936">
                  <c:v>1.9084221856371826</c:v>
                </c:pt>
                <c:pt idx="937">
                  <c:v>1.8512328146465731</c:v>
                </c:pt>
                <c:pt idx="938">
                  <c:v>1.7710346456258177</c:v>
                </c:pt>
                <c:pt idx="939">
                  <c:v>1.7018021289608583</c:v>
                </c:pt>
                <c:pt idx="940">
                  <c:v>1.6526915244785081</c:v>
                </c:pt>
                <c:pt idx="941">
                  <c:v>1.6378343448296513</c:v>
                </c:pt>
                <c:pt idx="942">
                  <c:v>1.547570374152089</c:v>
                </c:pt>
                <c:pt idx="943">
                  <c:v>1.49830624548587</c:v>
                </c:pt>
                <c:pt idx="944">
                  <c:v>1.4304163896987241</c:v>
                </c:pt>
                <c:pt idx="945">
                  <c:v>1.3802712935794279</c:v>
                </c:pt>
                <c:pt idx="946">
                  <c:v>1.3388489591896671</c:v>
                </c:pt>
                <c:pt idx="947">
                  <c:v>1.2560026971240803</c:v>
                </c:pt>
                <c:pt idx="948">
                  <c:v>1.1776329420820264</c:v>
                </c:pt>
                <c:pt idx="949">
                  <c:v>1.1522197043254245</c:v>
                </c:pt>
                <c:pt idx="950">
                  <c:v>1.1348653925290308</c:v>
                </c:pt>
                <c:pt idx="951">
                  <c:v>1.0480333583733188</c:v>
                </c:pt>
                <c:pt idx="952">
                  <c:v>1.0411906687906878</c:v>
                </c:pt>
                <c:pt idx="953">
                  <c:v>1.0406705075440879</c:v>
                </c:pt>
                <c:pt idx="954">
                  <c:v>1.0401418265770122</c:v>
                </c:pt>
                <c:pt idx="955">
                  <c:v>0.99537660262118377</c:v>
                </c:pt>
                <c:pt idx="956">
                  <c:v>0.96348801573639942</c:v>
                </c:pt>
                <c:pt idx="957">
                  <c:v>0.94154860500535686</c:v>
                </c:pt>
                <c:pt idx="958">
                  <c:v>0.9128841205814251</c:v>
                </c:pt>
                <c:pt idx="959">
                  <c:v>0.80937845125825003</c:v>
                </c:pt>
                <c:pt idx="960">
                  <c:v>0.8040882249473984</c:v>
                </c:pt>
                <c:pt idx="961">
                  <c:v>0.78411279090403196</c:v>
                </c:pt>
                <c:pt idx="962">
                  <c:v>0.77068367481315159</c:v>
                </c:pt>
                <c:pt idx="963">
                  <c:v>0.75848245792356361</c:v>
                </c:pt>
                <c:pt idx="964">
                  <c:v>0.68765345961210789</c:v>
                </c:pt>
                <c:pt idx="965">
                  <c:v>0.63859055833222511</c:v>
                </c:pt>
                <c:pt idx="966">
                  <c:v>0.63123440639341866</c:v>
                </c:pt>
                <c:pt idx="967">
                  <c:v>0.61503243933256602</c:v>
                </c:pt>
                <c:pt idx="968">
                  <c:v>0.57904808378640715</c:v>
                </c:pt>
                <c:pt idx="969">
                  <c:v>0.55617465916684461</c:v>
                </c:pt>
                <c:pt idx="970">
                  <c:v>0.5196126520547506</c:v>
                </c:pt>
                <c:pt idx="971">
                  <c:v>0.5149460413427055</c:v>
                </c:pt>
                <c:pt idx="972">
                  <c:v>0.47457066189670588</c:v>
                </c:pt>
                <c:pt idx="973">
                  <c:v>0.47376242901353793</c:v>
                </c:pt>
                <c:pt idx="974">
                  <c:v>0.46156809583512248</c:v>
                </c:pt>
                <c:pt idx="975">
                  <c:v>0.44671828391577828</c:v>
                </c:pt>
                <c:pt idx="976">
                  <c:v>0.40548065382019088</c:v>
                </c:pt>
                <c:pt idx="977">
                  <c:v>0.40123606120089239</c:v>
                </c:pt>
                <c:pt idx="978">
                  <c:v>0.36350015389866525</c:v>
                </c:pt>
                <c:pt idx="979">
                  <c:v>0.32218370906552746</c:v>
                </c:pt>
                <c:pt idx="980">
                  <c:v>0.30566180113577296</c:v>
                </c:pt>
                <c:pt idx="981">
                  <c:v>0.29526525614018828</c:v>
                </c:pt>
                <c:pt idx="982">
                  <c:v>0.28962842710616532</c:v>
                </c:pt>
                <c:pt idx="983">
                  <c:v>0.2887905109988973</c:v>
                </c:pt>
                <c:pt idx="984">
                  <c:v>0.28339036579291216</c:v>
                </c:pt>
                <c:pt idx="985">
                  <c:v>0.28076597985835838</c:v>
                </c:pt>
                <c:pt idx="986">
                  <c:v>0.27122993643543575</c:v>
                </c:pt>
                <c:pt idx="987">
                  <c:v>0.26591032537796938</c:v>
                </c:pt>
                <c:pt idx="988">
                  <c:v>0.26191387471643635</c:v>
                </c:pt>
                <c:pt idx="989">
                  <c:v>0.22258628077389941</c:v>
                </c:pt>
                <c:pt idx="990">
                  <c:v>0.21744445125686068</c:v>
                </c:pt>
                <c:pt idx="991">
                  <c:v>0.19331391713873666</c:v>
                </c:pt>
                <c:pt idx="992">
                  <c:v>0.17651604229116213</c:v>
                </c:pt>
                <c:pt idx="993">
                  <c:v>0.16184964457983075</c:v>
                </c:pt>
                <c:pt idx="994">
                  <c:v>0.1320753767681736</c:v>
                </c:pt>
                <c:pt idx="995">
                  <c:v>0.12542655424996688</c:v>
                </c:pt>
                <c:pt idx="996">
                  <c:v>0.12339065751077012</c:v>
                </c:pt>
                <c:pt idx="997">
                  <c:v>0.122787764692232</c:v>
                </c:pt>
                <c:pt idx="998">
                  <c:v>0.11915838404306887</c:v>
                </c:pt>
                <c:pt idx="999">
                  <c:v>0.11318575391779527</c:v>
                </c:pt>
                <c:pt idx="1000">
                  <c:v>0.10877223074663857</c:v>
                </c:pt>
                <c:pt idx="1001">
                  <c:v>0.10420873670980849</c:v>
                </c:pt>
                <c:pt idx="1002">
                  <c:v>9.8966783081958026E-2</c:v>
                </c:pt>
                <c:pt idx="1003">
                  <c:v>9.3690952169543804E-2</c:v>
                </c:pt>
                <c:pt idx="1004">
                  <c:v>8.9603103424740344E-2</c:v>
                </c:pt>
                <c:pt idx="1005">
                  <c:v>8.6877592357335345E-2</c:v>
                </c:pt>
                <c:pt idx="1006">
                  <c:v>7.9796370231655284E-2</c:v>
                </c:pt>
                <c:pt idx="1007">
                  <c:v>7.4674390010322084E-2</c:v>
                </c:pt>
                <c:pt idx="1008">
                  <c:v>7.4032204510144431E-2</c:v>
                </c:pt>
                <c:pt idx="1009">
                  <c:v>7.3858056939928751E-2</c:v>
                </c:pt>
                <c:pt idx="1010">
                  <c:v>7.242701564722559E-2</c:v>
                </c:pt>
                <c:pt idx="1011">
                  <c:v>6.9242268868920584E-2</c:v>
                </c:pt>
                <c:pt idx="1012">
                  <c:v>6.9231454986380794E-2</c:v>
                </c:pt>
                <c:pt idx="1013">
                  <c:v>6.9231013664171906E-2</c:v>
                </c:pt>
                <c:pt idx="1014">
                  <c:v>6.9222865338126299E-2</c:v>
                </c:pt>
                <c:pt idx="1015">
                  <c:v>6.7912270354672538E-2</c:v>
                </c:pt>
              </c:numCache>
            </c:numRef>
          </c:yVal>
          <c:smooth val="1"/>
        </c:ser>
        <c:ser>
          <c:idx val="0"/>
          <c:order val="0"/>
          <c:tx>
            <c:strRef>
              <c:f>'0.25mm'!$X$1</c:f>
              <c:strCache>
                <c:ptCount val="1"/>
                <c:pt idx="0">
                  <c:v>Field_0.25mm</c:v>
                </c:pt>
              </c:strCache>
            </c:strRef>
          </c:tx>
          <c:spPr>
            <a:ln w="12700"/>
          </c:spPr>
          <c:marker>
            <c:symbol val="none"/>
          </c:marker>
          <c:xVal>
            <c:numRef>
              <c:f>'0.25mm'!$W$2:$W$990</c:f>
              <c:numCache>
                <c:formatCode>General</c:formatCode>
                <c:ptCount val="989"/>
                <c:pt idx="0">
                  <c:v>-0.16</c:v>
                </c:pt>
                <c:pt idx="1">
                  <c:v>-0.15746811477214337</c:v>
                </c:pt>
                <c:pt idx="2">
                  <c:v>-0.15440872707484599</c:v>
                </c:pt>
                <c:pt idx="3">
                  <c:v>-0.152553579415104</c:v>
                </c:pt>
                <c:pt idx="4">
                  <c:v>-0.14567431275978487</c:v>
                </c:pt>
                <c:pt idx="5">
                  <c:v>-0.14200848597502133</c:v>
                </c:pt>
                <c:pt idx="6">
                  <c:v>-0.13828781144697316</c:v>
                </c:pt>
                <c:pt idx="7">
                  <c:v>-0.13309565986672023</c:v>
                </c:pt>
                <c:pt idx="8">
                  <c:v>-0.132606063612208</c:v>
                </c:pt>
                <c:pt idx="9">
                  <c:v>-0.13148543091791423</c:v>
                </c:pt>
                <c:pt idx="10">
                  <c:v>-0.131350499309839</c:v>
                </c:pt>
                <c:pt idx="11">
                  <c:v>-0.13046263890796517</c:v>
                </c:pt>
                <c:pt idx="12">
                  <c:v>-0.130216098673059</c:v>
                </c:pt>
                <c:pt idx="13">
                  <c:v>-0.12846757305353687</c:v>
                </c:pt>
                <c:pt idx="14">
                  <c:v>-0.128281148255012</c:v>
                </c:pt>
                <c:pt idx="15">
                  <c:v>-0.12749434865116627</c:v>
                </c:pt>
                <c:pt idx="16">
                  <c:v>-0.12646484091113516</c:v>
                </c:pt>
                <c:pt idx="17">
                  <c:v>-0.1216662332257281</c:v>
                </c:pt>
                <c:pt idx="18">
                  <c:v>-0.12079552544189419</c:v>
                </c:pt>
                <c:pt idx="19">
                  <c:v>-0.119369313551075</c:v>
                </c:pt>
                <c:pt idx="20">
                  <c:v>-0.11876260702907802</c:v>
                </c:pt>
                <c:pt idx="21">
                  <c:v>-0.11755523016342102</c:v>
                </c:pt>
                <c:pt idx="22">
                  <c:v>-0.11641483755446688</c:v>
                </c:pt>
                <c:pt idx="23">
                  <c:v>-0.11575706513240688</c:v>
                </c:pt>
                <c:pt idx="24">
                  <c:v>-0.115560879252863</c:v>
                </c:pt>
                <c:pt idx="25">
                  <c:v>-0.11283307985439792</c:v>
                </c:pt>
                <c:pt idx="26">
                  <c:v>-0.11087593517240495</c:v>
                </c:pt>
                <c:pt idx="27">
                  <c:v>-0.11032086484014492</c:v>
                </c:pt>
                <c:pt idx="28">
                  <c:v>-0.107878567666317</c:v>
                </c:pt>
                <c:pt idx="29">
                  <c:v>-0.10422177375385928</c:v>
                </c:pt>
                <c:pt idx="30">
                  <c:v>-0.10233111345400002</c:v>
                </c:pt>
                <c:pt idx="31">
                  <c:v>-0.10058657829460202</c:v>
                </c:pt>
                <c:pt idx="32">
                  <c:v>-0.100268890369415</c:v>
                </c:pt>
                <c:pt idx="33">
                  <c:v>-9.9978154022602198E-2</c:v>
                </c:pt>
                <c:pt idx="34">
                  <c:v>-9.7468081193376493E-2</c:v>
                </c:pt>
                <c:pt idx="35">
                  <c:v>-9.572505210619546E-2</c:v>
                </c:pt>
                <c:pt idx="36">
                  <c:v>-9.5611068139617783E-2</c:v>
                </c:pt>
                <c:pt idx="37">
                  <c:v>-9.1738343726171567E-2</c:v>
                </c:pt>
                <c:pt idx="38">
                  <c:v>-9.1052787513157984E-2</c:v>
                </c:pt>
                <c:pt idx="39">
                  <c:v>-9.1020695725371428E-2</c:v>
                </c:pt>
                <c:pt idx="40">
                  <c:v>-9.0891324189213391E-2</c:v>
                </c:pt>
                <c:pt idx="41">
                  <c:v>-9.0883207788134981E-2</c:v>
                </c:pt>
                <c:pt idx="42">
                  <c:v>-9.0232027249093946E-2</c:v>
                </c:pt>
                <c:pt idx="43">
                  <c:v>-8.9194561348516985E-2</c:v>
                </c:pt>
                <c:pt idx="44">
                  <c:v>-8.6795197970170296E-2</c:v>
                </c:pt>
                <c:pt idx="45">
                  <c:v>-8.5987663887575699E-2</c:v>
                </c:pt>
                <c:pt idx="46">
                  <c:v>-8.5806368329389468E-2</c:v>
                </c:pt>
                <c:pt idx="47">
                  <c:v>-8.4371778550605001E-2</c:v>
                </c:pt>
                <c:pt idx="48">
                  <c:v>-8.3203072074517895E-2</c:v>
                </c:pt>
                <c:pt idx="49">
                  <c:v>-8.2981416662928617E-2</c:v>
                </c:pt>
                <c:pt idx="50">
                  <c:v>-8.2875545365618891E-2</c:v>
                </c:pt>
                <c:pt idx="51">
                  <c:v>-8.1629258964796725E-2</c:v>
                </c:pt>
                <c:pt idx="52">
                  <c:v>-8.1531649583508128E-2</c:v>
                </c:pt>
                <c:pt idx="53">
                  <c:v>-8.136461874575128E-2</c:v>
                </c:pt>
                <c:pt idx="54">
                  <c:v>-7.9732422115553536E-2</c:v>
                </c:pt>
                <c:pt idx="55">
                  <c:v>-7.9448815016014904E-2</c:v>
                </c:pt>
                <c:pt idx="56">
                  <c:v>-7.845195454122901E-2</c:v>
                </c:pt>
                <c:pt idx="57">
                  <c:v>-7.8245955566413422E-2</c:v>
                </c:pt>
                <c:pt idx="58">
                  <c:v>-7.8187376958494509E-2</c:v>
                </c:pt>
                <c:pt idx="59">
                  <c:v>-7.8047375272216002E-2</c:v>
                </c:pt>
                <c:pt idx="60">
                  <c:v>-7.7529449386011903E-2</c:v>
                </c:pt>
                <c:pt idx="61">
                  <c:v>-7.7374873132405819E-2</c:v>
                </c:pt>
                <c:pt idx="62">
                  <c:v>-7.5335145128011233E-2</c:v>
                </c:pt>
                <c:pt idx="63">
                  <c:v>-7.4760266346045434E-2</c:v>
                </c:pt>
                <c:pt idx="64">
                  <c:v>-7.4410003650254283E-2</c:v>
                </c:pt>
                <c:pt idx="65">
                  <c:v>-7.3905246954116433E-2</c:v>
                </c:pt>
                <c:pt idx="66">
                  <c:v>-7.2529878487442898E-2</c:v>
                </c:pt>
                <c:pt idx="67">
                  <c:v>-7.2432192772562506E-2</c:v>
                </c:pt>
                <c:pt idx="68">
                  <c:v>-7.22164486141946E-2</c:v>
                </c:pt>
                <c:pt idx="69">
                  <c:v>-7.1479235924920809E-2</c:v>
                </c:pt>
                <c:pt idx="70">
                  <c:v>-6.9850124201341332E-2</c:v>
                </c:pt>
                <c:pt idx="71">
                  <c:v>-6.9795077431640345E-2</c:v>
                </c:pt>
                <c:pt idx="72">
                  <c:v>-6.9082914832126197E-2</c:v>
                </c:pt>
                <c:pt idx="73">
                  <c:v>-6.8970692105237902E-2</c:v>
                </c:pt>
                <c:pt idx="74">
                  <c:v>-6.7666283334331001E-2</c:v>
                </c:pt>
                <c:pt idx="75">
                  <c:v>-6.7539770938134777E-2</c:v>
                </c:pt>
                <c:pt idx="76">
                  <c:v>-6.7269635570939595E-2</c:v>
                </c:pt>
                <c:pt idx="77">
                  <c:v>-6.7269400015525824E-2</c:v>
                </c:pt>
                <c:pt idx="78">
                  <c:v>-6.7269072046586623E-2</c:v>
                </c:pt>
                <c:pt idx="79">
                  <c:v>-6.7094737639874877E-2</c:v>
                </c:pt>
                <c:pt idx="80">
                  <c:v>-6.6991737827541434E-2</c:v>
                </c:pt>
                <c:pt idx="81">
                  <c:v>-6.6496791042755896E-2</c:v>
                </c:pt>
                <c:pt idx="82">
                  <c:v>-6.5460348581639294E-2</c:v>
                </c:pt>
                <c:pt idx="83">
                  <c:v>-6.469476423523543E-2</c:v>
                </c:pt>
                <c:pt idx="84">
                  <c:v>-6.4648833880921103E-2</c:v>
                </c:pt>
                <c:pt idx="85">
                  <c:v>-6.4508318288329494E-2</c:v>
                </c:pt>
                <c:pt idx="86">
                  <c:v>-6.4506540073252697E-2</c:v>
                </c:pt>
                <c:pt idx="87">
                  <c:v>-6.4506211614033915E-2</c:v>
                </c:pt>
                <c:pt idx="88">
                  <c:v>-6.4342079279775713E-2</c:v>
                </c:pt>
                <c:pt idx="89">
                  <c:v>-6.4250797757270411E-2</c:v>
                </c:pt>
                <c:pt idx="90">
                  <c:v>-6.39541273187689E-2</c:v>
                </c:pt>
                <c:pt idx="91">
                  <c:v>-6.3376920655109914E-2</c:v>
                </c:pt>
                <c:pt idx="92">
                  <c:v>-6.2420827611923503E-2</c:v>
                </c:pt>
                <c:pt idx="93">
                  <c:v>-6.2367515336831596E-2</c:v>
                </c:pt>
                <c:pt idx="94">
                  <c:v>-6.2337423190049326E-2</c:v>
                </c:pt>
                <c:pt idx="95">
                  <c:v>-6.2321934810375505E-2</c:v>
                </c:pt>
                <c:pt idx="96">
                  <c:v>-6.2275595551424985E-2</c:v>
                </c:pt>
                <c:pt idx="97">
                  <c:v>-6.2240282658459295E-2</c:v>
                </c:pt>
                <c:pt idx="98">
                  <c:v>-6.1335828797521495E-2</c:v>
                </c:pt>
                <c:pt idx="99">
                  <c:v>-6.1067506678480786E-2</c:v>
                </c:pt>
                <c:pt idx="100">
                  <c:v>-6.1005450429890896E-2</c:v>
                </c:pt>
                <c:pt idx="101">
                  <c:v>-6.0765844159324733E-2</c:v>
                </c:pt>
                <c:pt idx="102">
                  <c:v>-6.0762960888020738E-2</c:v>
                </c:pt>
                <c:pt idx="103">
                  <c:v>-6.0681594687231812E-2</c:v>
                </c:pt>
                <c:pt idx="104">
                  <c:v>-6.05458865558361E-2</c:v>
                </c:pt>
                <c:pt idx="105">
                  <c:v>-6.0416889876266797E-2</c:v>
                </c:pt>
                <c:pt idx="106">
                  <c:v>-6.0209847284546585E-2</c:v>
                </c:pt>
                <c:pt idx="107">
                  <c:v>-6.0203147843726698E-2</c:v>
                </c:pt>
                <c:pt idx="108">
                  <c:v>-6.0156679877626323E-2</c:v>
                </c:pt>
                <c:pt idx="109">
                  <c:v>-6.0119268797106301E-2</c:v>
                </c:pt>
                <c:pt idx="110">
                  <c:v>-6.0115760094147902E-2</c:v>
                </c:pt>
                <c:pt idx="111">
                  <c:v>-6.0103977753592504E-2</c:v>
                </c:pt>
                <c:pt idx="112">
                  <c:v>-6.0094015308395504E-2</c:v>
                </c:pt>
                <c:pt idx="113">
                  <c:v>-6.0049319597979656E-2</c:v>
                </c:pt>
                <c:pt idx="114">
                  <c:v>-5.9987731012662561E-2</c:v>
                </c:pt>
                <c:pt idx="115">
                  <c:v>-5.9939365906971714E-2</c:v>
                </c:pt>
                <c:pt idx="116">
                  <c:v>-5.9606894118093307E-2</c:v>
                </c:pt>
                <c:pt idx="117">
                  <c:v>-5.9482591812248492E-2</c:v>
                </c:pt>
                <c:pt idx="118">
                  <c:v>-5.8915972107160597E-2</c:v>
                </c:pt>
                <c:pt idx="119">
                  <c:v>-5.8915884090600903E-2</c:v>
                </c:pt>
                <c:pt idx="120">
                  <c:v>-5.8915868391508086E-2</c:v>
                </c:pt>
                <c:pt idx="121">
                  <c:v>-5.8915850115926413E-2</c:v>
                </c:pt>
                <c:pt idx="122">
                  <c:v>-5.8915829362805795E-2</c:v>
                </c:pt>
                <c:pt idx="123">
                  <c:v>-5.8915667283871112E-2</c:v>
                </c:pt>
                <c:pt idx="124">
                  <c:v>-5.8281041207916801E-2</c:v>
                </c:pt>
                <c:pt idx="125">
                  <c:v>-5.8276019921544103E-2</c:v>
                </c:pt>
                <c:pt idx="126">
                  <c:v>-5.8166863760379675E-2</c:v>
                </c:pt>
                <c:pt idx="127">
                  <c:v>-5.8160236051498893E-2</c:v>
                </c:pt>
                <c:pt idx="128">
                  <c:v>-5.7645715519242295E-2</c:v>
                </c:pt>
                <c:pt idx="129">
                  <c:v>-5.7637590546711165E-2</c:v>
                </c:pt>
                <c:pt idx="130">
                  <c:v>-5.7465509903573762E-2</c:v>
                </c:pt>
                <c:pt idx="131">
                  <c:v>-5.7460321058173912E-2</c:v>
                </c:pt>
                <c:pt idx="132">
                  <c:v>-5.7015881181412334E-2</c:v>
                </c:pt>
                <c:pt idx="133">
                  <c:v>-5.7008998563202087E-2</c:v>
                </c:pt>
                <c:pt idx="134">
                  <c:v>-5.6715411925869395E-2</c:v>
                </c:pt>
                <c:pt idx="135">
                  <c:v>-5.6706901432351957E-2</c:v>
                </c:pt>
                <c:pt idx="136">
                  <c:v>-5.6367125410430333E-2</c:v>
                </c:pt>
                <c:pt idx="137">
                  <c:v>-5.6355610185459586E-2</c:v>
                </c:pt>
                <c:pt idx="138">
                  <c:v>-5.6002142297237295E-2</c:v>
                </c:pt>
                <c:pt idx="139">
                  <c:v>-5.5989151153753899E-2</c:v>
                </c:pt>
                <c:pt idx="140">
                  <c:v>-5.5707366366991598E-2</c:v>
                </c:pt>
                <c:pt idx="141">
                  <c:v>-5.5697253869291252E-2</c:v>
                </c:pt>
                <c:pt idx="142">
                  <c:v>-5.5244500495421185E-2</c:v>
                </c:pt>
                <c:pt idx="143">
                  <c:v>-5.5055569378544895E-2</c:v>
                </c:pt>
                <c:pt idx="144">
                  <c:v>-5.5039689813386576E-2</c:v>
                </c:pt>
                <c:pt idx="145">
                  <c:v>-5.4512049063635451E-2</c:v>
                </c:pt>
                <c:pt idx="146">
                  <c:v>-5.4494079353116918E-2</c:v>
                </c:pt>
                <c:pt idx="147">
                  <c:v>-5.4398141605002913E-2</c:v>
                </c:pt>
                <c:pt idx="148">
                  <c:v>-5.4386554970523339E-2</c:v>
                </c:pt>
                <c:pt idx="149">
                  <c:v>-5.3762979493874714E-2</c:v>
                </c:pt>
                <c:pt idx="150">
                  <c:v>-5.3749839675840176E-2</c:v>
                </c:pt>
                <c:pt idx="151">
                  <c:v>-5.3745941042563312E-2</c:v>
                </c:pt>
                <c:pt idx="152">
                  <c:v>-5.3718214206699061E-2</c:v>
                </c:pt>
                <c:pt idx="153">
                  <c:v>-5.363715859816804E-2</c:v>
                </c:pt>
                <c:pt idx="154">
                  <c:v>-5.3624637339176058E-2</c:v>
                </c:pt>
                <c:pt idx="155">
                  <c:v>-5.309365161388975E-2</c:v>
                </c:pt>
                <c:pt idx="156">
                  <c:v>-5.3019108362939056E-2</c:v>
                </c:pt>
                <c:pt idx="157">
                  <c:v>-5.2455051998572713E-2</c:v>
                </c:pt>
                <c:pt idx="158">
                  <c:v>-5.2444579152804802E-2</c:v>
                </c:pt>
                <c:pt idx="159">
                  <c:v>-5.2434873838528906E-2</c:v>
                </c:pt>
                <c:pt idx="160">
                  <c:v>-5.2290656169274703E-2</c:v>
                </c:pt>
                <c:pt idx="161">
                  <c:v>-5.2282757736347357E-2</c:v>
                </c:pt>
                <c:pt idx="162">
                  <c:v>-5.227516835979483E-2</c:v>
                </c:pt>
                <c:pt idx="163">
                  <c:v>-5.1782293671877901E-2</c:v>
                </c:pt>
                <c:pt idx="164">
                  <c:v>-5.1547357117570143E-2</c:v>
                </c:pt>
                <c:pt idx="165">
                  <c:v>-5.1540125641148085E-2</c:v>
                </c:pt>
                <c:pt idx="166">
                  <c:v>-5.1523705020455876E-2</c:v>
                </c:pt>
                <c:pt idx="167">
                  <c:v>-5.1144348783305475E-2</c:v>
                </c:pt>
                <c:pt idx="168">
                  <c:v>-5.1140004252595614E-2</c:v>
                </c:pt>
                <c:pt idx="169">
                  <c:v>-5.1122754608065576E-2</c:v>
                </c:pt>
                <c:pt idx="170">
                  <c:v>-5.0796085316276718E-2</c:v>
                </c:pt>
                <c:pt idx="171">
                  <c:v>-5.0793031002190916E-2</c:v>
                </c:pt>
                <c:pt idx="172">
                  <c:v>-5.0780091077473076E-2</c:v>
                </c:pt>
                <c:pt idx="173">
                  <c:v>-5.0470672372881401E-2</c:v>
                </c:pt>
                <c:pt idx="174">
                  <c:v>-5.0051999000551704E-2</c:v>
                </c:pt>
                <c:pt idx="175">
                  <c:v>-5.0049863122917787E-2</c:v>
                </c:pt>
                <c:pt idx="176">
                  <c:v>-5.0028848248230201E-2</c:v>
                </c:pt>
                <c:pt idx="177">
                  <c:v>-4.9832821855662124E-2</c:v>
                </c:pt>
                <c:pt idx="178">
                  <c:v>-4.9300548774583085E-2</c:v>
                </c:pt>
                <c:pt idx="179">
                  <c:v>-4.9300149886499701E-2</c:v>
                </c:pt>
                <c:pt idx="180">
                  <c:v>-4.9286100666120304E-2</c:v>
                </c:pt>
                <c:pt idx="181">
                  <c:v>-4.9180521316358514E-2</c:v>
                </c:pt>
                <c:pt idx="182">
                  <c:v>-4.8556704475089085E-2</c:v>
                </c:pt>
                <c:pt idx="183">
                  <c:v>-4.8539496656944112E-2</c:v>
                </c:pt>
                <c:pt idx="184">
                  <c:v>-4.8522833034037503E-2</c:v>
                </c:pt>
                <c:pt idx="185">
                  <c:v>-4.8521155176378235E-2</c:v>
                </c:pt>
                <c:pt idx="186">
                  <c:v>-4.8458145450856457E-2</c:v>
                </c:pt>
                <c:pt idx="187">
                  <c:v>-4.8450866547887488E-2</c:v>
                </c:pt>
                <c:pt idx="188">
                  <c:v>-4.8376899538642423E-2</c:v>
                </c:pt>
                <c:pt idx="189">
                  <c:v>-4.7957369019915812E-2</c:v>
                </c:pt>
                <c:pt idx="190">
                  <c:v>-4.7851129925984622E-2</c:v>
                </c:pt>
                <c:pt idx="191">
                  <c:v>-4.7844336280608503E-2</c:v>
                </c:pt>
                <c:pt idx="192">
                  <c:v>-4.7839476024831976E-2</c:v>
                </c:pt>
                <c:pt idx="193">
                  <c:v>-4.7383692624219376E-2</c:v>
                </c:pt>
                <c:pt idx="194">
                  <c:v>-4.7175001961881811E-2</c:v>
                </c:pt>
                <c:pt idx="195">
                  <c:v>-4.7171784765285087E-2</c:v>
                </c:pt>
                <c:pt idx="196">
                  <c:v>-4.7159035577071698E-2</c:v>
                </c:pt>
                <c:pt idx="197">
                  <c:v>-4.6804870630231303E-2</c:v>
                </c:pt>
                <c:pt idx="198">
                  <c:v>-4.6477991490886598E-2</c:v>
                </c:pt>
                <c:pt idx="199">
                  <c:v>-4.6476833990876501E-2</c:v>
                </c:pt>
                <c:pt idx="200">
                  <c:v>-4.6469191844489333E-2</c:v>
                </c:pt>
                <c:pt idx="201">
                  <c:v>-4.6125848158943154E-2</c:v>
                </c:pt>
                <c:pt idx="202">
                  <c:v>-4.5907746852664404E-2</c:v>
                </c:pt>
                <c:pt idx="203">
                  <c:v>-4.5907466361538724E-2</c:v>
                </c:pt>
                <c:pt idx="204">
                  <c:v>-4.5900232844838906E-2</c:v>
                </c:pt>
                <c:pt idx="205">
                  <c:v>-4.5555749002776577E-2</c:v>
                </c:pt>
                <c:pt idx="206">
                  <c:v>-4.5555440187762385E-2</c:v>
                </c:pt>
                <c:pt idx="207">
                  <c:v>-4.5544556259686987E-2</c:v>
                </c:pt>
                <c:pt idx="208">
                  <c:v>-4.5340233644353599E-2</c:v>
                </c:pt>
                <c:pt idx="209">
                  <c:v>-4.5018495447290134E-2</c:v>
                </c:pt>
                <c:pt idx="210">
                  <c:v>-4.5009730493679602E-2</c:v>
                </c:pt>
                <c:pt idx="211">
                  <c:v>-4.5009161447518313E-2</c:v>
                </c:pt>
                <c:pt idx="212">
                  <c:v>-4.4762137715714564E-2</c:v>
                </c:pt>
                <c:pt idx="213">
                  <c:v>-4.4450603232764403E-2</c:v>
                </c:pt>
                <c:pt idx="214">
                  <c:v>-4.445016165797145E-2</c:v>
                </c:pt>
                <c:pt idx="215">
                  <c:v>-4.4443942269235495E-2</c:v>
                </c:pt>
                <c:pt idx="216">
                  <c:v>-4.4279292013929585E-2</c:v>
                </c:pt>
                <c:pt idx="217">
                  <c:v>-4.4221164845083503E-2</c:v>
                </c:pt>
                <c:pt idx="218">
                  <c:v>-4.4219031707013523E-2</c:v>
                </c:pt>
                <c:pt idx="219">
                  <c:v>-4.4058037939893109E-2</c:v>
                </c:pt>
                <c:pt idx="220">
                  <c:v>-4.3738156014462397E-2</c:v>
                </c:pt>
                <c:pt idx="221">
                  <c:v>-4.3726933033473317E-2</c:v>
                </c:pt>
                <c:pt idx="222">
                  <c:v>-4.3706782359376563E-2</c:v>
                </c:pt>
                <c:pt idx="223">
                  <c:v>-4.3547979370267685E-2</c:v>
                </c:pt>
                <c:pt idx="224">
                  <c:v>-4.3526853563788347E-2</c:v>
                </c:pt>
                <c:pt idx="225">
                  <c:v>-4.3419447388877895E-2</c:v>
                </c:pt>
                <c:pt idx="226">
                  <c:v>-4.3240546306971744E-2</c:v>
                </c:pt>
                <c:pt idx="227">
                  <c:v>-4.3179164058566602E-2</c:v>
                </c:pt>
                <c:pt idx="228">
                  <c:v>-4.31476361437199E-2</c:v>
                </c:pt>
                <c:pt idx="229">
                  <c:v>-4.3116442549409099E-2</c:v>
                </c:pt>
                <c:pt idx="230">
                  <c:v>-4.2956792831948608E-2</c:v>
                </c:pt>
                <c:pt idx="231">
                  <c:v>-4.2662259550845391E-2</c:v>
                </c:pt>
                <c:pt idx="232">
                  <c:v>-4.2583764223486684E-2</c:v>
                </c:pt>
                <c:pt idx="233">
                  <c:v>-4.2539013430588003E-2</c:v>
                </c:pt>
                <c:pt idx="234">
                  <c:v>-4.2492562635380413E-2</c:v>
                </c:pt>
                <c:pt idx="235">
                  <c:v>-4.2411791711667902E-2</c:v>
                </c:pt>
                <c:pt idx="236">
                  <c:v>-4.2227522559580899E-2</c:v>
                </c:pt>
                <c:pt idx="237">
                  <c:v>-4.20472565590898E-2</c:v>
                </c:pt>
                <c:pt idx="238">
                  <c:v>-4.190014677071064E-2</c:v>
                </c:pt>
                <c:pt idx="239">
                  <c:v>-4.1641260715281937E-2</c:v>
                </c:pt>
                <c:pt idx="240">
                  <c:v>-4.1540131971753887E-2</c:v>
                </c:pt>
                <c:pt idx="241">
                  <c:v>-4.1262504127403114E-2</c:v>
                </c:pt>
                <c:pt idx="242">
                  <c:v>-4.0932851327594312E-2</c:v>
                </c:pt>
                <c:pt idx="243">
                  <c:v>-4.0923423543974012E-2</c:v>
                </c:pt>
                <c:pt idx="244">
                  <c:v>-4.0828634340645584E-2</c:v>
                </c:pt>
                <c:pt idx="245">
                  <c:v>-4.0649049943030799E-2</c:v>
                </c:pt>
                <c:pt idx="246">
                  <c:v>-4.0338249620840899E-2</c:v>
                </c:pt>
                <c:pt idx="247">
                  <c:v>-4.0055834059487899E-2</c:v>
                </c:pt>
                <c:pt idx="248">
                  <c:v>-4.0036068228541534E-2</c:v>
                </c:pt>
                <c:pt idx="249">
                  <c:v>-3.9848387308740345E-2</c:v>
                </c:pt>
                <c:pt idx="250">
                  <c:v>-3.98264397659936E-2</c:v>
                </c:pt>
                <c:pt idx="251">
                  <c:v>-3.9721157111014142E-2</c:v>
                </c:pt>
                <c:pt idx="252">
                  <c:v>-3.9607499914194141E-2</c:v>
                </c:pt>
                <c:pt idx="253">
                  <c:v>-3.9213913030816339E-2</c:v>
                </c:pt>
                <c:pt idx="254">
                  <c:v>-3.9199353923814712E-2</c:v>
                </c:pt>
                <c:pt idx="255">
                  <c:v>-3.8985744077450916E-2</c:v>
                </c:pt>
                <c:pt idx="256">
                  <c:v>-3.8941298689575174E-2</c:v>
                </c:pt>
                <c:pt idx="257">
                  <c:v>-3.89187867264736E-2</c:v>
                </c:pt>
                <c:pt idx="258">
                  <c:v>-3.8915845774754043E-2</c:v>
                </c:pt>
                <c:pt idx="259">
                  <c:v>-3.8720295926482594E-2</c:v>
                </c:pt>
                <c:pt idx="260">
                  <c:v>-3.8634909378221206E-2</c:v>
                </c:pt>
                <c:pt idx="261">
                  <c:v>-3.8303627705517297E-2</c:v>
                </c:pt>
                <c:pt idx="262">
                  <c:v>-3.80824007531727E-2</c:v>
                </c:pt>
                <c:pt idx="263">
                  <c:v>-3.8077171819863649E-2</c:v>
                </c:pt>
                <c:pt idx="264">
                  <c:v>-3.8017335994089345E-2</c:v>
                </c:pt>
                <c:pt idx="265">
                  <c:v>-3.7685453939384599E-2</c:v>
                </c:pt>
                <c:pt idx="266">
                  <c:v>-3.7677510618398961E-2</c:v>
                </c:pt>
                <c:pt idx="267">
                  <c:v>-3.704867310966134E-2</c:v>
                </c:pt>
                <c:pt idx="268">
                  <c:v>-3.6976901773741716E-2</c:v>
                </c:pt>
                <c:pt idx="269">
                  <c:v>-3.6974352467181441E-2</c:v>
                </c:pt>
                <c:pt idx="270">
                  <c:v>-3.697005297889161E-2</c:v>
                </c:pt>
                <c:pt idx="271">
                  <c:v>-3.6807266327467843E-2</c:v>
                </c:pt>
                <c:pt idx="272">
                  <c:v>-3.6384884878091599E-2</c:v>
                </c:pt>
                <c:pt idx="273">
                  <c:v>-3.6265960518237841E-2</c:v>
                </c:pt>
                <c:pt idx="274">
                  <c:v>-3.6253584254767199E-2</c:v>
                </c:pt>
                <c:pt idx="275">
                  <c:v>-3.6076801625839747E-2</c:v>
                </c:pt>
                <c:pt idx="276">
                  <c:v>-3.6018221617926942E-2</c:v>
                </c:pt>
                <c:pt idx="277">
                  <c:v>-3.6017780182355942E-2</c:v>
                </c:pt>
                <c:pt idx="278">
                  <c:v>-3.6004533393518001E-2</c:v>
                </c:pt>
                <c:pt idx="279">
                  <c:v>-3.5553048907569947E-2</c:v>
                </c:pt>
                <c:pt idx="280">
                  <c:v>-3.5541486263400597E-2</c:v>
                </c:pt>
                <c:pt idx="281">
                  <c:v>-3.5540991456070148E-2</c:v>
                </c:pt>
                <c:pt idx="282">
                  <c:v>-3.5020266425254347E-2</c:v>
                </c:pt>
                <c:pt idx="283">
                  <c:v>-3.5008397628956849E-2</c:v>
                </c:pt>
                <c:pt idx="284">
                  <c:v>-3.49980351239952E-2</c:v>
                </c:pt>
                <c:pt idx="285">
                  <c:v>-3.4845676458142211E-2</c:v>
                </c:pt>
                <c:pt idx="286">
                  <c:v>-3.4695639737091499E-2</c:v>
                </c:pt>
                <c:pt idx="287">
                  <c:v>-3.4680812061112641E-2</c:v>
                </c:pt>
                <c:pt idx="288">
                  <c:v>-3.466812702927554E-2</c:v>
                </c:pt>
                <c:pt idx="289">
                  <c:v>-3.4062714745002498E-2</c:v>
                </c:pt>
                <c:pt idx="290">
                  <c:v>-3.4061954160955803E-2</c:v>
                </c:pt>
                <c:pt idx="291">
                  <c:v>-3.4044946033070012E-2</c:v>
                </c:pt>
                <c:pt idx="292">
                  <c:v>-3.32484193229391E-2</c:v>
                </c:pt>
                <c:pt idx="293">
                  <c:v>-3.3222616340341467E-2</c:v>
                </c:pt>
                <c:pt idx="294">
                  <c:v>-3.3221243481009653E-2</c:v>
                </c:pt>
                <c:pt idx="295">
                  <c:v>-3.3205053170408803E-2</c:v>
                </c:pt>
                <c:pt idx="296">
                  <c:v>-3.3204903546775438E-2</c:v>
                </c:pt>
                <c:pt idx="297">
                  <c:v>-3.2489125415409277E-2</c:v>
                </c:pt>
                <c:pt idx="298">
                  <c:v>-3.2281708112353778E-2</c:v>
                </c:pt>
                <c:pt idx="299">
                  <c:v>-3.141315027465344E-2</c:v>
                </c:pt>
                <c:pt idx="300">
                  <c:v>-3.1412185915980301E-2</c:v>
                </c:pt>
                <c:pt idx="301">
                  <c:v>-3.1385451909271798E-2</c:v>
                </c:pt>
                <c:pt idx="302">
                  <c:v>-3.0817659099618901E-2</c:v>
                </c:pt>
                <c:pt idx="303">
                  <c:v>-3.0795491651265501E-2</c:v>
                </c:pt>
                <c:pt idx="304">
                  <c:v>-3.0791122866214233E-2</c:v>
                </c:pt>
                <c:pt idx="305">
                  <c:v>-3.0400350857493333E-2</c:v>
                </c:pt>
                <c:pt idx="306">
                  <c:v>-2.9949106145671912E-2</c:v>
                </c:pt>
                <c:pt idx="307">
                  <c:v>-2.9917754128089398E-2</c:v>
                </c:pt>
                <c:pt idx="308">
                  <c:v>-2.9913238397584706E-2</c:v>
                </c:pt>
                <c:pt idx="309">
                  <c:v>-2.956635623277807E-2</c:v>
                </c:pt>
                <c:pt idx="310">
                  <c:v>-2.9545522247389197E-2</c:v>
                </c:pt>
                <c:pt idx="311">
                  <c:v>-2.9545426067573606E-2</c:v>
                </c:pt>
                <c:pt idx="312">
                  <c:v>-2.8858181459849301E-2</c:v>
                </c:pt>
                <c:pt idx="313">
                  <c:v>-2.8836113165305748E-2</c:v>
                </c:pt>
                <c:pt idx="314">
                  <c:v>-2.880587721106917E-2</c:v>
                </c:pt>
                <c:pt idx="315">
                  <c:v>-2.8591710143211001E-2</c:v>
                </c:pt>
                <c:pt idx="316">
                  <c:v>-2.8587041012919541E-2</c:v>
                </c:pt>
                <c:pt idx="317">
                  <c:v>-2.8574215625737927E-2</c:v>
                </c:pt>
                <c:pt idx="318">
                  <c:v>-2.8503472100745511E-2</c:v>
                </c:pt>
                <c:pt idx="319">
                  <c:v>-2.7520920901232388E-2</c:v>
                </c:pt>
                <c:pt idx="320">
                  <c:v>-2.7514004065185598E-2</c:v>
                </c:pt>
                <c:pt idx="321">
                  <c:v>-2.7503464741702399E-2</c:v>
                </c:pt>
                <c:pt idx="322">
                  <c:v>-2.7391332667575069E-2</c:v>
                </c:pt>
                <c:pt idx="323">
                  <c:v>-2.7384680165255498E-2</c:v>
                </c:pt>
                <c:pt idx="324">
                  <c:v>-2.7374362480710266E-2</c:v>
                </c:pt>
                <c:pt idx="325">
                  <c:v>-2.6635016944108011E-2</c:v>
                </c:pt>
                <c:pt idx="326">
                  <c:v>-2.6617446321085602E-2</c:v>
                </c:pt>
                <c:pt idx="327">
                  <c:v>-2.6515365470724063E-2</c:v>
                </c:pt>
                <c:pt idx="328">
                  <c:v>-2.5939357539822541E-2</c:v>
                </c:pt>
                <c:pt idx="329">
                  <c:v>-2.5885720009337112E-2</c:v>
                </c:pt>
                <c:pt idx="330">
                  <c:v>-2.5137417046257611E-2</c:v>
                </c:pt>
                <c:pt idx="331">
                  <c:v>-2.5130742023833752E-2</c:v>
                </c:pt>
                <c:pt idx="332">
                  <c:v>-2.5130519401251002E-2</c:v>
                </c:pt>
                <c:pt idx="333">
                  <c:v>-2.4963890673692202E-2</c:v>
                </c:pt>
                <c:pt idx="334">
                  <c:v>-2.4585814326806898E-2</c:v>
                </c:pt>
                <c:pt idx="335">
                  <c:v>-2.458557060369251E-2</c:v>
                </c:pt>
                <c:pt idx="336">
                  <c:v>-2.4577872863218723E-2</c:v>
                </c:pt>
                <c:pt idx="337">
                  <c:v>-2.43232916985439E-2</c:v>
                </c:pt>
                <c:pt idx="338">
                  <c:v>-2.4184161468942488E-2</c:v>
                </c:pt>
                <c:pt idx="339">
                  <c:v>-2.4179927575770453E-2</c:v>
                </c:pt>
                <c:pt idx="340">
                  <c:v>-2.3980042823333211E-2</c:v>
                </c:pt>
                <c:pt idx="341">
                  <c:v>-2.3738159576358799E-2</c:v>
                </c:pt>
                <c:pt idx="342">
                  <c:v>-2.3732592958075099E-2</c:v>
                </c:pt>
                <c:pt idx="343">
                  <c:v>-2.3722285181923011E-2</c:v>
                </c:pt>
                <c:pt idx="344">
                  <c:v>-2.35460610737439E-2</c:v>
                </c:pt>
                <c:pt idx="345">
                  <c:v>-2.3523594179334077E-2</c:v>
                </c:pt>
                <c:pt idx="346">
                  <c:v>-2.34919853454056E-2</c:v>
                </c:pt>
                <c:pt idx="347">
                  <c:v>-2.3012038833124401E-2</c:v>
                </c:pt>
                <c:pt idx="348">
                  <c:v>-2.2831529600220748E-2</c:v>
                </c:pt>
                <c:pt idx="349">
                  <c:v>-2.2639359651478952E-2</c:v>
                </c:pt>
                <c:pt idx="350">
                  <c:v>-2.2589405567247606E-2</c:v>
                </c:pt>
                <c:pt idx="351">
                  <c:v>-2.2528948873029551E-2</c:v>
                </c:pt>
                <c:pt idx="352">
                  <c:v>-2.2511384762736099E-2</c:v>
                </c:pt>
                <c:pt idx="353">
                  <c:v>-2.2133848113266449E-2</c:v>
                </c:pt>
                <c:pt idx="354">
                  <c:v>-2.2056086421506402E-2</c:v>
                </c:pt>
                <c:pt idx="355">
                  <c:v>-2.1547998760066828E-2</c:v>
                </c:pt>
                <c:pt idx="356">
                  <c:v>-2.0903364131031287E-2</c:v>
                </c:pt>
                <c:pt idx="357">
                  <c:v>-2.0850622684003353E-2</c:v>
                </c:pt>
                <c:pt idx="358">
                  <c:v>-2.0612583126918198E-2</c:v>
                </c:pt>
                <c:pt idx="359">
                  <c:v>-2.0569300184563159E-2</c:v>
                </c:pt>
                <c:pt idx="360">
                  <c:v>-2.053091547299056E-2</c:v>
                </c:pt>
                <c:pt idx="361">
                  <c:v>-2.0475916210748811E-2</c:v>
                </c:pt>
                <c:pt idx="362">
                  <c:v>-1.9779970629681221E-2</c:v>
                </c:pt>
                <c:pt idx="363">
                  <c:v>-1.9743961076367826E-2</c:v>
                </c:pt>
                <c:pt idx="364">
                  <c:v>-1.9725584748179238E-2</c:v>
                </c:pt>
                <c:pt idx="365">
                  <c:v>-1.8969222359350401E-2</c:v>
                </c:pt>
                <c:pt idx="366">
                  <c:v>-1.89496141515825E-2</c:v>
                </c:pt>
                <c:pt idx="367">
                  <c:v>-1.894524464611283E-2</c:v>
                </c:pt>
                <c:pt idx="368">
                  <c:v>-1.8921747093513821E-2</c:v>
                </c:pt>
                <c:pt idx="369">
                  <c:v>-1.8915989441108422E-2</c:v>
                </c:pt>
                <c:pt idx="370">
                  <c:v>-1.8915854800427501E-2</c:v>
                </c:pt>
                <c:pt idx="371">
                  <c:v>-1.8891117214405725E-2</c:v>
                </c:pt>
                <c:pt idx="372">
                  <c:v>-1.8880112493551603E-2</c:v>
                </c:pt>
                <c:pt idx="373">
                  <c:v>-1.8280138640767843E-2</c:v>
                </c:pt>
                <c:pt idx="374">
                  <c:v>-1.8276443488510999E-2</c:v>
                </c:pt>
                <c:pt idx="375">
                  <c:v>-1.8000386500064101E-2</c:v>
                </c:pt>
                <c:pt idx="376">
                  <c:v>-1.7991928009251201E-2</c:v>
                </c:pt>
                <c:pt idx="377">
                  <c:v>-1.7928058122121102E-2</c:v>
                </c:pt>
                <c:pt idx="378">
                  <c:v>-1.7606042224368002E-2</c:v>
                </c:pt>
                <c:pt idx="379">
                  <c:v>-1.7330289454341598E-2</c:v>
                </c:pt>
                <c:pt idx="380">
                  <c:v>-1.7070547037428999E-2</c:v>
                </c:pt>
                <c:pt idx="381">
                  <c:v>-1.7064064881630502E-2</c:v>
                </c:pt>
                <c:pt idx="382">
                  <c:v>-1.7061965650495302E-2</c:v>
                </c:pt>
                <c:pt idx="383">
                  <c:v>-1.6892578838404226E-2</c:v>
                </c:pt>
                <c:pt idx="384">
                  <c:v>-1.6199648297702103E-2</c:v>
                </c:pt>
                <c:pt idx="385">
                  <c:v>-1.6184762905549398E-2</c:v>
                </c:pt>
                <c:pt idx="386">
                  <c:v>-1.618428994962292E-2</c:v>
                </c:pt>
                <c:pt idx="387">
                  <c:v>-1.6178625467376303E-2</c:v>
                </c:pt>
                <c:pt idx="388">
                  <c:v>-1.6163286573614398E-2</c:v>
                </c:pt>
                <c:pt idx="389">
                  <c:v>-1.6126461680949805E-2</c:v>
                </c:pt>
                <c:pt idx="390">
                  <c:v>-1.61199255473847E-2</c:v>
                </c:pt>
                <c:pt idx="391">
                  <c:v>-1.5502965578563101E-2</c:v>
                </c:pt>
                <c:pt idx="392">
                  <c:v>-1.5323032904520599E-2</c:v>
                </c:pt>
                <c:pt idx="393">
                  <c:v>-1.5308203203043899E-2</c:v>
                </c:pt>
                <c:pt idx="394">
                  <c:v>-1.5300884865110824E-2</c:v>
                </c:pt>
                <c:pt idx="395">
                  <c:v>-1.48236006407916E-2</c:v>
                </c:pt>
                <c:pt idx="396">
                  <c:v>-1.4759615811148898E-2</c:v>
                </c:pt>
                <c:pt idx="397">
                  <c:v>-1.435509848413E-2</c:v>
                </c:pt>
                <c:pt idx="398">
                  <c:v>-1.4334768228473599E-2</c:v>
                </c:pt>
                <c:pt idx="399">
                  <c:v>-1.4330695065593799E-2</c:v>
                </c:pt>
                <c:pt idx="400">
                  <c:v>-1.4012638950891177E-2</c:v>
                </c:pt>
                <c:pt idx="401">
                  <c:v>-1.3998449101258003E-2</c:v>
                </c:pt>
                <c:pt idx="402">
                  <c:v>-1.3995434717434415E-2</c:v>
                </c:pt>
                <c:pt idx="403">
                  <c:v>-1.3328892093047601E-2</c:v>
                </c:pt>
                <c:pt idx="404">
                  <c:v>-1.3314688716049001E-2</c:v>
                </c:pt>
                <c:pt idx="405">
                  <c:v>-1.3308826169711315E-2</c:v>
                </c:pt>
                <c:pt idx="406">
                  <c:v>-1.3235988422179499E-2</c:v>
                </c:pt>
                <c:pt idx="407">
                  <c:v>-1.3231763050122499E-2</c:v>
                </c:pt>
                <c:pt idx="408">
                  <c:v>-1.3221154445503428E-2</c:v>
                </c:pt>
                <c:pt idx="409">
                  <c:v>-1.30293822202329E-2</c:v>
                </c:pt>
                <c:pt idx="410">
                  <c:v>-1.2421819361497619E-2</c:v>
                </c:pt>
                <c:pt idx="411">
                  <c:v>-1.2403190443068715E-2</c:v>
                </c:pt>
                <c:pt idx="412">
                  <c:v>-1.2394551337956713E-2</c:v>
                </c:pt>
                <c:pt idx="413">
                  <c:v>-1.21898320487546E-2</c:v>
                </c:pt>
                <c:pt idx="414">
                  <c:v>-1.1632289480133605E-2</c:v>
                </c:pt>
                <c:pt idx="415">
                  <c:v>-1.1613554348009824E-2</c:v>
                </c:pt>
                <c:pt idx="416">
                  <c:v>-1.1612278981393399E-2</c:v>
                </c:pt>
                <c:pt idx="417">
                  <c:v>-1.1029593830427007E-2</c:v>
                </c:pt>
                <c:pt idx="418">
                  <c:v>-1.1012757971521294E-2</c:v>
                </c:pt>
                <c:pt idx="419">
                  <c:v>-1.100090954298572E-2</c:v>
                </c:pt>
                <c:pt idx="420">
                  <c:v>-1.07849363763173E-2</c:v>
                </c:pt>
                <c:pt idx="421">
                  <c:v>-1.0774510127032401E-2</c:v>
                </c:pt>
                <c:pt idx="422">
                  <c:v>-1.0765380268454413E-2</c:v>
                </c:pt>
                <c:pt idx="423">
                  <c:v>-1.0317530706891599E-2</c:v>
                </c:pt>
                <c:pt idx="424">
                  <c:v>-1.0276133645280513E-2</c:v>
                </c:pt>
                <c:pt idx="425">
                  <c:v>-1.0261755116461517E-2</c:v>
                </c:pt>
                <c:pt idx="426">
                  <c:v>-9.9381475581487196E-3</c:v>
                </c:pt>
                <c:pt idx="427">
                  <c:v>-9.913556647793826E-3</c:v>
                </c:pt>
                <c:pt idx="428">
                  <c:v>-9.7730491001538997E-3</c:v>
                </c:pt>
                <c:pt idx="429">
                  <c:v>-9.7727094342773754E-3</c:v>
                </c:pt>
                <c:pt idx="430">
                  <c:v>-9.7472058739079704E-3</c:v>
                </c:pt>
                <c:pt idx="431">
                  <c:v>-9.1558990910542617E-3</c:v>
                </c:pt>
                <c:pt idx="432">
                  <c:v>-8.6614390224972089E-3</c:v>
                </c:pt>
                <c:pt idx="433">
                  <c:v>-8.6457506946193228E-3</c:v>
                </c:pt>
                <c:pt idx="434">
                  <c:v>-8.6399196577237308E-3</c:v>
                </c:pt>
                <c:pt idx="435">
                  <c:v>-8.3973118785325498E-3</c:v>
                </c:pt>
                <c:pt idx="436">
                  <c:v>-8.3924848556003288E-3</c:v>
                </c:pt>
                <c:pt idx="437">
                  <c:v>-8.3805024193343985E-3</c:v>
                </c:pt>
                <c:pt idx="438">
                  <c:v>-8.008987482467169E-3</c:v>
                </c:pt>
                <c:pt idx="439">
                  <c:v>-7.9877039875779505E-3</c:v>
                </c:pt>
                <c:pt idx="440">
                  <c:v>-7.9807226432964395E-3</c:v>
                </c:pt>
                <c:pt idx="441">
                  <c:v>-7.5040439797703952E-3</c:v>
                </c:pt>
                <c:pt idx="442">
                  <c:v>-7.3827286888332906E-3</c:v>
                </c:pt>
                <c:pt idx="443">
                  <c:v>-6.9304023467239104E-3</c:v>
                </c:pt>
                <c:pt idx="444">
                  <c:v>-6.9092880229229131E-3</c:v>
                </c:pt>
                <c:pt idx="445">
                  <c:v>-6.8999313973199198E-3</c:v>
                </c:pt>
                <c:pt idx="446">
                  <c:v>-6.6781609930815517E-3</c:v>
                </c:pt>
                <c:pt idx="447">
                  <c:v>-6.5626696108536517E-3</c:v>
                </c:pt>
                <c:pt idx="448">
                  <c:v>-6.5568747500798765E-3</c:v>
                </c:pt>
                <c:pt idx="449">
                  <c:v>-6.5468795676174498E-3</c:v>
                </c:pt>
                <c:pt idx="450">
                  <c:v>-5.8234188088001097E-3</c:v>
                </c:pt>
                <c:pt idx="451">
                  <c:v>-5.81584654046911E-3</c:v>
                </c:pt>
                <c:pt idx="452">
                  <c:v>-5.81434436194275E-3</c:v>
                </c:pt>
                <c:pt idx="453">
                  <c:v>-5.7831800092792499E-3</c:v>
                </c:pt>
                <c:pt idx="454">
                  <c:v>-5.7820646403352102E-3</c:v>
                </c:pt>
                <c:pt idx="455">
                  <c:v>-5.7758947480798534E-3</c:v>
                </c:pt>
                <c:pt idx="456">
                  <c:v>-5.6098325397012302E-3</c:v>
                </c:pt>
                <c:pt idx="457">
                  <c:v>-4.9680497740275716E-3</c:v>
                </c:pt>
                <c:pt idx="458">
                  <c:v>-4.8309015367133598E-3</c:v>
                </c:pt>
                <c:pt idx="459">
                  <c:v>-4.8221005958114099E-3</c:v>
                </c:pt>
                <c:pt idx="460">
                  <c:v>-4.5612329436926806E-3</c:v>
                </c:pt>
                <c:pt idx="461">
                  <c:v>-4.3479511869484204E-3</c:v>
                </c:pt>
                <c:pt idx="462">
                  <c:v>-4.3442071343185503E-3</c:v>
                </c:pt>
                <c:pt idx="463">
                  <c:v>-3.8000425684866137E-3</c:v>
                </c:pt>
                <c:pt idx="464">
                  <c:v>-3.7992986677438602E-3</c:v>
                </c:pt>
                <c:pt idx="465">
                  <c:v>-3.7819659550249358E-3</c:v>
                </c:pt>
                <c:pt idx="466">
                  <c:v>-3.7381712180004681E-3</c:v>
                </c:pt>
                <c:pt idx="467">
                  <c:v>-3.7360837414837232E-3</c:v>
                </c:pt>
                <c:pt idx="468">
                  <c:v>-3.7257500168923273E-3</c:v>
                </c:pt>
                <c:pt idx="469">
                  <c:v>-3.6993609985802338E-3</c:v>
                </c:pt>
                <c:pt idx="470">
                  <c:v>-3.4652486980512099E-3</c:v>
                </c:pt>
                <c:pt idx="471">
                  <c:v>-3.3316891898296577E-3</c:v>
                </c:pt>
                <c:pt idx="472">
                  <c:v>-3.3085625502133338E-3</c:v>
                </c:pt>
                <c:pt idx="473">
                  <c:v>-3.2746233657087002E-3</c:v>
                </c:pt>
                <c:pt idx="474">
                  <c:v>-3.2444317035337051E-3</c:v>
                </c:pt>
                <c:pt idx="475">
                  <c:v>-3.2288142953958952E-3</c:v>
                </c:pt>
                <c:pt idx="476">
                  <c:v>-3.2044882317184432E-3</c:v>
                </c:pt>
                <c:pt idx="477">
                  <c:v>-2.9226762782767627E-3</c:v>
                </c:pt>
                <c:pt idx="478">
                  <c:v>-2.7401237627442273E-3</c:v>
                </c:pt>
                <c:pt idx="479">
                  <c:v>-2.5842672573525784E-3</c:v>
                </c:pt>
                <c:pt idx="480">
                  <c:v>-2.5615980920730827E-3</c:v>
                </c:pt>
                <c:pt idx="481">
                  <c:v>-2.3845940142256353E-3</c:v>
                </c:pt>
                <c:pt idx="482">
                  <c:v>-2.1165550358399998E-3</c:v>
                </c:pt>
                <c:pt idx="483">
                  <c:v>-2.0349167476826258E-3</c:v>
                </c:pt>
                <c:pt idx="484">
                  <c:v>-1.9755289911002425E-3</c:v>
                </c:pt>
                <c:pt idx="485">
                  <c:v>-1.9354292161994399E-3</c:v>
                </c:pt>
                <c:pt idx="486">
                  <c:v>-1.8931069788359713E-3</c:v>
                </c:pt>
                <c:pt idx="487">
                  <c:v>-1.6824913982179E-3</c:v>
                </c:pt>
                <c:pt idx="488">
                  <c:v>-1.6023873037874713E-3</c:v>
                </c:pt>
                <c:pt idx="489">
                  <c:v>-1.4582053623301713E-3</c:v>
                </c:pt>
                <c:pt idx="490">
                  <c:v>-1.1892447064581701E-3</c:v>
                </c:pt>
                <c:pt idx="491">
                  <c:v>-1.0216992816756598E-3</c:v>
                </c:pt>
                <c:pt idx="492">
                  <c:v>-9.2309861912609568E-4</c:v>
                </c:pt>
                <c:pt idx="493">
                  <c:v>-6.8741817980920471E-4</c:v>
                </c:pt>
                <c:pt idx="494">
                  <c:v>-4.5864495761735463E-4</c:v>
                </c:pt>
                <c:pt idx="495">
                  <c:v>-1.9445873686783251E-4</c:v>
                </c:pt>
                <c:pt idx="496">
                  <c:v>-1.2520550723960726E-4</c:v>
                </c:pt>
                <c:pt idx="497">
                  <c:v>-1.1316964793137124E-4</c:v>
                </c:pt>
                <c:pt idx="498">
                  <c:v>-3.3134981054993551E-6</c:v>
                </c:pt>
                <c:pt idx="499">
                  <c:v>1.8217597254560627E-4</c:v>
                </c:pt>
                <c:pt idx="500">
                  <c:v>3.2732201902259454E-4</c:v>
                </c:pt>
                <c:pt idx="501">
                  <c:v>3.6274198075936259E-4</c:v>
                </c:pt>
                <c:pt idx="502">
                  <c:v>4.8398590899482416E-4</c:v>
                </c:pt>
                <c:pt idx="503">
                  <c:v>4.9327062967951391E-4</c:v>
                </c:pt>
                <c:pt idx="504">
                  <c:v>5.4110674390688116E-4</c:v>
                </c:pt>
                <c:pt idx="505">
                  <c:v>5.4264234026326675E-4</c:v>
                </c:pt>
                <c:pt idx="506">
                  <c:v>1.0824364092614218E-3</c:v>
                </c:pt>
                <c:pt idx="507">
                  <c:v>1.0841473139955129E-3</c:v>
                </c:pt>
                <c:pt idx="508">
                  <c:v>1.2394093544333201E-3</c:v>
                </c:pt>
                <c:pt idx="509">
                  <c:v>1.3539891053103901E-3</c:v>
                </c:pt>
                <c:pt idx="510">
                  <c:v>1.6900722184475523E-3</c:v>
                </c:pt>
                <c:pt idx="511">
                  <c:v>1.6937795670039016E-3</c:v>
                </c:pt>
                <c:pt idx="512">
                  <c:v>1.9889046624457624E-3</c:v>
                </c:pt>
                <c:pt idx="513">
                  <c:v>2.2604297442235847E-3</c:v>
                </c:pt>
                <c:pt idx="514">
                  <c:v>2.2650093181643639E-3</c:v>
                </c:pt>
                <c:pt idx="515">
                  <c:v>2.2664405481524564E-3</c:v>
                </c:pt>
                <c:pt idx="516">
                  <c:v>2.2996095668549152E-3</c:v>
                </c:pt>
                <c:pt idx="517">
                  <c:v>2.3035185092372132E-3</c:v>
                </c:pt>
                <c:pt idx="518">
                  <c:v>2.3051008328365632E-3</c:v>
                </c:pt>
                <c:pt idx="519">
                  <c:v>2.3614486275569399E-3</c:v>
                </c:pt>
                <c:pt idx="520">
                  <c:v>2.3676228777233027E-3</c:v>
                </c:pt>
                <c:pt idx="521">
                  <c:v>2.3708732899565799E-3</c:v>
                </c:pt>
                <c:pt idx="522">
                  <c:v>2.9221608976737201E-3</c:v>
                </c:pt>
                <c:pt idx="523">
                  <c:v>3.0989186761375626E-3</c:v>
                </c:pt>
                <c:pt idx="524">
                  <c:v>3.2982184521604943E-3</c:v>
                </c:pt>
                <c:pt idx="525">
                  <c:v>3.3022898830692387E-3</c:v>
                </c:pt>
                <c:pt idx="526">
                  <c:v>3.3141759976365137E-3</c:v>
                </c:pt>
                <c:pt idx="527">
                  <c:v>3.5288892187903473E-3</c:v>
                </c:pt>
                <c:pt idx="528">
                  <c:v>3.5370067374848732E-3</c:v>
                </c:pt>
                <c:pt idx="529">
                  <c:v>3.5400437085748846E-3</c:v>
                </c:pt>
                <c:pt idx="530">
                  <c:v>3.9173970896873595E-3</c:v>
                </c:pt>
                <c:pt idx="531">
                  <c:v>4.0325081993153374E-3</c:v>
                </c:pt>
                <c:pt idx="532">
                  <c:v>4.069088857515714E-3</c:v>
                </c:pt>
                <c:pt idx="533">
                  <c:v>4.0764444573087102E-3</c:v>
                </c:pt>
                <c:pt idx="534">
                  <c:v>4.113383869757254E-3</c:v>
                </c:pt>
                <c:pt idx="535">
                  <c:v>4.1568369713020203E-3</c:v>
                </c:pt>
                <c:pt idx="536">
                  <c:v>4.1571973687989676E-3</c:v>
                </c:pt>
                <c:pt idx="537">
                  <c:v>4.1683908036274E-3</c:v>
                </c:pt>
                <c:pt idx="538">
                  <c:v>4.6297433424380774E-3</c:v>
                </c:pt>
                <c:pt idx="539">
                  <c:v>5.2300825760664797E-3</c:v>
                </c:pt>
                <c:pt idx="540">
                  <c:v>5.2480180895555376E-3</c:v>
                </c:pt>
                <c:pt idx="541">
                  <c:v>5.2483105036589799E-3</c:v>
                </c:pt>
                <c:pt idx="542">
                  <c:v>5.3095577007123305E-3</c:v>
                </c:pt>
                <c:pt idx="543">
                  <c:v>5.3207423315026793E-3</c:v>
                </c:pt>
                <c:pt idx="544">
                  <c:v>5.4279882074012445E-3</c:v>
                </c:pt>
                <c:pt idx="545">
                  <c:v>5.4312674752951574E-3</c:v>
                </c:pt>
                <c:pt idx="546">
                  <c:v>5.4625675139186114E-3</c:v>
                </c:pt>
                <c:pt idx="547">
                  <c:v>5.9293713684076153E-3</c:v>
                </c:pt>
                <c:pt idx="548">
                  <c:v>6.1561370001876597E-3</c:v>
                </c:pt>
                <c:pt idx="549">
                  <c:v>6.6512446606690765E-3</c:v>
                </c:pt>
                <c:pt idx="550">
                  <c:v>6.6629747779544122E-3</c:v>
                </c:pt>
                <c:pt idx="551">
                  <c:v>6.6662733412181504E-3</c:v>
                </c:pt>
                <c:pt idx="552">
                  <c:v>6.9121688771627597E-3</c:v>
                </c:pt>
                <c:pt idx="553">
                  <c:v>7.3203348241705204E-3</c:v>
                </c:pt>
                <c:pt idx="554">
                  <c:v>7.3347170076056263E-3</c:v>
                </c:pt>
                <c:pt idx="555">
                  <c:v>7.3367211819820042E-3</c:v>
                </c:pt>
                <c:pt idx="556">
                  <c:v>7.9162997852334303E-3</c:v>
                </c:pt>
                <c:pt idx="557">
                  <c:v>8.0439805816751187E-3</c:v>
                </c:pt>
                <c:pt idx="558">
                  <c:v>8.0498238393506803E-3</c:v>
                </c:pt>
                <c:pt idx="559">
                  <c:v>8.0593703870130897E-3</c:v>
                </c:pt>
                <c:pt idx="560">
                  <c:v>8.2920592828842152E-3</c:v>
                </c:pt>
                <c:pt idx="561">
                  <c:v>8.688470172053488E-3</c:v>
                </c:pt>
                <c:pt idx="562">
                  <c:v>8.688561532008773E-3</c:v>
                </c:pt>
                <c:pt idx="563">
                  <c:v>8.7089369456438397E-3</c:v>
                </c:pt>
                <c:pt idx="564">
                  <c:v>8.952954326009949E-3</c:v>
                </c:pt>
                <c:pt idx="565">
                  <c:v>8.9559305302796249E-3</c:v>
                </c:pt>
                <c:pt idx="566">
                  <c:v>8.9839219897687207E-3</c:v>
                </c:pt>
                <c:pt idx="567">
                  <c:v>9.4830588268801121E-3</c:v>
                </c:pt>
                <c:pt idx="568">
                  <c:v>1.02622158721682E-2</c:v>
                </c:pt>
                <c:pt idx="569">
                  <c:v>1.0262600249826715E-2</c:v>
                </c:pt>
                <c:pt idx="570">
                  <c:v>1.0301409988234001E-2</c:v>
                </c:pt>
                <c:pt idx="571">
                  <c:v>1.0301893396664801E-2</c:v>
                </c:pt>
                <c:pt idx="572">
                  <c:v>1.0302212128313098E-2</c:v>
                </c:pt>
                <c:pt idx="573">
                  <c:v>1.0313139548411603E-2</c:v>
                </c:pt>
                <c:pt idx="574">
                  <c:v>1.032145470571592E-2</c:v>
                </c:pt>
                <c:pt idx="575">
                  <c:v>1.0326393138049098E-2</c:v>
                </c:pt>
                <c:pt idx="576">
                  <c:v>1.0326620880000201E-2</c:v>
                </c:pt>
                <c:pt idx="577">
                  <c:v>1.1104292760626399E-2</c:v>
                </c:pt>
                <c:pt idx="578">
                  <c:v>1.112187836326483E-2</c:v>
                </c:pt>
                <c:pt idx="579">
                  <c:v>1.1217396219202201E-2</c:v>
                </c:pt>
                <c:pt idx="580">
                  <c:v>1.1401519303652727E-2</c:v>
                </c:pt>
                <c:pt idx="581">
                  <c:v>1.19072431936649E-2</c:v>
                </c:pt>
                <c:pt idx="582">
                  <c:v>1.1907638788392013E-2</c:v>
                </c:pt>
                <c:pt idx="583">
                  <c:v>1.1922440530079301E-2</c:v>
                </c:pt>
                <c:pt idx="584">
                  <c:v>1.2360715241083621E-2</c:v>
                </c:pt>
                <c:pt idx="585">
                  <c:v>1.2373632750802898E-2</c:v>
                </c:pt>
                <c:pt idx="586">
                  <c:v>1.2380624789199001E-2</c:v>
                </c:pt>
                <c:pt idx="587">
                  <c:v>1.2628287774078798E-2</c:v>
                </c:pt>
                <c:pt idx="588">
                  <c:v>1.2935297208487401E-2</c:v>
                </c:pt>
                <c:pt idx="589">
                  <c:v>1.2946596872250199E-2</c:v>
                </c:pt>
                <c:pt idx="590">
                  <c:v>1.2969666529898586E-2</c:v>
                </c:pt>
                <c:pt idx="591">
                  <c:v>1.3357876406725503E-2</c:v>
                </c:pt>
                <c:pt idx="592">
                  <c:v>1.3370653518534401E-2</c:v>
                </c:pt>
                <c:pt idx="593">
                  <c:v>1.3570394146613601E-2</c:v>
                </c:pt>
                <c:pt idx="594">
                  <c:v>1.3706385393827429E-2</c:v>
                </c:pt>
                <c:pt idx="595">
                  <c:v>1.3708031599057821E-2</c:v>
                </c:pt>
                <c:pt idx="596">
                  <c:v>1.3728573400115024E-2</c:v>
                </c:pt>
                <c:pt idx="597">
                  <c:v>1.4109892057966899E-2</c:v>
                </c:pt>
                <c:pt idx="598">
                  <c:v>1.4442852071788501E-2</c:v>
                </c:pt>
                <c:pt idx="599">
                  <c:v>1.4454349292433303E-2</c:v>
                </c:pt>
                <c:pt idx="600">
                  <c:v>1.44557856713507E-2</c:v>
                </c:pt>
                <c:pt idx="601">
                  <c:v>1.4855213059330798E-2</c:v>
                </c:pt>
                <c:pt idx="602">
                  <c:v>1.48629775404714E-2</c:v>
                </c:pt>
                <c:pt idx="603">
                  <c:v>1.5270890578221598E-2</c:v>
                </c:pt>
                <c:pt idx="604">
                  <c:v>1.5278970253165214E-2</c:v>
                </c:pt>
                <c:pt idx="605">
                  <c:v>1.5344637923869E-2</c:v>
                </c:pt>
                <c:pt idx="606">
                  <c:v>1.5561878402033821E-2</c:v>
                </c:pt>
                <c:pt idx="607">
                  <c:v>1.5565971808358713E-2</c:v>
                </c:pt>
                <c:pt idx="608">
                  <c:v>1.5684454450874002E-2</c:v>
                </c:pt>
                <c:pt idx="609">
                  <c:v>1.5839135193179102E-2</c:v>
                </c:pt>
                <c:pt idx="610">
                  <c:v>1.626183951627172E-2</c:v>
                </c:pt>
                <c:pt idx="611">
                  <c:v>1.62683091791407E-2</c:v>
                </c:pt>
                <c:pt idx="612">
                  <c:v>1.6278995901773799E-2</c:v>
                </c:pt>
                <c:pt idx="613">
                  <c:v>1.6413210710963501E-2</c:v>
                </c:pt>
                <c:pt idx="614">
                  <c:v>1.6756574417740026E-2</c:v>
                </c:pt>
                <c:pt idx="615">
                  <c:v>1.686250348199082E-2</c:v>
                </c:pt>
                <c:pt idx="616">
                  <c:v>1.691080795627762E-2</c:v>
                </c:pt>
                <c:pt idx="617">
                  <c:v>1.7164696402073298E-2</c:v>
                </c:pt>
                <c:pt idx="618">
                  <c:v>1.72844113069981E-2</c:v>
                </c:pt>
                <c:pt idx="619">
                  <c:v>1.7440340393419403E-2</c:v>
                </c:pt>
                <c:pt idx="620">
                  <c:v>1.7603569058250119E-2</c:v>
                </c:pt>
                <c:pt idx="621">
                  <c:v>1.7627218179521498E-2</c:v>
                </c:pt>
                <c:pt idx="622">
                  <c:v>1.7771030996891299E-2</c:v>
                </c:pt>
                <c:pt idx="623">
                  <c:v>1.7944268673018109E-2</c:v>
                </c:pt>
                <c:pt idx="624">
                  <c:v>1.80853645842615E-2</c:v>
                </c:pt>
                <c:pt idx="625">
                  <c:v>1.82388722798267E-2</c:v>
                </c:pt>
                <c:pt idx="626">
                  <c:v>1.84716560835608E-2</c:v>
                </c:pt>
                <c:pt idx="627">
                  <c:v>1.868341423898754E-2</c:v>
                </c:pt>
                <c:pt idx="628">
                  <c:v>1.87491904297367E-2</c:v>
                </c:pt>
                <c:pt idx="629">
                  <c:v>1.87732790646448E-2</c:v>
                </c:pt>
                <c:pt idx="630">
                  <c:v>1.8952530983825901E-2</c:v>
                </c:pt>
                <c:pt idx="631">
                  <c:v>1.9084342994975502E-2</c:v>
                </c:pt>
                <c:pt idx="632">
                  <c:v>1.94937024507012E-2</c:v>
                </c:pt>
                <c:pt idx="633">
                  <c:v>1.9652436756632519E-2</c:v>
                </c:pt>
                <c:pt idx="634">
                  <c:v>1.9775977205314224E-2</c:v>
                </c:pt>
                <c:pt idx="635">
                  <c:v>1.991858586629253E-2</c:v>
                </c:pt>
                <c:pt idx="636">
                  <c:v>2.0026828804200397E-2</c:v>
                </c:pt>
                <c:pt idx="637">
                  <c:v>2.0064968004244524E-2</c:v>
                </c:pt>
                <c:pt idx="638">
                  <c:v>2.0247132620116758E-2</c:v>
                </c:pt>
                <c:pt idx="639">
                  <c:v>2.04670772021074E-2</c:v>
                </c:pt>
                <c:pt idx="640">
                  <c:v>2.0655074422156826E-2</c:v>
                </c:pt>
                <c:pt idx="641">
                  <c:v>2.0655482933986388E-2</c:v>
                </c:pt>
                <c:pt idx="642">
                  <c:v>2.0837127593417829E-2</c:v>
                </c:pt>
                <c:pt idx="643">
                  <c:v>2.0841030963973651E-2</c:v>
                </c:pt>
                <c:pt idx="644">
                  <c:v>2.1077529282174948E-2</c:v>
                </c:pt>
                <c:pt idx="645">
                  <c:v>2.1084156618587702E-2</c:v>
                </c:pt>
                <c:pt idx="646">
                  <c:v>2.1396521896002167E-2</c:v>
                </c:pt>
                <c:pt idx="647">
                  <c:v>2.1399138918001402E-2</c:v>
                </c:pt>
                <c:pt idx="648">
                  <c:v>2.1482683250554101E-2</c:v>
                </c:pt>
                <c:pt idx="649">
                  <c:v>2.1652945477814666E-2</c:v>
                </c:pt>
                <c:pt idx="650">
                  <c:v>2.1655953068222541E-2</c:v>
                </c:pt>
                <c:pt idx="651">
                  <c:v>2.1800047044489543E-2</c:v>
                </c:pt>
                <c:pt idx="652">
                  <c:v>2.2012273918895545E-2</c:v>
                </c:pt>
                <c:pt idx="653">
                  <c:v>2.2022483708369098E-2</c:v>
                </c:pt>
                <c:pt idx="654">
                  <c:v>2.2249734533015139E-2</c:v>
                </c:pt>
                <c:pt idx="655">
                  <c:v>2.2379133825362926E-2</c:v>
                </c:pt>
                <c:pt idx="656">
                  <c:v>2.3097744861678499E-2</c:v>
                </c:pt>
                <c:pt idx="657">
                  <c:v>2.3144911710668702E-2</c:v>
                </c:pt>
                <c:pt idx="658">
                  <c:v>2.3153776159249601E-2</c:v>
                </c:pt>
                <c:pt idx="659">
                  <c:v>2.3184013164654099E-2</c:v>
                </c:pt>
                <c:pt idx="660">
                  <c:v>2.3537336666289533E-2</c:v>
                </c:pt>
                <c:pt idx="661">
                  <c:v>2.360690022998671E-2</c:v>
                </c:pt>
                <c:pt idx="662">
                  <c:v>2.3675410497733348E-2</c:v>
                </c:pt>
                <c:pt idx="663">
                  <c:v>2.4020820141481464E-2</c:v>
                </c:pt>
                <c:pt idx="664">
                  <c:v>2.404988690115031E-2</c:v>
                </c:pt>
                <c:pt idx="665">
                  <c:v>2.4052194463426206E-2</c:v>
                </c:pt>
                <c:pt idx="666">
                  <c:v>2.4062486466947468E-2</c:v>
                </c:pt>
                <c:pt idx="667">
                  <c:v>2.4087067988253254E-2</c:v>
                </c:pt>
                <c:pt idx="668">
                  <c:v>2.4088887198547397E-2</c:v>
                </c:pt>
                <c:pt idx="669">
                  <c:v>2.4098736891935268E-2</c:v>
                </c:pt>
                <c:pt idx="670">
                  <c:v>2.5159773613781602E-2</c:v>
                </c:pt>
                <c:pt idx="671">
                  <c:v>2.5164473984358872E-2</c:v>
                </c:pt>
                <c:pt idx="672">
                  <c:v>2.5164765353597972E-2</c:v>
                </c:pt>
                <c:pt idx="673">
                  <c:v>2.5181074586769849E-2</c:v>
                </c:pt>
                <c:pt idx="674">
                  <c:v>2.5261841636785201E-2</c:v>
                </c:pt>
                <c:pt idx="675">
                  <c:v>2.6264404329097987E-2</c:v>
                </c:pt>
                <c:pt idx="676">
                  <c:v>2.6282932073751559E-2</c:v>
                </c:pt>
                <c:pt idx="677">
                  <c:v>2.6311743159702201E-2</c:v>
                </c:pt>
                <c:pt idx="678">
                  <c:v>2.6335032912427347E-2</c:v>
                </c:pt>
                <c:pt idx="679">
                  <c:v>2.6335134170347801E-2</c:v>
                </c:pt>
                <c:pt idx="680">
                  <c:v>2.7030425454744746E-2</c:v>
                </c:pt>
                <c:pt idx="681">
                  <c:v>2.7293652748450345E-2</c:v>
                </c:pt>
                <c:pt idx="682">
                  <c:v>2.7311881711059006E-2</c:v>
                </c:pt>
                <c:pt idx="683">
                  <c:v>2.7314041570118512E-2</c:v>
                </c:pt>
                <c:pt idx="684">
                  <c:v>2.7776292775191346E-2</c:v>
                </c:pt>
                <c:pt idx="685">
                  <c:v>2.8320099957012266E-2</c:v>
                </c:pt>
                <c:pt idx="686">
                  <c:v>2.8343664980948077E-2</c:v>
                </c:pt>
                <c:pt idx="687">
                  <c:v>2.8347649349221998E-2</c:v>
                </c:pt>
                <c:pt idx="688">
                  <c:v>2.8391229006085688E-2</c:v>
                </c:pt>
                <c:pt idx="689">
                  <c:v>2.8392981825261288E-2</c:v>
                </c:pt>
                <c:pt idx="690">
                  <c:v>2.840470825675611E-2</c:v>
                </c:pt>
                <c:pt idx="691">
                  <c:v>2.8508409552636661E-2</c:v>
                </c:pt>
                <c:pt idx="692">
                  <c:v>2.9061510497825543E-2</c:v>
                </c:pt>
                <c:pt idx="693">
                  <c:v>2.9294093997489598E-2</c:v>
                </c:pt>
                <c:pt idx="694">
                  <c:v>2.9294920819535299E-2</c:v>
                </c:pt>
                <c:pt idx="695">
                  <c:v>2.9311731668503802E-2</c:v>
                </c:pt>
                <c:pt idx="696">
                  <c:v>2.9856533273631997E-2</c:v>
                </c:pt>
                <c:pt idx="697">
                  <c:v>2.9873271793311552E-2</c:v>
                </c:pt>
                <c:pt idx="698">
                  <c:v>2.9874079184310752E-2</c:v>
                </c:pt>
                <c:pt idx="699">
                  <c:v>3.0094367216036602E-2</c:v>
                </c:pt>
                <c:pt idx="700">
                  <c:v>3.0119988506755499E-2</c:v>
                </c:pt>
                <c:pt idx="701">
                  <c:v>3.0120858069431388E-2</c:v>
                </c:pt>
                <c:pt idx="702">
                  <c:v>3.0654775203112602E-2</c:v>
                </c:pt>
                <c:pt idx="703">
                  <c:v>3.1156453856837369E-2</c:v>
                </c:pt>
                <c:pt idx="704">
                  <c:v>3.1166983691919298E-2</c:v>
                </c:pt>
                <c:pt idx="705">
                  <c:v>3.1177315643218358E-2</c:v>
                </c:pt>
                <c:pt idx="706">
                  <c:v>3.1298824258404898E-2</c:v>
                </c:pt>
                <c:pt idx="707">
                  <c:v>3.1304765589522165E-2</c:v>
                </c:pt>
                <c:pt idx="708">
                  <c:v>3.1312214489852212E-2</c:v>
                </c:pt>
                <c:pt idx="709">
                  <c:v>3.1532289736829144E-2</c:v>
                </c:pt>
                <c:pt idx="710">
                  <c:v>3.1553344083625971E-2</c:v>
                </c:pt>
                <c:pt idx="711">
                  <c:v>3.1569377535646342E-2</c:v>
                </c:pt>
                <c:pt idx="712">
                  <c:v>3.2042096483703174E-2</c:v>
                </c:pt>
                <c:pt idx="713">
                  <c:v>3.2061447121693065E-2</c:v>
                </c:pt>
                <c:pt idx="714">
                  <c:v>3.207969671534134E-2</c:v>
                </c:pt>
                <c:pt idx="715">
                  <c:v>3.2089930723786957E-2</c:v>
                </c:pt>
                <c:pt idx="716">
                  <c:v>3.2643138598644976E-2</c:v>
                </c:pt>
                <c:pt idx="717">
                  <c:v>3.2656406986019348E-2</c:v>
                </c:pt>
                <c:pt idx="718">
                  <c:v>3.2824880591034902E-2</c:v>
                </c:pt>
                <c:pt idx="719">
                  <c:v>3.2865695495285542E-2</c:v>
                </c:pt>
                <c:pt idx="720">
                  <c:v>3.3471455977824749E-2</c:v>
                </c:pt>
                <c:pt idx="721">
                  <c:v>3.3561423152061003E-2</c:v>
                </c:pt>
                <c:pt idx="722">
                  <c:v>3.3570791174698598E-2</c:v>
                </c:pt>
                <c:pt idx="723">
                  <c:v>3.3676367512756177E-2</c:v>
                </c:pt>
                <c:pt idx="724">
                  <c:v>3.4197000698536401E-2</c:v>
                </c:pt>
                <c:pt idx="725">
                  <c:v>3.4271995682546262E-2</c:v>
                </c:pt>
                <c:pt idx="726">
                  <c:v>3.4280810989613858E-2</c:v>
                </c:pt>
                <c:pt idx="727">
                  <c:v>3.4520306882800604E-2</c:v>
                </c:pt>
                <c:pt idx="728">
                  <c:v>3.4876048771049439E-2</c:v>
                </c:pt>
                <c:pt idx="729">
                  <c:v>3.4879142475647773E-2</c:v>
                </c:pt>
                <c:pt idx="730">
                  <c:v>3.4884776810626045E-2</c:v>
                </c:pt>
                <c:pt idx="731">
                  <c:v>3.5002902487410073E-2</c:v>
                </c:pt>
                <c:pt idx="732">
                  <c:v>3.5005324588205447E-2</c:v>
                </c:pt>
                <c:pt idx="733">
                  <c:v>3.5009027297870442E-2</c:v>
                </c:pt>
                <c:pt idx="734">
                  <c:v>3.5150756100638503E-2</c:v>
                </c:pt>
                <c:pt idx="735">
                  <c:v>3.5633595339351301E-2</c:v>
                </c:pt>
                <c:pt idx="736">
                  <c:v>3.5637201163198143E-2</c:v>
                </c:pt>
                <c:pt idx="737">
                  <c:v>3.5977522910129157E-2</c:v>
                </c:pt>
                <c:pt idx="738">
                  <c:v>3.6153251289375347E-2</c:v>
                </c:pt>
                <c:pt idx="739">
                  <c:v>3.626184028162046E-2</c:v>
                </c:pt>
                <c:pt idx="740">
                  <c:v>3.6264322504359445E-2</c:v>
                </c:pt>
                <c:pt idx="741">
                  <c:v>3.6269332877937148E-2</c:v>
                </c:pt>
                <c:pt idx="742">
                  <c:v>3.6333814449399648E-2</c:v>
                </c:pt>
                <c:pt idx="743">
                  <c:v>3.6588237263600144E-2</c:v>
                </c:pt>
                <c:pt idx="744">
                  <c:v>3.6854807485248248E-2</c:v>
                </c:pt>
                <c:pt idx="745">
                  <c:v>3.685850857575964E-2</c:v>
                </c:pt>
                <c:pt idx="746">
                  <c:v>3.6861413956414443E-2</c:v>
                </c:pt>
                <c:pt idx="747">
                  <c:v>3.7095095509133966E-2</c:v>
                </c:pt>
                <c:pt idx="748">
                  <c:v>3.7339149961437799E-2</c:v>
                </c:pt>
                <c:pt idx="749">
                  <c:v>3.7380983310552902E-2</c:v>
                </c:pt>
                <c:pt idx="750">
                  <c:v>3.7417583306674801E-2</c:v>
                </c:pt>
                <c:pt idx="751">
                  <c:v>3.7490131344511804E-2</c:v>
                </c:pt>
                <c:pt idx="752">
                  <c:v>3.7630156223126952E-2</c:v>
                </c:pt>
                <c:pt idx="753">
                  <c:v>3.7744445684805443E-2</c:v>
                </c:pt>
                <c:pt idx="754">
                  <c:v>3.8084098191940995E-2</c:v>
                </c:pt>
                <c:pt idx="755">
                  <c:v>3.8212821763759799E-2</c:v>
                </c:pt>
                <c:pt idx="756">
                  <c:v>3.8264302969756699E-2</c:v>
                </c:pt>
                <c:pt idx="757">
                  <c:v>3.8632497235588301E-2</c:v>
                </c:pt>
                <c:pt idx="758">
                  <c:v>3.8734679971598303E-2</c:v>
                </c:pt>
                <c:pt idx="759">
                  <c:v>3.8800922477235746E-2</c:v>
                </c:pt>
                <c:pt idx="760">
                  <c:v>3.9228378712657413E-2</c:v>
                </c:pt>
                <c:pt idx="761">
                  <c:v>3.924952253510941E-2</c:v>
                </c:pt>
                <c:pt idx="762">
                  <c:v>3.9739072088771275E-2</c:v>
                </c:pt>
                <c:pt idx="763">
                  <c:v>3.9995528191233698E-2</c:v>
                </c:pt>
                <c:pt idx="764">
                  <c:v>4.0050507716349701E-2</c:v>
                </c:pt>
                <c:pt idx="765">
                  <c:v>4.0058016433581804E-2</c:v>
                </c:pt>
                <c:pt idx="766">
                  <c:v>4.0105938179388796E-2</c:v>
                </c:pt>
                <c:pt idx="767">
                  <c:v>4.0141754729673955E-2</c:v>
                </c:pt>
                <c:pt idx="768">
                  <c:v>4.0599801866240903E-2</c:v>
                </c:pt>
                <c:pt idx="769">
                  <c:v>4.0600842270423924E-2</c:v>
                </c:pt>
                <c:pt idx="770">
                  <c:v>4.0601877776858343E-2</c:v>
                </c:pt>
                <c:pt idx="771">
                  <c:v>4.1059294654569499E-2</c:v>
                </c:pt>
                <c:pt idx="772">
                  <c:v>4.1078224306526911E-2</c:v>
                </c:pt>
                <c:pt idx="773">
                  <c:v>4.1084157503767128E-2</c:v>
                </c:pt>
                <c:pt idx="774">
                  <c:v>4.1086623908171575E-2</c:v>
                </c:pt>
                <c:pt idx="775">
                  <c:v>4.15892842133124E-2</c:v>
                </c:pt>
                <c:pt idx="776">
                  <c:v>4.1597385083922897E-2</c:v>
                </c:pt>
                <c:pt idx="777">
                  <c:v>4.1600054773338301E-2</c:v>
                </c:pt>
                <c:pt idx="778">
                  <c:v>4.1600144538460657E-2</c:v>
                </c:pt>
                <c:pt idx="779">
                  <c:v>4.1695711756094697E-2</c:v>
                </c:pt>
                <c:pt idx="780">
                  <c:v>4.1832495120292724E-2</c:v>
                </c:pt>
                <c:pt idx="781">
                  <c:v>4.1832637214572796E-2</c:v>
                </c:pt>
                <c:pt idx="782">
                  <c:v>4.1838554638231357E-2</c:v>
                </c:pt>
                <c:pt idx="783">
                  <c:v>4.2310836399840956E-2</c:v>
                </c:pt>
                <c:pt idx="784">
                  <c:v>4.2629294515046767E-2</c:v>
                </c:pt>
                <c:pt idx="785">
                  <c:v>4.2916782503530461E-2</c:v>
                </c:pt>
                <c:pt idx="786">
                  <c:v>4.2916880728316176E-2</c:v>
                </c:pt>
                <c:pt idx="787">
                  <c:v>4.2923481737701191E-2</c:v>
                </c:pt>
                <c:pt idx="788">
                  <c:v>4.3352583613766413E-2</c:v>
                </c:pt>
                <c:pt idx="789">
                  <c:v>4.3365745467275535E-2</c:v>
                </c:pt>
                <c:pt idx="790">
                  <c:v>4.3365822966680796E-2</c:v>
                </c:pt>
                <c:pt idx="791">
                  <c:v>4.3528782375344695E-2</c:v>
                </c:pt>
                <c:pt idx="792">
                  <c:v>4.3537022460092695E-2</c:v>
                </c:pt>
                <c:pt idx="793">
                  <c:v>4.3639943648180385E-2</c:v>
                </c:pt>
                <c:pt idx="794">
                  <c:v>4.3640650701449395E-2</c:v>
                </c:pt>
                <c:pt idx="795">
                  <c:v>4.4117481950743394E-2</c:v>
                </c:pt>
                <c:pt idx="796">
                  <c:v>4.4126554036845164E-2</c:v>
                </c:pt>
                <c:pt idx="797">
                  <c:v>4.4126562530869787E-2</c:v>
                </c:pt>
                <c:pt idx="798">
                  <c:v>4.4568562097204001E-2</c:v>
                </c:pt>
                <c:pt idx="799">
                  <c:v>4.4576209294850622E-2</c:v>
                </c:pt>
                <c:pt idx="800">
                  <c:v>4.4582422062216798E-2</c:v>
                </c:pt>
                <c:pt idx="801">
                  <c:v>4.4704398779922702E-2</c:v>
                </c:pt>
                <c:pt idx="802">
                  <c:v>4.4712577307914017E-2</c:v>
                </c:pt>
                <c:pt idx="803">
                  <c:v>4.4718197708914532E-2</c:v>
                </c:pt>
                <c:pt idx="804">
                  <c:v>4.4880640560449901E-2</c:v>
                </c:pt>
                <c:pt idx="805">
                  <c:v>4.4891527377266684E-2</c:v>
                </c:pt>
                <c:pt idx="806">
                  <c:v>4.4900671400012693E-2</c:v>
                </c:pt>
                <c:pt idx="807">
                  <c:v>4.5214303949202513E-2</c:v>
                </c:pt>
                <c:pt idx="808">
                  <c:v>4.5223159043604876E-2</c:v>
                </c:pt>
                <c:pt idx="809">
                  <c:v>4.5418246846217966E-2</c:v>
                </c:pt>
                <c:pt idx="810">
                  <c:v>4.5805781896435707E-2</c:v>
                </c:pt>
                <c:pt idx="811">
                  <c:v>4.6159354415607465E-2</c:v>
                </c:pt>
                <c:pt idx="812">
                  <c:v>4.61597865902625E-2</c:v>
                </c:pt>
                <c:pt idx="813">
                  <c:v>4.6172428726905003E-2</c:v>
                </c:pt>
                <c:pt idx="814">
                  <c:v>4.6529668067225076E-2</c:v>
                </c:pt>
                <c:pt idx="815">
                  <c:v>4.6545148674989323E-2</c:v>
                </c:pt>
                <c:pt idx="816">
                  <c:v>4.6545521080260756E-2</c:v>
                </c:pt>
                <c:pt idx="817">
                  <c:v>4.6711706871430114E-2</c:v>
                </c:pt>
                <c:pt idx="818">
                  <c:v>4.6735696885072724E-2</c:v>
                </c:pt>
                <c:pt idx="819">
                  <c:v>4.6746998669714886E-2</c:v>
                </c:pt>
                <c:pt idx="820">
                  <c:v>4.7200007339528866E-2</c:v>
                </c:pt>
                <c:pt idx="821">
                  <c:v>4.7227620019897512E-2</c:v>
                </c:pt>
                <c:pt idx="822">
                  <c:v>4.7239986593092601E-2</c:v>
                </c:pt>
                <c:pt idx="823">
                  <c:v>4.7618445663136222E-2</c:v>
                </c:pt>
                <c:pt idx="824">
                  <c:v>4.7914539265637504E-2</c:v>
                </c:pt>
                <c:pt idx="825">
                  <c:v>4.7922117192426776E-2</c:v>
                </c:pt>
                <c:pt idx="826">
                  <c:v>4.7937489279563414E-2</c:v>
                </c:pt>
                <c:pt idx="827">
                  <c:v>4.8392077918579107E-2</c:v>
                </c:pt>
                <c:pt idx="828">
                  <c:v>4.8392123586762502E-2</c:v>
                </c:pt>
                <c:pt idx="829">
                  <c:v>4.8416435018595487E-2</c:v>
                </c:pt>
                <c:pt idx="830">
                  <c:v>4.8715199127196358E-2</c:v>
                </c:pt>
                <c:pt idx="831">
                  <c:v>4.9279516871700201E-2</c:v>
                </c:pt>
                <c:pt idx="832">
                  <c:v>4.9308822049464414E-2</c:v>
                </c:pt>
                <c:pt idx="833">
                  <c:v>4.9309519588841368E-2</c:v>
                </c:pt>
                <c:pt idx="834">
                  <c:v>5.0048699206239999E-2</c:v>
                </c:pt>
                <c:pt idx="835">
                  <c:v>5.0064599055338506E-2</c:v>
                </c:pt>
                <c:pt idx="836">
                  <c:v>5.0079733826810767E-2</c:v>
                </c:pt>
                <c:pt idx="837">
                  <c:v>5.0199402522228334E-2</c:v>
                </c:pt>
                <c:pt idx="838">
                  <c:v>5.0209810754456186E-2</c:v>
                </c:pt>
                <c:pt idx="839">
                  <c:v>5.0220879096623601E-2</c:v>
                </c:pt>
                <c:pt idx="840">
                  <c:v>5.0383690698815875E-2</c:v>
                </c:pt>
                <c:pt idx="841">
                  <c:v>5.1198176339598313E-2</c:v>
                </c:pt>
                <c:pt idx="842">
                  <c:v>5.1229113527213939E-2</c:v>
                </c:pt>
                <c:pt idx="843">
                  <c:v>5.1310606534412266E-2</c:v>
                </c:pt>
                <c:pt idx="844">
                  <c:v>5.2064044157149492E-2</c:v>
                </c:pt>
                <c:pt idx="845">
                  <c:v>5.2202979811798084E-2</c:v>
                </c:pt>
                <c:pt idx="846">
                  <c:v>5.2212504245981818E-2</c:v>
                </c:pt>
                <c:pt idx="847">
                  <c:v>5.2220170562589256E-2</c:v>
                </c:pt>
                <c:pt idx="848">
                  <c:v>5.2335539031389246E-2</c:v>
                </c:pt>
                <c:pt idx="849">
                  <c:v>5.2343057813106497E-2</c:v>
                </c:pt>
                <c:pt idx="850">
                  <c:v>5.23523357141941E-2</c:v>
                </c:pt>
                <c:pt idx="851">
                  <c:v>5.2989793500131367E-2</c:v>
                </c:pt>
                <c:pt idx="852">
                  <c:v>5.3248379275946965E-2</c:v>
                </c:pt>
                <c:pt idx="853">
                  <c:v>5.3258591774717201E-2</c:v>
                </c:pt>
                <c:pt idx="854">
                  <c:v>5.3261616229747268E-2</c:v>
                </c:pt>
                <c:pt idx="855">
                  <c:v>5.3787727039778105E-2</c:v>
                </c:pt>
                <c:pt idx="856">
                  <c:v>5.3801603708305501E-2</c:v>
                </c:pt>
                <c:pt idx="857">
                  <c:v>5.4406408010134466E-2</c:v>
                </c:pt>
                <c:pt idx="858">
                  <c:v>5.4415420702820086E-2</c:v>
                </c:pt>
                <c:pt idx="859">
                  <c:v>5.4415712600984704E-2</c:v>
                </c:pt>
                <c:pt idx="860">
                  <c:v>5.4420627890992716E-2</c:v>
                </c:pt>
                <c:pt idx="861">
                  <c:v>5.4429165002250285E-2</c:v>
                </c:pt>
                <c:pt idx="862">
                  <c:v>5.4973654667052202E-2</c:v>
                </c:pt>
                <c:pt idx="863">
                  <c:v>5.4981553176163996E-2</c:v>
                </c:pt>
                <c:pt idx="864">
                  <c:v>5.5366640078478788E-2</c:v>
                </c:pt>
                <c:pt idx="865">
                  <c:v>5.5374800713255297E-2</c:v>
                </c:pt>
                <c:pt idx="866">
                  <c:v>5.5444632120334812E-2</c:v>
                </c:pt>
                <c:pt idx="867">
                  <c:v>5.5611033259978293E-2</c:v>
                </c:pt>
                <c:pt idx="868">
                  <c:v>5.5614642012023804E-2</c:v>
                </c:pt>
                <c:pt idx="869">
                  <c:v>5.5861428199938876E-2</c:v>
                </c:pt>
                <c:pt idx="870">
                  <c:v>5.6008492340729014E-2</c:v>
                </c:pt>
                <c:pt idx="871">
                  <c:v>5.6011539924935697E-2</c:v>
                </c:pt>
                <c:pt idx="872">
                  <c:v>5.6261833681820396E-2</c:v>
                </c:pt>
                <c:pt idx="873">
                  <c:v>5.6264110771097275E-2</c:v>
                </c:pt>
                <c:pt idx="874">
                  <c:v>5.6307569069087397E-2</c:v>
                </c:pt>
                <c:pt idx="875">
                  <c:v>5.6440570718201487E-2</c:v>
                </c:pt>
                <c:pt idx="876">
                  <c:v>5.6491381394480997E-2</c:v>
                </c:pt>
                <c:pt idx="877">
                  <c:v>5.6539728506157537E-2</c:v>
                </c:pt>
                <c:pt idx="878">
                  <c:v>5.6600489342874302E-2</c:v>
                </c:pt>
                <c:pt idx="879">
                  <c:v>5.6632760815389802E-2</c:v>
                </c:pt>
                <c:pt idx="880">
                  <c:v>5.6738707793943265E-2</c:v>
                </c:pt>
                <c:pt idx="881">
                  <c:v>5.6779319610035787E-2</c:v>
                </c:pt>
                <c:pt idx="882">
                  <c:v>5.6824123768469903E-2</c:v>
                </c:pt>
                <c:pt idx="883">
                  <c:v>5.6971235924264077E-2</c:v>
                </c:pt>
                <c:pt idx="884">
                  <c:v>5.7047803566073946E-2</c:v>
                </c:pt>
                <c:pt idx="885">
                  <c:v>5.7235825520825304E-2</c:v>
                </c:pt>
                <c:pt idx="886">
                  <c:v>5.7471219977619503E-2</c:v>
                </c:pt>
                <c:pt idx="887">
                  <c:v>5.7561956959487424E-2</c:v>
                </c:pt>
                <c:pt idx="888">
                  <c:v>5.7628290315318034E-2</c:v>
                </c:pt>
                <c:pt idx="889">
                  <c:v>5.7679830409970066E-2</c:v>
                </c:pt>
                <c:pt idx="890">
                  <c:v>5.7710414625262309E-2</c:v>
                </c:pt>
                <c:pt idx="891">
                  <c:v>5.7842564622661449E-2</c:v>
                </c:pt>
                <c:pt idx="892">
                  <c:v>5.7869670231371892E-2</c:v>
                </c:pt>
                <c:pt idx="893">
                  <c:v>5.7877095430003363E-2</c:v>
                </c:pt>
                <c:pt idx="894">
                  <c:v>5.7882020980930336E-2</c:v>
                </c:pt>
                <c:pt idx="895">
                  <c:v>5.7902875763396998E-2</c:v>
                </c:pt>
                <c:pt idx="896">
                  <c:v>5.8171864873705702E-2</c:v>
                </c:pt>
                <c:pt idx="897">
                  <c:v>5.8498176748535503E-2</c:v>
                </c:pt>
                <c:pt idx="898">
                  <c:v>5.8519991991600934E-2</c:v>
                </c:pt>
                <c:pt idx="899">
                  <c:v>5.8528852772461323E-2</c:v>
                </c:pt>
                <c:pt idx="900">
                  <c:v>5.8879142670116527E-2</c:v>
                </c:pt>
                <c:pt idx="901">
                  <c:v>5.9160572887626488E-2</c:v>
                </c:pt>
                <c:pt idx="902">
                  <c:v>5.9213256943229708E-2</c:v>
                </c:pt>
                <c:pt idx="903">
                  <c:v>5.9458282437146896E-2</c:v>
                </c:pt>
                <c:pt idx="904">
                  <c:v>5.9785621240423463E-2</c:v>
                </c:pt>
                <c:pt idx="905">
                  <c:v>5.9987621510439716E-2</c:v>
                </c:pt>
                <c:pt idx="906">
                  <c:v>6.0422100768790399E-2</c:v>
                </c:pt>
                <c:pt idx="907">
                  <c:v>6.1019430083841308E-2</c:v>
                </c:pt>
                <c:pt idx="908">
                  <c:v>6.1023566163001197E-2</c:v>
                </c:pt>
                <c:pt idx="909">
                  <c:v>6.1208248876789356E-2</c:v>
                </c:pt>
                <c:pt idx="910">
                  <c:v>6.1209835027079676E-2</c:v>
                </c:pt>
                <c:pt idx="911">
                  <c:v>6.1328156741207687E-2</c:v>
                </c:pt>
                <c:pt idx="912">
                  <c:v>6.1571330776171856E-2</c:v>
                </c:pt>
                <c:pt idx="913">
                  <c:v>6.1636373026786803E-2</c:v>
                </c:pt>
                <c:pt idx="914">
                  <c:v>6.1737433634540519E-2</c:v>
                </c:pt>
                <c:pt idx="915">
                  <c:v>6.1839614852481337E-2</c:v>
                </c:pt>
                <c:pt idx="916">
                  <c:v>6.2087014682591861E-2</c:v>
                </c:pt>
                <c:pt idx="917">
                  <c:v>6.2578958693277467E-2</c:v>
                </c:pt>
                <c:pt idx="918">
                  <c:v>6.3715874686515503E-2</c:v>
                </c:pt>
                <c:pt idx="919">
                  <c:v>6.4379313616977796E-2</c:v>
                </c:pt>
                <c:pt idx="920">
                  <c:v>6.4582880614125121E-2</c:v>
                </c:pt>
                <c:pt idx="921">
                  <c:v>6.472507974660241E-2</c:v>
                </c:pt>
                <c:pt idx="922">
                  <c:v>6.476418208230153E-2</c:v>
                </c:pt>
                <c:pt idx="923">
                  <c:v>6.5100404613138776E-2</c:v>
                </c:pt>
                <c:pt idx="924">
                  <c:v>6.5154376778345305E-2</c:v>
                </c:pt>
                <c:pt idx="925">
                  <c:v>6.5663413453565994E-2</c:v>
                </c:pt>
                <c:pt idx="926">
                  <c:v>6.63504762174221E-2</c:v>
                </c:pt>
                <c:pt idx="927">
                  <c:v>6.7361404677157399E-2</c:v>
                </c:pt>
                <c:pt idx="928">
                  <c:v>6.7372729357657493E-2</c:v>
                </c:pt>
                <c:pt idx="929">
                  <c:v>6.7875891595436513E-2</c:v>
                </c:pt>
                <c:pt idx="930">
                  <c:v>6.7896010590545827E-2</c:v>
                </c:pt>
                <c:pt idx="931">
                  <c:v>6.8382479999898438E-2</c:v>
                </c:pt>
                <c:pt idx="932">
                  <c:v>6.9109947968785501E-2</c:v>
                </c:pt>
                <c:pt idx="933">
                  <c:v>6.9122916154485417E-2</c:v>
                </c:pt>
                <c:pt idx="934">
                  <c:v>7.0052734227378177E-2</c:v>
                </c:pt>
                <c:pt idx="935">
                  <c:v>7.1393956135900716E-2</c:v>
                </c:pt>
                <c:pt idx="936">
                  <c:v>7.1967444248505139E-2</c:v>
                </c:pt>
                <c:pt idx="937">
                  <c:v>7.2927102254290804E-2</c:v>
                </c:pt>
                <c:pt idx="938">
                  <c:v>7.3966832866175711E-2</c:v>
                </c:pt>
                <c:pt idx="939">
                  <c:v>7.4008498429923728E-2</c:v>
                </c:pt>
                <c:pt idx="940">
                  <c:v>7.4463172636054106E-2</c:v>
                </c:pt>
                <c:pt idx="941">
                  <c:v>7.5332799289809113E-2</c:v>
                </c:pt>
                <c:pt idx="942">
                  <c:v>7.6169543591802447E-2</c:v>
                </c:pt>
                <c:pt idx="943">
                  <c:v>7.7047404963924912E-2</c:v>
                </c:pt>
                <c:pt idx="944">
                  <c:v>8.131686109786912E-2</c:v>
                </c:pt>
                <c:pt idx="945">
                  <c:v>8.1413914400604415E-2</c:v>
                </c:pt>
                <c:pt idx="946">
                  <c:v>8.1953113511699205E-2</c:v>
                </c:pt>
                <c:pt idx="947">
                  <c:v>8.2041366184349263E-2</c:v>
                </c:pt>
                <c:pt idx="948">
                  <c:v>8.2302196076089948E-2</c:v>
                </c:pt>
                <c:pt idx="949">
                  <c:v>8.2327040380891559E-2</c:v>
                </c:pt>
                <c:pt idx="950">
                  <c:v>8.2456371101486306E-2</c:v>
                </c:pt>
                <c:pt idx="951">
                  <c:v>8.2494916751918682E-2</c:v>
                </c:pt>
                <c:pt idx="952">
                  <c:v>8.3057893613243394E-2</c:v>
                </c:pt>
                <c:pt idx="953">
                  <c:v>8.3085138278614398E-2</c:v>
                </c:pt>
                <c:pt idx="954">
                  <c:v>8.4176081595679131E-2</c:v>
                </c:pt>
                <c:pt idx="955">
                  <c:v>8.7318574008262581E-2</c:v>
                </c:pt>
                <c:pt idx="956">
                  <c:v>8.7827239869555485E-2</c:v>
                </c:pt>
                <c:pt idx="957">
                  <c:v>8.9328711233936486E-2</c:v>
                </c:pt>
                <c:pt idx="958">
                  <c:v>9.0802383505830711E-2</c:v>
                </c:pt>
                <c:pt idx="959">
                  <c:v>9.5013564873332582E-2</c:v>
                </c:pt>
                <c:pt idx="960">
                  <c:v>9.5792075343514846E-2</c:v>
                </c:pt>
                <c:pt idx="961">
                  <c:v>9.6049204056038187E-2</c:v>
                </c:pt>
                <c:pt idx="962">
                  <c:v>9.6081684564369982E-2</c:v>
                </c:pt>
                <c:pt idx="963">
                  <c:v>9.9790707746126223E-2</c:v>
                </c:pt>
                <c:pt idx="964">
                  <c:v>0.10008261694653409</c:v>
                </c:pt>
                <c:pt idx="965">
                  <c:v>0.102354977392683</c:v>
                </c:pt>
                <c:pt idx="966">
                  <c:v>0.10699625723263022</c:v>
                </c:pt>
                <c:pt idx="967">
                  <c:v>0.10814475571320119</c:v>
                </c:pt>
                <c:pt idx="968">
                  <c:v>0.108220392894584</c:v>
                </c:pt>
                <c:pt idx="969">
                  <c:v>0.10827205490269713</c:v>
                </c:pt>
                <c:pt idx="970">
                  <c:v>0.10872876592713814</c:v>
                </c:pt>
                <c:pt idx="971">
                  <c:v>0.10890346506967102</c:v>
                </c:pt>
                <c:pt idx="972">
                  <c:v>0.10934574715448508</c:v>
                </c:pt>
                <c:pt idx="973">
                  <c:v>0.11240981737166295</c:v>
                </c:pt>
                <c:pt idx="974">
                  <c:v>0.11690062758300009</c:v>
                </c:pt>
                <c:pt idx="975">
                  <c:v>0.11842452843666317</c:v>
                </c:pt>
                <c:pt idx="976">
                  <c:v>0.11970595846318119</c:v>
                </c:pt>
                <c:pt idx="977">
                  <c:v>0.12273804043603219</c:v>
                </c:pt>
                <c:pt idx="978">
                  <c:v>0.12571258916326999</c:v>
                </c:pt>
                <c:pt idx="979">
                  <c:v>0.130263895972553</c:v>
                </c:pt>
                <c:pt idx="980">
                  <c:v>0.13211840208714126</c:v>
                </c:pt>
                <c:pt idx="981">
                  <c:v>0.13289909940832323</c:v>
                </c:pt>
                <c:pt idx="982">
                  <c:v>0.13471982889028217</c:v>
                </c:pt>
                <c:pt idx="983">
                  <c:v>0.13906990842422623</c:v>
                </c:pt>
                <c:pt idx="984">
                  <c:v>0.14150327186202133</c:v>
                </c:pt>
                <c:pt idx="985">
                  <c:v>0.14649801906037127</c:v>
                </c:pt>
                <c:pt idx="986">
                  <c:v>0.14886438426288723</c:v>
                </c:pt>
                <c:pt idx="987">
                  <c:v>0.15401292948528816</c:v>
                </c:pt>
                <c:pt idx="988">
                  <c:v>0.16</c:v>
                </c:pt>
              </c:numCache>
            </c:numRef>
          </c:xVal>
          <c:yVal>
            <c:numRef>
              <c:f>'0.25mm'!$X$2:$X$990</c:f>
              <c:numCache>
                <c:formatCode>0.000000000E+00</c:formatCode>
                <c:ptCount val="989"/>
                <c:pt idx="0">
                  <c:v>4.7696641094070735E-2</c:v>
                </c:pt>
                <c:pt idx="1">
                  <c:v>4.8964412238633438E-2</c:v>
                </c:pt>
                <c:pt idx="2">
                  <c:v>5.1911356257029639E-2</c:v>
                </c:pt>
                <c:pt idx="3">
                  <c:v>5.4355972225100781E-2</c:v>
                </c:pt>
                <c:pt idx="4">
                  <c:v>6.664819057743146E-2</c:v>
                </c:pt>
                <c:pt idx="5">
                  <c:v>7.4644224153861793E-2</c:v>
                </c:pt>
                <c:pt idx="6">
                  <c:v>9.0963730986066804E-2</c:v>
                </c:pt>
                <c:pt idx="7">
                  <c:v>0.10485623266745756</c:v>
                </c:pt>
                <c:pt idx="8">
                  <c:v>0.10327186893028772</c:v>
                </c:pt>
                <c:pt idx="9">
                  <c:v>0.10811585938942123</c:v>
                </c:pt>
                <c:pt idx="10">
                  <c:v>0.10870061543300867</c:v>
                </c:pt>
                <c:pt idx="11">
                  <c:v>0.11255576897289689</c:v>
                </c:pt>
                <c:pt idx="12">
                  <c:v>0.11362843683701956</c:v>
                </c:pt>
                <c:pt idx="13">
                  <c:v>0.12126036078345903</c:v>
                </c:pt>
                <c:pt idx="14">
                  <c:v>0.12176404294223699</c:v>
                </c:pt>
                <c:pt idx="15">
                  <c:v>0.12525971249625942</c:v>
                </c:pt>
                <c:pt idx="16">
                  <c:v>0.12983722874843864</c:v>
                </c:pt>
                <c:pt idx="17">
                  <c:v>0.15368814596565036</c:v>
                </c:pt>
                <c:pt idx="18">
                  <c:v>0.15736456792814318</c:v>
                </c:pt>
                <c:pt idx="19">
                  <c:v>0.16255545590548504</c:v>
                </c:pt>
                <c:pt idx="20">
                  <c:v>0.1660887109238941</c:v>
                </c:pt>
                <c:pt idx="21">
                  <c:v>0.17458317671825957</c:v>
                </c:pt>
                <c:pt idx="22">
                  <c:v>0.18243171624871227</c:v>
                </c:pt>
                <c:pt idx="23">
                  <c:v>0.18696419378148585</c:v>
                </c:pt>
                <c:pt idx="24">
                  <c:v>0.18831676119117188</c:v>
                </c:pt>
                <c:pt idx="25">
                  <c:v>0.20715325166289444</c:v>
                </c:pt>
                <c:pt idx="26">
                  <c:v>0.22069747187713443</c:v>
                </c:pt>
                <c:pt idx="27">
                  <c:v>0.22454252812468717</c:v>
                </c:pt>
                <c:pt idx="28">
                  <c:v>0.24434162097098336</c:v>
                </c:pt>
                <c:pt idx="29">
                  <c:v>0.27795829097239333</c:v>
                </c:pt>
                <c:pt idx="30">
                  <c:v>0.2979325842461733</c:v>
                </c:pt>
                <c:pt idx="31">
                  <c:v>0.31637662537455685</c:v>
                </c:pt>
                <c:pt idx="32">
                  <c:v>0.31973658468055438</c:v>
                </c:pt>
                <c:pt idx="33">
                  <c:v>0.32281179884056488</c:v>
                </c:pt>
                <c:pt idx="34">
                  <c:v>0.36107094180836508</c:v>
                </c:pt>
                <c:pt idx="35">
                  <c:v>0.38270453354781098</c:v>
                </c:pt>
                <c:pt idx="36">
                  <c:v>0.38198687205534393</c:v>
                </c:pt>
                <c:pt idx="37">
                  <c:v>0.4487862024790838</c:v>
                </c:pt>
                <c:pt idx="38">
                  <c:v>0.46061224550719743</c:v>
                </c:pt>
                <c:pt idx="39">
                  <c:v>0.46116584492486523</c:v>
                </c:pt>
                <c:pt idx="40">
                  <c:v>0.4633975747067906</c:v>
                </c:pt>
                <c:pt idx="41">
                  <c:v>0.46353758738289241</c:v>
                </c:pt>
                <c:pt idx="42">
                  <c:v>0.47477095174838158</c:v>
                </c:pt>
                <c:pt idx="43">
                  <c:v>0.49266848958325155</c:v>
                </c:pt>
                <c:pt idx="44">
                  <c:v>0.53406225734157065</c:v>
                </c:pt>
                <c:pt idx="45">
                  <c:v>0.56177353893721838</c:v>
                </c:pt>
                <c:pt idx="46">
                  <c:v>0.58074756035281627</c:v>
                </c:pt>
                <c:pt idx="47">
                  <c:v>0.61540321718617252</c:v>
                </c:pt>
                <c:pt idx="48">
                  <c:v>0.65859024375438879</c:v>
                </c:pt>
                <c:pt idx="49">
                  <c:v>0.64800671375858976</c:v>
                </c:pt>
                <c:pt idx="50">
                  <c:v>0.6526772196477526</c:v>
                </c:pt>
                <c:pt idx="51">
                  <c:v>0.70770115597617966</c:v>
                </c:pt>
                <c:pt idx="52">
                  <c:v>0.71201376413753359</c:v>
                </c:pt>
                <c:pt idx="53">
                  <c:v>0.71939452759652434</c:v>
                </c:pt>
                <c:pt idx="54">
                  <c:v>0.79157479529782138</c:v>
                </c:pt>
                <c:pt idx="55">
                  <c:v>0.80412598022995851</c:v>
                </c:pt>
                <c:pt idx="56">
                  <c:v>0.8590915847124172</c:v>
                </c:pt>
                <c:pt idx="57">
                  <c:v>0.83286396641560279</c:v>
                </c:pt>
                <c:pt idx="58">
                  <c:v>0.83653960457509691</c:v>
                </c:pt>
                <c:pt idx="59">
                  <c:v>0.8453256510867817</c:v>
                </c:pt>
                <c:pt idx="60">
                  <c:v>0.87784463022385806</c:v>
                </c:pt>
                <c:pt idx="61">
                  <c:v>0.88755449922564256</c:v>
                </c:pt>
                <c:pt idx="62">
                  <c:v>1.0158433781077332</c:v>
                </c:pt>
                <c:pt idx="63">
                  <c:v>1.0620960430603679</c:v>
                </c:pt>
                <c:pt idx="64">
                  <c:v>1.0851411144667904</c:v>
                </c:pt>
                <c:pt idx="65">
                  <c:v>1.1506837974520678</c:v>
                </c:pt>
                <c:pt idx="66">
                  <c:v>1.2976173973614198</c:v>
                </c:pt>
                <c:pt idx="67">
                  <c:v>1.2600460908740279</c:v>
                </c:pt>
                <c:pt idx="68">
                  <c:v>1.2858520312744053</c:v>
                </c:pt>
                <c:pt idx="69">
                  <c:v>1.3740359195426111</c:v>
                </c:pt>
                <c:pt idx="70">
                  <c:v>1.5689210995374032</c:v>
                </c:pt>
                <c:pt idx="71">
                  <c:v>1.5755064377145578</c:v>
                </c:pt>
                <c:pt idx="72">
                  <c:v>1.6924460041059386</c:v>
                </c:pt>
                <c:pt idx="73">
                  <c:v>1.7068935256426292</c:v>
                </c:pt>
                <c:pt idx="74">
                  <c:v>2.0344911612475611</c:v>
                </c:pt>
                <c:pt idx="75">
                  <c:v>2.0639354317354401</c:v>
                </c:pt>
                <c:pt idx="76">
                  <c:v>2.1889078037549408</c:v>
                </c:pt>
                <c:pt idx="77">
                  <c:v>2.1889694321863211</c:v>
                </c:pt>
                <c:pt idx="78">
                  <c:v>2.189055238913534</c:v>
                </c:pt>
                <c:pt idx="79">
                  <c:v>2.2644826093068877</c:v>
                </c:pt>
                <c:pt idx="80">
                  <c:v>2.3004047087147712</c:v>
                </c:pt>
                <c:pt idx="81">
                  <c:v>2.3785494245541958</c:v>
                </c:pt>
                <c:pt idx="82">
                  <c:v>2.7554714954191537</c:v>
                </c:pt>
                <c:pt idx="83">
                  <c:v>3.1872512388756489</c:v>
                </c:pt>
                <c:pt idx="84">
                  <c:v>3.2134429045982786</c:v>
                </c:pt>
                <c:pt idx="85">
                  <c:v>3.2936111269407782</c:v>
                </c:pt>
                <c:pt idx="86">
                  <c:v>3.3609719683639763</c:v>
                </c:pt>
                <c:pt idx="87">
                  <c:v>3.3611478402934631</c:v>
                </c:pt>
                <c:pt idx="88">
                  <c:v>3.4490855243393637</c:v>
                </c:pt>
                <c:pt idx="89">
                  <c:v>3.5364921769566413</c:v>
                </c:pt>
                <c:pt idx="90">
                  <c:v>3.703253014245981</c:v>
                </c:pt>
                <c:pt idx="91">
                  <c:v>4.1345099954793794</c:v>
                </c:pt>
                <c:pt idx="92">
                  <c:v>5.2459620349798364</c:v>
                </c:pt>
                <c:pt idx="93">
                  <c:v>5.3103717101522454</c:v>
                </c:pt>
                <c:pt idx="94">
                  <c:v>5.8111603967987717</c:v>
                </c:pt>
                <c:pt idx="95">
                  <c:v>5.8319874479221001</c:v>
                </c:pt>
                <c:pt idx="96">
                  <c:v>5.8943293571715065</c:v>
                </c:pt>
                <c:pt idx="97">
                  <c:v>5.9191454268282948</c:v>
                </c:pt>
                <c:pt idx="98">
                  <c:v>7.6458575280423045</c:v>
                </c:pt>
                <c:pt idx="99">
                  <c:v>8.4141833144818463</c:v>
                </c:pt>
                <c:pt idx="100">
                  <c:v>8.5935482870482272</c:v>
                </c:pt>
                <c:pt idx="101">
                  <c:v>9.7108451809064089</c:v>
                </c:pt>
                <c:pt idx="102">
                  <c:v>9.6906192301350966</c:v>
                </c:pt>
                <c:pt idx="103">
                  <c:v>10.132668486048733</c:v>
                </c:pt>
                <c:pt idx="104">
                  <c:v>10.87194466989005</c:v>
                </c:pt>
                <c:pt idx="105">
                  <c:v>11.344223915548568</c:v>
                </c:pt>
                <c:pt idx="106">
                  <c:v>12.711572716075747</c:v>
                </c:pt>
                <c:pt idx="107">
                  <c:v>12.755830832218553</c:v>
                </c:pt>
                <c:pt idx="108">
                  <c:v>13.062829955779609</c:v>
                </c:pt>
                <c:pt idx="109">
                  <c:v>13.403137651921121</c:v>
                </c:pt>
                <c:pt idx="110">
                  <c:v>13.429149517133723</c:v>
                </c:pt>
                <c:pt idx="111">
                  <c:v>13.516732077369898</c:v>
                </c:pt>
                <c:pt idx="112">
                  <c:v>13.591063977801008</c:v>
                </c:pt>
                <c:pt idx="113">
                  <c:v>13.92756367793144</c:v>
                </c:pt>
                <c:pt idx="114">
                  <c:v>14.358430670817031</c:v>
                </c:pt>
                <c:pt idx="115">
                  <c:v>15.116988221222055</c:v>
                </c:pt>
                <c:pt idx="116">
                  <c:v>20.361595947075585</c:v>
                </c:pt>
                <c:pt idx="117">
                  <c:v>22.331100760361537</c:v>
                </c:pt>
                <c:pt idx="118">
                  <c:v>28.679814069315551</c:v>
                </c:pt>
                <c:pt idx="119">
                  <c:v>31.688308772616491</c:v>
                </c:pt>
                <c:pt idx="120">
                  <c:v>32.620729229254202</c:v>
                </c:pt>
                <c:pt idx="121">
                  <c:v>41.088038395779904</c:v>
                </c:pt>
                <c:pt idx="122">
                  <c:v>45.072160336307661</c:v>
                </c:pt>
                <c:pt idx="123">
                  <c:v>45.074609037271145</c:v>
                </c:pt>
                <c:pt idx="124">
                  <c:v>57.463477568798268</c:v>
                </c:pt>
                <c:pt idx="125">
                  <c:v>57.559376078295344</c:v>
                </c:pt>
                <c:pt idx="126">
                  <c:v>59.652425378084764</c:v>
                </c:pt>
                <c:pt idx="127">
                  <c:v>59.780010742539346</c:v>
                </c:pt>
                <c:pt idx="128">
                  <c:v>69.839242788971703</c:v>
                </c:pt>
                <c:pt idx="129">
                  <c:v>67.090458767922541</c:v>
                </c:pt>
                <c:pt idx="130">
                  <c:v>68.149104531297496</c:v>
                </c:pt>
                <c:pt idx="131">
                  <c:v>68.277568819708378</c:v>
                </c:pt>
                <c:pt idx="132">
                  <c:v>70.077154395426149</c:v>
                </c:pt>
                <c:pt idx="133">
                  <c:v>70.105091157642875</c:v>
                </c:pt>
                <c:pt idx="134">
                  <c:v>71.298697783916097</c:v>
                </c:pt>
                <c:pt idx="135">
                  <c:v>71.333354183764769</c:v>
                </c:pt>
                <c:pt idx="136">
                  <c:v>72.719561167079434</c:v>
                </c:pt>
                <c:pt idx="137">
                  <c:v>73.129963737449714</c:v>
                </c:pt>
                <c:pt idx="138">
                  <c:v>73.87373863203598</c:v>
                </c:pt>
                <c:pt idx="139">
                  <c:v>73.765490695860592</c:v>
                </c:pt>
                <c:pt idx="140">
                  <c:v>74.162294871525518</c:v>
                </c:pt>
                <c:pt idx="141">
                  <c:v>74.176583912574387</c:v>
                </c:pt>
                <c:pt idx="142">
                  <c:v>74.819799917115304</c:v>
                </c:pt>
                <c:pt idx="143">
                  <c:v>75.090221796862522</c:v>
                </c:pt>
                <c:pt idx="144">
                  <c:v>75.440704547579429</c:v>
                </c:pt>
                <c:pt idx="145">
                  <c:v>75.864487600883038</c:v>
                </c:pt>
                <c:pt idx="146">
                  <c:v>75.720902030120328</c:v>
                </c:pt>
                <c:pt idx="147">
                  <c:v>75.773621175255428</c:v>
                </c:pt>
                <c:pt idx="148">
                  <c:v>75.780006916612209</c:v>
                </c:pt>
                <c:pt idx="149">
                  <c:v>76.129646195800859</c:v>
                </c:pt>
                <c:pt idx="150">
                  <c:v>76.137140070724428</c:v>
                </c:pt>
                <c:pt idx="151">
                  <c:v>76.148183345620211</c:v>
                </c:pt>
                <c:pt idx="152">
                  <c:v>76.157975004971618</c:v>
                </c:pt>
                <c:pt idx="153">
                  <c:v>76.186718448317492</c:v>
                </c:pt>
                <c:pt idx="154">
                  <c:v>76.191174448587702</c:v>
                </c:pt>
                <c:pt idx="155">
                  <c:v>76.384017943027033</c:v>
                </c:pt>
                <c:pt idx="156">
                  <c:v>76.409559787233889</c:v>
                </c:pt>
                <c:pt idx="157">
                  <c:v>76.693180944342458</c:v>
                </c:pt>
                <c:pt idx="158">
                  <c:v>76.800453242424325</c:v>
                </c:pt>
                <c:pt idx="159">
                  <c:v>76.706117576465772</c:v>
                </c:pt>
                <c:pt idx="160">
                  <c:v>76.721399406977326</c:v>
                </c:pt>
                <c:pt idx="161">
                  <c:v>76.722253059116227</c:v>
                </c:pt>
                <c:pt idx="162">
                  <c:v>76.723074942088019</c:v>
                </c:pt>
                <c:pt idx="163">
                  <c:v>76.779870410472967</c:v>
                </c:pt>
                <c:pt idx="164">
                  <c:v>76.809306505425397</c:v>
                </c:pt>
                <c:pt idx="165">
                  <c:v>77.017240485691417</c:v>
                </c:pt>
                <c:pt idx="166">
                  <c:v>76.963133991559587</c:v>
                </c:pt>
                <c:pt idx="167">
                  <c:v>77.023947870267719</c:v>
                </c:pt>
                <c:pt idx="168">
                  <c:v>77.019652505190422</c:v>
                </c:pt>
                <c:pt idx="169">
                  <c:v>76.73098357661118</c:v>
                </c:pt>
                <c:pt idx="170">
                  <c:v>76.714859379528647</c:v>
                </c:pt>
                <c:pt idx="171">
                  <c:v>76.714722741992375</c:v>
                </c:pt>
                <c:pt idx="172">
                  <c:v>76.714146761139048</c:v>
                </c:pt>
                <c:pt idx="173">
                  <c:v>76.701769214490483</c:v>
                </c:pt>
                <c:pt idx="174">
                  <c:v>76.689273982698978</c:v>
                </c:pt>
                <c:pt idx="175">
                  <c:v>76.929898323127759</c:v>
                </c:pt>
                <c:pt idx="176">
                  <c:v>76.974090825751219</c:v>
                </c:pt>
                <c:pt idx="177">
                  <c:v>76.953249347930466</c:v>
                </c:pt>
                <c:pt idx="178">
                  <c:v>76.759911986510886</c:v>
                </c:pt>
                <c:pt idx="179">
                  <c:v>76.759770264347367</c:v>
                </c:pt>
                <c:pt idx="180">
                  <c:v>76.754781691985514</c:v>
                </c:pt>
                <c:pt idx="181">
                  <c:v>76.717480462818926</c:v>
                </c:pt>
                <c:pt idx="182">
                  <c:v>76.503828163861215</c:v>
                </c:pt>
                <c:pt idx="183">
                  <c:v>76.502614290963294</c:v>
                </c:pt>
                <c:pt idx="184">
                  <c:v>76.747409956209765</c:v>
                </c:pt>
                <c:pt idx="185">
                  <c:v>76.745861720302457</c:v>
                </c:pt>
                <c:pt idx="186">
                  <c:v>76.687788958653272</c:v>
                </c:pt>
                <c:pt idx="187">
                  <c:v>76.657036363049428</c:v>
                </c:pt>
                <c:pt idx="188">
                  <c:v>76.263897277782789</c:v>
                </c:pt>
                <c:pt idx="189">
                  <c:v>76.062468492798459</c:v>
                </c:pt>
                <c:pt idx="190">
                  <c:v>76.012202813712818</c:v>
                </c:pt>
                <c:pt idx="191">
                  <c:v>76.008998723554242</c:v>
                </c:pt>
                <c:pt idx="192">
                  <c:v>76.006707234336858</c:v>
                </c:pt>
                <c:pt idx="193">
                  <c:v>75.794623261014692</c:v>
                </c:pt>
                <c:pt idx="194">
                  <c:v>75.567068850575708</c:v>
                </c:pt>
                <c:pt idx="195">
                  <c:v>75.355176927041569</c:v>
                </c:pt>
                <c:pt idx="196">
                  <c:v>75.257090842475151</c:v>
                </c:pt>
                <c:pt idx="197">
                  <c:v>74.671146152014074</c:v>
                </c:pt>
                <c:pt idx="198">
                  <c:v>74.13348539023275</c:v>
                </c:pt>
                <c:pt idx="199">
                  <c:v>74.131586858325349</c:v>
                </c:pt>
                <c:pt idx="200">
                  <c:v>74.119053156643389</c:v>
                </c:pt>
                <c:pt idx="201">
                  <c:v>73.557644870773842</c:v>
                </c:pt>
                <c:pt idx="202">
                  <c:v>72.992831334229194</c:v>
                </c:pt>
                <c:pt idx="203">
                  <c:v>72.992342104990854</c:v>
                </c:pt>
                <c:pt idx="204">
                  <c:v>72.87526992565455</c:v>
                </c:pt>
                <c:pt idx="205">
                  <c:v>71.360816539799558</c:v>
                </c:pt>
                <c:pt idx="206">
                  <c:v>71.359463774193742</c:v>
                </c:pt>
                <c:pt idx="207">
                  <c:v>71.107227059219824</c:v>
                </c:pt>
                <c:pt idx="208">
                  <c:v>69.889354451338221</c:v>
                </c:pt>
                <c:pt idx="209">
                  <c:v>67.972287505953858</c:v>
                </c:pt>
                <c:pt idx="210">
                  <c:v>67.920074769389515</c:v>
                </c:pt>
                <c:pt idx="211">
                  <c:v>67.916684993020027</c:v>
                </c:pt>
                <c:pt idx="212">
                  <c:v>66.445491070724088</c:v>
                </c:pt>
                <c:pt idx="213">
                  <c:v>63.041198691471813</c:v>
                </c:pt>
                <c:pt idx="214">
                  <c:v>63.036354138384112</c:v>
                </c:pt>
                <c:pt idx="215">
                  <c:v>62.968131306708422</c:v>
                </c:pt>
                <c:pt idx="216">
                  <c:v>61.16937684486868</c:v>
                </c:pt>
                <c:pt idx="217">
                  <c:v>60.537846524206778</c:v>
                </c:pt>
                <c:pt idx="218">
                  <c:v>53.678329076093782</c:v>
                </c:pt>
                <c:pt idx="219">
                  <c:v>50.258452234441855</c:v>
                </c:pt>
                <c:pt idx="220">
                  <c:v>42.956561690290798</c:v>
                </c:pt>
                <c:pt idx="221">
                  <c:v>42.570215590035133</c:v>
                </c:pt>
                <c:pt idx="222">
                  <c:v>41.875804376480204</c:v>
                </c:pt>
                <c:pt idx="223">
                  <c:v>36.374359610204472</c:v>
                </c:pt>
                <c:pt idx="224">
                  <c:v>35.639328725447882</c:v>
                </c:pt>
                <c:pt idx="225">
                  <c:v>31.895986403694607</c:v>
                </c:pt>
                <c:pt idx="226">
                  <c:v>25.672422577763804</c:v>
                </c:pt>
                <c:pt idx="227">
                  <c:v>23.558593260063549</c:v>
                </c:pt>
                <c:pt idx="228">
                  <c:v>22.481696614615281</c:v>
                </c:pt>
                <c:pt idx="229">
                  <c:v>25.587597375852226</c:v>
                </c:pt>
                <c:pt idx="230">
                  <c:v>22.195051170349437</c:v>
                </c:pt>
                <c:pt idx="231">
                  <c:v>18.459232863651309</c:v>
                </c:pt>
                <c:pt idx="232">
                  <c:v>17.674544747464132</c:v>
                </c:pt>
                <c:pt idx="233">
                  <c:v>16.928178500377069</c:v>
                </c:pt>
                <c:pt idx="234">
                  <c:v>16.78108545608583</c:v>
                </c:pt>
                <c:pt idx="235">
                  <c:v>17.256543060892746</c:v>
                </c:pt>
                <c:pt idx="236">
                  <c:v>15.790631591041114</c:v>
                </c:pt>
                <c:pt idx="237">
                  <c:v>15.694351007035795</c:v>
                </c:pt>
                <c:pt idx="238">
                  <c:v>15.616860382824971</c:v>
                </c:pt>
                <c:pt idx="239">
                  <c:v>14.895676466475152</c:v>
                </c:pt>
                <c:pt idx="240">
                  <c:v>14.879057497415745</c:v>
                </c:pt>
                <c:pt idx="241">
                  <c:v>14.841182030808611</c:v>
                </c:pt>
                <c:pt idx="242">
                  <c:v>14.811050900150468</c:v>
                </c:pt>
                <c:pt idx="243">
                  <c:v>14.89151673000007</c:v>
                </c:pt>
                <c:pt idx="244">
                  <c:v>14.885952483794821</c:v>
                </c:pt>
                <c:pt idx="245">
                  <c:v>15.692327350514502</c:v>
                </c:pt>
                <c:pt idx="246">
                  <c:v>16.7164911472452</c:v>
                </c:pt>
                <c:pt idx="247">
                  <c:v>18.414666365661553</c:v>
                </c:pt>
                <c:pt idx="248">
                  <c:v>18.56453194937437</c:v>
                </c:pt>
                <c:pt idx="249">
                  <c:v>20.020864169495802</c:v>
                </c:pt>
                <c:pt idx="250">
                  <c:v>20.194759655253339</c:v>
                </c:pt>
                <c:pt idx="251">
                  <c:v>21.038158624176031</c:v>
                </c:pt>
                <c:pt idx="252">
                  <c:v>21.964261719741042</c:v>
                </c:pt>
                <c:pt idx="253">
                  <c:v>25.271581010054984</c:v>
                </c:pt>
                <c:pt idx="254">
                  <c:v>30.893176779745026</c:v>
                </c:pt>
                <c:pt idx="255">
                  <c:v>41.029108092673916</c:v>
                </c:pt>
                <c:pt idx="256">
                  <c:v>42.580106169613039</c:v>
                </c:pt>
                <c:pt idx="257">
                  <c:v>43.360394068315614</c:v>
                </c:pt>
                <c:pt idx="258">
                  <c:v>42.842855911140823</c:v>
                </c:pt>
                <c:pt idx="259">
                  <c:v>47.036564482966057</c:v>
                </c:pt>
                <c:pt idx="260">
                  <c:v>51.783869673581798</c:v>
                </c:pt>
                <c:pt idx="261">
                  <c:v>57.092868020576894</c:v>
                </c:pt>
                <c:pt idx="262">
                  <c:v>60.676998028320568</c:v>
                </c:pt>
                <c:pt idx="263">
                  <c:v>60.762050945260995</c:v>
                </c:pt>
                <c:pt idx="264">
                  <c:v>61.736388015932071</c:v>
                </c:pt>
                <c:pt idx="265">
                  <c:v>67.173784206942585</c:v>
                </c:pt>
                <c:pt idx="266">
                  <c:v>69.055876960513288</c:v>
                </c:pt>
                <c:pt idx="267">
                  <c:v>71.765417307122249</c:v>
                </c:pt>
                <c:pt idx="268">
                  <c:v>72.020374706193167</c:v>
                </c:pt>
                <c:pt idx="269">
                  <c:v>72.029436431183868</c:v>
                </c:pt>
                <c:pt idx="270">
                  <c:v>72.044720207240317</c:v>
                </c:pt>
                <c:pt idx="271">
                  <c:v>72.624207973425314</c:v>
                </c:pt>
                <c:pt idx="272">
                  <c:v>74.135218730821776</c:v>
                </c:pt>
                <c:pt idx="273">
                  <c:v>74.562588463684577</c:v>
                </c:pt>
                <c:pt idx="274">
                  <c:v>74.865335686968919</c:v>
                </c:pt>
                <c:pt idx="275">
                  <c:v>75.048814044053145</c:v>
                </c:pt>
                <c:pt idx="276">
                  <c:v>75.109765972075479</c:v>
                </c:pt>
                <c:pt idx="277">
                  <c:v>75.110225570271822</c:v>
                </c:pt>
                <c:pt idx="278">
                  <c:v>75.124019399262394</c:v>
                </c:pt>
                <c:pt idx="279">
                  <c:v>75.596461726738681</c:v>
                </c:pt>
                <c:pt idx="280">
                  <c:v>75.608619860170464</c:v>
                </c:pt>
                <c:pt idx="281">
                  <c:v>75.609140215808353</c:v>
                </c:pt>
                <c:pt idx="282">
                  <c:v>76.159700935488274</c:v>
                </c:pt>
                <c:pt idx="283">
                  <c:v>76.503272580757809</c:v>
                </c:pt>
                <c:pt idx="284">
                  <c:v>76.649323582318999</c:v>
                </c:pt>
                <c:pt idx="285">
                  <c:v>76.835364822378978</c:v>
                </c:pt>
                <c:pt idx="286">
                  <c:v>76.89972260901412</c:v>
                </c:pt>
                <c:pt idx="287">
                  <c:v>76.579660381206992</c:v>
                </c:pt>
                <c:pt idx="288">
                  <c:v>76.508685712900359</c:v>
                </c:pt>
                <c:pt idx="289">
                  <c:v>76.820188016606224</c:v>
                </c:pt>
                <c:pt idx="290">
                  <c:v>76.820586857229316</c:v>
                </c:pt>
                <c:pt idx="291">
                  <c:v>76.829510646312997</c:v>
                </c:pt>
                <c:pt idx="292">
                  <c:v>77.258107803693505</c:v>
                </c:pt>
                <c:pt idx="293">
                  <c:v>77.272344242963371</c:v>
                </c:pt>
                <c:pt idx="294">
                  <c:v>77.306249438213442</c:v>
                </c:pt>
                <c:pt idx="295">
                  <c:v>77.357730658491874</c:v>
                </c:pt>
                <c:pt idx="296">
                  <c:v>77.357776563450244</c:v>
                </c:pt>
                <c:pt idx="297">
                  <c:v>77.586713523533149</c:v>
                </c:pt>
                <c:pt idx="298">
                  <c:v>77.570162608142667</c:v>
                </c:pt>
                <c:pt idx="299">
                  <c:v>77.5145469636077</c:v>
                </c:pt>
                <c:pt idx="300">
                  <c:v>77.514497387249094</c:v>
                </c:pt>
                <c:pt idx="301">
                  <c:v>77.513133697809963</c:v>
                </c:pt>
                <c:pt idx="302">
                  <c:v>77.489010418485549</c:v>
                </c:pt>
                <c:pt idx="303">
                  <c:v>77.789281081911213</c:v>
                </c:pt>
                <c:pt idx="304">
                  <c:v>78.007074908957776</c:v>
                </c:pt>
                <c:pt idx="305">
                  <c:v>78.11907368411029</c:v>
                </c:pt>
                <c:pt idx="306">
                  <c:v>77.878492513395827</c:v>
                </c:pt>
                <c:pt idx="307">
                  <c:v>77.535590802919771</c:v>
                </c:pt>
                <c:pt idx="308">
                  <c:v>77.234117220615474</c:v>
                </c:pt>
                <c:pt idx="309">
                  <c:v>77.180960376707219</c:v>
                </c:pt>
                <c:pt idx="310">
                  <c:v>77.177872643048758</c:v>
                </c:pt>
                <c:pt idx="311">
                  <c:v>77.177858416211038</c:v>
                </c:pt>
                <c:pt idx="312">
                  <c:v>77.082724600812227</c:v>
                </c:pt>
                <c:pt idx="313">
                  <c:v>77.079887085190208</c:v>
                </c:pt>
                <c:pt idx="314">
                  <c:v>77.076021467566648</c:v>
                </c:pt>
                <c:pt idx="315">
                  <c:v>77.049373081579375</c:v>
                </c:pt>
                <c:pt idx="316">
                  <c:v>77.087148340654323</c:v>
                </c:pt>
                <c:pt idx="317">
                  <c:v>77.160121425221661</c:v>
                </c:pt>
                <c:pt idx="318">
                  <c:v>77.111525028959122</c:v>
                </c:pt>
                <c:pt idx="319">
                  <c:v>76.451831523942232</c:v>
                </c:pt>
                <c:pt idx="320">
                  <c:v>76.447288311902696</c:v>
                </c:pt>
                <c:pt idx="321">
                  <c:v>76.440368435197527</c:v>
                </c:pt>
                <c:pt idx="322">
                  <c:v>76.36694752610741</c:v>
                </c:pt>
                <c:pt idx="323">
                  <c:v>76.612537272905939</c:v>
                </c:pt>
                <c:pt idx="324">
                  <c:v>76.452442428842986</c:v>
                </c:pt>
                <c:pt idx="325">
                  <c:v>75.834686468187925</c:v>
                </c:pt>
                <c:pt idx="326">
                  <c:v>75.30973059903927</c:v>
                </c:pt>
                <c:pt idx="327">
                  <c:v>74.983165520985025</c:v>
                </c:pt>
                <c:pt idx="328">
                  <c:v>73.105977873916657</c:v>
                </c:pt>
                <c:pt idx="329">
                  <c:v>72.883647676716919</c:v>
                </c:pt>
                <c:pt idx="330">
                  <c:v>69.799395920640592</c:v>
                </c:pt>
                <c:pt idx="331">
                  <c:v>69.772032100984859</c:v>
                </c:pt>
                <c:pt idx="332">
                  <c:v>69.77111951983737</c:v>
                </c:pt>
                <c:pt idx="333">
                  <c:v>69.088897981753078</c:v>
                </c:pt>
                <c:pt idx="334">
                  <c:v>66.231738897567638</c:v>
                </c:pt>
                <c:pt idx="335">
                  <c:v>66.229865327383251</c:v>
                </c:pt>
                <c:pt idx="336">
                  <c:v>66.170701322593644</c:v>
                </c:pt>
                <c:pt idx="337">
                  <c:v>64.226019609728766</c:v>
                </c:pt>
                <c:pt idx="338">
                  <c:v>63.173415596135612</c:v>
                </c:pt>
                <c:pt idx="339">
                  <c:v>53.631943110262569</c:v>
                </c:pt>
                <c:pt idx="340">
                  <c:v>49.657625635705244</c:v>
                </c:pt>
                <c:pt idx="341">
                  <c:v>43.460837518097385</c:v>
                </c:pt>
                <c:pt idx="342">
                  <c:v>43.269307246946838</c:v>
                </c:pt>
                <c:pt idx="343">
                  <c:v>42.91402445981511</c:v>
                </c:pt>
                <c:pt idx="344">
                  <c:v>36.722273598797308</c:v>
                </c:pt>
                <c:pt idx="345">
                  <c:v>35.918534324594809</c:v>
                </c:pt>
                <c:pt idx="346">
                  <c:v>30.286581916793189</c:v>
                </c:pt>
                <c:pt idx="347">
                  <c:v>23.005591592311117</c:v>
                </c:pt>
                <c:pt idx="348">
                  <c:v>20.272114721338081</c:v>
                </c:pt>
                <c:pt idx="349">
                  <c:v>17.367216104664127</c:v>
                </c:pt>
                <c:pt idx="350">
                  <c:v>19.065735559754991</c:v>
                </c:pt>
                <c:pt idx="351">
                  <c:v>18.548674032944863</c:v>
                </c:pt>
                <c:pt idx="352">
                  <c:v>18.290791438201687</c:v>
                </c:pt>
                <c:pt idx="353">
                  <c:v>16.750221103979889</c:v>
                </c:pt>
                <c:pt idx="354">
                  <c:v>16.477241946450178</c:v>
                </c:pt>
                <c:pt idx="355">
                  <c:v>14.697459776233009</c:v>
                </c:pt>
                <c:pt idx="356">
                  <c:v>12.452262193800307</c:v>
                </c:pt>
                <c:pt idx="357">
                  <c:v>15.655774499548427</c:v>
                </c:pt>
                <c:pt idx="358">
                  <c:v>15.710510021838195</c:v>
                </c:pt>
                <c:pt idx="359">
                  <c:v>15.877955643088221</c:v>
                </c:pt>
                <c:pt idx="360">
                  <c:v>15.893677766305403</c:v>
                </c:pt>
                <c:pt idx="361">
                  <c:v>16.930181774242044</c:v>
                </c:pt>
                <c:pt idx="362">
                  <c:v>23.113081232245523</c:v>
                </c:pt>
                <c:pt idx="363">
                  <c:v>23.520780167479142</c:v>
                </c:pt>
                <c:pt idx="364">
                  <c:v>23.729185829774853</c:v>
                </c:pt>
                <c:pt idx="365">
                  <c:v>32.4541260361216</c:v>
                </c:pt>
                <c:pt idx="366">
                  <c:v>32.683083588340203</c:v>
                </c:pt>
                <c:pt idx="367">
                  <c:v>32.734118582730915</c:v>
                </c:pt>
                <c:pt idx="368">
                  <c:v>33.008651309994761</c:v>
                </c:pt>
                <c:pt idx="369">
                  <c:v>33.075942428182451</c:v>
                </c:pt>
                <c:pt idx="370">
                  <c:v>42.613242089666443</c:v>
                </c:pt>
                <c:pt idx="371">
                  <c:v>44.307987952561483</c:v>
                </c:pt>
                <c:pt idx="372">
                  <c:v>44.521856006313904</c:v>
                </c:pt>
                <c:pt idx="373">
                  <c:v>56.525210860181296</c:v>
                </c:pt>
                <c:pt idx="374">
                  <c:v>56.600812115492275</c:v>
                </c:pt>
                <c:pt idx="375">
                  <c:v>62.291906870924549</c:v>
                </c:pt>
                <c:pt idx="376">
                  <c:v>66.778428828449066</c:v>
                </c:pt>
                <c:pt idx="377">
                  <c:v>67.23971803542814</c:v>
                </c:pt>
                <c:pt idx="378">
                  <c:v>69.394761046539259</c:v>
                </c:pt>
                <c:pt idx="379">
                  <c:v>70.484820712006908</c:v>
                </c:pt>
                <c:pt idx="380">
                  <c:v>71.512555313666397</c:v>
                </c:pt>
                <c:pt idx="381">
                  <c:v>71.538215222045665</c:v>
                </c:pt>
                <c:pt idx="382">
                  <c:v>71.546525244232626</c:v>
                </c:pt>
                <c:pt idx="383">
                  <c:v>72.217252784141877</c:v>
                </c:pt>
                <c:pt idx="384">
                  <c:v>74.964885341999363</c:v>
                </c:pt>
                <c:pt idx="385">
                  <c:v>74.860512932599804</c:v>
                </c:pt>
                <c:pt idx="386">
                  <c:v>75.222768124514644</c:v>
                </c:pt>
                <c:pt idx="387">
                  <c:v>75.217768252788218</c:v>
                </c:pt>
                <c:pt idx="388">
                  <c:v>75.233124133721859</c:v>
                </c:pt>
                <c:pt idx="389">
                  <c:v>75.536947195785288</c:v>
                </c:pt>
                <c:pt idx="390">
                  <c:v>75.475242781121779</c:v>
                </c:pt>
                <c:pt idx="391">
                  <c:v>76.226393525630783</c:v>
                </c:pt>
                <c:pt idx="392">
                  <c:v>76.448408695623129</c:v>
                </c:pt>
                <c:pt idx="393">
                  <c:v>76.466766536278328</c:v>
                </c:pt>
                <c:pt idx="394">
                  <c:v>76.475829343326581</c:v>
                </c:pt>
                <c:pt idx="395">
                  <c:v>77.07170092271005</c:v>
                </c:pt>
                <c:pt idx="396">
                  <c:v>77.090036378574666</c:v>
                </c:pt>
                <c:pt idx="397">
                  <c:v>77.28273887467428</c:v>
                </c:pt>
                <c:pt idx="398">
                  <c:v>77.062930070643759</c:v>
                </c:pt>
                <c:pt idx="399">
                  <c:v>76.983223840350306</c:v>
                </c:pt>
                <c:pt idx="400">
                  <c:v>77.141605885367142</c:v>
                </c:pt>
                <c:pt idx="401">
                  <c:v>77.148749057434699</c:v>
                </c:pt>
                <c:pt idx="402">
                  <c:v>77.150267349180609</c:v>
                </c:pt>
                <c:pt idx="403">
                  <c:v>77.493362104183618</c:v>
                </c:pt>
                <c:pt idx="404">
                  <c:v>77.500833849947327</c:v>
                </c:pt>
                <c:pt idx="405">
                  <c:v>77.503919835693438</c:v>
                </c:pt>
                <c:pt idx="406">
                  <c:v>77.542356921553008</c:v>
                </c:pt>
                <c:pt idx="407">
                  <c:v>77.555042348387019</c:v>
                </c:pt>
                <c:pt idx="408">
                  <c:v>77.567900690628463</c:v>
                </c:pt>
                <c:pt idx="409">
                  <c:v>77.550669557212231</c:v>
                </c:pt>
                <c:pt idx="410">
                  <c:v>77.503159940322206</c:v>
                </c:pt>
                <c:pt idx="411">
                  <c:v>77.501871808636125</c:v>
                </c:pt>
                <c:pt idx="412">
                  <c:v>77.501277822766525</c:v>
                </c:pt>
                <c:pt idx="413">
                  <c:v>77.658066933229776</c:v>
                </c:pt>
                <c:pt idx="414">
                  <c:v>77.829023206194009</c:v>
                </c:pt>
                <c:pt idx="415">
                  <c:v>78.115484184190038</c:v>
                </c:pt>
                <c:pt idx="416">
                  <c:v>78.115071758894388</c:v>
                </c:pt>
                <c:pt idx="417">
                  <c:v>77.932210469605735</c:v>
                </c:pt>
                <c:pt idx="418">
                  <c:v>77.92709095444232</c:v>
                </c:pt>
                <c:pt idx="419">
                  <c:v>77.92349352137802</c:v>
                </c:pt>
                <c:pt idx="420">
                  <c:v>77.858711323294727</c:v>
                </c:pt>
                <c:pt idx="421">
                  <c:v>77.855621804566127</c:v>
                </c:pt>
                <c:pt idx="422">
                  <c:v>77.852919291901131</c:v>
                </c:pt>
                <c:pt idx="423">
                  <c:v>77.723611052168849</c:v>
                </c:pt>
                <c:pt idx="424">
                  <c:v>77.814610670580223</c:v>
                </c:pt>
                <c:pt idx="425">
                  <c:v>77.571940172875728</c:v>
                </c:pt>
                <c:pt idx="426">
                  <c:v>77.608421000353289</c:v>
                </c:pt>
                <c:pt idx="427">
                  <c:v>77.601031427533059</c:v>
                </c:pt>
                <c:pt idx="428">
                  <c:v>77.550615276674478</c:v>
                </c:pt>
                <c:pt idx="429">
                  <c:v>77.550494135157479</c:v>
                </c:pt>
                <c:pt idx="430">
                  <c:v>77.277708040060489</c:v>
                </c:pt>
                <c:pt idx="431">
                  <c:v>77.265059813039159</c:v>
                </c:pt>
                <c:pt idx="432">
                  <c:v>77.262230177618548</c:v>
                </c:pt>
                <c:pt idx="433">
                  <c:v>77.26225761952935</c:v>
                </c:pt>
                <c:pt idx="434">
                  <c:v>77.262269669852714</c:v>
                </c:pt>
                <c:pt idx="435">
                  <c:v>77.263663201677531</c:v>
                </c:pt>
                <c:pt idx="436">
                  <c:v>77.386354672991729</c:v>
                </c:pt>
                <c:pt idx="437">
                  <c:v>77.562189033200951</c:v>
                </c:pt>
                <c:pt idx="438">
                  <c:v>77.128727725043149</c:v>
                </c:pt>
                <c:pt idx="439">
                  <c:v>77.104083530792252</c:v>
                </c:pt>
                <c:pt idx="440">
                  <c:v>77.096004241437896</c:v>
                </c:pt>
                <c:pt idx="441">
                  <c:v>76.549496207773203</c:v>
                </c:pt>
                <c:pt idx="442">
                  <c:v>76.412015217717823</c:v>
                </c:pt>
                <c:pt idx="443">
                  <c:v>75.905094128502299</c:v>
                </c:pt>
                <c:pt idx="444">
                  <c:v>76.015371428494134</c:v>
                </c:pt>
                <c:pt idx="445">
                  <c:v>75.825558935774367</c:v>
                </c:pt>
                <c:pt idx="446">
                  <c:v>75.658275644850889</c:v>
                </c:pt>
                <c:pt idx="447">
                  <c:v>75.435318096652736</c:v>
                </c:pt>
                <c:pt idx="448">
                  <c:v>75.179316462567442</c:v>
                </c:pt>
                <c:pt idx="449">
                  <c:v>74.901451171281508</c:v>
                </c:pt>
                <c:pt idx="450">
                  <c:v>72.654754631129649</c:v>
                </c:pt>
                <c:pt idx="451">
                  <c:v>72.631368600951348</c:v>
                </c:pt>
                <c:pt idx="452">
                  <c:v>72.626729625114976</c:v>
                </c:pt>
                <c:pt idx="453">
                  <c:v>72.530512844557251</c:v>
                </c:pt>
                <c:pt idx="454">
                  <c:v>72.52707010123288</c:v>
                </c:pt>
                <c:pt idx="455">
                  <c:v>72.508026915320912</c:v>
                </c:pt>
                <c:pt idx="456">
                  <c:v>71.996153001399691</c:v>
                </c:pt>
                <c:pt idx="457">
                  <c:v>69.063861885514015</c:v>
                </c:pt>
                <c:pt idx="458">
                  <c:v>68.171863203777761</c:v>
                </c:pt>
                <c:pt idx="459">
                  <c:v>66.338352797746268</c:v>
                </c:pt>
                <c:pt idx="460">
                  <c:v>60.991669211733438</c:v>
                </c:pt>
                <c:pt idx="461">
                  <c:v>56.658711338311804</c:v>
                </c:pt>
                <c:pt idx="462">
                  <c:v>56.583006335100279</c:v>
                </c:pt>
                <c:pt idx="463">
                  <c:v>45.752526273640072</c:v>
                </c:pt>
                <c:pt idx="464">
                  <c:v>45.738008384517855</c:v>
                </c:pt>
                <c:pt idx="465">
                  <c:v>45.400019693006527</c:v>
                </c:pt>
                <c:pt idx="466">
                  <c:v>43.181821396626468</c:v>
                </c:pt>
                <c:pt idx="467">
                  <c:v>43.112285467510944</c:v>
                </c:pt>
                <c:pt idx="468">
                  <c:v>42.767666504492368</c:v>
                </c:pt>
                <c:pt idx="469">
                  <c:v>41.884672246654155</c:v>
                </c:pt>
                <c:pt idx="470">
                  <c:v>33.876259810304084</c:v>
                </c:pt>
                <c:pt idx="471">
                  <c:v>29.192130394413883</c:v>
                </c:pt>
                <c:pt idx="472">
                  <c:v>28.375962367033878</c:v>
                </c:pt>
                <c:pt idx="473">
                  <c:v>26.880348287469765</c:v>
                </c:pt>
                <c:pt idx="474">
                  <c:v>25.774380745473593</c:v>
                </c:pt>
                <c:pt idx="475">
                  <c:v>25.202686380008906</c:v>
                </c:pt>
                <c:pt idx="476">
                  <c:v>27.333665335537766</c:v>
                </c:pt>
                <c:pt idx="477">
                  <c:v>22.796462030781964</c:v>
                </c:pt>
                <c:pt idx="478">
                  <c:v>21.097046380305287</c:v>
                </c:pt>
                <c:pt idx="479">
                  <c:v>20.185920365373359</c:v>
                </c:pt>
                <c:pt idx="480">
                  <c:v>18.744286126397281</c:v>
                </c:pt>
                <c:pt idx="481">
                  <c:v>18.052079304662112</c:v>
                </c:pt>
                <c:pt idx="482">
                  <c:v>15.818153206545523</c:v>
                </c:pt>
                <c:pt idx="483">
                  <c:v>15.650083497164774</c:v>
                </c:pt>
                <c:pt idx="484">
                  <c:v>15.5290594609693</c:v>
                </c:pt>
                <c:pt idx="485">
                  <c:v>15.447945598569403</c:v>
                </c:pt>
                <c:pt idx="486">
                  <c:v>15.362874072502448</c:v>
                </c:pt>
                <c:pt idx="487">
                  <c:v>14.948054597150549</c:v>
                </c:pt>
                <c:pt idx="488">
                  <c:v>14.794182051123952</c:v>
                </c:pt>
                <c:pt idx="489">
                  <c:v>14.522945640108889</c:v>
                </c:pt>
                <c:pt idx="490">
                  <c:v>14.815199524979429</c:v>
                </c:pt>
                <c:pt idx="491">
                  <c:v>15.01582449591767</c:v>
                </c:pt>
                <c:pt idx="492">
                  <c:v>15.4987816190411</c:v>
                </c:pt>
                <c:pt idx="493">
                  <c:v>16.060239154653079</c:v>
                </c:pt>
                <c:pt idx="494">
                  <c:v>16.612295592836571</c:v>
                </c:pt>
                <c:pt idx="495">
                  <c:v>17.2575722260075</c:v>
                </c:pt>
                <c:pt idx="496">
                  <c:v>18.985781586062718</c:v>
                </c:pt>
                <c:pt idx="497">
                  <c:v>19.038522726110287</c:v>
                </c:pt>
                <c:pt idx="498">
                  <c:v>19.490370279269708</c:v>
                </c:pt>
                <c:pt idx="499">
                  <c:v>24.647892050164973</c:v>
                </c:pt>
                <c:pt idx="500">
                  <c:v>26.80585214011629</c:v>
                </c:pt>
                <c:pt idx="501">
                  <c:v>27.35344451661987</c:v>
                </c:pt>
                <c:pt idx="502">
                  <c:v>29.186548296104537</c:v>
                </c:pt>
                <c:pt idx="503">
                  <c:v>29.327688998860939</c:v>
                </c:pt>
                <c:pt idx="504">
                  <c:v>30.056476343787537</c:v>
                </c:pt>
                <c:pt idx="505">
                  <c:v>26.218602745596588</c:v>
                </c:pt>
                <c:pt idx="506">
                  <c:v>34.100199314538585</c:v>
                </c:pt>
                <c:pt idx="507">
                  <c:v>34.125511045969489</c:v>
                </c:pt>
                <c:pt idx="508">
                  <c:v>49.933139066677505</c:v>
                </c:pt>
                <c:pt idx="509">
                  <c:v>51.806925401310913</c:v>
                </c:pt>
                <c:pt idx="510">
                  <c:v>57.34238230593138</c:v>
                </c:pt>
                <c:pt idx="511">
                  <c:v>57.403743099535305</c:v>
                </c:pt>
                <c:pt idx="512">
                  <c:v>62.307117887541779</c:v>
                </c:pt>
                <c:pt idx="513">
                  <c:v>66.848361195338953</c:v>
                </c:pt>
                <c:pt idx="514">
                  <c:v>66.925181645812799</c:v>
                </c:pt>
                <c:pt idx="515">
                  <c:v>66.949191426882791</c:v>
                </c:pt>
                <c:pt idx="516">
                  <c:v>67.505820702848183</c:v>
                </c:pt>
                <c:pt idx="517">
                  <c:v>69.070134403313645</c:v>
                </c:pt>
                <c:pt idx="518">
                  <c:v>69.458790495604518</c:v>
                </c:pt>
                <c:pt idx="519">
                  <c:v>69.682810540338252</c:v>
                </c:pt>
                <c:pt idx="520">
                  <c:v>69.707362410182057</c:v>
                </c:pt>
                <c:pt idx="521">
                  <c:v>69.720288059102998</c:v>
                </c:pt>
                <c:pt idx="522">
                  <c:v>71.916419781636378</c:v>
                </c:pt>
                <c:pt idx="523">
                  <c:v>72.622106347271469</c:v>
                </c:pt>
                <c:pt idx="524">
                  <c:v>73.418632466899638</c:v>
                </c:pt>
                <c:pt idx="525">
                  <c:v>73.083437691751584</c:v>
                </c:pt>
                <c:pt idx="526">
                  <c:v>73.632061601455959</c:v>
                </c:pt>
                <c:pt idx="527">
                  <c:v>74.424380541960502</c:v>
                </c:pt>
                <c:pt idx="528">
                  <c:v>74.63059433108117</c:v>
                </c:pt>
                <c:pt idx="529">
                  <c:v>74.617416783917307</c:v>
                </c:pt>
                <c:pt idx="530">
                  <c:v>75.14260236425558</c:v>
                </c:pt>
                <c:pt idx="531">
                  <c:v>75.292791058873789</c:v>
                </c:pt>
                <c:pt idx="532">
                  <c:v>75.340619494008038</c:v>
                </c:pt>
                <c:pt idx="533">
                  <c:v>75.350242650226079</c:v>
                </c:pt>
                <c:pt idx="534">
                  <c:v>75.39859931391085</c:v>
                </c:pt>
                <c:pt idx="535">
                  <c:v>75.455546378841348</c:v>
                </c:pt>
                <c:pt idx="536">
                  <c:v>75.456018981450057</c:v>
                </c:pt>
                <c:pt idx="537">
                  <c:v>75.470699698836796</c:v>
                </c:pt>
                <c:pt idx="538">
                  <c:v>76.07975855045855</c:v>
                </c:pt>
                <c:pt idx="539">
                  <c:v>76.506526984889533</c:v>
                </c:pt>
                <c:pt idx="540">
                  <c:v>76.519002960433085</c:v>
                </c:pt>
                <c:pt idx="541">
                  <c:v>76.519206429243837</c:v>
                </c:pt>
                <c:pt idx="542">
                  <c:v>76.561869673329426</c:v>
                </c:pt>
                <c:pt idx="543">
                  <c:v>76.569670477669519</c:v>
                </c:pt>
                <c:pt idx="544">
                  <c:v>76.644624539889165</c:v>
                </c:pt>
                <c:pt idx="545">
                  <c:v>76.593300266160071</c:v>
                </c:pt>
                <c:pt idx="546">
                  <c:v>76.954279716693549</c:v>
                </c:pt>
                <c:pt idx="547">
                  <c:v>77.239189931397505</c:v>
                </c:pt>
                <c:pt idx="548">
                  <c:v>77.330814565138795</c:v>
                </c:pt>
                <c:pt idx="549">
                  <c:v>77.495459097553649</c:v>
                </c:pt>
                <c:pt idx="550">
                  <c:v>77.500132225147624</c:v>
                </c:pt>
                <c:pt idx="551">
                  <c:v>77.501447082513408</c:v>
                </c:pt>
                <c:pt idx="552">
                  <c:v>77.60039590063684</c:v>
                </c:pt>
                <c:pt idx="553">
                  <c:v>77.768713445058566</c:v>
                </c:pt>
                <c:pt idx="554">
                  <c:v>77.600784655043199</c:v>
                </c:pt>
                <c:pt idx="555">
                  <c:v>77.455987922120158</c:v>
                </c:pt>
                <c:pt idx="556">
                  <c:v>77.394717640237289</c:v>
                </c:pt>
                <c:pt idx="557">
                  <c:v>77.382546717344056</c:v>
                </c:pt>
                <c:pt idx="558">
                  <c:v>77.382001083986765</c:v>
                </c:pt>
                <c:pt idx="559">
                  <c:v>77.381111779887917</c:v>
                </c:pt>
                <c:pt idx="560">
                  <c:v>77.360252773578509</c:v>
                </c:pt>
                <c:pt idx="561">
                  <c:v>77.512882906651214</c:v>
                </c:pt>
                <c:pt idx="562">
                  <c:v>77.512907881781459</c:v>
                </c:pt>
                <c:pt idx="563">
                  <c:v>78.135947037212148</c:v>
                </c:pt>
                <c:pt idx="564">
                  <c:v>78.078098111899024</c:v>
                </c:pt>
                <c:pt idx="565">
                  <c:v>78.340862699931662</c:v>
                </c:pt>
                <c:pt idx="566">
                  <c:v>77.688537754692064</c:v>
                </c:pt>
                <c:pt idx="567">
                  <c:v>77.765933270255402</c:v>
                </c:pt>
                <c:pt idx="568">
                  <c:v>77.902207870186828</c:v>
                </c:pt>
                <c:pt idx="569">
                  <c:v>77.902279826328979</c:v>
                </c:pt>
                <c:pt idx="570">
                  <c:v>77.909569333507633</c:v>
                </c:pt>
                <c:pt idx="571">
                  <c:v>77.909660433632624</c:v>
                </c:pt>
                <c:pt idx="572">
                  <c:v>77.853839942139118</c:v>
                </c:pt>
                <c:pt idx="573">
                  <c:v>77.853575182901096</c:v>
                </c:pt>
                <c:pt idx="574">
                  <c:v>77.67782811045052</c:v>
                </c:pt>
                <c:pt idx="575">
                  <c:v>77.674645510190928</c:v>
                </c:pt>
                <c:pt idx="576">
                  <c:v>77.674498761810085</c:v>
                </c:pt>
                <c:pt idx="577">
                  <c:v>77.184202003696058</c:v>
                </c:pt>
                <c:pt idx="578">
                  <c:v>77.173362574826271</c:v>
                </c:pt>
                <c:pt idx="579">
                  <c:v>77.114676767486898</c:v>
                </c:pt>
                <c:pt idx="580">
                  <c:v>77.002452904667948</c:v>
                </c:pt>
                <c:pt idx="581">
                  <c:v>76.779454121247497</c:v>
                </c:pt>
                <c:pt idx="582">
                  <c:v>76.779293866232692</c:v>
                </c:pt>
                <c:pt idx="583">
                  <c:v>76.849564936405073</c:v>
                </c:pt>
                <c:pt idx="584">
                  <c:v>76.403556236798778</c:v>
                </c:pt>
                <c:pt idx="585">
                  <c:v>76.390517051696108</c:v>
                </c:pt>
                <c:pt idx="586">
                  <c:v>76.383461682478483</c:v>
                </c:pt>
                <c:pt idx="587">
                  <c:v>76.134699568804066</c:v>
                </c:pt>
                <c:pt idx="588">
                  <c:v>75.829404509751797</c:v>
                </c:pt>
                <c:pt idx="589">
                  <c:v>76.103579909158071</c:v>
                </c:pt>
                <c:pt idx="590">
                  <c:v>76.411626820801146</c:v>
                </c:pt>
                <c:pt idx="591">
                  <c:v>76.100430683514048</c:v>
                </c:pt>
                <c:pt idx="592">
                  <c:v>75.405429892071979</c:v>
                </c:pt>
                <c:pt idx="593">
                  <c:v>74.781528961689844</c:v>
                </c:pt>
                <c:pt idx="594">
                  <c:v>74.358442561189207</c:v>
                </c:pt>
                <c:pt idx="595">
                  <c:v>73.776578188094135</c:v>
                </c:pt>
                <c:pt idx="596">
                  <c:v>74.541240340320201</c:v>
                </c:pt>
                <c:pt idx="597">
                  <c:v>73.15299304009018</c:v>
                </c:pt>
                <c:pt idx="598">
                  <c:v>71.940863693449145</c:v>
                </c:pt>
                <c:pt idx="599">
                  <c:v>71.899010300740954</c:v>
                </c:pt>
                <c:pt idx="600">
                  <c:v>71.893781453546339</c:v>
                </c:pt>
                <c:pt idx="601">
                  <c:v>70.439857619814802</c:v>
                </c:pt>
                <c:pt idx="602">
                  <c:v>69.568023510012523</c:v>
                </c:pt>
                <c:pt idx="603">
                  <c:v>63.596854976190862</c:v>
                </c:pt>
                <c:pt idx="604">
                  <c:v>63.479230789715608</c:v>
                </c:pt>
                <c:pt idx="605">
                  <c:v>62.524223834573533</c:v>
                </c:pt>
                <c:pt idx="606">
                  <c:v>59.377843921007184</c:v>
                </c:pt>
                <c:pt idx="607">
                  <c:v>59.318755498631376</c:v>
                </c:pt>
                <c:pt idx="608">
                  <c:v>57.611776082110694</c:v>
                </c:pt>
                <c:pt idx="609">
                  <c:v>52.929468781879081</c:v>
                </c:pt>
                <c:pt idx="610">
                  <c:v>43.700721045843196</c:v>
                </c:pt>
                <c:pt idx="611">
                  <c:v>43.484204630568236</c:v>
                </c:pt>
                <c:pt idx="612">
                  <c:v>43.125973578105018</c:v>
                </c:pt>
                <c:pt idx="613">
                  <c:v>38.566853470966755</c:v>
                </c:pt>
                <c:pt idx="614">
                  <c:v>27.814352595100807</c:v>
                </c:pt>
                <c:pt idx="615">
                  <c:v>24.812256687968727</c:v>
                </c:pt>
                <c:pt idx="616">
                  <c:v>24.238500969987417</c:v>
                </c:pt>
                <c:pt idx="617">
                  <c:v>21.251347513074986</c:v>
                </c:pt>
                <c:pt idx="618">
                  <c:v>19.863595853526054</c:v>
                </c:pt>
                <c:pt idx="619">
                  <c:v>18.082791226958687</c:v>
                </c:pt>
                <c:pt idx="620">
                  <c:v>17.307716539021676</c:v>
                </c:pt>
                <c:pt idx="621">
                  <c:v>17.180726418963285</c:v>
                </c:pt>
                <c:pt idx="622">
                  <c:v>16.436636631517668</c:v>
                </c:pt>
                <c:pt idx="623">
                  <c:v>15.511027143180343</c:v>
                </c:pt>
                <c:pt idx="624">
                  <c:v>15.221152016851518</c:v>
                </c:pt>
                <c:pt idx="625">
                  <c:v>14.856830525022776</c:v>
                </c:pt>
                <c:pt idx="626">
                  <c:v>14.351808358681753</c:v>
                </c:pt>
                <c:pt idx="627">
                  <c:v>14.159759658223507</c:v>
                </c:pt>
                <c:pt idx="628">
                  <c:v>14.101238764980918</c:v>
                </c:pt>
                <c:pt idx="629">
                  <c:v>14.141850254370338</c:v>
                </c:pt>
                <c:pt idx="630">
                  <c:v>14.443137821370431</c:v>
                </c:pt>
                <c:pt idx="631">
                  <c:v>14.67262551848308</c:v>
                </c:pt>
                <c:pt idx="632">
                  <c:v>15.880763566817487</c:v>
                </c:pt>
                <c:pt idx="633">
                  <c:v>16.36227389633931</c:v>
                </c:pt>
                <c:pt idx="634">
                  <c:v>16.744462151234352</c:v>
                </c:pt>
                <c:pt idx="635">
                  <c:v>18.730689392595586</c:v>
                </c:pt>
                <c:pt idx="636">
                  <c:v>19.310558593585373</c:v>
                </c:pt>
                <c:pt idx="637">
                  <c:v>19.745077765788349</c:v>
                </c:pt>
                <c:pt idx="638">
                  <c:v>21.852136772725832</c:v>
                </c:pt>
                <c:pt idx="639">
                  <c:v>24.326225280005424</c:v>
                </c:pt>
                <c:pt idx="640">
                  <c:v>29.171303648552598</c:v>
                </c:pt>
                <c:pt idx="641">
                  <c:v>29.181908510846945</c:v>
                </c:pt>
                <c:pt idx="642">
                  <c:v>34.204020323665937</c:v>
                </c:pt>
                <c:pt idx="643">
                  <c:v>34.350204008528145</c:v>
                </c:pt>
                <c:pt idx="644">
                  <c:v>43.035372299629465</c:v>
                </c:pt>
                <c:pt idx="645">
                  <c:v>42.945396913526267</c:v>
                </c:pt>
                <c:pt idx="646">
                  <c:v>50.321300603143193</c:v>
                </c:pt>
                <c:pt idx="647">
                  <c:v>50.374141012434194</c:v>
                </c:pt>
                <c:pt idx="648">
                  <c:v>52.067086077779571</c:v>
                </c:pt>
                <c:pt idx="649">
                  <c:v>55.550543949513056</c:v>
                </c:pt>
                <c:pt idx="650">
                  <c:v>55.612441659368017</c:v>
                </c:pt>
                <c:pt idx="651">
                  <c:v>58.591185491105193</c:v>
                </c:pt>
                <c:pt idx="652">
                  <c:v>63.020162327760936</c:v>
                </c:pt>
                <c:pt idx="653">
                  <c:v>67.483570602219771</c:v>
                </c:pt>
                <c:pt idx="654">
                  <c:v>69.073052296427207</c:v>
                </c:pt>
                <c:pt idx="655">
                  <c:v>69.572104852536455</c:v>
                </c:pt>
                <c:pt idx="656">
                  <c:v>72.355144405604918</c:v>
                </c:pt>
                <c:pt idx="657">
                  <c:v>72.538482165282119</c:v>
                </c:pt>
                <c:pt idx="658">
                  <c:v>72.572947338779144</c:v>
                </c:pt>
                <c:pt idx="659">
                  <c:v>72.690530914262212</c:v>
                </c:pt>
                <c:pt idx="660">
                  <c:v>73.418966226347706</c:v>
                </c:pt>
                <c:pt idx="661">
                  <c:v>73.624229603143178</c:v>
                </c:pt>
                <c:pt idx="662">
                  <c:v>73.826559097050449</c:v>
                </c:pt>
                <c:pt idx="663">
                  <c:v>75.785969051420679</c:v>
                </c:pt>
                <c:pt idx="664">
                  <c:v>75.436874448809945</c:v>
                </c:pt>
                <c:pt idx="665">
                  <c:v>76.016388434819959</c:v>
                </c:pt>
                <c:pt idx="666">
                  <c:v>76.274822717897919</c:v>
                </c:pt>
                <c:pt idx="667">
                  <c:v>76.295875731052718</c:v>
                </c:pt>
                <c:pt idx="668">
                  <c:v>75.905470723431094</c:v>
                </c:pt>
                <c:pt idx="669">
                  <c:v>75.430416462158817</c:v>
                </c:pt>
                <c:pt idx="670">
                  <c:v>76.060305635654558</c:v>
                </c:pt>
                <c:pt idx="671">
                  <c:v>76.063162549507624</c:v>
                </c:pt>
                <c:pt idx="672">
                  <c:v>76.063339664778496</c:v>
                </c:pt>
                <c:pt idx="673">
                  <c:v>76.073257181855269</c:v>
                </c:pt>
                <c:pt idx="674">
                  <c:v>76.122474854276405</c:v>
                </c:pt>
                <c:pt idx="675">
                  <c:v>77.030769665589474</c:v>
                </c:pt>
                <c:pt idx="676">
                  <c:v>77.743810224863196</c:v>
                </c:pt>
                <c:pt idx="677">
                  <c:v>77.744559459366911</c:v>
                </c:pt>
                <c:pt idx="678">
                  <c:v>77.157152671363221</c:v>
                </c:pt>
                <c:pt idx="679">
                  <c:v>77.157176087969049</c:v>
                </c:pt>
                <c:pt idx="680">
                  <c:v>77.325086124122066</c:v>
                </c:pt>
                <c:pt idx="681">
                  <c:v>77.392395943414641</c:v>
                </c:pt>
                <c:pt idx="682">
                  <c:v>77.397133904759315</c:v>
                </c:pt>
                <c:pt idx="683">
                  <c:v>77.397695941381187</c:v>
                </c:pt>
                <c:pt idx="684">
                  <c:v>77.515094831654125</c:v>
                </c:pt>
                <c:pt idx="685">
                  <c:v>77.433593806197067</c:v>
                </c:pt>
                <c:pt idx="686">
                  <c:v>77.363376953959445</c:v>
                </c:pt>
                <c:pt idx="687">
                  <c:v>77.421165877114873</c:v>
                </c:pt>
                <c:pt idx="688">
                  <c:v>77.423998009199408</c:v>
                </c:pt>
                <c:pt idx="689">
                  <c:v>77.424113050280994</c:v>
                </c:pt>
                <c:pt idx="690">
                  <c:v>77.424884928275446</c:v>
                </c:pt>
                <c:pt idx="691">
                  <c:v>77.431881383638128</c:v>
                </c:pt>
                <c:pt idx="692">
                  <c:v>77.466908850077502</c:v>
                </c:pt>
                <c:pt idx="693">
                  <c:v>77.451844856160179</c:v>
                </c:pt>
                <c:pt idx="694">
                  <c:v>77.451794046397296</c:v>
                </c:pt>
                <c:pt idx="695">
                  <c:v>77.45076520082965</c:v>
                </c:pt>
                <c:pt idx="696">
                  <c:v>77.421769682570527</c:v>
                </c:pt>
                <c:pt idx="697">
                  <c:v>77.421012362570949</c:v>
                </c:pt>
                <c:pt idx="698">
                  <c:v>77.420976034121637</c:v>
                </c:pt>
                <c:pt idx="699">
                  <c:v>77.411756160618935</c:v>
                </c:pt>
                <c:pt idx="700">
                  <c:v>77.778207630340177</c:v>
                </c:pt>
                <c:pt idx="701">
                  <c:v>77.778216770319801</c:v>
                </c:pt>
                <c:pt idx="702">
                  <c:v>77.812200087152902</c:v>
                </c:pt>
                <c:pt idx="703">
                  <c:v>77.451929800949344</c:v>
                </c:pt>
                <c:pt idx="704">
                  <c:v>77.444478318929427</c:v>
                </c:pt>
                <c:pt idx="705">
                  <c:v>77.437171244769345</c:v>
                </c:pt>
                <c:pt idx="706">
                  <c:v>77.351561065165797</c:v>
                </c:pt>
                <c:pt idx="707">
                  <c:v>77.347390343038199</c:v>
                </c:pt>
                <c:pt idx="708">
                  <c:v>77.342163342850711</c:v>
                </c:pt>
                <c:pt idx="709">
                  <c:v>77.188740062001116</c:v>
                </c:pt>
                <c:pt idx="710">
                  <c:v>77.199977389466838</c:v>
                </c:pt>
                <c:pt idx="711">
                  <c:v>76.817469244744927</c:v>
                </c:pt>
                <c:pt idx="712">
                  <c:v>76.654558567795718</c:v>
                </c:pt>
                <c:pt idx="713">
                  <c:v>76.648015751705969</c:v>
                </c:pt>
                <c:pt idx="714">
                  <c:v>76.275515287431688</c:v>
                </c:pt>
                <c:pt idx="715">
                  <c:v>76.264267807702836</c:v>
                </c:pt>
                <c:pt idx="716">
                  <c:v>75.661246794022844</c:v>
                </c:pt>
                <c:pt idx="717">
                  <c:v>75.646903310205417</c:v>
                </c:pt>
                <c:pt idx="718">
                  <c:v>75.465265052407332</c:v>
                </c:pt>
                <c:pt idx="719">
                  <c:v>75.421396397505418</c:v>
                </c:pt>
                <c:pt idx="720">
                  <c:v>74.77651246040783</c:v>
                </c:pt>
                <c:pt idx="721">
                  <c:v>74.565271688877758</c:v>
                </c:pt>
                <c:pt idx="722">
                  <c:v>74.72276646551876</c:v>
                </c:pt>
                <c:pt idx="723">
                  <c:v>74.312942098749048</c:v>
                </c:pt>
                <c:pt idx="724">
                  <c:v>72.467739858032814</c:v>
                </c:pt>
                <c:pt idx="725">
                  <c:v>72.174107284476008</c:v>
                </c:pt>
                <c:pt idx="726">
                  <c:v>72.139596808458208</c:v>
                </c:pt>
                <c:pt idx="727">
                  <c:v>71.202393301837603</c:v>
                </c:pt>
                <c:pt idx="728">
                  <c:v>69.811720901980493</c:v>
                </c:pt>
                <c:pt idx="729">
                  <c:v>69.799634768543825</c:v>
                </c:pt>
                <c:pt idx="730">
                  <c:v>69.777623545467918</c:v>
                </c:pt>
                <c:pt idx="731">
                  <c:v>69.316257975439839</c:v>
                </c:pt>
                <c:pt idx="732">
                  <c:v>68.899914535462329</c:v>
                </c:pt>
                <c:pt idx="733">
                  <c:v>67.690990364284659</c:v>
                </c:pt>
                <c:pt idx="734">
                  <c:v>65.4014049568367</c:v>
                </c:pt>
                <c:pt idx="735">
                  <c:v>57.663601058131803</c:v>
                </c:pt>
                <c:pt idx="736">
                  <c:v>57.606212134722668</c:v>
                </c:pt>
                <c:pt idx="737">
                  <c:v>49.886794038082954</c:v>
                </c:pt>
                <c:pt idx="738">
                  <c:v>46.596710844436622</c:v>
                </c:pt>
                <c:pt idx="739">
                  <c:v>42.849228158001999</c:v>
                </c:pt>
                <c:pt idx="740">
                  <c:v>42.760978819262355</c:v>
                </c:pt>
                <c:pt idx="741">
                  <c:v>42.582659458864107</c:v>
                </c:pt>
                <c:pt idx="742">
                  <c:v>40.266476200820307</c:v>
                </c:pt>
                <c:pt idx="743">
                  <c:v>30.25737081639614</c:v>
                </c:pt>
                <c:pt idx="744">
                  <c:v>25.434009142343786</c:v>
                </c:pt>
                <c:pt idx="745">
                  <c:v>25.36724134231995</c:v>
                </c:pt>
                <c:pt idx="746">
                  <c:v>25.314832767973392</c:v>
                </c:pt>
                <c:pt idx="747">
                  <c:v>21.115518251617392</c:v>
                </c:pt>
                <c:pt idx="748">
                  <c:v>18.489851527784491</c:v>
                </c:pt>
                <c:pt idx="749">
                  <c:v>18.120720555909337</c:v>
                </c:pt>
                <c:pt idx="750">
                  <c:v>17.800274292488091</c:v>
                </c:pt>
                <c:pt idx="751">
                  <c:v>17.172534993465256</c:v>
                </c:pt>
                <c:pt idx="752">
                  <c:v>15.992674494591654</c:v>
                </c:pt>
                <c:pt idx="753">
                  <c:v>15.830625355337837</c:v>
                </c:pt>
                <c:pt idx="754">
                  <c:v>14.713284799924132</c:v>
                </c:pt>
                <c:pt idx="755">
                  <c:v>14.227474252005521</c:v>
                </c:pt>
                <c:pt idx="756">
                  <c:v>14.08083430428187</c:v>
                </c:pt>
                <c:pt idx="757">
                  <c:v>14.017744632425064</c:v>
                </c:pt>
                <c:pt idx="758">
                  <c:v>14.027503266621936</c:v>
                </c:pt>
                <c:pt idx="759">
                  <c:v>14.034956045234143</c:v>
                </c:pt>
                <c:pt idx="760">
                  <c:v>14.104239941062572</c:v>
                </c:pt>
                <c:pt idx="761">
                  <c:v>14.108613950735148</c:v>
                </c:pt>
                <c:pt idx="762">
                  <c:v>16.148521118240691</c:v>
                </c:pt>
                <c:pt idx="763">
                  <c:v>18.818809609033114</c:v>
                </c:pt>
                <c:pt idx="764">
                  <c:v>19.48163887989454</c:v>
                </c:pt>
                <c:pt idx="765">
                  <c:v>18.870650561222973</c:v>
                </c:pt>
                <c:pt idx="766">
                  <c:v>19.513757898757817</c:v>
                </c:pt>
                <c:pt idx="767">
                  <c:v>19.996656279452338</c:v>
                </c:pt>
                <c:pt idx="768">
                  <c:v>27.002092735882119</c:v>
                </c:pt>
                <c:pt idx="769">
                  <c:v>27.02225916843588</c:v>
                </c:pt>
                <c:pt idx="770">
                  <c:v>27.04233135662211</c:v>
                </c:pt>
                <c:pt idx="771">
                  <c:v>35.941660258086245</c:v>
                </c:pt>
                <c:pt idx="772">
                  <c:v>36.310222663101278</c:v>
                </c:pt>
                <c:pt idx="773">
                  <c:v>36.425733424842605</c:v>
                </c:pt>
                <c:pt idx="774">
                  <c:v>54.860552366439244</c:v>
                </c:pt>
                <c:pt idx="775">
                  <c:v>60.395994880493184</c:v>
                </c:pt>
                <c:pt idx="776">
                  <c:v>63.361606453061071</c:v>
                </c:pt>
                <c:pt idx="777">
                  <c:v>62.663810510873013</c:v>
                </c:pt>
                <c:pt idx="778">
                  <c:v>62.664530787699789</c:v>
                </c:pt>
                <c:pt idx="779">
                  <c:v>63.433333812242495</c:v>
                </c:pt>
                <c:pt idx="780">
                  <c:v>64.540413138842226</c:v>
                </c:pt>
                <c:pt idx="781">
                  <c:v>64.541567224825826</c:v>
                </c:pt>
                <c:pt idx="782">
                  <c:v>64.589635702050018</c:v>
                </c:pt>
                <c:pt idx="783">
                  <c:v>68.387129639073521</c:v>
                </c:pt>
                <c:pt idx="784">
                  <c:v>69.845458244617276</c:v>
                </c:pt>
                <c:pt idx="785">
                  <c:v>71.161139643886912</c:v>
                </c:pt>
                <c:pt idx="786">
                  <c:v>71.161589028230097</c:v>
                </c:pt>
                <c:pt idx="787">
                  <c:v>71.191788824953775</c:v>
                </c:pt>
                <c:pt idx="788">
                  <c:v>73.153983699962836</c:v>
                </c:pt>
                <c:pt idx="789">
                  <c:v>71.871123304153244</c:v>
                </c:pt>
                <c:pt idx="790">
                  <c:v>72.834037452132819</c:v>
                </c:pt>
                <c:pt idx="791">
                  <c:v>73.448725088645617</c:v>
                </c:pt>
                <c:pt idx="792">
                  <c:v>73.767466084690724</c:v>
                </c:pt>
                <c:pt idx="793">
                  <c:v>73.908470250467019</c:v>
                </c:pt>
                <c:pt idx="794">
                  <c:v>73.909439578750508</c:v>
                </c:pt>
                <c:pt idx="795">
                  <c:v>74.737685909203378</c:v>
                </c:pt>
                <c:pt idx="796">
                  <c:v>74.750242735767472</c:v>
                </c:pt>
                <c:pt idx="797">
                  <c:v>74.750254494068287</c:v>
                </c:pt>
                <c:pt idx="798">
                  <c:v>75.366106566726259</c:v>
                </c:pt>
                <c:pt idx="799">
                  <c:v>75.376832111413719</c:v>
                </c:pt>
                <c:pt idx="800">
                  <c:v>75.385547571885454</c:v>
                </c:pt>
                <c:pt idx="801">
                  <c:v>75.556981932363684</c:v>
                </c:pt>
                <c:pt idx="802">
                  <c:v>75.617668335289252</c:v>
                </c:pt>
                <c:pt idx="803">
                  <c:v>75.661048145555995</c:v>
                </c:pt>
                <c:pt idx="804">
                  <c:v>75.724232068500839</c:v>
                </c:pt>
                <c:pt idx="805">
                  <c:v>75.728490428106952</c:v>
                </c:pt>
                <c:pt idx="806">
                  <c:v>75.732069403559748</c:v>
                </c:pt>
                <c:pt idx="807">
                  <c:v>75.856095561670983</c:v>
                </c:pt>
                <c:pt idx="808">
                  <c:v>75.859633012405936</c:v>
                </c:pt>
                <c:pt idx="809">
                  <c:v>75.902641607087887</c:v>
                </c:pt>
                <c:pt idx="810">
                  <c:v>76.141820682780647</c:v>
                </c:pt>
                <c:pt idx="811">
                  <c:v>76.378379975023506</c:v>
                </c:pt>
                <c:pt idx="812">
                  <c:v>76.378654750150218</c:v>
                </c:pt>
                <c:pt idx="813">
                  <c:v>76.386695738791019</c:v>
                </c:pt>
                <c:pt idx="814">
                  <c:v>76.61645856272267</c:v>
                </c:pt>
                <c:pt idx="815">
                  <c:v>76.626526723631727</c:v>
                </c:pt>
                <c:pt idx="816">
                  <c:v>76.626769040593942</c:v>
                </c:pt>
                <c:pt idx="817">
                  <c:v>76.73544273834888</c:v>
                </c:pt>
                <c:pt idx="818">
                  <c:v>76.918053579971627</c:v>
                </c:pt>
                <c:pt idx="819">
                  <c:v>76.915861822699824</c:v>
                </c:pt>
                <c:pt idx="820">
                  <c:v>76.831394674702906</c:v>
                </c:pt>
                <c:pt idx="821">
                  <c:v>76.826458147854822</c:v>
                </c:pt>
                <c:pt idx="822">
                  <c:v>76.824255127984188</c:v>
                </c:pt>
                <c:pt idx="823">
                  <c:v>76.759168488314359</c:v>
                </c:pt>
                <c:pt idx="824">
                  <c:v>76.711366944014529</c:v>
                </c:pt>
                <c:pt idx="825">
                  <c:v>76.982309904490279</c:v>
                </c:pt>
                <c:pt idx="826">
                  <c:v>76.851958702516143</c:v>
                </c:pt>
                <c:pt idx="827">
                  <c:v>77.018521277387364</c:v>
                </c:pt>
                <c:pt idx="828">
                  <c:v>77.018538388671388</c:v>
                </c:pt>
                <c:pt idx="829">
                  <c:v>76.474866158928478</c:v>
                </c:pt>
                <c:pt idx="830">
                  <c:v>76.411165917561192</c:v>
                </c:pt>
                <c:pt idx="831">
                  <c:v>76.573738316222858</c:v>
                </c:pt>
                <c:pt idx="832">
                  <c:v>76.582495594918342</c:v>
                </c:pt>
                <c:pt idx="833">
                  <c:v>76.58270442497448</c:v>
                </c:pt>
                <c:pt idx="834">
                  <c:v>76.814221267601667</c:v>
                </c:pt>
                <c:pt idx="835">
                  <c:v>76.819429613141736</c:v>
                </c:pt>
                <c:pt idx="836">
                  <c:v>76.824396438988941</c:v>
                </c:pt>
                <c:pt idx="837">
                  <c:v>76.863982087149338</c:v>
                </c:pt>
                <c:pt idx="838">
                  <c:v>76.912920258865526</c:v>
                </c:pt>
                <c:pt idx="839">
                  <c:v>76.826883702132648</c:v>
                </c:pt>
                <c:pt idx="840">
                  <c:v>76.6547923281137</c:v>
                </c:pt>
                <c:pt idx="841">
                  <c:v>75.816555484083821</c:v>
                </c:pt>
                <c:pt idx="842">
                  <c:v>75.785445758701258</c:v>
                </c:pt>
                <c:pt idx="843">
                  <c:v>75.70374901209864</c:v>
                </c:pt>
                <c:pt idx="844">
                  <c:v>74.965342902526373</c:v>
                </c:pt>
                <c:pt idx="845">
                  <c:v>75.11632921689565</c:v>
                </c:pt>
                <c:pt idx="846">
                  <c:v>75.504170406935884</c:v>
                </c:pt>
                <c:pt idx="847">
                  <c:v>75.656447166280486</c:v>
                </c:pt>
                <c:pt idx="848">
                  <c:v>75.479349831295181</c:v>
                </c:pt>
                <c:pt idx="849">
                  <c:v>75.16646120436647</c:v>
                </c:pt>
                <c:pt idx="850">
                  <c:v>74.712226621170629</c:v>
                </c:pt>
                <c:pt idx="851">
                  <c:v>73.751968016192748</c:v>
                </c:pt>
                <c:pt idx="852">
                  <c:v>73.365456080408919</c:v>
                </c:pt>
                <c:pt idx="853">
                  <c:v>73.350227236646688</c:v>
                </c:pt>
                <c:pt idx="854">
                  <c:v>73.345717704189269</c:v>
                </c:pt>
                <c:pt idx="855">
                  <c:v>72.564932871354529</c:v>
                </c:pt>
                <c:pt idx="856">
                  <c:v>72.064142723063384</c:v>
                </c:pt>
                <c:pt idx="857">
                  <c:v>69.641153037574298</c:v>
                </c:pt>
                <c:pt idx="858">
                  <c:v>69.605268225008487</c:v>
                </c:pt>
                <c:pt idx="859">
                  <c:v>69.604106116478846</c:v>
                </c:pt>
                <c:pt idx="860">
                  <c:v>69.58453833288435</c:v>
                </c:pt>
                <c:pt idx="861">
                  <c:v>69.5505566849384</c:v>
                </c:pt>
                <c:pt idx="862">
                  <c:v>66.814017124062616</c:v>
                </c:pt>
                <c:pt idx="863">
                  <c:v>64.855511160299088</c:v>
                </c:pt>
                <c:pt idx="864">
                  <c:v>59.042852268876501</c:v>
                </c:pt>
                <c:pt idx="865">
                  <c:v>59.119546715153206</c:v>
                </c:pt>
                <c:pt idx="866">
                  <c:v>57.703532898820058</c:v>
                </c:pt>
                <c:pt idx="867">
                  <c:v>54.357753137597975</c:v>
                </c:pt>
                <c:pt idx="868">
                  <c:v>54.285667985970832</c:v>
                </c:pt>
                <c:pt idx="869">
                  <c:v>49.410392143867149</c:v>
                </c:pt>
                <c:pt idx="870">
                  <c:v>46.563091098326325</c:v>
                </c:pt>
                <c:pt idx="871">
                  <c:v>46.504609160333224</c:v>
                </c:pt>
                <c:pt idx="872">
                  <c:v>40.487420862858954</c:v>
                </c:pt>
                <c:pt idx="873">
                  <c:v>40.396932685607808</c:v>
                </c:pt>
                <c:pt idx="874">
                  <c:v>38.658607003225974</c:v>
                </c:pt>
                <c:pt idx="875">
                  <c:v>33.215805786230305</c:v>
                </c:pt>
                <c:pt idx="876">
                  <c:v>31.09705983205227</c:v>
                </c:pt>
                <c:pt idx="877">
                  <c:v>29.069192088364524</c:v>
                </c:pt>
                <c:pt idx="878">
                  <c:v>26.517933142859995</c:v>
                </c:pt>
                <c:pt idx="879">
                  <c:v>25.441493634944127</c:v>
                </c:pt>
                <c:pt idx="880">
                  <c:v>22.490289794461539</c:v>
                </c:pt>
                <c:pt idx="881">
                  <c:v>21.936662084045278</c:v>
                </c:pt>
                <c:pt idx="882">
                  <c:v>21.330047589895827</c:v>
                </c:pt>
                <c:pt idx="883">
                  <c:v>19.373950613241018</c:v>
                </c:pt>
                <c:pt idx="884">
                  <c:v>18.381707700656445</c:v>
                </c:pt>
                <c:pt idx="885">
                  <c:v>16.045136955589452</c:v>
                </c:pt>
                <c:pt idx="886">
                  <c:v>14.070642070522124</c:v>
                </c:pt>
                <c:pt idx="887">
                  <c:v>13.41231822810405</c:v>
                </c:pt>
                <c:pt idx="888">
                  <c:v>12.932563584934202</c:v>
                </c:pt>
                <c:pt idx="889">
                  <c:v>12.163472988211414</c:v>
                </c:pt>
                <c:pt idx="890">
                  <c:v>11.971297234847261</c:v>
                </c:pt>
                <c:pt idx="891">
                  <c:v>11.156396842009288</c:v>
                </c:pt>
                <c:pt idx="892">
                  <c:v>10.629420379917272</c:v>
                </c:pt>
                <c:pt idx="893">
                  <c:v>10.59684371320362</c:v>
                </c:pt>
                <c:pt idx="894">
                  <c:v>10.575242291915998</c:v>
                </c:pt>
                <c:pt idx="895">
                  <c:v>10.483858127797692</c:v>
                </c:pt>
                <c:pt idx="896">
                  <c:v>9.3177511234926182</c:v>
                </c:pt>
                <c:pt idx="897">
                  <c:v>7.9449835929096491</c:v>
                </c:pt>
                <c:pt idx="898">
                  <c:v>7.8553885546634845</c:v>
                </c:pt>
                <c:pt idx="899">
                  <c:v>7.9462212751347137</c:v>
                </c:pt>
                <c:pt idx="900">
                  <c:v>7.3320647860297985</c:v>
                </c:pt>
                <c:pt idx="901">
                  <c:v>6.3740309274210167</c:v>
                </c:pt>
                <c:pt idx="902">
                  <c:v>6.2716343790617621</c:v>
                </c:pt>
                <c:pt idx="903">
                  <c:v>5.7972690683118788</c:v>
                </c:pt>
                <c:pt idx="904">
                  <c:v>5.1694572652912871</c:v>
                </c:pt>
                <c:pt idx="905">
                  <c:v>4.7864560566505228</c:v>
                </c:pt>
                <c:pt idx="906">
                  <c:v>4.4535877141984175</c:v>
                </c:pt>
                <c:pt idx="907">
                  <c:v>4.0382112913113994</c:v>
                </c:pt>
                <c:pt idx="908">
                  <c:v>4.0345089295906664</c:v>
                </c:pt>
                <c:pt idx="909">
                  <c:v>3.80974122131521</c:v>
                </c:pt>
                <c:pt idx="910">
                  <c:v>3.8086782010295477</c:v>
                </c:pt>
                <c:pt idx="911">
                  <c:v>3.5035551849741391</c:v>
                </c:pt>
                <c:pt idx="912">
                  <c:v>3.3860731910340842</c:v>
                </c:pt>
                <c:pt idx="913">
                  <c:v>3.3546504431916611</c:v>
                </c:pt>
                <c:pt idx="914">
                  <c:v>3.3058271174112543</c:v>
                </c:pt>
                <c:pt idx="915">
                  <c:v>3.2564628693079585</c:v>
                </c:pt>
                <c:pt idx="916">
                  <c:v>3.1369448227634877</c:v>
                </c:pt>
                <c:pt idx="917">
                  <c:v>2.9185059894724388</c:v>
                </c:pt>
                <c:pt idx="918">
                  <c:v>2.5662189454420417</c:v>
                </c:pt>
                <c:pt idx="919">
                  <c:v>2.2459418234271604</c:v>
                </c:pt>
                <c:pt idx="920">
                  <c:v>2.1730715954792794</c:v>
                </c:pt>
                <c:pt idx="921">
                  <c:v>2.1388172691553176</c:v>
                </c:pt>
                <c:pt idx="922">
                  <c:v>2.1294001616264602</c:v>
                </c:pt>
                <c:pt idx="923">
                  <c:v>2.0484693456407808</c:v>
                </c:pt>
                <c:pt idx="924">
                  <c:v>2.0354853593900417</c:v>
                </c:pt>
                <c:pt idx="925">
                  <c:v>1.9131400734427719</c:v>
                </c:pt>
                <c:pt idx="926">
                  <c:v>1.7478616023754792</c:v>
                </c:pt>
                <c:pt idx="927">
                  <c:v>1.58747560603654</c:v>
                </c:pt>
                <c:pt idx="928">
                  <c:v>1.5794375232640261</c:v>
                </c:pt>
                <c:pt idx="929">
                  <c:v>1.523843701426385</c:v>
                </c:pt>
                <c:pt idx="930">
                  <c:v>1.4988388522219496</c:v>
                </c:pt>
                <c:pt idx="931">
                  <c:v>1.3908992589438434</c:v>
                </c:pt>
                <c:pt idx="932">
                  <c:v>1.3306756285875203</c:v>
                </c:pt>
                <c:pt idx="933">
                  <c:v>1.3296021097997162</c:v>
                </c:pt>
                <c:pt idx="934">
                  <c:v>1.2526365524594723</c:v>
                </c:pt>
                <c:pt idx="935">
                  <c:v>1.1416400658494379</c:v>
                </c:pt>
                <c:pt idx="936">
                  <c:v>1.0991715626457359</c:v>
                </c:pt>
                <c:pt idx="937">
                  <c:v>1.0338626614169659</c:v>
                </c:pt>
                <c:pt idx="938">
                  <c:v>0.96316124144786452</c:v>
                </c:pt>
                <c:pt idx="939">
                  <c:v>0.9603294019166746</c:v>
                </c:pt>
                <c:pt idx="940">
                  <c:v>0.92943488470297675</c:v>
                </c:pt>
                <c:pt idx="941">
                  <c:v>0.88254557769785413</c:v>
                </c:pt>
                <c:pt idx="942">
                  <c:v>0.84729735731624911</c:v>
                </c:pt>
                <c:pt idx="943">
                  <c:v>0.80439045976045653</c:v>
                </c:pt>
                <c:pt idx="944">
                  <c:v>0.65458678654546754</c:v>
                </c:pt>
                <c:pt idx="945">
                  <c:v>0.65119591244776698</c:v>
                </c:pt>
                <c:pt idx="946">
                  <c:v>0.63237211889909861</c:v>
                </c:pt>
                <c:pt idx="947">
                  <c:v>0.62929366010435972</c:v>
                </c:pt>
                <c:pt idx="948">
                  <c:v>0.63077347772018977</c:v>
                </c:pt>
                <c:pt idx="949">
                  <c:v>0.6325877540470235</c:v>
                </c:pt>
                <c:pt idx="950">
                  <c:v>0.62725894212072475</c:v>
                </c:pt>
                <c:pt idx="951">
                  <c:v>0.62631365624388113</c:v>
                </c:pt>
                <c:pt idx="952">
                  <c:v>0.6125073308031187</c:v>
                </c:pt>
                <c:pt idx="953">
                  <c:v>0.61183918874948762</c:v>
                </c:pt>
                <c:pt idx="954">
                  <c:v>0.58508516880107586</c:v>
                </c:pt>
                <c:pt idx="955">
                  <c:v>0.50801985404641004</c:v>
                </c:pt>
                <c:pt idx="956">
                  <c:v>0.49554558721734654</c:v>
                </c:pt>
                <c:pt idx="957">
                  <c:v>0.45872439122494091</c:v>
                </c:pt>
                <c:pt idx="958">
                  <c:v>0.42258516084518832</c:v>
                </c:pt>
                <c:pt idx="959">
                  <c:v>0.38421330927560504</c:v>
                </c:pt>
                <c:pt idx="960">
                  <c:v>0.37394661943690438</c:v>
                </c:pt>
                <c:pt idx="961">
                  <c:v>0.36193588495906287</c:v>
                </c:pt>
                <c:pt idx="962">
                  <c:v>0.36157982437146002</c:v>
                </c:pt>
                <c:pt idx="963">
                  <c:v>0.31578819435893213</c:v>
                </c:pt>
                <c:pt idx="964">
                  <c:v>0.31281782426243465</c:v>
                </c:pt>
                <c:pt idx="965">
                  <c:v>0.2897108290329744</c:v>
                </c:pt>
                <c:pt idx="966">
                  <c:v>0.24262810142349628</c:v>
                </c:pt>
                <c:pt idx="967">
                  <c:v>0.2310090897807564</c:v>
                </c:pt>
                <c:pt idx="968">
                  <c:v>0.23024444744146877</c:v>
                </c:pt>
                <c:pt idx="969">
                  <c:v>0.22972222011340795</c:v>
                </c:pt>
                <c:pt idx="970">
                  <c:v>0.22510705128321967</c:v>
                </c:pt>
                <c:pt idx="971">
                  <c:v>0.23288820868309054</c:v>
                </c:pt>
                <c:pt idx="972">
                  <c:v>0.22714963718605721</c:v>
                </c:pt>
                <c:pt idx="973">
                  <c:v>0.20697453448424341</c:v>
                </c:pt>
                <c:pt idx="974">
                  <c:v>0.17865778221984588</c:v>
                </c:pt>
                <c:pt idx="975">
                  <c:v>0.17061202063116909</c:v>
                </c:pt>
                <c:pt idx="976">
                  <c:v>0.16387943571495339</c:v>
                </c:pt>
                <c:pt idx="977">
                  <c:v>0.14809388728025474</c:v>
                </c:pt>
                <c:pt idx="978">
                  <c:v>0.13836190255599423</c:v>
                </c:pt>
                <c:pt idx="979">
                  <c:v>0.11753338593491662</c:v>
                </c:pt>
                <c:pt idx="980">
                  <c:v>0.11074537007053974</c:v>
                </c:pt>
                <c:pt idx="981">
                  <c:v>0.10789707349274467</c:v>
                </c:pt>
                <c:pt idx="982">
                  <c:v>0.10086053585392757</c:v>
                </c:pt>
                <c:pt idx="983">
                  <c:v>8.7762211513303989E-2</c:v>
                </c:pt>
                <c:pt idx="984">
                  <c:v>8.329095096424817E-2</c:v>
                </c:pt>
                <c:pt idx="985">
                  <c:v>7.3374688419393153E-2</c:v>
                </c:pt>
                <c:pt idx="986">
                  <c:v>6.9074538239172159E-2</c:v>
                </c:pt>
                <c:pt idx="987">
                  <c:v>6.1209169537351366E-2</c:v>
                </c:pt>
                <c:pt idx="988">
                  <c:v>5.554898349940627E-2</c:v>
                </c:pt>
              </c:numCache>
            </c:numRef>
          </c:yVal>
          <c:smooth val="1"/>
        </c:ser>
        <c:dLbls>
          <c:showLegendKey val="0"/>
          <c:showVal val="0"/>
          <c:showCatName val="0"/>
          <c:showSerName val="0"/>
          <c:showPercent val="0"/>
          <c:showBubbleSize val="0"/>
        </c:dLbls>
        <c:axId val="611723304"/>
        <c:axId val="611729968"/>
      </c:scatterChart>
      <c:valAx>
        <c:axId val="611723304"/>
        <c:scaling>
          <c:orientation val="minMax"/>
          <c:max val="0.15000000000000019"/>
          <c:min val="-0.15000000000000019"/>
        </c:scaling>
        <c:delete val="0"/>
        <c:axPos val="b"/>
        <c:title>
          <c:tx>
            <c:rich>
              <a:bodyPr/>
              <a:lstStyle/>
              <a:p>
                <a:pPr>
                  <a:defRPr/>
                </a:pPr>
                <a:r>
                  <a:rPr lang="en-US"/>
                  <a:t>z-coordinate along inner cable face [mm]</a:t>
                </a:r>
              </a:p>
            </c:rich>
          </c:tx>
          <c:overlay val="0"/>
        </c:title>
        <c:numFmt formatCode="General" sourceLinked="1"/>
        <c:majorTickMark val="out"/>
        <c:minorTickMark val="none"/>
        <c:tickLblPos val="nextTo"/>
        <c:crossAx val="611729968"/>
        <c:crosses val="autoZero"/>
        <c:crossBetween val="midCat"/>
      </c:valAx>
      <c:valAx>
        <c:axId val="611729968"/>
        <c:scaling>
          <c:orientation val="minMax"/>
        </c:scaling>
        <c:delete val="0"/>
        <c:axPos val="l"/>
        <c:title>
          <c:tx>
            <c:rich>
              <a:bodyPr rot="-5400000" vert="horz"/>
              <a:lstStyle/>
              <a:p>
                <a:pPr>
                  <a:defRPr/>
                </a:pPr>
                <a:r>
                  <a:rPr lang="en-US"/>
                  <a:t>Self Fiedl @ 1kA [mT]</a:t>
                </a:r>
              </a:p>
            </c:rich>
          </c:tx>
          <c:overlay val="0"/>
        </c:title>
        <c:numFmt formatCode="General" sourceLinked="0"/>
        <c:majorTickMark val="out"/>
        <c:minorTickMark val="none"/>
        <c:tickLblPos val="nextTo"/>
        <c:crossAx val="611723304"/>
        <c:crosses val="autoZero"/>
        <c:crossBetween val="midCat"/>
      </c:valAx>
      <c:spPr>
        <a:ln>
          <a:solidFill>
            <a:schemeClr val="tx1"/>
          </a:solidFill>
        </a:ln>
      </c:spPr>
    </c:plotArea>
    <c:legend>
      <c:legendPos val="r"/>
      <c:layout>
        <c:manualLayout>
          <c:xMode val="edge"/>
          <c:yMode val="edge"/>
          <c:x val="0.68132057480789154"/>
          <c:y val="7.2257932044208842E-2"/>
          <c:w val="0.24886803533219801"/>
          <c:h val="0.34167262521658331"/>
        </c:manualLayout>
      </c:layout>
      <c:overlay val="0"/>
    </c:legend>
    <c:plotVisOnly val="1"/>
    <c:dispBlanksAs val="gap"/>
    <c:showDLblsOverMax val="0"/>
  </c:chart>
  <c:spPr>
    <a:ln>
      <a:noFill/>
    </a:ln>
  </c:spPr>
  <c:txPr>
    <a:bodyPr/>
    <a:lstStyle/>
    <a:p>
      <a:pPr>
        <a:defRPr sz="1050"/>
      </a:pPr>
      <a:endParaRPr lang="en-US"/>
    </a:p>
  </c:txPr>
  <c:externalData r:id="rId1">
    <c:autoUpdate val="0"/>
  </c:externalData>
</c:chartSpace>
</file>

<file path=ppt/drawings/_rels/drawing2.xml.rels><?xml version="1.0" encoding="UTF-8" standalone="yes"?>
<Relationships xmlns="http://schemas.openxmlformats.org/package/2006/relationships"><Relationship Id="rId1" Type="http://schemas.openxmlformats.org/officeDocument/2006/relationships/image" Target="../media/image16.pn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drawings/drawing1.xml><?xml version="1.0" encoding="utf-8"?>
<c:userShapes xmlns:c="http://schemas.openxmlformats.org/drawingml/2006/chart">
  <cdr:relSizeAnchor xmlns:cdr="http://schemas.openxmlformats.org/drawingml/2006/chartDrawing">
    <cdr:from>
      <cdr:x>0.62346</cdr:x>
      <cdr:y>0.42344</cdr:y>
    </cdr:from>
    <cdr:to>
      <cdr:x>0.96914</cdr:x>
      <cdr:y>0.55259</cdr:y>
    </cdr:to>
    <cdr:sp macro="" textlink="">
      <cdr:nvSpPr>
        <cdr:cNvPr id="2" name="Rectangle 1"/>
        <cdr:cNvSpPr/>
      </cdr:nvSpPr>
      <cdr:spPr>
        <a:xfrm xmlns:a="http://schemas.openxmlformats.org/drawingml/2006/main">
          <a:off x="3848100" y="1917125"/>
          <a:ext cx="2133600" cy="584775"/>
        </a:xfrm>
        <a:prstGeom xmlns:a="http://schemas.openxmlformats.org/drawingml/2006/main" prst="rect">
          <a:avLst/>
        </a:prstGeom>
      </cdr:spPr>
      <cdr:txBody>
        <a:bodyPr xmlns:a="http://schemas.openxmlformats.org/drawingml/2006/main" wrap="square">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defRPr/>
          </a:pPr>
          <a:r>
            <a:rPr lang="en-US" sz="1600" b="1" dirty="0" smtClean="0"/>
            <a:t>Cable was heat treated for 50 hr. @665C</a:t>
          </a:r>
          <a:endParaRPr lang="en-US" sz="1600" b="1" dirty="0"/>
        </a:p>
      </cdr:txBody>
    </cdr:sp>
  </cdr:relSizeAnchor>
  <cdr:relSizeAnchor xmlns:cdr="http://schemas.openxmlformats.org/drawingml/2006/chartDrawing">
    <cdr:from>
      <cdr:x>0.46416</cdr:x>
      <cdr:y>0.7237</cdr:y>
    </cdr:from>
    <cdr:to>
      <cdr:x>0.83213</cdr:x>
      <cdr:y>0.85286</cdr:y>
    </cdr:to>
    <cdr:sp macro="" textlink="">
      <cdr:nvSpPr>
        <cdr:cNvPr id="3" name="Rectangle 2"/>
        <cdr:cNvSpPr/>
      </cdr:nvSpPr>
      <cdr:spPr>
        <a:xfrm xmlns:a="http://schemas.openxmlformats.org/drawingml/2006/main">
          <a:off x="2864898" y="3276600"/>
          <a:ext cx="2271203" cy="584775"/>
        </a:xfrm>
        <a:prstGeom xmlns:a="http://schemas.openxmlformats.org/drawingml/2006/main" prst="rect">
          <a:avLst/>
        </a:prstGeom>
      </cdr:spPr>
      <cdr:txBody>
        <a:bodyPr xmlns:a="http://schemas.openxmlformats.org/drawingml/2006/main" wrap="square">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defRPr/>
          </a:pPr>
          <a:r>
            <a:rPr lang="en-US" sz="1600" b="1" dirty="0" smtClean="0"/>
            <a:t>Coil was heat treated for 48 hr. @650C</a:t>
          </a:r>
          <a:endParaRPr lang="en-US" sz="1600" b="1" dirty="0"/>
        </a:p>
      </cdr:txBody>
    </cdr:sp>
  </cdr:relSizeAnchor>
  <cdr:relSizeAnchor xmlns:cdr="http://schemas.openxmlformats.org/drawingml/2006/chartDrawing">
    <cdr:from>
      <cdr:x>0.11728</cdr:x>
      <cdr:y>0.52174</cdr:y>
    </cdr:from>
    <cdr:to>
      <cdr:x>0.38886</cdr:x>
      <cdr:y>0.66449</cdr:y>
    </cdr:to>
    <cdr:sp macro="" textlink="">
      <cdr:nvSpPr>
        <cdr:cNvPr id="4" name="TextBox 29"/>
        <cdr:cNvSpPr txBox="1"/>
      </cdr:nvSpPr>
      <cdr:spPr>
        <a:xfrm xmlns:a="http://schemas.openxmlformats.org/drawingml/2006/main">
          <a:off x="723900" y="2362200"/>
          <a:ext cx="1676246" cy="646331"/>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b="1" dirty="0">
              <a:solidFill>
                <a:srgbClr val="C00000"/>
              </a:solidFill>
            </a:rPr>
            <a:t>M</a:t>
          </a:r>
          <a:r>
            <a:rPr lang="en-US" b="1" dirty="0" smtClean="0">
              <a:solidFill>
                <a:srgbClr val="C00000"/>
              </a:solidFill>
            </a:rPr>
            <a:t>echanical limit</a:t>
          </a:r>
          <a:endParaRPr lang="en-US" b="1" dirty="0">
            <a:solidFill>
              <a:srgbClr val="C00000"/>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0.13889</cdr:x>
      <cdr:y>0.08383</cdr:y>
    </cdr:from>
    <cdr:to>
      <cdr:x>0.32698</cdr:x>
      <cdr:y>0.12961</cdr:y>
    </cdr:to>
    <cdr:sp macro="" textlink="">
      <cdr:nvSpPr>
        <cdr:cNvPr id="2" name="TextBox 1"/>
        <cdr:cNvSpPr txBox="1"/>
      </cdr:nvSpPr>
      <cdr:spPr>
        <a:xfrm xmlns:a="http://schemas.openxmlformats.org/drawingml/2006/main">
          <a:off x="1143000" y="379413"/>
          <a:ext cx="1547906" cy="20719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US" sz="1100" b="1" dirty="0"/>
            <a:t>Thickness  1.318±0.011</a:t>
          </a:r>
        </a:p>
        <a:p xmlns:a="http://schemas.openxmlformats.org/drawingml/2006/main">
          <a:r>
            <a:rPr lang="en-US" sz="1100" b="1" dirty="0"/>
            <a:t>Width  </a:t>
          </a:r>
          <a:r>
            <a:rPr lang="en-US" sz="1100" b="1" dirty="0" smtClean="0"/>
            <a:t>14.580±0.04</a:t>
          </a:r>
        </a:p>
        <a:p xmlns:a="http://schemas.openxmlformats.org/drawingml/2006/main">
          <a:r>
            <a:rPr lang="en-US" b="1" dirty="0" smtClean="0"/>
            <a:t>Lay Angle 14.56</a:t>
          </a:r>
          <a:endParaRPr lang="en-US" sz="1100" b="1" dirty="0"/>
        </a:p>
        <a:p xmlns:a="http://schemas.openxmlformats.org/drawingml/2006/main">
          <a:r>
            <a:rPr lang="en-US" sz="1100" b="1" dirty="0"/>
            <a:t>PF</a:t>
          </a:r>
          <a:r>
            <a:rPr lang="en-US" sz="1100" b="1" baseline="0" dirty="0"/>
            <a:t>  81.9</a:t>
          </a:r>
          <a:endParaRPr lang="en-US" sz="1100" b="1" dirty="0"/>
        </a:p>
      </cdr:txBody>
    </cdr:sp>
  </cdr:relSizeAnchor>
  <cdr:relSizeAnchor xmlns:cdr="http://schemas.openxmlformats.org/drawingml/2006/chartDrawing">
    <cdr:from>
      <cdr:x>0</cdr:x>
      <cdr:y>0</cdr:y>
    </cdr:from>
    <cdr:to>
      <cdr:x>0.00305</cdr:x>
      <cdr:y>0.00469</cdr:y>
    </cdr:to>
    <cdr:pic>
      <cdr:nvPicPr>
        <cdr:cNvPr id="3"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0.00305</cdr:x>
      <cdr:y>0.00469</cdr:y>
    </cdr:to>
    <cdr:pic>
      <cdr:nvPicPr>
        <cdr:cNvPr id="4"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0.00305</cdr:x>
      <cdr:y>0.00469</cdr:y>
    </cdr:to>
    <cdr:pic>
      <cdr:nvPicPr>
        <cdr:cNvPr id="5"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0.44444</cdr:x>
      <cdr:y>0.42055</cdr:y>
    </cdr:from>
    <cdr:to>
      <cdr:x>0.63253</cdr:x>
      <cdr:y>0.46634</cdr:y>
    </cdr:to>
    <cdr:sp macro="" textlink="">
      <cdr:nvSpPr>
        <cdr:cNvPr id="7" name="TextBox 1"/>
        <cdr:cNvSpPr txBox="1"/>
      </cdr:nvSpPr>
      <cdr:spPr>
        <a:xfrm xmlns:a="http://schemas.openxmlformats.org/drawingml/2006/main">
          <a:off x="3657600" y="1903413"/>
          <a:ext cx="1547905" cy="207244"/>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100" b="1" dirty="0"/>
            <a:t>Thickness  1.297±0.004</a:t>
          </a:r>
        </a:p>
        <a:p xmlns:a="http://schemas.openxmlformats.org/drawingml/2006/main">
          <a:r>
            <a:rPr lang="en-US" sz="1100" b="1" dirty="0"/>
            <a:t>Width  </a:t>
          </a:r>
          <a:r>
            <a:rPr lang="en-US" sz="1100" b="1" dirty="0" smtClean="0"/>
            <a:t>14.591±0.023</a:t>
          </a:r>
        </a:p>
        <a:p xmlns:a="http://schemas.openxmlformats.org/drawingml/2006/main">
          <a:r>
            <a:rPr lang="en-US" b="1" dirty="0" smtClean="0"/>
            <a:t>Lay Angle 15</a:t>
          </a:r>
          <a:endParaRPr lang="en-US" sz="1100" b="1" dirty="0"/>
        </a:p>
        <a:p xmlns:a="http://schemas.openxmlformats.org/drawingml/2006/main">
          <a:r>
            <a:rPr lang="en-US" sz="1100" b="1" dirty="0"/>
            <a:t>PF</a:t>
          </a:r>
          <a:r>
            <a:rPr lang="en-US" sz="1100" b="1" baseline="0" dirty="0"/>
            <a:t>  83.4</a:t>
          </a:r>
          <a:endParaRPr lang="en-US" sz="1100" b="1" dirty="0"/>
        </a:p>
      </cdr:txBody>
    </cdr:sp>
  </cdr:relSizeAnchor>
  <cdr:relSizeAnchor xmlns:cdr="http://schemas.openxmlformats.org/drawingml/2006/chartDrawing">
    <cdr:from>
      <cdr:x>0.79881</cdr:x>
      <cdr:y>0.58425</cdr:y>
    </cdr:from>
    <cdr:to>
      <cdr:x>0.9869</cdr:x>
      <cdr:y>0.63004</cdr:y>
    </cdr:to>
    <cdr:sp macro="" textlink="">
      <cdr:nvSpPr>
        <cdr:cNvPr id="11" name="TextBox 1"/>
        <cdr:cNvSpPr txBox="1"/>
      </cdr:nvSpPr>
      <cdr:spPr>
        <a:xfrm xmlns:a="http://schemas.openxmlformats.org/drawingml/2006/main">
          <a:off x="6391275" y="3038475"/>
          <a:ext cx="1504950" cy="23812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100" b="1"/>
            <a:t>Dial reading  0.019±0.002</a:t>
          </a:r>
        </a:p>
        <a:p xmlns:a="http://schemas.openxmlformats.org/drawingml/2006/main">
          <a:r>
            <a:rPr lang="en-US" sz="1100" b="1"/>
            <a:t>(Max-Min)/2  =</a:t>
          </a:r>
          <a:r>
            <a:rPr lang="en-US" sz="1100" b="1" baseline="0"/>
            <a:t> 0.0055</a:t>
          </a:r>
          <a:endParaRPr lang="en-US" sz="1100" b="1"/>
        </a:p>
      </cdr:txBody>
    </cdr:sp>
  </cdr:relSizeAnchor>
</c:userShapes>
</file>

<file path=ppt/drawings/drawing3.xml><?xml version="1.0" encoding="utf-8"?>
<c:userShapes xmlns:c="http://schemas.openxmlformats.org/drawingml/2006/chart">
  <cdr:relSizeAnchor xmlns:cdr="http://schemas.openxmlformats.org/drawingml/2006/chartDrawing">
    <cdr:from>
      <cdr:x>0.13826</cdr:x>
      <cdr:y>0.5102</cdr:y>
    </cdr:from>
    <cdr:to>
      <cdr:x>0.91255</cdr:x>
      <cdr:y>0.5102</cdr:y>
    </cdr:to>
    <cdr:cxnSp macro="">
      <cdr:nvCxnSpPr>
        <cdr:cNvPr id="3" name="Straight Arrow Connector 2"/>
        <cdr:cNvCxnSpPr/>
      </cdr:nvCxnSpPr>
      <cdr:spPr bwMode="auto">
        <a:xfrm xmlns:a="http://schemas.openxmlformats.org/drawingml/2006/main">
          <a:off x="762000" y="1905000"/>
          <a:ext cx="4267200" cy="0"/>
        </a:xfrm>
        <a:prstGeom xmlns:a="http://schemas.openxmlformats.org/drawingml/2006/main" prst="straightConnector1">
          <a:avLst/>
        </a:prstGeom>
        <a:noFill xmlns:a="http://schemas.openxmlformats.org/drawingml/2006/main"/>
        <a:ln xmlns:a="http://schemas.openxmlformats.org/drawingml/2006/main" w="9525" cap="flat" cmpd="sng" algn="ctr">
          <a:solidFill>
            <a:schemeClr val="tx1"/>
          </a:solidFill>
          <a:prstDash val="solid"/>
          <a:round/>
          <a:headEnd type="triangle" w="med" len="med"/>
          <a:tailEnd type="none"/>
        </a:ln>
        <a:effectLst xmlns:a="http://schemas.openxmlformats.org/drawingml/2006/main"/>
      </cdr:spPr>
    </cdr:cxnSp>
  </cdr:relSizeAnchor>
  <cdr:relSizeAnchor xmlns:cdr="http://schemas.openxmlformats.org/drawingml/2006/chartDrawing">
    <cdr:from>
      <cdr:x>0.41479</cdr:x>
      <cdr:y>0.40816</cdr:y>
    </cdr:from>
    <cdr:to>
      <cdr:x>0.92637</cdr:x>
      <cdr:y>0.5102</cdr:y>
    </cdr:to>
    <cdr:sp macro="" textlink="">
      <cdr:nvSpPr>
        <cdr:cNvPr id="5" name="TextBox 4"/>
        <cdr:cNvSpPr txBox="1"/>
      </cdr:nvSpPr>
      <cdr:spPr>
        <a:xfrm xmlns:a="http://schemas.openxmlformats.org/drawingml/2006/main">
          <a:off x="2286000" y="1524000"/>
          <a:ext cx="2819400" cy="381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b="1" dirty="0" smtClean="0"/>
            <a:t>Specs for </a:t>
          </a:r>
          <a:r>
            <a:rPr lang="en-US" sz="2000" b="1" dirty="0" err="1" smtClean="0"/>
            <a:t>I</a:t>
          </a:r>
          <a:r>
            <a:rPr lang="en-US" sz="2000" b="1" baseline="-25000" dirty="0" err="1" smtClean="0"/>
            <a:t>c</a:t>
          </a:r>
          <a:r>
            <a:rPr lang="en-US" sz="2000" b="1" dirty="0" smtClean="0"/>
            <a:t> Degradation</a:t>
          </a:r>
          <a:endParaRPr lang="en-US" sz="2000" b="1"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42" name="Rectangle 1026"/>
          <p:cNvSpPr>
            <a:spLocks noGrp="1" noChangeArrowheads="1"/>
          </p:cNvSpPr>
          <p:nvPr>
            <p:ph type="hdr" sz="quarter"/>
          </p:nvPr>
        </p:nvSpPr>
        <p:spPr bwMode="auto">
          <a:xfrm>
            <a:off x="0" y="0"/>
            <a:ext cx="3006725" cy="466725"/>
          </a:xfrm>
          <a:prstGeom prst="rect">
            <a:avLst/>
          </a:prstGeom>
          <a:noFill/>
          <a:ln w="9525">
            <a:noFill/>
            <a:miter lim="800000"/>
            <a:headEnd/>
            <a:tailEnd/>
          </a:ln>
          <a:effectLst/>
        </p:spPr>
        <p:txBody>
          <a:bodyPr vert="horz" wrap="square" lIns="92536" tIns="46269" rIns="92536" bIns="46269" numCol="1" anchor="t" anchorCtr="0" compatLnSpc="1">
            <a:prstTxWarp prst="textNoShape">
              <a:avLst/>
            </a:prstTxWarp>
          </a:bodyPr>
          <a:lstStyle>
            <a:lvl1pPr defTabSz="927100">
              <a:defRPr sz="1200">
                <a:latin typeface="Times New Roman" pitchFamily="18" charset="0"/>
              </a:defRPr>
            </a:lvl1pPr>
          </a:lstStyle>
          <a:p>
            <a:endParaRPr lang="en-US"/>
          </a:p>
        </p:txBody>
      </p:sp>
      <p:sp>
        <p:nvSpPr>
          <p:cNvPr id="163843" name="Rectangle 1027"/>
          <p:cNvSpPr>
            <a:spLocks noGrp="1" noChangeArrowheads="1"/>
          </p:cNvSpPr>
          <p:nvPr>
            <p:ph type="dt" sz="quarter" idx="1"/>
          </p:nvPr>
        </p:nvSpPr>
        <p:spPr bwMode="auto">
          <a:xfrm>
            <a:off x="3927475" y="0"/>
            <a:ext cx="3006725" cy="466725"/>
          </a:xfrm>
          <a:prstGeom prst="rect">
            <a:avLst/>
          </a:prstGeom>
          <a:noFill/>
          <a:ln w="9525">
            <a:noFill/>
            <a:miter lim="800000"/>
            <a:headEnd/>
            <a:tailEnd/>
          </a:ln>
          <a:effectLst/>
        </p:spPr>
        <p:txBody>
          <a:bodyPr vert="horz" wrap="square" lIns="92536" tIns="46269" rIns="92536" bIns="46269" numCol="1" anchor="t" anchorCtr="0" compatLnSpc="1">
            <a:prstTxWarp prst="textNoShape">
              <a:avLst/>
            </a:prstTxWarp>
          </a:bodyPr>
          <a:lstStyle>
            <a:lvl1pPr algn="r" defTabSz="927100">
              <a:defRPr sz="1200">
                <a:latin typeface="Times New Roman" pitchFamily="18" charset="0"/>
              </a:defRPr>
            </a:lvl1pPr>
          </a:lstStyle>
          <a:p>
            <a:endParaRPr lang="en-US"/>
          </a:p>
        </p:txBody>
      </p:sp>
      <p:sp>
        <p:nvSpPr>
          <p:cNvPr id="163844" name="Rectangle 1028"/>
          <p:cNvSpPr>
            <a:spLocks noGrp="1" noChangeArrowheads="1"/>
          </p:cNvSpPr>
          <p:nvPr>
            <p:ph type="ftr" sz="quarter" idx="2"/>
          </p:nvPr>
        </p:nvSpPr>
        <p:spPr bwMode="auto">
          <a:xfrm>
            <a:off x="0" y="8796338"/>
            <a:ext cx="3006725" cy="466725"/>
          </a:xfrm>
          <a:prstGeom prst="rect">
            <a:avLst/>
          </a:prstGeom>
          <a:noFill/>
          <a:ln w="9525">
            <a:noFill/>
            <a:miter lim="800000"/>
            <a:headEnd/>
            <a:tailEnd/>
          </a:ln>
          <a:effectLst/>
        </p:spPr>
        <p:txBody>
          <a:bodyPr vert="horz" wrap="square" lIns="92536" tIns="46269" rIns="92536" bIns="46269" numCol="1" anchor="b" anchorCtr="0" compatLnSpc="1">
            <a:prstTxWarp prst="textNoShape">
              <a:avLst/>
            </a:prstTxWarp>
          </a:bodyPr>
          <a:lstStyle>
            <a:lvl1pPr defTabSz="927100">
              <a:defRPr sz="1200">
                <a:latin typeface="Times New Roman" pitchFamily="18" charset="0"/>
              </a:defRPr>
            </a:lvl1pPr>
          </a:lstStyle>
          <a:p>
            <a:endParaRPr lang="en-US"/>
          </a:p>
        </p:txBody>
      </p:sp>
      <p:sp>
        <p:nvSpPr>
          <p:cNvPr id="163845" name="Rectangle 1029"/>
          <p:cNvSpPr>
            <a:spLocks noGrp="1" noChangeArrowheads="1"/>
          </p:cNvSpPr>
          <p:nvPr>
            <p:ph type="sldNum" sz="quarter" idx="3"/>
          </p:nvPr>
        </p:nvSpPr>
        <p:spPr bwMode="auto">
          <a:xfrm>
            <a:off x="3927475" y="8796338"/>
            <a:ext cx="3006725" cy="466725"/>
          </a:xfrm>
          <a:prstGeom prst="rect">
            <a:avLst/>
          </a:prstGeom>
          <a:noFill/>
          <a:ln w="9525">
            <a:noFill/>
            <a:miter lim="800000"/>
            <a:headEnd/>
            <a:tailEnd/>
          </a:ln>
          <a:effectLst/>
        </p:spPr>
        <p:txBody>
          <a:bodyPr vert="horz" wrap="square" lIns="92536" tIns="46269" rIns="92536" bIns="46269" numCol="1" anchor="b" anchorCtr="0" compatLnSpc="1">
            <a:prstTxWarp prst="textNoShape">
              <a:avLst/>
            </a:prstTxWarp>
          </a:bodyPr>
          <a:lstStyle>
            <a:lvl1pPr algn="r" defTabSz="927100">
              <a:defRPr sz="1200">
                <a:latin typeface="Times New Roman" pitchFamily="18" charset="0"/>
              </a:defRPr>
            </a:lvl1pPr>
          </a:lstStyle>
          <a:p>
            <a:fld id="{3F893AAC-78CE-46F0-AB10-9122976AC446}" type="slidenum">
              <a:rPr lang="en-US"/>
              <a:pPr/>
              <a:t>‹#›</a:t>
            </a:fld>
            <a:endParaRPr lang="en-US"/>
          </a:p>
        </p:txBody>
      </p:sp>
    </p:spTree>
    <p:extLst>
      <p:ext uri="{BB962C8B-B14F-4D97-AF65-F5344CB8AC3E}">
        <p14:creationId xmlns:p14="http://schemas.microsoft.com/office/powerpoint/2010/main" val="33725728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06725" cy="461963"/>
          </a:xfrm>
          <a:prstGeom prst="rect">
            <a:avLst/>
          </a:prstGeom>
          <a:noFill/>
          <a:ln w="9525">
            <a:noFill/>
            <a:miter lim="800000"/>
            <a:headEnd/>
            <a:tailEnd/>
          </a:ln>
          <a:effectLst/>
        </p:spPr>
        <p:txBody>
          <a:bodyPr vert="horz" wrap="square" lIns="92413" tIns="46208" rIns="92413" bIns="46208" numCol="1" anchor="t" anchorCtr="0" compatLnSpc="1">
            <a:prstTxWarp prst="textNoShape">
              <a:avLst/>
            </a:prstTxWarp>
          </a:bodyPr>
          <a:lstStyle>
            <a:lvl1pPr defTabSz="927100">
              <a:defRPr sz="1200">
                <a:latin typeface="Times New Roman" pitchFamily="18" charset="0"/>
              </a:defRPr>
            </a:lvl1pPr>
          </a:lstStyle>
          <a:p>
            <a:endParaRPr lang="en-US"/>
          </a:p>
        </p:txBody>
      </p:sp>
      <p:sp>
        <p:nvSpPr>
          <p:cNvPr id="13315" name="Rectangle 3"/>
          <p:cNvSpPr>
            <a:spLocks noGrp="1" noChangeArrowheads="1"/>
          </p:cNvSpPr>
          <p:nvPr>
            <p:ph type="dt" idx="1"/>
          </p:nvPr>
        </p:nvSpPr>
        <p:spPr bwMode="auto">
          <a:xfrm>
            <a:off x="3927475" y="0"/>
            <a:ext cx="3006725" cy="461963"/>
          </a:xfrm>
          <a:prstGeom prst="rect">
            <a:avLst/>
          </a:prstGeom>
          <a:noFill/>
          <a:ln w="9525">
            <a:noFill/>
            <a:miter lim="800000"/>
            <a:headEnd/>
            <a:tailEnd/>
          </a:ln>
          <a:effectLst/>
        </p:spPr>
        <p:txBody>
          <a:bodyPr vert="horz" wrap="square" lIns="92413" tIns="46208" rIns="92413" bIns="46208" numCol="1" anchor="t" anchorCtr="0" compatLnSpc="1">
            <a:prstTxWarp prst="textNoShape">
              <a:avLst/>
            </a:prstTxWarp>
          </a:bodyPr>
          <a:lstStyle>
            <a:lvl1pPr algn="r" defTabSz="927100">
              <a:defRPr sz="1200">
                <a:latin typeface="Times New Roman" pitchFamily="18" charset="0"/>
              </a:defRPr>
            </a:lvl1pPr>
          </a:lstStyle>
          <a:p>
            <a:endParaRPr lang="en-US"/>
          </a:p>
        </p:txBody>
      </p:sp>
      <p:sp>
        <p:nvSpPr>
          <p:cNvPr id="13316" name="Rectangle 4"/>
          <p:cNvSpPr>
            <a:spLocks noGrp="1" noRot="1" noChangeAspect="1" noChangeArrowheads="1" noTextEdit="1"/>
          </p:cNvSpPr>
          <p:nvPr>
            <p:ph type="sldImg" idx="2"/>
          </p:nvPr>
        </p:nvSpPr>
        <p:spPr bwMode="auto">
          <a:xfrm>
            <a:off x="1158875" y="692150"/>
            <a:ext cx="4618038" cy="3463925"/>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25513" y="4386263"/>
            <a:ext cx="5083175" cy="4154487"/>
          </a:xfrm>
          <a:prstGeom prst="rect">
            <a:avLst/>
          </a:prstGeom>
          <a:noFill/>
          <a:ln w="9525">
            <a:noFill/>
            <a:miter lim="800000"/>
            <a:headEnd/>
            <a:tailEnd/>
          </a:ln>
          <a:effectLst/>
        </p:spPr>
        <p:txBody>
          <a:bodyPr vert="horz" wrap="square" lIns="92413" tIns="46208" rIns="92413" bIns="4620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770938"/>
            <a:ext cx="3006725" cy="461962"/>
          </a:xfrm>
          <a:prstGeom prst="rect">
            <a:avLst/>
          </a:prstGeom>
          <a:noFill/>
          <a:ln w="9525">
            <a:noFill/>
            <a:miter lim="800000"/>
            <a:headEnd/>
            <a:tailEnd/>
          </a:ln>
          <a:effectLst/>
        </p:spPr>
        <p:txBody>
          <a:bodyPr vert="horz" wrap="square" lIns="92413" tIns="46208" rIns="92413" bIns="46208" numCol="1" anchor="b" anchorCtr="0" compatLnSpc="1">
            <a:prstTxWarp prst="textNoShape">
              <a:avLst/>
            </a:prstTxWarp>
          </a:bodyPr>
          <a:lstStyle>
            <a:lvl1pPr defTabSz="927100">
              <a:defRPr sz="1200">
                <a:latin typeface="Times New Roman" pitchFamily="18" charset="0"/>
              </a:defRPr>
            </a:lvl1pPr>
          </a:lstStyle>
          <a:p>
            <a:endParaRPr lang="en-US"/>
          </a:p>
        </p:txBody>
      </p:sp>
      <p:sp>
        <p:nvSpPr>
          <p:cNvPr id="13319" name="Rectangle 7"/>
          <p:cNvSpPr>
            <a:spLocks noGrp="1" noChangeArrowheads="1"/>
          </p:cNvSpPr>
          <p:nvPr>
            <p:ph type="sldNum" sz="quarter" idx="5"/>
          </p:nvPr>
        </p:nvSpPr>
        <p:spPr bwMode="auto">
          <a:xfrm>
            <a:off x="3927475" y="8770938"/>
            <a:ext cx="3006725" cy="461962"/>
          </a:xfrm>
          <a:prstGeom prst="rect">
            <a:avLst/>
          </a:prstGeom>
          <a:noFill/>
          <a:ln w="9525">
            <a:noFill/>
            <a:miter lim="800000"/>
            <a:headEnd/>
            <a:tailEnd/>
          </a:ln>
          <a:effectLst/>
        </p:spPr>
        <p:txBody>
          <a:bodyPr vert="horz" wrap="square" lIns="92413" tIns="46208" rIns="92413" bIns="46208" numCol="1" anchor="b" anchorCtr="0" compatLnSpc="1">
            <a:prstTxWarp prst="textNoShape">
              <a:avLst/>
            </a:prstTxWarp>
          </a:bodyPr>
          <a:lstStyle>
            <a:lvl1pPr algn="r" defTabSz="927100">
              <a:defRPr sz="1200">
                <a:latin typeface="Times New Roman" pitchFamily="18" charset="0"/>
              </a:defRPr>
            </a:lvl1pPr>
          </a:lstStyle>
          <a:p>
            <a:fld id="{363C6DB1-19CA-4B4B-81F7-C41269EB1D04}" type="slidenum">
              <a:rPr lang="en-US"/>
              <a:pPr/>
              <a:t>‹#›</a:t>
            </a:fld>
            <a:endParaRPr lang="en-US"/>
          </a:p>
        </p:txBody>
      </p:sp>
    </p:spTree>
    <p:extLst>
      <p:ext uri="{BB962C8B-B14F-4D97-AF65-F5344CB8AC3E}">
        <p14:creationId xmlns:p14="http://schemas.microsoft.com/office/powerpoint/2010/main" val="12769595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A9B9DE-D7CD-41D8-9DBE-63B0D415802D}" type="slidenum">
              <a:rPr lang="en-US"/>
              <a:pPr/>
              <a:t>1</a:t>
            </a:fld>
            <a:endParaRPr lang="en-US"/>
          </a:p>
        </p:txBody>
      </p:sp>
      <p:sp>
        <p:nvSpPr>
          <p:cNvPr id="776194" name="Rectangle 2"/>
          <p:cNvSpPr>
            <a:spLocks noGrp="1" noRot="1" noChangeAspect="1" noChangeArrowheads="1" noTextEdit="1"/>
          </p:cNvSpPr>
          <p:nvPr>
            <p:ph type="sldImg"/>
          </p:nvPr>
        </p:nvSpPr>
        <p:spPr>
          <a:ln/>
        </p:spPr>
      </p:sp>
      <p:sp>
        <p:nvSpPr>
          <p:cNvPr id="7761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519357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271A98-52F3-4212-AC45-72FE3323B762}" type="slidenum">
              <a:rPr lang="en-US"/>
              <a:pPr/>
              <a:t>19</a:t>
            </a:fld>
            <a:endParaRPr lang="en-US"/>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9344274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86E13A-E0F4-42AB-8C16-F8EB88CE5242}" type="slidenum">
              <a:rPr lang="en-US" smtClean="0"/>
              <a:pPr/>
              <a:t>20</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908519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86E13A-E0F4-42AB-8C16-F8EB88CE5242}" type="slidenum">
              <a:rPr lang="en-US" smtClean="0"/>
              <a:pPr/>
              <a:t>25</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908519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86E13A-E0F4-42AB-8C16-F8EB88CE5242}" type="slidenum">
              <a:rPr lang="en-US" smtClean="0"/>
              <a:pPr/>
              <a:t>26</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908519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86E13A-E0F4-42AB-8C16-F8EB88CE5242}" type="slidenum">
              <a:rPr lang="en-US" smtClean="0"/>
              <a:pPr/>
              <a:t>27</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90851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86E13A-E0F4-42AB-8C16-F8EB88CE5242}" type="slidenum">
              <a:rPr lang="en-US" smtClean="0"/>
              <a:pPr/>
              <a:t>3</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034907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86E13A-E0F4-42AB-8C16-F8EB88CE5242}" type="slidenum">
              <a:rPr lang="en-US" smtClean="0"/>
              <a:pPr/>
              <a:t>4</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2965041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86E13A-E0F4-42AB-8C16-F8EB88CE5242}" type="slidenum">
              <a:rPr lang="en-US" smtClean="0"/>
              <a:pPr/>
              <a:t>6</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90851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86E13A-E0F4-42AB-8C16-F8EB88CE5242}" type="slidenum">
              <a:rPr lang="en-US" smtClean="0"/>
              <a:pPr/>
              <a:t>7</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90851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86E13A-E0F4-42AB-8C16-F8EB88CE5242}" type="slidenum">
              <a:rPr lang="en-US" smtClean="0"/>
              <a:pPr/>
              <a:t>10</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90851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86E13A-E0F4-42AB-8C16-F8EB88CE5242}" type="slidenum">
              <a:rPr lang="en-US" smtClean="0"/>
              <a:pPr/>
              <a:t>12</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90851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186E13A-E0F4-42AB-8C16-F8EB88CE5242}" type="slidenum">
              <a:rPr lang="en-US" smtClean="0"/>
              <a:t>13</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908519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86E13A-E0F4-42AB-8C16-F8EB88CE5242}" type="slidenum">
              <a:rPr lang="en-US" smtClean="0"/>
              <a:pPr/>
              <a:t>14</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90851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C65411D-2E4B-4336-9993-10F15941405B}" type="datetime1">
              <a:rPr lang="en-US" smtClean="0"/>
              <a:pPr/>
              <a:t>9/21/2015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588A55-E35B-491B-B71A-E441E0224D3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1C9545-DF9A-49E5-8282-CBF227EA5852}" type="datetime1">
              <a:rPr lang="en-US" smtClean="0"/>
              <a:pPr/>
              <a:t>9/21/2015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588A55-E35B-491B-B71A-E441E0224D3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3D1852-8F19-4072-B0AA-EC216A55EA48}" type="datetime1">
              <a:rPr lang="en-US" smtClean="0"/>
              <a:pPr/>
              <a:t>9/21/2015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588A55-E35B-491B-B71A-E441E0224D3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87B698-2AE3-4884-AB08-FB2A216753AB}" type="datetime1">
              <a:rPr lang="en-US" smtClean="0"/>
              <a:pPr/>
              <a:t>9/21/2015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588A55-E35B-491B-B71A-E441E0224D3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AF78DC-7E3A-4BF5-B6A7-121573B4814B}" type="datetime1">
              <a:rPr lang="en-US" smtClean="0"/>
              <a:pPr/>
              <a:t>9/21/2015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588A55-E35B-491B-B71A-E441E0224D3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A51858-205D-446F-A83E-AD17AF43FB62}" type="datetime1">
              <a:rPr lang="en-US" smtClean="0"/>
              <a:pPr/>
              <a:t>9/21/2015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588A55-E35B-491B-B71A-E441E0224D3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BC842A-4C76-4359-8872-5FE796FB15B1}" type="datetime1">
              <a:rPr lang="en-US" smtClean="0"/>
              <a:pPr/>
              <a:t>9/21/2015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588A55-E35B-491B-B71A-E441E0224D3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9AFF3A-C801-46B2-A0A0-AB60C5278F82}" type="datetime1">
              <a:rPr lang="en-US" smtClean="0"/>
              <a:pPr/>
              <a:t>9/21/2015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588A55-E35B-491B-B71A-E441E0224D3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69C2B3-AFCB-493F-9A47-97742447DCE2}" type="datetime1">
              <a:rPr lang="en-US" smtClean="0"/>
              <a:pPr/>
              <a:t>9/21/2015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588A55-E35B-491B-B71A-E441E0224D3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B7DF47-F2D5-4BA4-86DA-C0E2FFE729E2}" type="datetime1">
              <a:rPr lang="en-US" smtClean="0"/>
              <a:pPr/>
              <a:t>9/21/2015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588A55-E35B-491B-B71A-E441E0224D3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A59687-04E2-4BFC-B67D-1D16D1A598F2}" type="datetime1">
              <a:rPr lang="en-US" smtClean="0"/>
              <a:pPr/>
              <a:t>9/21/2015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588A55-E35B-491B-B71A-E441E0224D3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304FBD-2122-4632-9BE8-7E1830E16A5B}" type="datetime1">
              <a:rPr lang="en-US" smtClean="0"/>
              <a:pPr/>
              <a:t>9/21/2015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588A55-E35B-491B-B71A-E441E0224D3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emf"/></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7" Type="http://schemas.openxmlformats.org/officeDocument/2006/relationships/image" Target="../media/image36.jpe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notesSlide" Target="../notesSlides/notesSlide2.xml"/><Relationship Id="rId7"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oleObject" Target="../embeddings/oleObject1.bin"/><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notesSlide" Target="../notesSlides/notesSlide3.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8.png"/><Relationship Id="rId11" Type="http://schemas.openxmlformats.org/officeDocument/2006/relationships/image" Target="../media/image2.png"/><Relationship Id="rId5" Type="http://schemas.openxmlformats.org/officeDocument/2006/relationships/image" Target="../media/image3.png"/><Relationship Id="rId10" Type="http://schemas.openxmlformats.org/officeDocument/2006/relationships/image" Target="../media/image12.jpeg"/><Relationship Id="rId4" Type="http://schemas.openxmlformats.org/officeDocument/2006/relationships/oleObject" Target="../embeddings/oleObject2.bin"/><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ctrTitle"/>
          </p:nvPr>
        </p:nvSpPr>
        <p:spPr>
          <a:xfrm>
            <a:off x="1066800" y="1981200"/>
            <a:ext cx="7162800" cy="1331913"/>
          </a:xfrm>
        </p:spPr>
        <p:txBody>
          <a:bodyPr>
            <a:normAutofit/>
          </a:bodyPr>
          <a:lstStyle/>
          <a:p>
            <a:r>
              <a:rPr lang="en-US" sz="3200" b="1" dirty="0" smtClean="0">
                <a:solidFill>
                  <a:srgbClr val="990033"/>
                </a:solidFill>
                <a:effectLst>
                  <a:outerShdw blurRad="38100" dist="38100" dir="2700000" algn="tl">
                    <a:srgbClr val="C0C0C0"/>
                  </a:outerShdw>
                </a:effectLst>
                <a:latin typeface="Bodoni MT Black" pitchFamily="18" charset="0"/>
                <a:cs typeface="Times New Roman" pitchFamily="18" charset="0"/>
              </a:rPr>
              <a:t>Conductor and Cable development at FNAL</a:t>
            </a:r>
            <a:endParaRPr lang="en-US" sz="3200" b="1" dirty="0">
              <a:solidFill>
                <a:srgbClr val="990033"/>
              </a:solidFill>
              <a:latin typeface="Comic Sans MS" pitchFamily="66" charset="0"/>
            </a:endParaRPr>
          </a:p>
        </p:txBody>
      </p:sp>
      <p:sp>
        <p:nvSpPr>
          <p:cNvPr id="452611" name="Rectangle 3"/>
          <p:cNvSpPr>
            <a:spLocks noGrp="1" noChangeArrowheads="1"/>
          </p:cNvSpPr>
          <p:nvPr>
            <p:ph type="subTitle" idx="1"/>
          </p:nvPr>
        </p:nvSpPr>
        <p:spPr>
          <a:xfrm>
            <a:off x="1371600" y="4038600"/>
            <a:ext cx="6400800" cy="1752600"/>
          </a:xfrm>
        </p:spPr>
        <p:txBody>
          <a:bodyPr/>
          <a:lstStyle/>
          <a:p>
            <a:pPr>
              <a:lnSpc>
                <a:spcPct val="80000"/>
              </a:lnSpc>
            </a:pPr>
            <a:r>
              <a:rPr lang="en-US" dirty="0" err="1" smtClean="0">
                <a:solidFill>
                  <a:srgbClr val="000099"/>
                </a:solidFill>
                <a:latin typeface="+mj-lt"/>
              </a:rPr>
              <a:t>Emanuela</a:t>
            </a:r>
            <a:r>
              <a:rPr lang="en-US" dirty="0" smtClean="0">
                <a:solidFill>
                  <a:srgbClr val="000099"/>
                </a:solidFill>
                <a:latin typeface="+mj-lt"/>
              </a:rPr>
              <a:t> </a:t>
            </a:r>
            <a:r>
              <a:rPr lang="en-US" dirty="0" err="1" smtClean="0">
                <a:solidFill>
                  <a:srgbClr val="000099"/>
                </a:solidFill>
                <a:latin typeface="+mj-lt"/>
              </a:rPr>
              <a:t>Barzi</a:t>
            </a:r>
            <a:endParaRPr lang="en-US" dirty="0" smtClean="0">
              <a:solidFill>
                <a:srgbClr val="000099"/>
              </a:solidFill>
              <a:latin typeface="+mj-lt"/>
            </a:endParaRPr>
          </a:p>
          <a:p>
            <a:pPr>
              <a:lnSpc>
                <a:spcPct val="80000"/>
              </a:lnSpc>
            </a:pPr>
            <a:r>
              <a:rPr lang="en-US" dirty="0" smtClean="0">
                <a:solidFill>
                  <a:srgbClr val="000099"/>
                </a:solidFill>
                <a:latin typeface="+mj-lt"/>
              </a:rPr>
              <a:t>September 21, 2015</a:t>
            </a:r>
            <a:endParaRPr lang="en-US" dirty="0">
              <a:solidFill>
                <a:srgbClr val="000099"/>
              </a:solidFill>
              <a:latin typeface="+mj-lt"/>
            </a:endParaRPr>
          </a:p>
        </p:txBody>
      </p:sp>
      <p:sp>
        <p:nvSpPr>
          <p:cNvPr id="4" name="Rectangle 2"/>
          <p:cNvSpPr txBox="1">
            <a:spLocks noChangeArrowheads="1"/>
          </p:cNvSpPr>
          <p:nvPr/>
        </p:nvSpPr>
        <p:spPr bwMode="auto">
          <a:xfrm>
            <a:off x="304800" y="228600"/>
            <a:ext cx="7467600" cy="1066800"/>
          </a:xfrm>
          <a:prstGeom prst="rect">
            <a:avLst/>
          </a:prstGeom>
          <a:noFill/>
          <a:ln w="9525">
            <a:noFill/>
            <a:miter lim="800000"/>
            <a:headEnd/>
            <a:tailEnd/>
          </a:ln>
        </p:spPr>
        <p:txBody>
          <a:bodyPr vert="horz" wrap="square" lIns="91440" tIns="45720" rIns="91440" bIns="45720" numCol="1" anchor="t" anchorCtr="1" compatLnSpc="1">
            <a:prstTxWarp prst="textNoShape">
              <a:avLst/>
            </a:prstTxWarp>
          </a:bodyPr>
          <a:lstStyle/>
          <a:p>
            <a:pPr lvl="0" algn="ctr">
              <a:defRPr/>
            </a:pPr>
            <a:r>
              <a:rPr kumimoji="1" lang="en-US" sz="2800" b="1" kern="0" dirty="0" smtClean="0">
                <a:solidFill>
                  <a:srgbClr val="000099"/>
                </a:solidFill>
                <a:latin typeface="+mj-lt"/>
                <a:ea typeface="+mj-ea"/>
                <a:cs typeface="+mj-cs"/>
              </a:rPr>
              <a:t>CERN-FNAL </a:t>
            </a:r>
            <a:r>
              <a:rPr kumimoji="1" lang="en-US" sz="2800" b="1" kern="0" dirty="0">
                <a:solidFill>
                  <a:srgbClr val="000099"/>
                </a:solidFill>
                <a:latin typeface="+mj-lt"/>
                <a:ea typeface="+mj-ea"/>
                <a:cs typeface="+mj-cs"/>
              </a:rPr>
              <a:t>Collaboration Meeting on DS 11T Dipole </a:t>
            </a:r>
            <a:r>
              <a:rPr kumimoji="1" lang="en-US" sz="2800" b="1" kern="0" dirty="0" smtClean="0">
                <a:solidFill>
                  <a:srgbClr val="000099"/>
                </a:solidFill>
                <a:latin typeface="+mj-lt"/>
                <a:ea typeface="+mj-ea"/>
                <a:cs typeface="+mj-cs"/>
              </a:rPr>
              <a:t>grounds – FNAL, Sep. 21-23, 2015</a:t>
            </a:r>
            <a:endParaRPr kumimoji="1" lang="en-US" sz="2800" b="1" i="0" u="none" strike="noStrike" kern="0" cap="none" spc="0" normalizeH="0" baseline="0" noProof="0" dirty="0" smtClean="0">
              <a:ln>
                <a:noFill/>
              </a:ln>
              <a:solidFill>
                <a:srgbClr val="000099"/>
              </a:solidFill>
              <a:effectLst/>
              <a:uLnTx/>
              <a:uFillTx/>
              <a:latin typeface="+mj-lt"/>
              <a:ea typeface="+mj-ea"/>
              <a:cs typeface="+mj-cs"/>
            </a:endParaRPr>
          </a:p>
        </p:txBody>
      </p:sp>
      <p:pic>
        <p:nvPicPr>
          <p:cNvPr id="5" name="Picture 55"/>
          <p:cNvPicPr>
            <a:picLocks noChangeAspect="1" noChangeArrowheads="1"/>
          </p:cNvPicPr>
          <p:nvPr/>
        </p:nvPicPr>
        <p:blipFill>
          <a:blip r:embed="rId3" cstate="print"/>
          <a:srcRect/>
          <a:stretch>
            <a:fillRect/>
          </a:stretch>
        </p:blipFill>
        <p:spPr bwMode="auto">
          <a:xfrm>
            <a:off x="8276286" y="265257"/>
            <a:ext cx="685800" cy="685800"/>
          </a:xfrm>
          <a:prstGeom prst="rect">
            <a:avLst/>
          </a:prstGeom>
          <a:noFill/>
          <a:ln w="9525">
            <a:noFill/>
            <a:miter lim="800000"/>
            <a:headEnd/>
            <a:tailEnd/>
          </a:ln>
          <a:effectLst/>
        </p:spPr>
      </p:pic>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21575" y="265257"/>
            <a:ext cx="708025"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C694828-7C99-4081-9B99-AEABC6A10D24}" type="slidenum">
              <a:rPr lang="en-US" sz="1600" smtClean="0"/>
              <a:pPr/>
              <a:t>10</a:t>
            </a:fld>
            <a:endParaRPr lang="en-US" sz="1600" dirty="0"/>
          </a:p>
        </p:txBody>
      </p:sp>
      <p:sp>
        <p:nvSpPr>
          <p:cNvPr id="3" name="Rectangle 2"/>
          <p:cNvSpPr/>
          <p:nvPr/>
        </p:nvSpPr>
        <p:spPr>
          <a:xfrm>
            <a:off x="90797" y="789315"/>
            <a:ext cx="8969828" cy="1914370"/>
          </a:xfrm>
          <a:prstGeom prst="rect">
            <a:avLst/>
          </a:prstGeom>
        </p:spPr>
        <p:txBody>
          <a:bodyPr wrap="square">
            <a:spAutoFit/>
          </a:bodyPr>
          <a:lstStyle/>
          <a:p>
            <a:pPr marL="342900" lvl="0" indent="-342900" eaLnBrk="0" fontAlgn="base" hangingPunct="0">
              <a:spcBef>
                <a:spcPct val="20000"/>
              </a:spcBef>
              <a:spcAft>
                <a:spcPct val="0"/>
              </a:spcAft>
              <a:buClr>
                <a:srgbClr val="3333FF"/>
              </a:buClr>
              <a:buFont typeface="Wingdings" pitchFamily="2" charset="2"/>
              <a:buChar char="v"/>
            </a:pPr>
            <a:r>
              <a:rPr lang="en-US" sz="2400" b="1" kern="0" dirty="0" smtClean="0">
                <a:solidFill>
                  <a:srgbClr val="000066"/>
                </a:solidFill>
                <a:latin typeface="Arial" charset="0"/>
                <a:cs typeface="Arial" charset="0"/>
              </a:rPr>
              <a:t>Post-magnet design R&amp;D was performed to improve cable mechanical stability in the winding process.</a:t>
            </a:r>
            <a:endParaRPr lang="en-US" sz="2000" b="1" kern="0" dirty="0">
              <a:solidFill>
                <a:srgbClr val="000066"/>
              </a:solidFill>
              <a:latin typeface="Arial" charset="0"/>
              <a:cs typeface="Arial" charset="0"/>
            </a:endParaRPr>
          </a:p>
          <a:p>
            <a:pPr marL="742950" lvl="1" indent="-285750" eaLnBrk="0" fontAlgn="base" hangingPunct="0">
              <a:spcBef>
                <a:spcPct val="20000"/>
              </a:spcBef>
              <a:spcAft>
                <a:spcPct val="0"/>
              </a:spcAft>
              <a:buFontTx/>
              <a:buChar char="o"/>
            </a:pPr>
            <a:r>
              <a:rPr lang="en-US" sz="2200" b="1" kern="0" dirty="0" err="1" smtClean="0">
                <a:solidFill>
                  <a:srgbClr val="000000"/>
                </a:solidFill>
                <a:latin typeface="Arial" pitchFamily="34" charset="0"/>
                <a:cs typeface="Arial" pitchFamily="34" charset="0"/>
              </a:rPr>
              <a:t>Keystoned</a:t>
            </a:r>
            <a:r>
              <a:rPr lang="en-US" sz="2200" b="1" kern="0" dirty="0" smtClean="0">
                <a:solidFill>
                  <a:srgbClr val="000000"/>
                </a:solidFill>
                <a:latin typeface="Arial" pitchFamily="34" charset="0"/>
                <a:cs typeface="Arial" pitchFamily="34" charset="0"/>
              </a:rPr>
              <a:t> </a:t>
            </a:r>
            <a:r>
              <a:rPr lang="en-US" sz="2200" b="1" dirty="0" smtClean="0">
                <a:latin typeface="Arial" pitchFamily="34" charset="0"/>
                <a:cs typeface="Arial" pitchFamily="34" charset="0"/>
              </a:rPr>
              <a:t>cables were made within a range of mid-thicknesses to study sensitivity of electrical properties to compaction.</a:t>
            </a:r>
          </a:p>
        </p:txBody>
      </p:sp>
      <p:sp>
        <p:nvSpPr>
          <p:cNvPr id="4" name="TextBox 3"/>
          <p:cNvSpPr txBox="1"/>
          <p:nvPr/>
        </p:nvSpPr>
        <p:spPr>
          <a:xfrm>
            <a:off x="690364" y="81429"/>
            <a:ext cx="8261032" cy="707886"/>
          </a:xfrm>
          <a:prstGeom prst="rect">
            <a:avLst/>
          </a:prstGeom>
          <a:noFill/>
        </p:spPr>
        <p:txBody>
          <a:bodyPr wrap="square" rtlCol="0">
            <a:spAutoFit/>
          </a:bodyPr>
          <a:lstStyle/>
          <a:p>
            <a:pPr lvl="0"/>
            <a:r>
              <a:rPr lang="en-US" sz="4000" b="1" kern="0" dirty="0" smtClean="0">
                <a:solidFill>
                  <a:srgbClr val="A50021"/>
                </a:solidFill>
                <a:latin typeface="+mj-lt"/>
                <a:cs typeface="Arial" charset="0"/>
              </a:rPr>
              <a:t>Development of Cables without Core</a:t>
            </a:r>
            <a:endParaRPr lang="en-US" sz="4000" b="1" dirty="0">
              <a:solidFill>
                <a:srgbClr val="C00000"/>
              </a:solidFill>
              <a:latin typeface="+mj-lt"/>
              <a:cs typeface="Arial" pitchFamily="34" charset="0"/>
            </a:endParaRPr>
          </a:p>
        </p:txBody>
      </p:sp>
      <p:sp>
        <p:nvSpPr>
          <p:cNvPr id="11" name="Rectangle 1"/>
          <p:cNvSpPr>
            <a:spLocks noChangeArrowheads="1"/>
          </p:cNvSpPr>
          <p:nvPr/>
        </p:nvSpPr>
        <p:spPr bwMode="auto">
          <a:xfrm>
            <a:off x="1543050" y="3195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4070263278"/>
              </p:ext>
            </p:extLst>
          </p:nvPr>
        </p:nvGraphicFramePr>
        <p:xfrm>
          <a:off x="377190" y="6172200"/>
          <a:ext cx="8610600" cy="664210"/>
        </p:xfrm>
        <a:graphic>
          <a:graphicData uri="http://schemas.openxmlformats.org/drawingml/2006/table">
            <a:tbl>
              <a:tblPr>
                <a:tableStyleId>{5C22544A-7EE6-4342-B048-85BDC9FD1C3A}</a:tableStyleId>
              </a:tblPr>
              <a:tblGrid>
                <a:gridCol w="8610600"/>
              </a:tblGrid>
              <a:tr h="588010">
                <a:tc>
                  <a:txBody>
                    <a:bodyPr/>
                    <a:lstStyle/>
                    <a:p>
                      <a:pPr marL="0" marR="0" algn="just">
                        <a:spcBef>
                          <a:spcPts val="0"/>
                        </a:spcBef>
                        <a:spcAft>
                          <a:spcPts val="0"/>
                        </a:spcAft>
                      </a:pPr>
                      <a:r>
                        <a:rPr lang="en-US" sz="1400" b="1" i="1" kern="1400" dirty="0" smtClean="0">
                          <a:effectLst/>
                          <a:latin typeface="+mj-lt"/>
                        </a:rPr>
                        <a:t>“Development and Fabrication of Nb</a:t>
                      </a:r>
                      <a:r>
                        <a:rPr lang="en-US" sz="1400" b="1" i="1" kern="1400" baseline="-25000" dirty="0" smtClean="0">
                          <a:effectLst/>
                          <a:latin typeface="+mj-lt"/>
                        </a:rPr>
                        <a:t>3</a:t>
                      </a:r>
                      <a:r>
                        <a:rPr lang="en-US" sz="1400" b="1" i="1" kern="1400" dirty="0" smtClean="0">
                          <a:effectLst/>
                          <a:latin typeface="+mj-lt"/>
                        </a:rPr>
                        <a:t>Sn Rutherford Cable for the 11 T DS Dipole Demonstrator Model”, E. </a:t>
                      </a:r>
                      <a:r>
                        <a:rPr lang="en-US" sz="1400" b="1" i="1" kern="1400" dirty="0" err="1" smtClean="0">
                          <a:effectLst/>
                          <a:latin typeface="+mj-lt"/>
                        </a:rPr>
                        <a:t>Barzi</a:t>
                      </a:r>
                      <a:r>
                        <a:rPr lang="en-US" sz="1400" b="1" i="1" kern="1400" dirty="0" smtClean="0">
                          <a:effectLst/>
                          <a:latin typeface="+mj-lt"/>
                        </a:rPr>
                        <a:t> et al.,</a:t>
                      </a:r>
                      <a:r>
                        <a:rPr lang="en-US" sz="1400" b="1" i="1" kern="1400" baseline="0" dirty="0" smtClean="0">
                          <a:effectLst/>
                          <a:latin typeface="+mj-lt"/>
                        </a:rPr>
                        <a:t> </a:t>
                      </a:r>
                      <a:r>
                        <a:rPr lang="en-US" sz="1400" b="1" i="1" kern="1400" dirty="0" smtClean="0">
                          <a:effectLst/>
                          <a:latin typeface="+mj-lt"/>
                        </a:rPr>
                        <a:t>IEEE Trans. Appl. Sup., V. 22, No. 3, pp. 6000805 (2012).</a:t>
                      </a:r>
                      <a:endParaRPr lang="en-US" sz="1400" b="1" i="1" kern="1400" dirty="0">
                        <a:effectLst/>
                        <a:latin typeface="Calibri" pitchFamily="34" charset="0"/>
                        <a:ea typeface="Times New Roman"/>
                        <a:cs typeface="Calibri" pitchFamily="34" charset="0"/>
                      </a:endParaRPr>
                    </a:p>
                  </a:txBody>
                  <a:tcPr marL="118745" marR="118745" marT="118745" marB="118745"/>
                </a:tc>
              </a:tr>
            </a:tbl>
          </a:graphicData>
        </a:graphic>
      </p:graphicFrame>
      <p:graphicFrame>
        <p:nvGraphicFramePr>
          <p:cNvPr id="9" name="Chart 8"/>
          <p:cNvGraphicFramePr>
            <a:graphicFrameLocks/>
          </p:cNvGraphicFramePr>
          <p:nvPr>
            <p:extLst>
              <p:ext uri="{D42A27DB-BD31-4B8C-83A1-F6EECF244321}">
                <p14:modId xmlns:p14="http://schemas.microsoft.com/office/powerpoint/2010/main" val="4241786612"/>
              </p:ext>
            </p:extLst>
          </p:nvPr>
        </p:nvGraphicFramePr>
        <p:xfrm>
          <a:off x="3359467" y="2438400"/>
          <a:ext cx="5511165" cy="3733800"/>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9"/>
          <p:cNvSpPr/>
          <p:nvPr/>
        </p:nvSpPr>
        <p:spPr>
          <a:xfrm>
            <a:off x="175161" y="2705863"/>
            <a:ext cx="3048000" cy="3477875"/>
          </a:xfrm>
          <a:prstGeom prst="rect">
            <a:avLst/>
          </a:prstGeom>
        </p:spPr>
        <p:txBody>
          <a:bodyPr wrap="square">
            <a:spAutoFit/>
          </a:bodyPr>
          <a:lstStyle/>
          <a:p>
            <a:pPr lvl="0" eaLnBrk="0" fontAlgn="base" hangingPunct="0">
              <a:spcBef>
                <a:spcPct val="20000"/>
              </a:spcBef>
              <a:spcAft>
                <a:spcPct val="0"/>
              </a:spcAft>
              <a:buClr>
                <a:srgbClr val="3333FF"/>
              </a:buClr>
            </a:pPr>
            <a:r>
              <a:rPr lang="en-US" sz="2000" b="1" kern="0" dirty="0">
                <a:solidFill>
                  <a:srgbClr val="990033"/>
                </a:solidFill>
                <a:latin typeface="Arial" charset="0"/>
                <a:cs typeface="Arial" charset="0"/>
              </a:rPr>
              <a:t>Reducing </a:t>
            </a:r>
            <a:r>
              <a:rPr lang="en-US" sz="2000" b="1" kern="0" dirty="0" err="1">
                <a:solidFill>
                  <a:srgbClr val="990033"/>
                </a:solidFill>
                <a:latin typeface="Arial" charset="0"/>
                <a:cs typeface="Arial" charset="0"/>
              </a:rPr>
              <a:t>keystoned</a:t>
            </a:r>
            <a:r>
              <a:rPr lang="en-US" sz="2000" b="1" kern="0" dirty="0">
                <a:solidFill>
                  <a:srgbClr val="990033"/>
                </a:solidFill>
                <a:latin typeface="Arial" charset="0"/>
                <a:cs typeface="Arial" charset="0"/>
              </a:rPr>
              <a:t> cable thickness </a:t>
            </a:r>
            <a:r>
              <a:rPr lang="en-US" sz="2000" b="1" kern="0" dirty="0" smtClean="0">
                <a:solidFill>
                  <a:srgbClr val="990033"/>
                </a:solidFill>
                <a:latin typeface="Arial" charset="0"/>
                <a:cs typeface="Arial" charset="0"/>
              </a:rPr>
              <a:t>of the </a:t>
            </a:r>
            <a:r>
              <a:rPr lang="en-US" sz="2000" b="1" kern="0" dirty="0" err="1" smtClean="0">
                <a:solidFill>
                  <a:srgbClr val="990033"/>
                </a:solidFill>
                <a:latin typeface="Arial" charset="0"/>
                <a:cs typeface="Arial" charset="0"/>
              </a:rPr>
              <a:t>uncored</a:t>
            </a:r>
            <a:r>
              <a:rPr lang="en-US" sz="2000" b="1" kern="0" dirty="0" smtClean="0">
                <a:solidFill>
                  <a:srgbClr val="990033"/>
                </a:solidFill>
                <a:latin typeface="Arial" charset="0"/>
                <a:cs typeface="Arial" charset="0"/>
              </a:rPr>
              <a:t> cable from </a:t>
            </a:r>
            <a:r>
              <a:rPr lang="en-US" sz="2000" b="1" kern="0" dirty="0">
                <a:solidFill>
                  <a:srgbClr val="990033"/>
                </a:solidFill>
                <a:latin typeface="Arial" charset="0"/>
                <a:cs typeface="Arial" charset="0"/>
              </a:rPr>
              <a:t>1.27 mm to 1.25 mm </a:t>
            </a:r>
            <a:r>
              <a:rPr lang="en-US" sz="2000" b="1" kern="0" dirty="0" smtClean="0">
                <a:solidFill>
                  <a:srgbClr val="990033"/>
                </a:solidFill>
                <a:latin typeface="Arial" charset="0"/>
                <a:cs typeface="Arial" charset="0"/>
              </a:rPr>
              <a:t>improved </a:t>
            </a:r>
            <a:r>
              <a:rPr lang="en-US" sz="2000" b="1" kern="0" dirty="0">
                <a:solidFill>
                  <a:srgbClr val="990033"/>
                </a:solidFill>
                <a:latin typeface="Arial" charset="0"/>
                <a:cs typeface="Arial" charset="0"/>
              </a:rPr>
              <a:t>cable mechanical stability and </a:t>
            </a:r>
            <a:r>
              <a:rPr lang="en-US" sz="2000" b="1" kern="0" dirty="0" smtClean="0">
                <a:solidFill>
                  <a:srgbClr val="990033"/>
                </a:solidFill>
                <a:latin typeface="Arial" charset="0"/>
                <a:cs typeface="Arial" charset="0"/>
              </a:rPr>
              <a:t>reduces </a:t>
            </a:r>
            <a:r>
              <a:rPr lang="en-US" sz="2000" b="1" kern="0" dirty="0">
                <a:solidFill>
                  <a:srgbClr val="990033"/>
                </a:solidFill>
                <a:latin typeface="Arial" charset="0"/>
                <a:cs typeface="Arial" charset="0"/>
              </a:rPr>
              <a:t>the risk of cable </a:t>
            </a:r>
            <a:r>
              <a:rPr lang="en-US" sz="2000" b="1" kern="0" dirty="0" smtClean="0">
                <a:solidFill>
                  <a:srgbClr val="990033"/>
                </a:solidFill>
                <a:latin typeface="Arial" charset="0"/>
                <a:cs typeface="Arial" charset="0"/>
              </a:rPr>
              <a:t>collapsing </a:t>
            </a:r>
            <a:r>
              <a:rPr lang="en-US" sz="2000" b="1" kern="0" dirty="0">
                <a:solidFill>
                  <a:srgbClr val="990033"/>
                </a:solidFill>
                <a:latin typeface="Arial" charset="0"/>
                <a:cs typeface="Arial" charset="0"/>
              </a:rPr>
              <a:t>during fabrication with </a:t>
            </a:r>
            <a:r>
              <a:rPr lang="en-US" sz="2000" b="1" kern="0" dirty="0" smtClean="0">
                <a:solidFill>
                  <a:srgbClr val="990033"/>
                </a:solidFill>
                <a:latin typeface="Arial" charset="0"/>
                <a:cs typeface="Arial" charset="0"/>
              </a:rPr>
              <a:t>an </a:t>
            </a:r>
            <a:r>
              <a:rPr lang="en-US" sz="2000" b="1" kern="0" dirty="0" err="1" smtClean="0">
                <a:solidFill>
                  <a:srgbClr val="990033"/>
                </a:solidFill>
                <a:latin typeface="Arial" charset="0"/>
                <a:cs typeface="Arial" charset="0"/>
              </a:rPr>
              <a:t>I</a:t>
            </a:r>
            <a:r>
              <a:rPr lang="en-US" sz="2000" b="1" kern="0" baseline="-25000" dirty="0" err="1" smtClean="0">
                <a:solidFill>
                  <a:srgbClr val="990033"/>
                </a:solidFill>
                <a:latin typeface="Arial" charset="0"/>
                <a:cs typeface="Arial" charset="0"/>
              </a:rPr>
              <a:t>c</a:t>
            </a:r>
            <a:r>
              <a:rPr lang="en-US" sz="2000" b="1" kern="0" dirty="0" smtClean="0">
                <a:solidFill>
                  <a:srgbClr val="990033"/>
                </a:solidFill>
                <a:latin typeface="Arial" charset="0"/>
                <a:cs typeface="Arial" charset="0"/>
              </a:rPr>
              <a:t> degradation still within specs.</a:t>
            </a:r>
            <a:endParaRPr lang="en-US" sz="2000" b="1" kern="0" dirty="0">
              <a:solidFill>
                <a:srgbClr val="990033"/>
              </a:solidFill>
              <a:latin typeface="Arial" charset="0"/>
              <a:cs typeface="Arial" charset="0"/>
            </a:endParaRPr>
          </a:p>
        </p:txBody>
      </p:sp>
    </p:spTree>
    <p:extLst>
      <p:ext uri="{BB962C8B-B14F-4D97-AF65-F5344CB8AC3E}">
        <p14:creationId xmlns:p14="http://schemas.microsoft.com/office/powerpoint/2010/main" val="24498767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788670" y="304800"/>
            <a:ext cx="7898130" cy="685800"/>
          </a:xfrm>
        </p:spPr>
        <p:txBody>
          <a:bodyPr>
            <a:noAutofit/>
          </a:bodyPr>
          <a:lstStyle/>
          <a:p>
            <a:r>
              <a:rPr lang="en-US" sz="4000" b="1" i="0" u="none" dirty="0" smtClean="0">
                <a:solidFill>
                  <a:srgbClr val="990033"/>
                </a:solidFill>
                <a:ea typeface="+mn-ea"/>
                <a:cs typeface="Arial" charset="0"/>
              </a:rPr>
              <a:t>Specs v.1 </a:t>
            </a:r>
            <a:r>
              <a:rPr lang="en-US" sz="4000" b="1" i="0" u="none" dirty="0" smtClean="0">
                <a:solidFill>
                  <a:srgbClr val="990033"/>
                </a:solidFill>
                <a:ea typeface="+mn-ea"/>
                <a:cs typeface="Arial" charset="0"/>
                <a:sym typeface="Wingdings" panose="05000000000000000000" pitchFamily="2" charset="2"/>
              </a:rPr>
              <a:t> </a:t>
            </a:r>
            <a:r>
              <a:rPr lang="en-US" sz="4000" b="1" i="0" u="none" dirty="0" smtClean="0">
                <a:solidFill>
                  <a:srgbClr val="990033"/>
                </a:solidFill>
                <a:ea typeface="+mn-ea"/>
                <a:cs typeface="Arial" charset="0"/>
              </a:rPr>
              <a:t>v.2 for Cable Production</a:t>
            </a:r>
            <a:endParaRPr lang="en-US" sz="4000" b="1" dirty="0" smtClean="0">
              <a:solidFill>
                <a:srgbClr val="990033"/>
              </a:solidFill>
            </a:endParaRPr>
          </a:p>
        </p:txBody>
      </p:sp>
      <p:sp>
        <p:nvSpPr>
          <p:cNvPr id="16390" name="Slide Number Placeholder 5"/>
          <p:cNvSpPr>
            <a:spLocks noGrp="1"/>
          </p:cNvSpPr>
          <p:nvPr>
            <p:ph type="sldNum" sz="quarter" idx="12"/>
          </p:nvPr>
        </p:nvSpPr>
        <p:spPr>
          <a:xfrm>
            <a:off x="6896100" y="6356350"/>
            <a:ext cx="21336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Times New Roman" pitchFamily="18" charset="0"/>
              </a:defRPr>
            </a:lvl1pPr>
            <a:lvl2pPr marL="742950" indent="-285750">
              <a:defRPr sz="1400">
                <a:solidFill>
                  <a:schemeClr val="tx1"/>
                </a:solidFill>
                <a:latin typeface="Times New Roman" pitchFamily="18" charset="0"/>
              </a:defRPr>
            </a:lvl2pPr>
            <a:lvl3pPr marL="1143000" indent="-228600">
              <a:defRPr sz="1400">
                <a:solidFill>
                  <a:schemeClr val="tx1"/>
                </a:solidFill>
                <a:latin typeface="Times New Roman" pitchFamily="18" charset="0"/>
              </a:defRPr>
            </a:lvl3pPr>
            <a:lvl4pPr marL="1600200" indent="-228600">
              <a:defRPr sz="1400">
                <a:solidFill>
                  <a:schemeClr val="tx1"/>
                </a:solidFill>
                <a:latin typeface="Times New Roman" pitchFamily="18" charset="0"/>
              </a:defRPr>
            </a:lvl4pPr>
            <a:lvl5pPr marL="2057400" indent="-228600">
              <a:defRPr sz="1400">
                <a:solidFill>
                  <a:schemeClr val="tx1"/>
                </a:solidFill>
                <a:latin typeface="Times New Roman" pitchFamily="18" charset="0"/>
              </a:defRPr>
            </a:lvl5pPr>
            <a:lvl6pPr marL="2514600" indent="-228600" eaLnBrk="0" fontAlgn="base" hangingPunct="0">
              <a:spcBef>
                <a:spcPct val="0"/>
              </a:spcBef>
              <a:spcAft>
                <a:spcPct val="0"/>
              </a:spcAft>
              <a:defRPr sz="1400">
                <a:solidFill>
                  <a:schemeClr val="tx1"/>
                </a:solidFill>
                <a:latin typeface="Times New Roman" pitchFamily="18" charset="0"/>
              </a:defRPr>
            </a:lvl6pPr>
            <a:lvl7pPr marL="2971800" indent="-228600" eaLnBrk="0" fontAlgn="base" hangingPunct="0">
              <a:spcBef>
                <a:spcPct val="0"/>
              </a:spcBef>
              <a:spcAft>
                <a:spcPct val="0"/>
              </a:spcAft>
              <a:defRPr sz="1400">
                <a:solidFill>
                  <a:schemeClr val="tx1"/>
                </a:solidFill>
                <a:latin typeface="Times New Roman" pitchFamily="18" charset="0"/>
              </a:defRPr>
            </a:lvl7pPr>
            <a:lvl8pPr marL="3429000" indent="-228600" eaLnBrk="0" fontAlgn="base" hangingPunct="0">
              <a:spcBef>
                <a:spcPct val="0"/>
              </a:spcBef>
              <a:spcAft>
                <a:spcPct val="0"/>
              </a:spcAft>
              <a:defRPr sz="1400">
                <a:solidFill>
                  <a:schemeClr val="tx1"/>
                </a:solidFill>
                <a:latin typeface="Times New Roman" pitchFamily="18" charset="0"/>
              </a:defRPr>
            </a:lvl8pPr>
            <a:lvl9pPr marL="3886200" indent="-228600" eaLnBrk="0" fontAlgn="base" hangingPunct="0">
              <a:spcBef>
                <a:spcPct val="0"/>
              </a:spcBef>
              <a:spcAft>
                <a:spcPct val="0"/>
              </a:spcAft>
              <a:defRPr sz="1400">
                <a:solidFill>
                  <a:schemeClr val="tx1"/>
                </a:solidFill>
                <a:latin typeface="Times New Roman" pitchFamily="18" charset="0"/>
              </a:defRPr>
            </a:lvl9pPr>
          </a:lstStyle>
          <a:p>
            <a:r>
              <a:rPr lang="en-US" sz="1600" dirty="0" smtClean="0">
                <a:solidFill>
                  <a:srgbClr val="000000"/>
                </a:solidFill>
                <a:latin typeface="Comic Sans MS" panose="030F0702030302020204" pitchFamily="66" charset="0"/>
              </a:rPr>
              <a:t>                           </a:t>
            </a:r>
            <a:fld id="{6A6C5B3F-837F-4BB1-8F39-EA73EF596E33}" type="slidenum">
              <a:rPr lang="en-US" sz="1600" smtClean="0">
                <a:solidFill>
                  <a:srgbClr val="000000"/>
                </a:solidFill>
                <a:latin typeface="Comic Sans MS" panose="030F0702030302020204" pitchFamily="66" charset="0"/>
              </a:rPr>
              <a:pPr/>
              <a:t>11</a:t>
            </a:fld>
            <a:endParaRPr lang="en-US" sz="1600" dirty="0" smtClean="0">
              <a:solidFill>
                <a:srgbClr val="000000"/>
              </a:solidFill>
              <a:latin typeface="Comic Sans MS" panose="030F0702030302020204" pitchFamily="66" charset="0"/>
            </a:endParaRPr>
          </a:p>
          <a:p>
            <a:endParaRPr lang="en-US" sz="1200" dirty="0" smtClean="0">
              <a:solidFill>
                <a:srgbClr val="000000"/>
              </a:solidFill>
            </a:endParaRPr>
          </a:p>
        </p:txBody>
      </p:sp>
      <p:grpSp>
        <p:nvGrpSpPr>
          <p:cNvPr id="7" name="Group 6"/>
          <p:cNvGrpSpPr/>
          <p:nvPr/>
        </p:nvGrpSpPr>
        <p:grpSpPr>
          <a:xfrm>
            <a:off x="5029200" y="1229519"/>
            <a:ext cx="3733800" cy="3563938"/>
            <a:chOff x="5029200" y="800100"/>
            <a:chExt cx="3733800" cy="3563938"/>
          </a:xfrm>
        </p:grpSpPr>
        <p:pic>
          <p:nvPicPr>
            <p:cNvPr id="163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600200"/>
              <a:ext cx="37338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5" name="Picture 2" descr="Q:\HFM\LHCD-11T\MBH Coil &amp; Magnet info &amp; pictures\MBH02\Information and pictures for Fred Nobrega\2011-10-03-1252-11\DSC07188.JPG"/>
            <p:cNvPicPr>
              <a:picLocks noChangeAspect="1" noChangeArrowheads="1"/>
            </p:cNvPicPr>
            <p:nvPr/>
          </p:nvPicPr>
          <p:blipFill>
            <a:blip r:embed="rId3" cstate="print">
              <a:extLst>
                <a:ext uri="{28A0092B-C50C-407E-A947-70E740481C1C}">
                  <a14:useLocalDpi xmlns:a14="http://schemas.microsoft.com/office/drawing/2010/main" val="0"/>
                </a:ext>
              </a:extLst>
            </a:blip>
            <a:srcRect t="30402" b="37810"/>
            <a:stretch>
              <a:fillRect/>
            </a:stretch>
          </p:blipFill>
          <p:spPr bwMode="auto">
            <a:xfrm>
              <a:off x="5105400" y="3505200"/>
              <a:ext cx="3581400" cy="85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800100"/>
              <a:ext cx="37338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 name="Group 5"/>
          <p:cNvGrpSpPr/>
          <p:nvPr/>
        </p:nvGrpSpPr>
        <p:grpSpPr>
          <a:xfrm>
            <a:off x="264795" y="1736725"/>
            <a:ext cx="4926330" cy="2627313"/>
            <a:chOff x="255270" y="858837"/>
            <a:chExt cx="4926330" cy="2627313"/>
          </a:xfrm>
        </p:grpSpPr>
        <p:pic>
          <p:nvPicPr>
            <p:cNvPr id="16391"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270" y="858837"/>
              <a:ext cx="4343400" cy="262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4"/>
            <p:cNvGrpSpPr/>
            <p:nvPr/>
          </p:nvGrpSpPr>
          <p:grpSpPr>
            <a:xfrm>
              <a:off x="2461260" y="2133600"/>
              <a:ext cx="2720340" cy="304800"/>
              <a:chOff x="2461260" y="2133600"/>
              <a:chExt cx="2720340" cy="304800"/>
            </a:xfrm>
          </p:grpSpPr>
          <p:sp>
            <p:nvSpPr>
              <p:cNvPr id="16392" name="TextBox 7"/>
              <p:cNvSpPr txBox="1">
                <a:spLocks noChangeArrowheads="1"/>
              </p:cNvSpPr>
              <p:nvPr/>
            </p:nvSpPr>
            <p:spPr bwMode="auto">
              <a:xfrm>
                <a:off x="2461260" y="2133600"/>
                <a:ext cx="533400" cy="304800"/>
              </a:xfrm>
              <a:prstGeom prst="rect">
                <a:avLst/>
              </a:prstGeom>
              <a:solidFill>
                <a:schemeClr val="bg1"/>
              </a:solidFill>
              <a:ln>
                <a:noFill/>
              </a:ln>
              <a:extLst/>
            </p:spPr>
            <p:txBody>
              <a:bodyPr>
                <a:spAutoFit/>
              </a:bodyPr>
              <a:lstStyle>
                <a:lvl1pPr>
                  <a:defRPr sz="1400">
                    <a:solidFill>
                      <a:schemeClr val="tx1"/>
                    </a:solidFill>
                    <a:latin typeface="Times New Roman" pitchFamily="18" charset="0"/>
                  </a:defRPr>
                </a:lvl1pPr>
                <a:lvl2pPr marL="742950" indent="-285750">
                  <a:defRPr sz="1400">
                    <a:solidFill>
                      <a:schemeClr val="tx1"/>
                    </a:solidFill>
                    <a:latin typeface="Times New Roman" pitchFamily="18" charset="0"/>
                  </a:defRPr>
                </a:lvl2pPr>
                <a:lvl3pPr marL="1143000" indent="-228600">
                  <a:defRPr sz="1400">
                    <a:solidFill>
                      <a:schemeClr val="tx1"/>
                    </a:solidFill>
                    <a:latin typeface="Times New Roman" pitchFamily="18" charset="0"/>
                  </a:defRPr>
                </a:lvl3pPr>
                <a:lvl4pPr marL="1600200" indent="-228600">
                  <a:defRPr sz="1400">
                    <a:solidFill>
                      <a:schemeClr val="tx1"/>
                    </a:solidFill>
                    <a:latin typeface="Times New Roman" pitchFamily="18" charset="0"/>
                  </a:defRPr>
                </a:lvl4pPr>
                <a:lvl5pPr marL="2057400" indent="-228600">
                  <a:defRPr sz="1400">
                    <a:solidFill>
                      <a:schemeClr val="tx1"/>
                    </a:solidFill>
                    <a:latin typeface="Times New Roman" pitchFamily="18" charset="0"/>
                  </a:defRPr>
                </a:lvl5pPr>
                <a:lvl6pPr marL="2514600" indent="-228600" eaLnBrk="0" fontAlgn="base" hangingPunct="0">
                  <a:spcBef>
                    <a:spcPct val="0"/>
                  </a:spcBef>
                  <a:spcAft>
                    <a:spcPct val="0"/>
                  </a:spcAft>
                  <a:defRPr sz="1400">
                    <a:solidFill>
                      <a:schemeClr val="tx1"/>
                    </a:solidFill>
                    <a:latin typeface="Times New Roman" pitchFamily="18" charset="0"/>
                  </a:defRPr>
                </a:lvl6pPr>
                <a:lvl7pPr marL="2971800" indent="-228600" eaLnBrk="0" fontAlgn="base" hangingPunct="0">
                  <a:spcBef>
                    <a:spcPct val="0"/>
                  </a:spcBef>
                  <a:spcAft>
                    <a:spcPct val="0"/>
                  </a:spcAft>
                  <a:defRPr sz="1400">
                    <a:solidFill>
                      <a:schemeClr val="tx1"/>
                    </a:solidFill>
                    <a:latin typeface="Times New Roman" pitchFamily="18" charset="0"/>
                  </a:defRPr>
                </a:lvl7pPr>
                <a:lvl8pPr marL="3429000" indent="-228600" eaLnBrk="0" fontAlgn="base" hangingPunct="0">
                  <a:spcBef>
                    <a:spcPct val="0"/>
                  </a:spcBef>
                  <a:spcAft>
                    <a:spcPct val="0"/>
                  </a:spcAft>
                  <a:defRPr sz="1400">
                    <a:solidFill>
                      <a:schemeClr val="tx1"/>
                    </a:solidFill>
                    <a:latin typeface="Times New Roman" pitchFamily="18" charset="0"/>
                  </a:defRPr>
                </a:lvl8pPr>
                <a:lvl9pPr marL="3886200" indent="-228600" eaLnBrk="0" fontAlgn="base" hangingPunct="0">
                  <a:spcBef>
                    <a:spcPct val="0"/>
                  </a:spcBef>
                  <a:spcAft>
                    <a:spcPct val="0"/>
                  </a:spcAft>
                  <a:defRPr sz="1400">
                    <a:solidFill>
                      <a:schemeClr val="tx1"/>
                    </a:solidFill>
                    <a:latin typeface="Times New Roman" pitchFamily="18" charset="0"/>
                  </a:defRPr>
                </a:lvl9pPr>
              </a:lstStyle>
              <a:p>
                <a:pPr eaLnBrk="0" fontAlgn="base" hangingPunct="0">
                  <a:spcBef>
                    <a:spcPct val="0"/>
                  </a:spcBef>
                  <a:spcAft>
                    <a:spcPct val="0"/>
                  </a:spcAft>
                </a:pPr>
                <a:r>
                  <a:rPr lang="en-US" b="1" dirty="0" smtClean="0">
                    <a:solidFill>
                      <a:srgbClr val="0070C0"/>
                    </a:solidFill>
                  </a:rPr>
                  <a:t>1.25 </a:t>
                </a:r>
              </a:p>
            </p:txBody>
          </p:sp>
          <p:sp>
            <p:nvSpPr>
              <p:cNvPr id="16393" name="TextBox 8"/>
              <p:cNvSpPr txBox="1">
                <a:spLocks noChangeArrowheads="1"/>
              </p:cNvSpPr>
              <p:nvPr/>
            </p:nvSpPr>
            <p:spPr bwMode="auto">
              <a:xfrm>
                <a:off x="4572000" y="21336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Times New Roman" pitchFamily="18" charset="0"/>
                  </a:defRPr>
                </a:lvl1pPr>
                <a:lvl2pPr marL="742950" indent="-285750">
                  <a:defRPr sz="1400">
                    <a:solidFill>
                      <a:schemeClr val="tx1"/>
                    </a:solidFill>
                    <a:latin typeface="Times New Roman" pitchFamily="18" charset="0"/>
                  </a:defRPr>
                </a:lvl2pPr>
                <a:lvl3pPr marL="1143000" indent="-228600">
                  <a:defRPr sz="1400">
                    <a:solidFill>
                      <a:schemeClr val="tx1"/>
                    </a:solidFill>
                    <a:latin typeface="Times New Roman" pitchFamily="18" charset="0"/>
                  </a:defRPr>
                </a:lvl3pPr>
                <a:lvl4pPr marL="1600200" indent="-228600">
                  <a:defRPr sz="1400">
                    <a:solidFill>
                      <a:schemeClr val="tx1"/>
                    </a:solidFill>
                    <a:latin typeface="Times New Roman" pitchFamily="18" charset="0"/>
                  </a:defRPr>
                </a:lvl4pPr>
                <a:lvl5pPr marL="2057400" indent="-228600">
                  <a:defRPr sz="1400">
                    <a:solidFill>
                      <a:schemeClr val="tx1"/>
                    </a:solidFill>
                    <a:latin typeface="Times New Roman" pitchFamily="18" charset="0"/>
                  </a:defRPr>
                </a:lvl5pPr>
                <a:lvl6pPr marL="2514600" indent="-228600" eaLnBrk="0" fontAlgn="base" hangingPunct="0">
                  <a:spcBef>
                    <a:spcPct val="0"/>
                  </a:spcBef>
                  <a:spcAft>
                    <a:spcPct val="0"/>
                  </a:spcAft>
                  <a:defRPr sz="1400">
                    <a:solidFill>
                      <a:schemeClr val="tx1"/>
                    </a:solidFill>
                    <a:latin typeface="Times New Roman" pitchFamily="18" charset="0"/>
                  </a:defRPr>
                </a:lvl6pPr>
                <a:lvl7pPr marL="2971800" indent="-228600" eaLnBrk="0" fontAlgn="base" hangingPunct="0">
                  <a:spcBef>
                    <a:spcPct val="0"/>
                  </a:spcBef>
                  <a:spcAft>
                    <a:spcPct val="0"/>
                  </a:spcAft>
                  <a:defRPr sz="1400">
                    <a:solidFill>
                      <a:schemeClr val="tx1"/>
                    </a:solidFill>
                    <a:latin typeface="Times New Roman" pitchFamily="18" charset="0"/>
                  </a:defRPr>
                </a:lvl7pPr>
                <a:lvl8pPr marL="3429000" indent="-228600" eaLnBrk="0" fontAlgn="base" hangingPunct="0">
                  <a:spcBef>
                    <a:spcPct val="0"/>
                  </a:spcBef>
                  <a:spcAft>
                    <a:spcPct val="0"/>
                  </a:spcAft>
                  <a:defRPr sz="1400">
                    <a:solidFill>
                      <a:schemeClr val="tx1"/>
                    </a:solidFill>
                    <a:latin typeface="Times New Roman" pitchFamily="18" charset="0"/>
                  </a:defRPr>
                </a:lvl8pPr>
                <a:lvl9pPr marL="3886200" indent="-228600" eaLnBrk="0" fontAlgn="base" hangingPunct="0">
                  <a:spcBef>
                    <a:spcPct val="0"/>
                  </a:spcBef>
                  <a:spcAft>
                    <a:spcPct val="0"/>
                  </a:spcAft>
                  <a:defRPr sz="1400">
                    <a:solidFill>
                      <a:schemeClr val="tx1"/>
                    </a:solidFill>
                    <a:latin typeface="Times New Roman" pitchFamily="18" charset="0"/>
                  </a:defRPr>
                </a:lvl9pPr>
              </a:lstStyle>
              <a:p>
                <a:pPr eaLnBrk="0" fontAlgn="base" hangingPunct="0">
                  <a:spcBef>
                    <a:spcPct val="0"/>
                  </a:spcBef>
                  <a:spcAft>
                    <a:spcPct val="0"/>
                  </a:spcAft>
                </a:pPr>
                <a:r>
                  <a:rPr lang="en-US" b="1" dirty="0" smtClean="0">
                    <a:solidFill>
                      <a:srgbClr val="0070C0"/>
                    </a:solidFill>
                  </a:rPr>
                  <a:t>1.27 </a:t>
                </a:r>
              </a:p>
            </p:txBody>
          </p:sp>
          <p:cxnSp>
            <p:nvCxnSpPr>
              <p:cNvPr id="3" name="Straight Arrow Connector 2"/>
              <p:cNvCxnSpPr/>
              <p:nvPr/>
            </p:nvCxnSpPr>
            <p:spPr bwMode="auto">
              <a:xfrm flipH="1">
                <a:off x="2895600" y="2286000"/>
                <a:ext cx="662940" cy="0"/>
              </a:xfrm>
              <a:prstGeom prst="straightConnector1">
                <a:avLst/>
              </a:prstGeom>
              <a:noFill/>
              <a:ln w="19050" cap="flat" cmpd="sng" algn="ctr">
                <a:solidFill>
                  <a:srgbClr val="0070C0"/>
                </a:solidFill>
                <a:prstDash val="solid"/>
                <a:round/>
                <a:headEnd type="none" w="med" len="med"/>
                <a:tailEnd type="arrow"/>
              </a:ln>
              <a:effectLst/>
            </p:spPr>
          </p:cxnSp>
          <p:cxnSp>
            <p:nvCxnSpPr>
              <p:cNvPr id="15" name="Straight Arrow Connector 14"/>
              <p:cNvCxnSpPr>
                <a:endCxn id="16393" idx="1"/>
              </p:cNvCxnSpPr>
              <p:nvPr/>
            </p:nvCxnSpPr>
            <p:spPr bwMode="auto">
              <a:xfrm>
                <a:off x="3886200" y="2286000"/>
                <a:ext cx="685800" cy="0"/>
              </a:xfrm>
              <a:prstGeom prst="straightConnector1">
                <a:avLst/>
              </a:prstGeom>
              <a:noFill/>
              <a:ln w="19050" cap="flat" cmpd="sng" algn="ctr">
                <a:solidFill>
                  <a:srgbClr val="0070C0"/>
                </a:solidFill>
                <a:prstDash val="solid"/>
                <a:round/>
                <a:headEnd type="none" w="med" len="med"/>
                <a:tailEnd type="arrow"/>
              </a:ln>
              <a:effectLst/>
            </p:spPr>
          </p:cxnSp>
        </p:grpSp>
      </p:grpSp>
      <p:sp>
        <p:nvSpPr>
          <p:cNvPr id="16" name="Rectangle 15"/>
          <p:cNvSpPr/>
          <p:nvPr/>
        </p:nvSpPr>
        <p:spPr>
          <a:xfrm>
            <a:off x="2042160" y="5089555"/>
            <a:ext cx="5078730" cy="400110"/>
          </a:xfrm>
          <a:prstGeom prst="rect">
            <a:avLst/>
          </a:prstGeom>
        </p:spPr>
        <p:txBody>
          <a:bodyPr wrap="square">
            <a:spAutoFit/>
          </a:bodyPr>
          <a:lstStyle/>
          <a:p>
            <a:pPr lvl="0" eaLnBrk="0" fontAlgn="base" hangingPunct="0">
              <a:spcBef>
                <a:spcPct val="20000"/>
              </a:spcBef>
              <a:spcAft>
                <a:spcPct val="0"/>
              </a:spcAft>
              <a:buClr>
                <a:srgbClr val="3333FF"/>
              </a:buClr>
            </a:pPr>
            <a:r>
              <a:rPr lang="en-US" sz="2000" b="1" kern="0" dirty="0" smtClean="0">
                <a:solidFill>
                  <a:srgbClr val="990033"/>
                </a:solidFill>
                <a:latin typeface="Arial" charset="0"/>
                <a:cs typeface="Arial" charset="0"/>
              </a:rPr>
              <a:t>V.2 specs were agreed upon with CERN.</a:t>
            </a:r>
            <a:endParaRPr lang="en-US" sz="2000" b="1" kern="0" dirty="0">
              <a:solidFill>
                <a:srgbClr val="990033"/>
              </a:solidFill>
              <a:latin typeface="Arial" charset="0"/>
              <a:cs typeface="Arial" charset="0"/>
            </a:endParaRPr>
          </a:p>
        </p:txBody>
      </p:sp>
    </p:spTree>
    <p:extLst>
      <p:ext uri="{BB962C8B-B14F-4D97-AF65-F5344CB8AC3E}">
        <p14:creationId xmlns:p14="http://schemas.microsoft.com/office/powerpoint/2010/main" val="27252049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086600" y="6302991"/>
            <a:ext cx="1905000" cy="533400"/>
          </a:xfrm>
        </p:spPr>
        <p:txBody>
          <a:bodyPr/>
          <a:lstStyle/>
          <a:p>
            <a:fld id="{FC694828-7C99-4081-9B99-AEABC6A10D24}" type="slidenum">
              <a:rPr lang="en-US" sz="1600" smtClean="0"/>
              <a:pPr/>
              <a:t>12</a:t>
            </a:fld>
            <a:endParaRPr lang="en-US" sz="1600" dirty="0"/>
          </a:p>
        </p:txBody>
      </p:sp>
      <p:sp>
        <p:nvSpPr>
          <p:cNvPr id="4" name="TextBox 3"/>
          <p:cNvSpPr txBox="1"/>
          <p:nvPr/>
        </p:nvSpPr>
        <p:spPr>
          <a:xfrm>
            <a:off x="841612" y="154675"/>
            <a:ext cx="7696200" cy="707886"/>
          </a:xfrm>
          <a:prstGeom prst="rect">
            <a:avLst/>
          </a:prstGeom>
          <a:noFill/>
        </p:spPr>
        <p:txBody>
          <a:bodyPr wrap="square" rtlCol="0">
            <a:spAutoFit/>
          </a:bodyPr>
          <a:lstStyle/>
          <a:p>
            <a:r>
              <a:rPr lang="en-US" sz="4000" b="1" kern="0" dirty="0" smtClean="0">
                <a:solidFill>
                  <a:srgbClr val="990033"/>
                </a:solidFill>
                <a:latin typeface="+mj-lt"/>
                <a:ea typeface="+mj-ea"/>
                <a:cs typeface="Arial" charset="0"/>
              </a:rPr>
              <a:t>Development of Cables with Core</a:t>
            </a:r>
            <a:endParaRPr lang="en-US" sz="4000" b="1" dirty="0">
              <a:solidFill>
                <a:srgbClr val="990033"/>
              </a:solidFill>
              <a:latin typeface="+mj-lt"/>
              <a:cs typeface="Arial" pitchFamily="34" charset="0"/>
            </a:endParaRPr>
          </a:p>
        </p:txBody>
      </p:sp>
      <p:sp>
        <p:nvSpPr>
          <p:cNvPr id="11" name="Rectangle 1"/>
          <p:cNvSpPr>
            <a:spLocks noChangeArrowheads="1"/>
          </p:cNvSpPr>
          <p:nvPr/>
        </p:nvSpPr>
        <p:spPr bwMode="auto">
          <a:xfrm>
            <a:off x="1543050" y="3195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8"/>
          <p:cNvSpPr/>
          <p:nvPr/>
        </p:nvSpPr>
        <p:spPr>
          <a:xfrm>
            <a:off x="21609" y="862561"/>
            <a:ext cx="9144000" cy="830997"/>
          </a:xfrm>
          <a:prstGeom prst="rect">
            <a:avLst/>
          </a:prstGeom>
        </p:spPr>
        <p:txBody>
          <a:bodyPr wrap="square">
            <a:spAutoFit/>
          </a:bodyPr>
          <a:lstStyle/>
          <a:p>
            <a:pPr marL="342900" lvl="0" indent="-342900">
              <a:spcBef>
                <a:spcPct val="20000"/>
              </a:spcBef>
              <a:buClr>
                <a:srgbClr val="3333FF"/>
              </a:buClr>
              <a:buFont typeface="Wingdings" pitchFamily="2" charset="2"/>
              <a:buChar char="v"/>
            </a:pPr>
            <a:r>
              <a:rPr lang="en-US" b="1" kern="0" dirty="0">
                <a:solidFill>
                  <a:srgbClr val="000066"/>
                </a:solidFill>
                <a:latin typeface="Arial" charset="0"/>
                <a:cs typeface="Arial" charset="0"/>
              </a:rPr>
              <a:t>R&amp;D on cored cable technology to suppress eddy currents was </a:t>
            </a:r>
            <a:r>
              <a:rPr lang="en-US" b="1" kern="0" dirty="0" smtClean="0">
                <a:solidFill>
                  <a:srgbClr val="000066"/>
                </a:solidFill>
                <a:latin typeface="Arial" charset="0"/>
                <a:cs typeface="Arial" charset="0"/>
              </a:rPr>
              <a:t>started</a:t>
            </a:r>
            <a:r>
              <a:rPr lang="en-US" sz="2400" b="1" kern="0" dirty="0" smtClean="0">
                <a:solidFill>
                  <a:srgbClr val="000066"/>
                </a:solidFill>
                <a:latin typeface="Arial" charset="0"/>
                <a:cs typeface="Arial" charset="0"/>
                <a:sym typeface="Wingdings" pitchFamily="2" charset="2"/>
              </a:rPr>
              <a:t>.</a:t>
            </a:r>
            <a:endParaRPr lang="en-US" sz="2400" b="1" kern="0" dirty="0">
              <a:solidFill>
                <a:srgbClr val="000066"/>
              </a:solidFill>
              <a:latin typeface="Arial" charset="0"/>
              <a:cs typeface="Arial"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070130015"/>
              </p:ext>
            </p:extLst>
          </p:nvPr>
        </p:nvGraphicFramePr>
        <p:xfrm>
          <a:off x="61984" y="6096000"/>
          <a:ext cx="8496300" cy="664210"/>
        </p:xfrm>
        <a:graphic>
          <a:graphicData uri="http://schemas.openxmlformats.org/drawingml/2006/table">
            <a:tbl>
              <a:tblPr>
                <a:tableStyleId>{5C22544A-7EE6-4342-B048-85BDC9FD1C3A}</a:tableStyleId>
              </a:tblPr>
              <a:tblGrid>
                <a:gridCol w="8496300"/>
              </a:tblGrid>
              <a:tr h="563297">
                <a:tc>
                  <a:txBody>
                    <a:bodyPr/>
                    <a:lstStyle/>
                    <a:p>
                      <a:pPr marL="0" marR="0" algn="just">
                        <a:spcBef>
                          <a:spcPts val="0"/>
                        </a:spcBef>
                        <a:spcAft>
                          <a:spcPts val="0"/>
                        </a:spcAft>
                      </a:pPr>
                      <a:r>
                        <a:rPr lang="en-US" sz="1400" b="1" i="1" kern="1400" dirty="0" smtClean="0">
                          <a:effectLst/>
                          <a:latin typeface="+mj-lt"/>
                        </a:rPr>
                        <a:t>“Progress in Nb3Sn RRP Strand Studies and Rutherford Cable Development at FNAL”, E. </a:t>
                      </a:r>
                      <a:r>
                        <a:rPr lang="en-US" sz="1400" b="1" i="1" kern="1400" dirty="0" err="1" smtClean="0">
                          <a:effectLst/>
                          <a:latin typeface="+mj-lt"/>
                        </a:rPr>
                        <a:t>Barzi</a:t>
                      </a:r>
                      <a:r>
                        <a:rPr lang="en-US" sz="1400" b="1" i="1" kern="1400" dirty="0" smtClean="0">
                          <a:effectLst/>
                          <a:latin typeface="+mj-lt"/>
                        </a:rPr>
                        <a:t>, D. </a:t>
                      </a:r>
                      <a:r>
                        <a:rPr lang="en-US" sz="1400" b="1" i="1" kern="1400" dirty="0" err="1" smtClean="0">
                          <a:effectLst/>
                          <a:latin typeface="+mj-lt"/>
                        </a:rPr>
                        <a:t>Turrioni</a:t>
                      </a:r>
                      <a:r>
                        <a:rPr lang="en-US" sz="1400" b="1" i="1" kern="1400" dirty="0" smtClean="0">
                          <a:effectLst/>
                          <a:latin typeface="+mj-lt"/>
                        </a:rPr>
                        <a:t> and A. V. </a:t>
                      </a:r>
                      <a:r>
                        <a:rPr lang="en-US" sz="1400" b="1" i="1" kern="1400" dirty="0" err="1" smtClean="0">
                          <a:effectLst/>
                          <a:latin typeface="+mj-lt"/>
                        </a:rPr>
                        <a:t>Zlobin</a:t>
                      </a:r>
                      <a:r>
                        <a:rPr lang="en-US" sz="1400" b="1" i="1" kern="1400" dirty="0" smtClean="0">
                          <a:effectLst/>
                          <a:latin typeface="+mj-lt"/>
                        </a:rPr>
                        <a:t>, IEEE Trans. Appl. Sup., article #6000808, V. 24, No. 3 (2014).</a:t>
                      </a:r>
                    </a:p>
                  </a:txBody>
                  <a:tcPr marL="118745" marR="118745" marT="118745" marB="118745"/>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359278962"/>
              </p:ext>
            </p:extLst>
          </p:nvPr>
        </p:nvGraphicFramePr>
        <p:xfrm>
          <a:off x="196910" y="1749514"/>
          <a:ext cx="8665074" cy="3992880"/>
        </p:xfrm>
        <a:graphic>
          <a:graphicData uri="http://schemas.openxmlformats.org/drawingml/2006/table">
            <a:tbl>
              <a:tblPr/>
              <a:tblGrid>
                <a:gridCol w="785056"/>
                <a:gridCol w="623886"/>
                <a:gridCol w="1519854"/>
                <a:gridCol w="1561446"/>
                <a:gridCol w="1717418"/>
                <a:gridCol w="1462664"/>
                <a:gridCol w="994750"/>
              </a:tblGrid>
              <a:tr h="647172">
                <a:tc>
                  <a:txBody>
                    <a:bodyPr/>
                    <a:lstStyle/>
                    <a:p>
                      <a:pPr marL="0" marR="0" algn="ctr">
                        <a:spcBef>
                          <a:spcPts val="0"/>
                        </a:spcBef>
                        <a:spcAft>
                          <a:spcPts val="0"/>
                        </a:spcAft>
                      </a:pPr>
                      <a:r>
                        <a:rPr lang="en-US" sz="1600" dirty="0">
                          <a:effectLst/>
                          <a:latin typeface="Times New Roman"/>
                          <a:ea typeface="Times New Roman"/>
                        </a:rPr>
                        <a:t>Cable</a:t>
                      </a:r>
                    </a:p>
                    <a:p>
                      <a:pPr marL="0" marR="0" algn="ctr">
                        <a:spcBef>
                          <a:spcPts val="0"/>
                        </a:spcBef>
                        <a:spcAft>
                          <a:spcPts val="0"/>
                        </a:spcAft>
                      </a:pPr>
                      <a:r>
                        <a:rPr lang="en-US" sz="1600" dirty="0">
                          <a:effectLst/>
                          <a:latin typeface="Times New Roman"/>
                          <a:ea typeface="Times New Roman"/>
                        </a:rPr>
                        <a:t>ID</a:t>
                      </a:r>
                    </a:p>
                  </a:txBody>
                  <a:tcPr marL="0" marR="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Times New Roman"/>
                          <a:ea typeface="Times New Roman"/>
                        </a:rPr>
                        <a:t>Step (No.)</a:t>
                      </a:r>
                    </a:p>
                  </a:txBody>
                  <a:tcPr marL="0" marR="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Times New Roman"/>
                          <a:ea typeface="Times New Roman"/>
                        </a:rPr>
                        <a:t>RRP®</a:t>
                      </a:r>
                    </a:p>
                    <a:p>
                      <a:pPr marL="0" marR="0" algn="ctr">
                        <a:spcBef>
                          <a:spcPts val="0"/>
                        </a:spcBef>
                        <a:spcAft>
                          <a:spcPts val="0"/>
                        </a:spcAft>
                      </a:pPr>
                      <a:r>
                        <a:rPr lang="en-US" sz="1600" dirty="0">
                          <a:effectLst/>
                          <a:latin typeface="Times New Roman"/>
                          <a:ea typeface="Times New Roman"/>
                        </a:rPr>
                        <a:t>wire </a:t>
                      </a:r>
                    </a:p>
                    <a:p>
                      <a:pPr marL="0" marR="0" algn="ctr">
                        <a:spcBef>
                          <a:spcPts val="0"/>
                        </a:spcBef>
                        <a:spcAft>
                          <a:spcPts val="0"/>
                        </a:spcAft>
                      </a:pPr>
                      <a:r>
                        <a:rPr lang="en-US" sz="1600" dirty="0">
                          <a:effectLst/>
                          <a:latin typeface="Times New Roman"/>
                          <a:ea typeface="Times New Roman"/>
                        </a:rPr>
                        <a:t>design</a:t>
                      </a:r>
                    </a:p>
                  </a:txBody>
                  <a:tcPr marL="0" marR="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Times New Roman"/>
                          <a:ea typeface="Times New Roman"/>
                        </a:rPr>
                        <a:t>Width before/after </a:t>
                      </a:r>
                      <a:r>
                        <a:rPr lang="en-US" sz="1600" dirty="0" err="1">
                          <a:effectLst/>
                          <a:latin typeface="Times New Roman"/>
                          <a:ea typeface="Times New Roman"/>
                        </a:rPr>
                        <a:t>keystoning</a:t>
                      </a:r>
                      <a:r>
                        <a:rPr lang="en-US" sz="1600" dirty="0">
                          <a:effectLst/>
                          <a:latin typeface="Times New Roman"/>
                          <a:ea typeface="Times New Roman"/>
                        </a:rPr>
                        <a:t> (mm)</a:t>
                      </a:r>
                    </a:p>
                  </a:txBody>
                  <a:tcPr marL="7620" marR="7620" marT="762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Times New Roman"/>
                          <a:ea typeface="Times New Roman"/>
                        </a:rPr>
                        <a:t>Mid-thickness before/after </a:t>
                      </a:r>
                    </a:p>
                    <a:p>
                      <a:pPr marL="0" marR="0" algn="ctr">
                        <a:spcBef>
                          <a:spcPts val="0"/>
                        </a:spcBef>
                        <a:spcAft>
                          <a:spcPts val="0"/>
                        </a:spcAft>
                      </a:pPr>
                      <a:r>
                        <a:rPr lang="en-US" sz="1600" dirty="0" err="1">
                          <a:effectLst/>
                          <a:latin typeface="Times New Roman"/>
                          <a:ea typeface="Times New Roman"/>
                        </a:rPr>
                        <a:t>keystoning</a:t>
                      </a:r>
                      <a:r>
                        <a:rPr lang="en-US" sz="1600" dirty="0">
                          <a:effectLst/>
                          <a:latin typeface="Times New Roman"/>
                          <a:ea typeface="Times New Roman"/>
                        </a:rPr>
                        <a:t> </a:t>
                      </a:r>
                    </a:p>
                    <a:p>
                      <a:pPr marL="0" marR="0" algn="ctr">
                        <a:spcBef>
                          <a:spcPts val="0"/>
                        </a:spcBef>
                        <a:spcAft>
                          <a:spcPts val="0"/>
                        </a:spcAft>
                      </a:pPr>
                      <a:r>
                        <a:rPr lang="en-US" sz="1600" dirty="0">
                          <a:effectLst/>
                          <a:latin typeface="Times New Roman"/>
                          <a:ea typeface="Times New Roman"/>
                        </a:rPr>
                        <a:t>(mm)</a:t>
                      </a:r>
                    </a:p>
                  </a:txBody>
                  <a:tcPr marL="0" marR="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i="1">
                          <a:effectLst/>
                          <a:latin typeface="Times New Roman"/>
                          <a:ea typeface="Times New Roman"/>
                        </a:rPr>
                        <a:t>PF</a:t>
                      </a:r>
                      <a:endParaRPr lang="en-US" sz="1600">
                        <a:effectLst/>
                        <a:latin typeface="Times New Roman"/>
                        <a:ea typeface="Times New Roman"/>
                      </a:endParaRPr>
                    </a:p>
                    <a:p>
                      <a:pPr marL="0" marR="0" algn="ctr">
                        <a:spcBef>
                          <a:spcPts val="0"/>
                        </a:spcBef>
                        <a:spcAft>
                          <a:spcPts val="0"/>
                        </a:spcAft>
                      </a:pPr>
                      <a:r>
                        <a:rPr lang="en-US" sz="1600">
                          <a:effectLst/>
                          <a:latin typeface="Times New Roman"/>
                          <a:ea typeface="Times New Roman"/>
                        </a:rPr>
                        <a:t>before/after </a:t>
                      </a:r>
                    </a:p>
                    <a:p>
                      <a:pPr marL="0" marR="0" algn="ctr">
                        <a:spcBef>
                          <a:spcPts val="0"/>
                        </a:spcBef>
                        <a:spcAft>
                          <a:spcPts val="0"/>
                        </a:spcAft>
                      </a:pPr>
                      <a:r>
                        <a:rPr lang="en-US" sz="1600">
                          <a:effectLst/>
                          <a:latin typeface="Times New Roman"/>
                          <a:ea typeface="Times New Roman"/>
                        </a:rPr>
                        <a:t>keystoning</a:t>
                      </a:r>
                    </a:p>
                    <a:p>
                      <a:pPr marL="0" marR="0" algn="ctr">
                        <a:spcBef>
                          <a:spcPts val="0"/>
                        </a:spcBef>
                        <a:spcAft>
                          <a:spcPts val="0"/>
                        </a:spcAft>
                      </a:pPr>
                      <a:r>
                        <a:rPr lang="en-US" sz="1600">
                          <a:effectLst/>
                          <a:latin typeface="Times New Roman"/>
                          <a:ea typeface="Times New Roman"/>
                        </a:rPr>
                        <a:t>(%)</a:t>
                      </a:r>
                    </a:p>
                  </a:txBody>
                  <a:tcPr marL="0" marR="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Times New Roman"/>
                          <a:ea typeface="Times New Roman"/>
                        </a:rPr>
                        <a:t>Annea</a:t>
                      </a:r>
                    </a:p>
                    <a:p>
                      <a:pPr marL="0" marR="0" algn="ctr">
                        <a:spcBef>
                          <a:spcPts val="0"/>
                        </a:spcBef>
                        <a:spcAft>
                          <a:spcPts val="0"/>
                        </a:spcAft>
                      </a:pPr>
                      <a:r>
                        <a:rPr lang="en-US" sz="1600">
                          <a:effectLst/>
                          <a:latin typeface="Times New Roman"/>
                          <a:ea typeface="Times New Roman"/>
                        </a:rPr>
                        <a:t>ling step</a:t>
                      </a:r>
                    </a:p>
                  </a:txBody>
                  <a:tcPr marL="7620" marR="7620" marT="762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905">
                <a:tc>
                  <a:txBody>
                    <a:bodyPr/>
                    <a:lstStyle/>
                    <a:p>
                      <a:pPr marL="0" marR="0" algn="ctr">
                        <a:spcBef>
                          <a:spcPts val="0"/>
                        </a:spcBef>
                        <a:spcAft>
                          <a:spcPts val="0"/>
                        </a:spcAft>
                      </a:pPr>
                      <a:r>
                        <a:rPr lang="en-US" sz="1600">
                          <a:effectLst/>
                          <a:latin typeface="Times New Roman"/>
                          <a:ea typeface="Times New Roman"/>
                        </a:rPr>
                        <a:t>1</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600">
                          <a:effectLst/>
                          <a:latin typeface="Times New Roman"/>
                          <a:ea typeface="Times New Roman"/>
                        </a:rPr>
                        <a:t>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600">
                          <a:effectLst/>
                          <a:latin typeface="Times New Roman"/>
                          <a:ea typeface="Times New Roman"/>
                        </a:rPr>
                        <a:t>150-Ta</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600">
                          <a:effectLst/>
                          <a:latin typeface="Times New Roman"/>
                          <a:ea typeface="Times New Roman"/>
                        </a:rPr>
                        <a:t>14.48/14.66</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600" dirty="0">
                          <a:effectLst/>
                          <a:latin typeface="Times New Roman"/>
                          <a:ea typeface="Times New Roman"/>
                        </a:rPr>
                        <a:t>1.320/1.270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600" dirty="0">
                          <a:effectLst/>
                          <a:latin typeface="Times New Roman"/>
                          <a:ea typeface="Times New Roman"/>
                        </a:rPr>
                        <a:t>84.8/87.1</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600">
                          <a:effectLst/>
                          <a:latin typeface="Times New Roman"/>
                          <a:ea typeface="Times New Roman"/>
                        </a:rPr>
                        <a:t>No</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r>
              <a:tr h="171905">
                <a:tc>
                  <a:txBody>
                    <a:bodyPr/>
                    <a:lstStyle/>
                    <a:p>
                      <a:pPr marL="0" marR="0" algn="ctr">
                        <a:spcBef>
                          <a:spcPts val="0"/>
                        </a:spcBef>
                        <a:spcAft>
                          <a:spcPts val="0"/>
                        </a:spcAft>
                      </a:pPr>
                      <a:r>
                        <a:rPr lang="en-US" sz="1600">
                          <a:effectLst/>
                          <a:latin typeface="Times New Roman"/>
                          <a:ea typeface="Times New Roman"/>
                        </a:rPr>
                        <a:t>2</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14.48/14.66</a:t>
                      </a:r>
                    </a:p>
                  </a:txBody>
                  <a:tcPr marL="7620" marR="7620" marT="762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1.320/1.253</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dirty="0">
                          <a:effectLst/>
                          <a:latin typeface="Times New Roman"/>
                          <a:ea typeface="Times New Roman"/>
                        </a:rPr>
                        <a:t>84.8/88.3</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a:t>
                      </a:r>
                    </a:p>
                  </a:txBody>
                  <a:tcPr marL="7620" marR="7620" marT="7620" marB="0" anchor="ctr">
                    <a:lnL>
                      <a:noFill/>
                    </a:lnL>
                    <a:lnR>
                      <a:noFill/>
                    </a:lnR>
                    <a:lnT>
                      <a:noFill/>
                    </a:lnT>
                    <a:lnB>
                      <a:noFill/>
                    </a:lnB>
                  </a:tcPr>
                </a:tc>
              </a:tr>
              <a:tr h="171905">
                <a:tc>
                  <a:txBody>
                    <a:bodyPr/>
                    <a:lstStyle/>
                    <a:p>
                      <a:pPr marL="0" marR="0" algn="ctr">
                        <a:spcBef>
                          <a:spcPts val="0"/>
                        </a:spcBef>
                        <a:spcAft>
                          <a:spcPts val="0"/>
                        </a:spcAft>
                      </a:pPr>
                      <a:r>
                        <a:rPr lang="en-US" sz="1600">
                          <a:effectLst/>
                          <a:latin typeface="Times New Roman"/>
                          <a:ea typeface="Times New Roman"/>
                        </a:rPr>
                        <a:t>3</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14.48/14.68</a:t>
                      </a:r>
                    </a:p>
                  </a:txBody>
                  <a:tcPr marL="7620" marR="7620" marT="762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1.320/1.230</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dirty="0">
                          <a:effectLst/>
                          <a:latin typeface="Times New Roman"/>
                          <a:ea typeface="Times New Roman"/>
                        </a:rPr>
                        <a:t>84.8/89.8</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a:t>
                      </a:r>
                    </a:p>
                  </a:txBody>
                  <a:tcPr marL="7620" marR="7620" marT="7620" marB="0" anchor="ctr">
                    <a:lnL>
                      <a:noFill/>
                    </a:lnL>
                    <a:lnR>
                      <a:noFill/>
                    </a:lnR>
                    <a:lnT>
                      <a:noFill/>
                    </a:lnT>
                    <a:lnB>
                      <a:noFill/>
                    </a:lnB>
                  </a:tcPr>
                </a:tc>
              </a:tr>
              <a:tr h="171905">
                <a:tc>
                  <a:txBody>
                    <a:bodyPr/>
                    <a:lstStyle/>
                    <a:p>
                      <a:pPr marL="0" marR="0" algn="ctr">
                        <a:spcBef>
                          <a:spcPts val="0"/>
                        </a:spcBef>
                        <a:spcAft>
                          <a:spcPts val="0"/>
                        </a:spcAft>
                      </a:pPr>
                      <a:r>
                        <a:rPr lang="en-US" sz="1600">
                          <a:effectLst/>
                          <a:latin typeface="Times New Roman"/>
                          <a:ea typeface="Times New Roman"/>
                        </a:rPr>
                        <a:t>4</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2</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150-Ta</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14.57/14.68</a:t>
                      </a:r>
                    </a:p>
                  </a:txBody>
                  <a:tcPr marL="7620" marR="7620" marT="762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1.338/1.270</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dirty="0">
                          <a:effectLst/>
                          <a:latin typeface="Times New Roman"/>
                          <a:ea typeface="Times New Roman"/>
                        </a:rPr>
                        <a:t>83.4/86.8</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Yes</a:t>
                      </a:r>
                    </a:p>
                  </a:txBody>
                  <a:tcPr marL="7620" marR="7620" marT="7620" marB="0" anchor="ctr">
                    <a:lnL>
                      <a:noFill/>
                    </a:lnL>
                    <a:lnR>
                      <a:noFill/>
                    </a:lnR>
                    <a:lnT>
                      <a:noFill/>
                    </a:lnT>
                    <a:lnB>
                      <a:noFill/>
                    </a:lnB>
                  </a:tcPr>
                </a:tc>
              </a:tr>
              <a:tr h="171905">
                <a:tc>
                  <a:txBody>
                    <a:bodyPr/>
                    <a:lstStyle/>
                    <a:p>
                      <a:pPr marL="0" marR="0" algn="ctr">
                        <a:spcBef>
                          <a:spcPts val="0"/>
                        </a:spcBef>
                        <a:spcAft>
                          <a:spcPts val="0"/>
                        </a:spcAft>
                      </a:pPr>
                      <a:r>
                        <a:rPr lang="en-US" sz="1600">
                          <a:effectLst/>
                          <a:latin typeface="Times New Roman"/>
                          <a:ea typeface="Times New Roman"/>
                        </a:rPr>
                        <a:t>5</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14.57/14.68</a:t>
                      </a:r>
                    </a:p>
                  </a:txBody>
                  <a:tcPr marL="7620" marR="7620" marT="762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1.338/1.251</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dirty="0">
                          <a:effectLst/>
                          <a:latin typeface="Times New Roman"/>
                          <a:ea typeface="Times New Roman"/>
                        </a:rPr>
                        <a:t>83.4/88.4</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dirty="0">
                          <a:effectLst/>
                          <a:latin typeface="Times New Roman"/>
                          <a:ea typeface="Times New Roman"/>
                        </a:rPr>
                        <a:t>“</a:t>
                      </a:r>
                    </a:p>
                  </a:txBody>
                  <a:tcPr marL="7620" marR="7620" marT="7620" marB="0" anchor="ctr">
                    <a:lnL>
                      <a:noFill/>
                    </a:lnL>
                    <a:lnR>
                      <a:noFill/>
                    </a:lnR>
                    <a:lnT>
                      <a:noFill/>
                    </a:lnT>
                    <a:lnB>
                      <a:noFill/>
                    </a:lnB>
                  </a:tcPr>
                </a:tc>
              </a:tr>
              <a:tr h="171905">
                <a:tc>
                  <a:txBody>
                    <a:bodyPr/>
                    <a:lstStyle/>
                    <a:p>
                      <a:pPr marL="0" marR="0" algn="ctr">
                        <a:spcBef>
                          <a:spcPts val="0"/>
                        </a:spcBef>
                        <a:spcAft>
                          <a:spcPts val="0"/>
                        </a:spcAft>
                      </a:pPr>
                      <a:r>
                        <a:rPr lang="en-US" sz="1600">
                          <a:effectLst/>
                          <a:latin typeface="Times New Roman"/>
                          <a:ea typeface="Times New Roman"/>
                        </a:rPr>
                        <a:t>6</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14.57/14.69</a:t>
                      </a:r>
                    </a:p>
                  </a:txBody>
                  <a:tcPr marL="7620" marR="7620" marT="762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1.338/1.232</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83.4/89.6</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dirty="0">
                          <a:effectLst/>
                          <a:latin typeface="Times New Roman"/>
                          <a:ea typeface="Times New Roman"/>
                        </a:rPr>
                        <a:t>“</a:t>
                      </a:r>
                    </a:p>
                  </a:txBody>
                  <a:tcPr marL="7620" marR="7620" marT="7620" marB="0" anchor="ctr">
                    <a:lnL>
                      <a:noFill/>
                    </a:lnL>
                    <a:lnR>
                      <a:noFill/>
                    </a:lnR>
                    <a:lnT>
                      <a:noFill/>
                    </a:lnT>
                    <a:lnB>
                      <a:noFill/>
                    </a:lnB>
                  </a:tcPr>
                </a:tc>
              </a:tr>
              <a:tr h="171905">
                <a:tc>
                  <a:txBody>
                    <a:bodyPr/>
                    <a:lstStyle/>
                    <a:p>
                      <a:pPr marL="0" marR="0" algn="ctr">
                        <a:spcBef>
                          <a:spcPts val="0"/>
                        </a:spcBef>
                        <a:spcAft>
                          <a:spcPts val="0"/>
                        </a:spcAft>
                      </a:pPr>
                      <a:r>
                        <a:rPr lang="en-US" sz="1600">
                          <a:effectLst/>
                          <a:latin typeface="Times New Roman"/>
                          <a:ea typeface="Times New Roman"/>
                        </a:rPr>
                        <a:t>7</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2</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108-Ta</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14.59/14.70</a:t>
                      </a:r>
                    </a:p>
                  </a:txBody>
                  <a:tcPr marL="7620" marR="7620" marT="762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1.336/1.270</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83.0/86.7</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dirty="0">
                          <a:effectLst/>
                          <a:latin typeface="Times New Roman"/>
                          <a:ea typeface="Times New Roman"/>
                        </a:rPr>
                        <a:t>Yes</a:t>
                      </a:r>
                    </a:p>
                  </a:txBody>
                  <a:tcPr marL="7620" marR="7620" marT="7620" marB="0" anchor="ctr">
                    <a:lnL>
                      <a:noFill/>
                    </a:lnL>
                    <a:lnR>
                      <a:noFill/>
                    </a:lnR>
                    <a:lnT>
                      <a:noFill/>
                    </a:lnT>
                    <a:lnB>
                      <a:noFill/>
                    </a:lnB>
                  </a:tcPr>
                </a:tc>
              </a:tr>
              <a:tr h="171905">
                <a:tc>
                  <a:txBody>
                    <a:bodyPr/>
                    <a:lstStyle/>
                    <a:p>
                      <a:pPr marL="0" marR="0" algn="ctr">
                        <a:spcBef>
                          <a:spcPts val="0"/>
                        </a:spcBef>
                        <a:spcAft>
                          <a:spcPts val="0"/>
                        </a:spcAft>
                      </a:pPr>
                      <a:r>
                        <a:rPr lang="en-US" sz="1600">
                          <a:effectLst/>
                          <a:latin typeface="Times New Roman"/>
                          <a:ea typeface="Times New Roman"/>
                        </a:rPr>
                        <a:t>8</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14.59/14.70</a:t>
                      </a:r>
                    </a:p>
                  </a:txBody>
                  <a:tcPr marL="7620" marR="7620" marT="762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1.336/1.252</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83.0/87.9</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dirty="0">
                          <a:effectLst/>
                          <a:latin typeface="Times New Roman"/>
                          <a:ea typeface="Times New Roman"/>
                        </a:rPr>
                        <a:t>“</a:t>
                      </a:r>
                    </a:p>
                  </a:txBody>
                  <a:tcPr marL="7620" marR="7620" marT="7620" marB="0" anchor="ctr">
                    <a:lnL>
                      <a:noFill/>
                    </a:lnL>
                    <a:lnR>
                      <a:noFill/>
                    </a:lnR>
                    <a:lnT>
                      <a:noFill/>
                    </a:lnT>
                    <a:lnB>
                      <a:noFill/>
                    </a:lnB>
                  </a:tcPr>
                </a:tc>
              </a:tr>
              <a:tr h="171905">
                <a:tc>
                  <a:txBody>
                    <a:bodyPr/>
                    <a:lstStyle/>
                    <a:p>
                      <a:pPr marL="0" marR="0" algn="ctr">
                        <a:spcBef>
                          <a:spcPts val="0"/>
                        </a:spcBef>
                        <a:spcAft>
                          <a:spcPts val="0"/>
                        </a:spcAft>
                      </a:pPr>
                      <a:r>
                        <a:rPr lang="en-US" sz="1600">
                          <a:effectLst/>
                          <a:latin typeface="Times New Roman"/>
                          <a:ea typeface="Times New Roman"/>
                        </a:rPr>
                        <a:t>9</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14.59/14.71</a:t>
                      </a:r>
                    </a:p>
                  </a:txBody>
                  <a:tcPr marL="7620" marR="7620" marT="762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1.336/1.230</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83.0/89.4</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dirty="0">
                          <a:effectLst/>
                          <a:latin typeface="Times New Roman"/>
                          <a:ea typeface="Times New Roman"/>
                        </a:rPr>
                        <a:t>“</a:t>
                      </a:r>
                    </a:p>
                  </a:txBody>
                  <a:tcPr marL="7620" marR="7620" marT="7620" marB="0" anchor="ctr">
                    <a:lnL>
                      <a:noFill/>
                    </a:lnL>
                    <a:lnR>
                      <a:noFill/>
                    </a:lnR>
                    <a:lnT>
                      <a:noFill/>
                    </a:lnT>
                    <a:lnB>
                      <a:noFill/>
                    </a:lnB>
                  </a:tcPr>
                </a:tc>
              </a:tr>
              <a:tr h="171905">
                <a:tc>
                  <a:txBody>
                    <a:bodyPr/>
                    <a:lstStyle/>
                    <a:p>
                      <a:pPr marL="0" marR="0" algn="ctr">
                        <a:spcBef>
                          <a:spcPts val="0"/>
                        </a:spcBef>
                        <a:spcAft>
                          <a:spcPts val="0"/>
                        </a:spcAft>
                      </a:pPr>
                      <a:r>
                        <a:rPr lang="en-US" sz="1600">
                          <a:effectLst/>
                          <a:latin typeface="Times New Roman"/>
                          <a:ea typeface="Times New Roman"/>
                        </a:rPr>
                        <a:t>10</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132-Ti</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 14.75</a:t>
                      </a:r>
                    </a:p>
                  </a:txBody>
                  <a:tcPr marL="7620" marR="7620" marT="762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 1.271</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 85.7</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dirty="0">
                          <a:effectLst/>
                          <a:latin typeface="Times New Roman"/>
                          <a:ea typeface="Times New Roman"/>
                        </a:rPr>
                        <a:t>No</a:t>
                      </a:r>
                    </a:p>
                  </a:txBody>
                  <a:tcPr marL="7620" marR="7620" marT="7620" marB="0" anchor="ctr">
                    <a:lnL>
                      <a:noFill/>
                    </a:lnL>
                    <a:lnR>
                      <a:noFill/>
                    </a:lnR>
                    <a:lnT>
                      <a:noFill/>
                    </a:lnT>
                    <a:lnB>
                      <a:noFill/>
                    </a:lnB>
                  </a:tcPr>
                </a:tc>
              </a:tr>
              <a:tr h="171905">
                <a:tc>
                  <a:txBody>
                    <a:bodyPr/>
                    <a:lstStyle/>
                    <a:p>
                      <a:pPr marL="0" marR="0" algn="ctr">
                        <a:spcBef>
                          <a:spcPts val="0"/>
                        </a:spcBef>
                        <a:spcAft>
                          <a:spcPts val="0"/>
                        </a:spcAft>
                      </a:pPr>
                      <a:r>
                        <a:rPr lang="en-US" sz="1600">
                          <a:effectLst/>
                          <a:latin typeface="Times New Roman"/>
                          <a:ea typeface="Times New Roman"/>
                        </a:rPr>
                        <a:t>11</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 14.71</a:t>
                      </a:r>
                    </a:p>
                  </a:txBody>
                  <a:tcPr marL="7620" marR="7620" marT="762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 1.250</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a:effectLst/>
                          <a:latin typeface="Times New Roman"/>
                          <a:ea typeface="Times New Roman"/>
                        </a:rPr>
                        <a:t>-/ 87.4</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600" dirty="0">
                          <a:effectLst/>
                          <a:latin typeface="Times New Roman"/>
                          <a:ea typeface="Times New Roman"/>
                        </a:rPr>
                        <a:t>“</a:t>
                      </a:r>
                    </a:p>
                  </a:txBody>
                  <a:tcPr marL="7620" marR="7620" marT="7620" marB="0" anchor="ctr">
                    <a:lnL>
                      <a:noFill/>
                    </a:lnL>
                    <a:lnR>
                      <a:noFill/>
                    </a:lnR>
                    <a:lnT>
                      <a:noFill/>
                    </a:lnT>
                    <a:lnB>
                      <a:noFill/>
                    </a:lnB>
                  </a:tcPr>
                </a:tc>
              </a:tr>
              <a:tr h="171905">
                <a:tc>
                  <a:txBody>
                    <a:bodyPr/>
                    <a:lstStyle/>
                    <a:p>
                      <a:pPr marL="0" marR="0" algn="ctr">
                        <a:spcBef>
                          <a:spcPts val="0"/>
                        </a:spcBef>
                        <a:spcAft>
                          <a:spcPts val="0"/>
                        </a:spcAft>
                      </a:pPr>
                      <a:r>
                        <a:rPr lang="en-US" sz="1600">
                          <a:effectLst/>
                          <a:latin typeface="Times New Roman"/>
                          <a:ea typeface="Times New Roman"/>
                        </a:rPr>
                        <a:t>12</a:t>
                      </a:r>
                    </a:p>
                  </a:txBody>
                  <a:tcPr marL="0" marR="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Times New Roman"/>
                          <a:ea typeface="Times New Roman"/>
                        </a:rPr>
                        <a:t>“</a:t>
                      </a:r>
                    </a:p>
                  </a:txBody>
                  <a:tcPr marL="0" marR="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Times New Roman"/>
                          <a:ea typeface="Times New Roman"/>
                        </a:rPr>
                        <a:t>“</a:t>
                      </a:r>
                    </a:p>
                  </a:txBody>
                  <a:tcPr marL="0" marR="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Times New Roman"/>
                          <a:ea typeface="Times New Roman"/>
                        </a:rPr>
                        <a:t>-/ 14.73</a:t>
                      </a:r>
                    </a:p>
                  </a:txBody>
                  <a:tcPr marL="7620" marR="7620" marT="762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Times New Roman"/>
                          <a:ea typeface="Times New Roman"/>
                        </a:rPr>
                        <a:t>-/ 1.230</a:t>
                      </a:r>
                    </a:p>
                  </a:txBody>
                  <a:tcPr marL="0" marR="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Times New Roman"/>
                          <a:ea typeface="Times New Roman"/>
                        </a:rPr>
                        <a:t>-/ 88.8</a:t>
                      </a:r>
                    </a:p>
                  </a:txBody>
                  <a:tcPr marL="0" marR="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Times New Roman"/>
                          <a:ea typeface="Times New Roman"/>
                        </a:rPr>
                        <a:t>“</a:t>
                      </a:r>
                    </a:p>
                  </a:txBody>
                  <a:tcPr marL="7620" marR="7620" marT="7620" marB="0" anchor="ctr">
                    <a:lnL>
                      <a:noFill/>
                    </a:lnL>
                    <a:lnR>
                      <a:noFill/>
                    </a:lnR>
                    <a:lnT>
                      <a:noFill/>
                    </a:lnT>
                    <a:lnB w="19050" cap="flat" cmpd="dbl"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707342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010400" y="6488893"/>
            <a:ext cx="2133600" cy="365125"/>
          </a:xfrm>
        </p:spPr>
        <p:txBody>
          <a:bodyPr/>
          <a:lstStyle/>
          <a:p>
            <a:fld id="{FC694828-7C99-4081-9B99-AEABC6A10D24}" type="slidenum">
              <a:rPr lang="en-US" sz="1600" smtClean="0"/>
              <a:t>13</a:t>
            </a:fld>
            <a:endParaRPr lang="en-US" sz="1600" dirty="0"/>
          </a:p>
        </p:txBody>
      </p:sp>
      <p:sp>
        <p:nvSpPr>
          <p:cNvPr id="9" name="TextBox 8"/>
          <p:cNvSpPr txBox="1"/>
          <p:nvPr/>
        </p:nvSpPr>
        <p:spPr>
          <a:xfrm>
            <a:off x="825804" y="136563"/>
            <a:ext cx="8573558" cy="584775"/>
          </a:xfrm>
          <a:prstGeom prst="rect">
            <a:avLst/>
          </a:prstGeom>
          <a:noFill/>
        </p:spPr>
        <p:txBody>
          <a:bodyPr wrap="square" rtlCol="0">
            <a:spAutoFit/>
          </a:bodyPr>
          <a:lstStyle/>
          <a:p>
            <a:r>
              <a:rPr lang="en-US" sz="3200" b="1" kern="0" dirty="0" smtClean="0">
                <a:solidFill>
                  <a:srgbClr val="A50021"/>
                </a:solidFill>
                <a:latin typeface="Arial" charset="0"/>
                <a:ea typeface="+mj-ea"/>
                <a:cs typeface="Arial" charset="0"/>
              </a:rPr>
              <a:t>Development of Cored Cable Technology</a:t>
            </a:r>
            <a:endParaRPr lang="en-US" sz="2400" b="1" dirty="0">
              <a:solidFill>
                <a:srgbClr val="C00000"/>
              </a:solidFill>
              <a:latin typeface="Arial" pitchFamily="34" charset="0"/>
              <a:cs typeface="Arial" pitchFamily="34" charset="0"/>
            </a:endParaRPr>
          </a:p>
        </p:txBody>
      </p:sp>
      <p:pic>
        <p:nvPicPr>
          <p:cNvPr id="11" name="Picture 7"/>
          <p:cNvPicPr>
            <a:picLocks noChangeAspect="1" noChangeArrowheads="1"/>
          </p:cNvPicPr>
          <p:nvPr/>
        </p:nvPicPr>
        <p:blipFill>
          <a:blip r:embed="rId3" cstate="print"/>
          <a:srcRect r="628"/>
          <a:stretch>
            <a:fillRect/>
          </a:stretch>
        </p:blipFill>
        <p:spPr bwMode="auto">
          <a:xfrm>
            <a:off x="321825" y="1219200"/>
            <a:ext cx="8647758" cy="941835"/>
          </a:xfrm>
          <a:prstGeom prst="rect">
            <a:avLst/>
          </a:prstGeom>
          <a:noFill/>
          <a:ln w="9525">
            <a:noFill/>
            <a:miter lim="800000"/>
            <a:headEnd/>
            <a:tailEnd/>
          </a:ln>
          <a:effectLst/>
        </p:spPr>
      </p:pic>
      <p:sp>
        <p:nvSpPr>
          <p:cNvPr id="7" name="Rectangle 6"/>
          <p:cNvSpPr/>
          <p:nvPr/>
        </p:nvSpPr>
        <p:spPr>
          <a:xfrm>
            <a:off x="173507" y="2156752"/>
            <a:ext cx="9144000" cy="400110"/>
          </a:xfrm>
          <a:prstGeom prst="rect">
            <a:avLst/>
          </a:prstGeom>
          <a:ln>
            <a:noFill/>
          </a:ln>
        </p:spPr>
        <p:txBody>
          <a:bodyPr wrap="square">
            <a:spAutoFit/>
          </a:bodyPr>
          <a:lstStyle/>
          <a:p>
            <a:r>
              <a:rPr lang="en-US" sz="2000" b="1" dirty="0" smtClean="0">
                <a:solidFill>
                  <a:srgbClr val="990033"/>
                </a:solidFill>
              </a:rPr>
              <a:t>40-strand (RRP-150/169) cable with stainless steel core 11 mm wide</a:t>
            </a:r>
            <a:endParaRPr lang="en-US" sz="2000" b="1" dirty="0">
              <a:solidFill>
                <a:srgbClr val="990033"/>
              </a:solidFill>
            </a:endParaRPr>
          </a:p>
        </p:txBody>
      </p:sp>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607" y="4055567"/>
            <a:ext cx="2697857"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533400" y="3173641"/>
            <a:ext cx="2174874" cy="707886"/>
          </a:xfrm>
          <a:prstGeom prst="rect">
            <a:avLst/>
          </a:prstGeom>
          <a:ln>
            <a:solidFill>
              <a:schemeClr val="accent1">
                <a:shade val="95000"/>
                <a:satMod val="105000"/>
              </a:schemeClr>
            </a:solidFill>
          </a:ln>
        </p:spPr>
        <p:txBody>
          <a:bodyPr wrap="square">
            <a:spAutoFit/>
          </a:bodyPr>
          <a:lstStyle/>
          <a:p>
            <a:r>
              <a:rPr lang="en-US" sz="2000" b="1" dirty="0" smtClean="0">
                <a:solidFill>
                  <a:srgbClr val="0070C0"/>
                </a:solidFill>
                <a:latin typeface="Calibri" panose="020F0502020204030204" pitchFamily="34" charset="0"/>
              </a:rPr>
              <a:t>Rectangular Cable Compaction Study</a:t>
            </a:r>
            <a:endParaRPr lang="en-US" sz="2000" b="1" dirty="0">
              <a:solidFill>
                <a:srgbClr val="0070C0"/>
              </a:solidFill>
              <a:latin typeface="Calibri" panose="020F0502020204030204" pitchFamily="34" charset="0"/>
            </a:endParaRPr>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0348" y="2983631"/>
            <a:ext cx="3539235" cy="1540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Oval 1"/>
          <p:cNvSpPr/>
          <p:nvPr/>
        </p:nvSpPr>
        <p:spPr>
          <a:xfrm>
            <a:off x="309125" y="4618670"/>
            <a:ext cx="2502822" cy="26030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112583" y="2557136"/>
            <a:ext cx="4031417" cy="400110"/>
          </a:xfrm>
          <a:prstGeom prst="rect">
            <a:avLst/>
          </a:prstGeom>
          <a:ln>
            <a:solidFill>
              <a:schemeClr val="accent1">
                <a:shade val="95000"/>
                <a:satMod val="105000"/>
              </a:schemeClr>
            </a:solidFill>
          </a:ln>
        </p:spPr>
        <p:txBody>
          <a:bodyPr wrap="square">
            <a:spAutoFit/>
          </a:bodyPr>
          <a:lstStyle/>
          <a:p>
            <a:r>
              <a:rPr lang="en-US" sz="2000" b="1" dirty="0" err="1" smtClean="0">
                <a:solidFill>
                  <a:srgbClr val="0070C0"/>
                </a:solidFill>
                <a:latin typeface="Calibri" panose="020F0502020204030204" pitchFamily="34" charset="0"/>
              </a:rPr>
              <a:t>Keystoned</a:t>
            </a:r>
            <a:r>
              <a:rPr lang="en-US" sz="2000" b="1" dirty="0" smtClean="0">
                <a:solidFill>
                  <a:srgbClr val="0070C0"/>
                </a:solidFill>
                <a:latin typeface="Calibri" panose="020F0502020204030204" pitchFamily="34" charset="0"/>
              </a:rPr>
              <a:t> Cable Compaction Study</a:t>
            </a:r>
            <a:endParaRPr lang="en-US" sz="2000" b="1" dirty="0">
              <a:solidFill>
                <a:srgbClr val="0070C0"/>
              </a:solidFill>
              <a:latin typeface="Calibri" panose="020F0502020204030204" pitchFamily="34" charset="0"/>
            </a:endParaRPr>
          </a:p>
        </p:txBody>
      </p:sp>
      <p:sp>
        <p:nvSpPr>
          <p:cNvPr id="14" name="Rectangle 13"/>
          <p:cNvSpPr/>
          <p:nvPr/>
        </p:nvSpPr>
        <p:spPr>
          <a:xfrm>
            <a:off x="5105400" y="4678918"/>
            <a:ext cx="4038599" cy="400110"/>
          </a:xfrm>
          <a:prstGeom prst="rect">
            <a:avLst/>
          </a:prstGeom>
          <a:ln>
            <a:solidFill>
              <a:schemeClr val="accent1">
                <a:shade val="95000"/>
                <a:satMod val="105000"/>
              </a:schemeClr>
            </a:solidFill>
          </a:ln>
        </p:spPr>
        <p:txBody>
          <a:bodyPr wrap="square">
            <a:spAutoFit/>
          </a:bodyPr>
          <a:lstStyle/>
          <a:p>
            <a:r>
              <a:rPr lang="en-US" sz="2000" b="1" dirty="0" err="1" smtClean="0">
                <a:solidFill>
                  <a:srgbClr val="0070C0"/>
                </a:solidFill>
                <a:latin typeface="Calibri" panose="020F0502020204030204" pitchFamily="34" charset="0"/>
              </a:rPr>
              <a:t>Keystoned</a:t>
            </a:r>
            <a:r>
              <a:rPr lang="en-US" sz="2000" b="1" dirty="0" smtClean="0">
                <a:solidFill>
                  <a:srgbClr val="0070C0"/>
                </a:solidFill>
                <a:latin typeface="Calibri" panose="020F0502020204030204" pitchFamily="34" charset="0"/>
              </a:rPr>
              <a:t> Cable Compaction Study</a:t>
            </a:r>
            <a:endParaRPr lang="en-US" sz="2000" b="1" dirty="0">
              <a:solidFill>
                <a:srgbClr val="0070C0"/>
              </a:solidFill>
              <a:latin typeface="Calibri" panose="020F0502020204030204" pitchFamily="34" charset="0"/>
            </a:endParaRPr>
          </a:p>
        </p:txBody>
      </p:sp>
      <p:sp>
        <p:nvSpPr>
          <p:cNvPr id="15" name="Rectangle 14"/>
          <p:cNvSpPr/>
          <p:nvPr/>
        </p:nvSpPr>
        <p:spPr>
          <a:xfrm>
            <a:off x="2438401" y="2583521"/>
            <a:ext cx="2674182" cy="400110"/>
          </a:xfrm>
          <a:prstGeom prst="rect">
            <a:avLst/>
          </a:prstGeom>
          <a:ln>
            <a:solidFill>
              <a:srgbClr val="7030A0"/>
            </a:solidFill>
          </a:ln>
        </p:spPr>
        <p:txBody>
          <a:bodyPr wrap="square">
            <a:spAutoFit/>
          </a:bodyPr>
          <a:lstStyle/>
          <a:p>
            <a:r>
              <a:rPr lang="en-US" sz="2000" b="1" dirty="0" smtClean="0">
                <a:solidFill>
                  <a:srgbClr val="7030A0"/>
                </a:solidFill>
              </a:rPr>
              <a:t>Effect of Annealing</a:t>
            </a:r>
            <a:endParaRPr lang="en-US" sz="2000" b="1" dirty="0">
              <a:solidFill>
                <a:srgbClr val="7030A0"/>
              </a:solidFill>
            </a:endParaRPr>
          </a:p>
        </p:txBody>
      </p:sp>
      <p:cxnSp>
        <p:nvCxnSpPr>
          <p:cNvPr id="4" name="Straight Arrow Connector 3"/>
          <p:cNvCxnSpPr/>
          <p:nvPr/>
        </p:nvCxnSpPr>
        <p:spPr>
          <a:xfrm flipV="1">
            <a:off x="3048000" y="3581400"/>
            <a:ext cx="2057400" cy="1002268"/>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048000" y="4686300"/>
            <a:ext cx="2218268" cy="723900"/>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2901377" y="3419862"/>
            <a:ext cx="2035118" cy="400110"/>
          </a:xfrm>
          <a:prstGeom prst="rect">
            <a:avLst/>
          </a:prstGeom>
          <a:ln>
            <a:solidFill>
              <a:srgbClr val="7030A0"/>
            </a:solidFill>
          </a:ln>
        </p:spPr>
        <p:txBody>
          <a:bodyPr wrap="square">
            <a:spAutoFit/>
          </a:bodyPr>
          <a:lstStyle/>
          <a:p>
            <a:r>
              <a:rPr lang="en-US" sz="2000" b="1" dirty="0" smtClean="0">
                <a:solidFill>
                  <a:srgbClr val="7030A0"/>
                </a:solidFill>
              </a:rPr>
              <a:t>No Annealing</a:t>
            </a:r>
            <a:endParaRPr lang="en-US" sz="2000" b="1" dirty="0">
              <a:solidFill>
                <a:srgbClr val="7030A0"/>
              </a:solidFill>
            </a:endParaRPr>
          </a:p>
        </p:txBody>
      </p:sp>
      <p:sp>
        <p:nvSpPr>
          <p:cNvPr id="23" name="Rectangle 22"/>
          <p:cNvSpPr/>
          <p:nvPr/>
        </p:nvSpPr>
        <p:spPr>
          <a:xfrm>
            <a:off x="3124200" y="5110123"/>
            <a:ext cx="1328279" cy="400110"/>
          </a:xfrm>
          <a:prstGeom prst="rect">
            <a:avLst/>
          </a:prstGeom>
          <a:ln>
            <a:solidFill>
              <a:srgbClr val="7030A0"/>
            </a:solidFill>
          </a:ln>
        </p:spPr>
        <p:txBody>
          <a:bodyPr wrap="square">
            <a:spAutoFit/>
          </a:bodyPr>
          <a:lstStyle/>
          <a:p>
            <a:r>
              <a:rPr lang="en-US" sz="2000" b="1" dirty="0" smtClean="0">
                <a:solidFill>
                  <a:srgbClr val="7030A0"/>
                </a:solidFill>
              </a:rPr>
              <a:t>Annealing</a:t>
            </a:r>
            <a:endParaRPr lang="en-US" sz="2000" b="1" dirty="0">
              <a:solidFill>
                <a:srgbClr val="7030A0"/>
              </a:solidFill>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9473" y="5048250"/>
            <a:ext cx="3527990" cy="1535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p:nvPr/>
        </p:nvSpPr>
        <p:spPr>
          <a:xfrm>
            <a:off x="1129261" y="706405"/>
            <a:ext cx="7228261" cy="461665"/>
          </a:xfrm>
          <a:prstGeom prst="rect">
            <a:avLst/>
          </a:prstGeom>
        </p:spPr>
        <p:txBody>
          <a:bodyPr wrap="none">
            <a:spAutoFit/>
          </a:bodyPr>
          <a:lstStyle/>
          <a:p>
            <a:pPr lvl="0" eaLnBrk="0" fontAlgn="base" hangingPunct="0">
              <a:spcBef>
                <a:spcPct val="20000"/>
              </a:spcBef>
              <a:spcAft>
                <a:spcPct val="0"/>
              </a:spcAft>
              <a:buClr>
                <a:srgbClr val="3333FF"/>
              </a:buClr>
            </a:pPr>
            <a:r>
              <a:rPr lang="en-US" sz="2400" b="1" u="sng" kern="0" dirty="0" smtClean="0">
                <a:solidFill>
                  <a:srgbClr val="00B050"/>
                </a:solidFill>
                <a:latin typeface="Arial" charset="0"/>
                <a:cs typeface="Arial" charset="0"/>
              </a:rPr>
              <a:t>Better </a:t>
            </a:r>
            <a:r>
              <a:rPr lang="en-US" sz="2400" b="1" u="sng" kern="0" dirty="0">
                <a:solidFill>
                  <a:srgbClr val="00B050"/>
                </a:solidFill>
                <a:latin typeface="Arial" charset="0"/>
                <a:cs typeface="Arial" charset="0"/>
              </a:rPr>
              <a:t>field quality, better ramp rate dependence</a:t>
            </a:r>
          </a:p>
        </p:txBody>
      </p:sp>
    </p:spTree>
    <p:extLst>
      <p:ext uri="{BB962C8B-B14F-4D97-AF65-F5344CB8AC3E}">
        <p14:creationId xmlns:p14="http://schemas.microsoft.com/office/powerpoint/2010/main" val="38644042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4838700" y="1981200"/>
            <a:ext cx="3848100" cy="23622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ndParaRPr>
          </a:p>
        </p:txBody>
      </p:sp>
      <p:sp>
        <p:nvSpPr>
          <p:cNvPr id="6" name="Slide Number Placeholder 5"/>
          <p:cNvSpPr>
            <a:spLocks noGrp="1"/>
          </p:cNvSpPr>
          <p:nvPr>
            <p:ph type="sldNum" sz="quarter" idx="12"/>
          </p:nvPr>
        </p:nvSpPr>
        <p:spPr>
          <a:xfrm>
            <a:off x="7239000" y="6254106"/>
            <a:ext cx="1905000" cy="533400"/>
          </a:xfrm>
        </p:spPr>
        <p:txBody>
          <a:bodyPr/>
          <a:lstStyle/>
          <a:p>
            <a:fld id="{FC694828-7C99-4081-9B99-AEABC6A10D24}" type="slidenum">
              <a:rPr lang="en-US" sz="1600" smtClean="0"/>
              <a:pPr/>
              <a:t>14</a:t>
            </a:fld>
            <a:endParaRPr lang="en-US" sz="1600" dirty="0"/>
          </a:p>
        </p:txBody>
      </p:sp>
      <p:sp>
        <p:nvSpPr>
          <p:cNvPr id="4" name="TextBox 3"/>
          <p:cNvSpPr txBox="1"/>
          <p:nvPr/>
        </p:nvSpPr>
        <p:spPr>
          <a:xfrm>
            <a:off x="609600" y="77760"/>
            <a:ext cx="8458200" cy="707886"/>
          </a:xfrm>
          <a:prstGeom prst="rect">
            <a:avLst/>
          </a:prstGeom>
          <a:noFill/>
        </p:spPr>
        <p:txBody>
          <a:bodyPr wrap="square" rtlCol="0">
            <a:spAutoFit/>
          </a:bodyPr>
          <a:lstStyle/>
          <a:p>
            <a:r>
              <a:rPr lang="en-US" sz="4000" b="1" kern="0" dirty="0" smtClean="0">
                <a:solidFill>
                  <a:srgbClr val="990033"/>
                </a:solidFill>
                <a:latin typeface="+mj-lt"/>
                <a:cs typeface="Arial" charset="0"/>
              </a:rPr>
              <a:t>Summary of Studies for Cored Cables</a:t>
            </a:r>
            <a:endParaRPr lang="en-US" sz="4000" b="1" dirty="0">
              <a:solidFill>
                <a:srgbClr val="990033"/>
              </a:solidFill>
              <a:latin typeface="+mj-lt"/>
              <a:cs typeface="Arial" pitchFamily="34" charset="0"/>
            </a:endParaRPr>
          </a:p>
        </p:txBody>
      </p:sp>
      <p:sp>
        <p:nvSpPr>
          <p:cNvPr id="9" name="Rectangle 8"/>
          <p:cNvSpPr/>
          <p:nvPr/>
        </p:nvSpPr>
        <p:spPr>
          <a:xfrm>
            <a:off x="69053" y="4248207"/>
            <a:ext cx="9019849" cy="2677656"/>
          </a:xfrm>
          <a:prstGeom prst="rect">
            <a:avLst/>
          </a:prstGeom>
        </p:spPr>
        <p:txBody>
          <a:bodyPr wrap="square">
            <a:spAutoFit/>
          </a:bodyPr>
          <a:lstStyle/>
          <a:p>
            <a:pPr marL="342900" lvl="0" indent="-342900">
              <a:spcBef>
                <a:spcPct val="20000"/>
              </a:spcBef>
              <a:buClr>
                <a:srgbClr val="3333FF"/>
              </a:buClr>
              <a:buFont typeface="Wingdings" pitchFamily="2" charset="2"/>
              <a:buChar char="v"/>
            </a:pPr>
            <a:r>
              <a:rPr lang="en-US" sz="2000" b="1" kern="0" dirty="0">
                <a:solidFill>
                  <a:srgbClr val="000066"/>
                </a:solidFill>
                <a:latin typeface="+mn-lt"/>
                <a:cs typeface="Arial" charset="0"/>
              </a:rPr>
              <a:t>A mid-thickness spec of 1.25 mm meets the </a:t>
            </a:r>
            <a:r>
              <a:rPr lang="en-US" sz="2000" b="1" kern="0" dirty="0" err="1">
                <a:solidFill>
                  <a:srgbClr val="000066"/>
                </a:solidFill>
                <a:latin typeface="+mn-lt"/>
                <a:cs typeface="Arial" charset="0"/>
              </a:rPr>
              <a:t>I</a:t>
            </a:r>
            <a:r>
              <a:rPr lang="en-US" sz="2000" b="1" kern="0" baseline="-25000" dirty="0" err="1">
                <a:solidFill>
                  <a:srgbClr val="000066"/>
                </a:solidFill>
                <a:latin typeface="+mn-lt"/>
                <a:cs typeface="Arial" charset="0"/>
              </a:rPr>
              <a:t>c</a:t>
            </a:r>
            <a:r>
              <a:rPr lang="en-US" sz="2000" b="1" kern="0" dirty="0">
                <a:solidFill>
                  <a:srgbClr val="000066"/>
                </a:solidFill>
                <a:latin typeface="+mn-lt"/>
                <a:cs typeface="Arial" charset="0"/>
              </a:rPr>
              <a:t> degradation requirements also in the case of a cored cable. This </a:t>
            </a:r>
            <a:r>
              <a:rPr lang="en-US" sz="2000" b="1" kern="0" dirty="0" smtClean="0">
                <a:solidFill>
                  <a:srgbClr val="000066"/>
                </a:solidFill>
                <a:latin typeface="+mn-lt"/>
                <a:cs typeface="Arial" charset="0"/>
              </a:rPr>
              <a:t>allowed </a:t>
            </a:r>
            <a:r>
              <a:rPr lang="en-US" sz="2000" b="1" kern="0" dirty="0">
                <a:solidFill>
                  <a:srgbClr val="000066"/>
                </a:solidFill>
                <a:latin typeface="+mn-lt"/>
                <a:cs typeface="Arial" charset="0"/>
              </a:rPr>
              <a:t>using the same insulation thickness and preserving the same magnet design </a:t>
            </a:r>
            <a:r>
              <a:rPr lang="en-US" sz="2000" b="1" kern="0" dirty="0" smtClean="0">
                <a:solidFill>
                  <a:srgbClr val="000066"/>
                </a:solidFill>
                <a:latin typeface="+mn-lt"/>
                <a:cs typeface="Arial" charset="0"/>
              </a:rPr>
              <a:t>as when </a:t>
            </a:r>
            <a:r>
              <a:rPr lang="en-US" sz="2000" b="1" kern="0" dirty="0">
                <a:solidFill>
                  <a:srgbClr val="000066"/>
                </a:solidFill>
                <a:latin typeface="+mn-lt"/>
                <a:cs typeface="Arial" charset="0"/>
              </a:rPr>
              <a:t>using </a:t>
            </a:r>
            <a:r>
              <a:rPr lang="en-US" sz="2000" b="1" kern="0" dirty="0" err="1" smtClean="0">
                <a:solidFill>
                  <a:srgbClr val="000066"/>
                </a:solidFill>
                <a:latin typeface="+mn-lt"/>
                <a:cs typeface="Arial" charset="0"/>
              </a:rPr>
              <a:t>uncored</a:t>
            </a:r>
            <a:r>
              <a:rPr lang="en-US" sz="2000" b="1" kern="0" dirty="0" smtClean="0">
                <a:solidFill>
                  <a:srgbClr val="000066"/>
                </a:solidFill>
                <a:latin typeface="+mn-lt"/>
                <a:cs typeface="Arial" charset="0"/>
              </a:rPr>
              <a:t> </a:t>
            </a:r>
            <a:r>
              <a:rPr lang="en-US" sz="2000" b="1" kern="0" dirty="0">
                <a:solidFill>
                  <a:srgbClr val="000066"/>
                </a:solidFill>
                <a:latin typeface="+mn-lt"/>
                <a:cs typeface="Arial" charset="0"/>
              </a:rPr>
              <a:t>cable.</a:t>
            </a:r>
          </a:p>
          <a:p>
            <a:pPr marL="342900" indent="-342900">
              <a:spcBef>
                <a:spcPct val="20000"/>
              </a:spcBef>
              <a:buClr>
                <a:srgbClr val="3333FF"/>
              </a:buClr>
              <a:buFont typeface="Wingdings" pitchFamily="2" charset="2"/>
              <a:buChar char="v"/>
            </a:pPr>
            <a:r>
              <a:rPr lang="en-US" sz="2000" b="1" kern="0" dirty="0" err="1" smtClean="0">
                <a:solidFill>
                  <a:srgbClr val="000066"/>
                </a:solidFill>
                <a:latin typeface="+mn-lt"/>
                <a:cs typeface="Arial" charset="0"/>
              </a:rPr>
              <a:t>TheTi</a:t>
            </a:r>
            <a:r>
              <a:rPr lang="en-US" sz="2000" b="1" kern="0" dirty="0" smtClean="0">
                <a:solidFill>
                  <a:srgbClr val="000066"/>
                </a:solidFill>
                <a:latin typeface="+mn-lt"/>
                <a:cs typeface="Arial" charset="0"/>
              </a:rPr>
              <a:t> </a:t>
            </a:r>
            <a:r>
              <a:rPr lang="en-US" sz="2000" b="1" kern="0" dirty="0">
                <a:solidFill>
                  <a:srgbClr val="000066"/>
                </a:solidFill>
                <a:latin typeface="+mn-lt"/>
                <a:cs typeface="Arial" charset="0"/>
              </a:rPr>
              <a:t>doped wire </a:t>
            </a:r>
            <a:r>
              <a:rPr lang="en-US" sz="2000" b="1" kern="0" dirty="0" smtClean="0">
                <a:solidFill>
                  <a:srgbClr val="000066"/>
                </a:solidFill>
                <a:latin typeface="+mn-lt"/>
                <a:cs typeface="Arial" charset="0"/>
              </a:rPr>
              <a:t>preserved </a:t>
            </a:r>
            <a:r>
              <a:rPr lang="en-US" sz="2000" b="1" kern="0" dirty="0">
                <a:solidFill>
                  <a:srgbClr val="000066"/>
                </a:solidFill>
                <a:latin typeface="+mn-lt"/>
                <a:cs typeface="Arial" charset="0"/>
              </a:rPr>
              <a:t>its current carrying capabilities up to large cable compaction factors, even without any prior annealing. Its maximum </a:t>
            </a:r>
            <a:r>
              <a:rPr lang="en-US" sz="2000" b="1" kern="0" dirty="0" err="1">
                <a:solidFill>
                  <a:srgbClr val="000066"/>
                </a:solidFill>
                <a:latin typeface="+mn-lt"/>
                <a:cs typeface="Arial" charset="0"/>
              </a:rPr>
              <a:t>Ic</a:t>
            </a:r>
            <a:r>
              <a:rPr lang="en-US" sz="2000" b="1" kern="0" dirty="0">
                <a:solidFill>
                  <a:srgbClr val="000066"/>
                </a:solidFill>
                <a:latin typeface="+mn-lt"/>
                <a:cs typeface="Arial" charset="0"/>
              </a:rPr>
              <a:t> degradation at 12 T was ~2% at ~89% cable compaction. </a:t>
            </a:r>
            <a:r>
              <a:rPr lang="en-US" sz="2000" b="1" kern="0" dirty="0" smtClean="0">
                <a:solidFill>
                  <a:srgbClr val="000066"/>
                </a:solidFill>
                <a:latin typeface="+mn-lt"/>
                <a:cs typeface="Arial" charset="0"/>
              </a:rPr>
              <a:t>Consistently</a:t>
            </a:r>
            <a:r>
              <a:rPr lang="en-US" sz="2000" b="1" kern="0" dirty="0">
                <a:solidFill>
                  <a:srgbClr val="000066"/>
                </a:solidFill>
                <a:latin typeface="+mn-lt"/>
                <a:cs typeface="Arial" charset="0"/>
              </a:rPr>
              <a:t>, </a:t>
            </a:r>
            <a:r>
              <a:rPr lang="en-US" sz="2000" b="1" kern="0" dirty="0" smtClean="0">
                <a:solidFill>
                  <a:srgbClr val="000066"/>
                </a:solidFill>
                <a:latin typeface="+mn-lt"/>
                <a:cs typeface="Arial" charset="0"/>
              </a:rPr>
              <a:t>the </a:t>
            </a:r>
            <a:r>
              <a:rPr lang="en-US" sz="2000" b="1" kern="0" dirty="0">
                <a:solidFill>
                  <a:srgbClr val="000066"/>
                </a:solidFill>
                <a:latin typeface="+mn-lt"/>
                <a:cs typeface="Arial" charset="0"/>
              </a:rPr>
              <a:t>only two wires whose RRR values are independent of cable compaction are the </a:t>
            </a:r>
            <a:r>
              <a:rPr lang="en-US" sz="2000" b="1" kern="0" dirty="0" err="1" smtClean="0">
                <a:solidFill>
                  <a:srgbClr val="000066"/>
                </a:solidFill>
                <a:latin typeface="+mn-lt"/>
                <a:cs typeface="Arial" charset="0"/>
              </a:rPr>
              <a:t>Ti</a:t>
            </a:r>
            <a:r>
              <a:rPr lang="en-US" sz="2000" b="1" kern="0" dirty="0" smtClean="0">
                <a:solidFill>
                  <a:srgbClr val="000066"/>
                </a:solidFill>
                <a:latin typeface="+mn-lt"/>
                <a:cs typeface="Arial" charset="0"/>
              </a:rPr>
              <a:t>-doped. </a:t>
            </a:r>
            <a:endParaRPr lang="en-US" sz="2000" b="1" kern="0" dirty="0">
              <a:solidFill>
                <a:srgbClr val="000066"/>
              </a:solidFill>
              <a:latin typeface="+mn-lt"/>
              <a:cs typeface="Arial" charset="0"/>
            </a:endParaRPr>
          </a:p>
        </p:txBody>
      </p:sp>
      <p:pic>
        <p:nvPicPr>
          <p:cNvPr id="10" name="Picture 9"/>
          <p:cNvPicPr/>
          <p:nvPr/>
        </p:nvPicPr>
        <p:blipFill>
          <a:blip r:embed="rId3"/>
          <a:stretch>
            <a:fillRect/>
          </a:stretch>
        </p:blipFill>
        <p:spPr>
          <a:xfrm>
            <a:off x="46884" y="907030"/>
            <a:ext cx="4800600" cy="3200400"/>
          </a:xfrm>
          <a:prstGeom prst="rect">
            <a:avLst/>
          </a:prstGeom>
        </p:spPr>
      </p:pic>
      <p:pic>
        <p:nvPicPr>
          <p:cNvPr id="12" name="Picture 11"/>
          <p:cNvPicPr/>
          <p:nvPr/>
        </p:nvPicPr>
        <p:blipFill>
          <a:blip r:embed="rId4"/>
          <a:stretch>
            <a:fillRect/>
          </a:stretch>
        </p:blipFill>
        <p:spPr>
          <a:xfrm>
            <a:off x="4724400" y="938682"/>
            <a:ext cx="4419600" cy="3200400"/>
          </a:xfrm>
          <a:prstGeom prst="rect">
            <a:avLst/>
          </a:prstGeom>
        </p:spPr>
      </p:pic>
    </p:spTree>
    <p:extLst>
      <p:ext uri="{BB962C8B-B14F-4D97-AF65-F5344CB8AC3E}">
        <p14:creationId xmlns:p14="http://schemas.microsoft.com/office/powerpoint/2010/main" val="39080165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81000" y="304800"/>
            <a:ext cx="8288740" cy="685800"/>
          </a:xfrm>
        </p:spPr>
        <p:txBody>
          <a:bodyPr>
            <a:noAutofit/>
          </a:bodyPr>
          <a:lstStyle/>
          <a:p>
            <a:r>
              <a:rPr lang="en-US" sz="4000" b="1" i="0" u="none" dirty="0" smtClean="0">
                <a:solidFill>
                  <a:srgbClr val="990033"/>
                </a:solidFill>
                <a:ea typeface="+mn-ea"/>
                <a:cs typeface="Arial" charset="0"/>
              </a:rPr>
              <a:t>Examples of Collaboration with CERN</a:t>
            </a:r>
            <a:endParaRPr lang="en-US" sz="4000" b="1" dirty="0" smtClean="0">
              <a:solidFill>
                <a:srgbClr val="990033"/>
              </a:solidFill>
            </a:endParaRPr>
          </a:p>
        </p:txBody>
      </p:sp>
      <p:sp>
        <p:nvSpPr>
          <p:cNvPr id="163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Times New Roman" pitchFamily="18" charset="0"/>
              </a:defRPr>
            </a:lvl1pPr>
            <a:lvl2pPr marL="742950" indent="-285750">
              <a:defRPr sz="1400">
                <a:solidFill>
                  <a:schemeClr val="tx1"/>
                </a:solidFill>
                <a:latin typeface="Times New Roman" pitchFamily="18" charset="0"/>
              </a:defRPr>
            </a:lvl2pPr>
            <a:lvl3pPr marL="1143000" indent="-228600">
              <a:defRPr sz="1400">
                <a:solidFill>
                  <a:schemeClr val="tx1"/>
                </a:solidFill>
                <a:latin typeface="Times New Roman" pitchFamily="18" charset="0"/>
              </a:defRPr>
            </a:lvl3pPr>
            <a:lvl4pPr marL="1600200" indent="-228600">
              <a:defRPr sz="1400">
                <a:solidFill>
                  <a:schemeClr val="tx1"/>
                </a:solidFill>
                <a:latin typeface="Times New Roman" pitchFamily="18" charset="0"/>
              </a:defRPr>
            </a:lvl4pPr>
            <a:lvl5pPr marL="2057400" indent="-228600">
              <a:defRPr sz="1400">
                <a:solidFill>
                  <a:schemeClr val="tx1"/>
                </a:solidFill>
                <a:latin typeface="Times New Roman" pitchFamily="18" charset="0"/>
              </a:defRPr>
            </a:lvl5pPr>
            <a:lvl6pPr marL="2514600" indent="-228600" eaLnBrk="0" fontAlgn="base" hangingPunct="0">
              <a:spcBef>
                <a:spcPct val="0"/>
              </a:spcBef>
              <a:spcAft>
                <a:spcPct val="0"/>
              </a:spcAft>
              <a:defRPr sz="1400">
                <a:solidFill>
                  <a:schemeClr val="tx1"/>
                </a:solidFill>
                <a:latin typeface="Times New Roman" pitchFamily="18" charset="0"/>
              </a:defRPr>
            </a:lvl6pPr>
            <a:lvl7pPr marL="2971800" indent="-228600" eaLnBrk="0" fontAlgn="base" hangingPunct="0">
              <a:spcBef>
                <a:spcPct val="0"/>
              </a:spcBef>
              <a:spcAft>
                <a:spcPct val="0"/>
              </a:spcAft>
              <a:defRPr sz="1400">
                <a:solidFill>
                  <a:schemeClr val="tx1"/>
                </a:solidFill>
                <a:latin typeface="Times New Roman" pitchFamily="18" charset="0"/>
              </a:defRPr>
            </a:lvl7pPr>
            <a:lvl8pPr marL="3429000" indent="-228600" eaLnBrk="0" fontAlgn="base" hangingPunct="0">
              <a:spcBef>
                <a:spcPct val="0"/>
              </a:spcBef>
              <a:spcAft>
                <a:spcPct val="0"/>
              </a:spcAft>
              <a:defRPr sz="1400">
                <a:solidFill>
                  <a:schemeClr val="tx1"/>
                </a:solidFill>
                <a:latin typeface="Times New Roman" pitchFamily="18" charset="0"/>
              </a:defRPr>
            </a:lvl8pPr>
            <a:lvl9pPr marL="3886200" indent="-228600" eaLnBrk="0" fontAlgn="base" hangingPunct="0">
              <a:spcBef>
                <a:spcPct val="0"/>
              </a:spcBef>
              <a:spcAft>
                <a:spcPct val="0"/>
              </a:spcAft>
              <a:defRPr sz="1400">
                <a:solidFill>
                  <a:schemeClr val="tx1"/>
                </a:solidFill>
                <a:latin typeface="Times New Roman" pitchFamily="18" charset="0"/>
              </a:defRPr>
            </a:lvl9pPr>
          </a:lstStyle>
          <a:p>
            <a:r>
              <a:rPr lang="en-US" sz="1200" dirty="0" smtClean="0">
                <a:solidFill>
                  <a:srgbClr val="000000"/>
                </a:solidFill>
              </a:rPr>
              <a:t>                           </a:t>
            </a:r>
            <a:fld id="{6A6C5B3F-837F-4BB1-8F39-EA73EF596E33}" type="slidenum">
              <a:rPr lang="en-US" sz="1600" smtClean="0">
                <a:solidFill>
                  <a:srgbClr val="000000"/>
                </a:solidFill>
                <a:latin typeface="Comic Sans MS" panose="030F0702030302020204" pitchFamily="66" charset="0"/>
              </a:rPr>
              <a:pPr/>
              <a:t>15</a:t>
            </a:fld>
            <a:endParaRPr lang="en-US" sz="1600" dirty="0" smtClean="0">
              <a:solidFill>
                <a:srgbClr val="000000"/>
              </a:solidFill>
              <a:latin typeface="Comic Sans MS" panose="030F0702030302020204" pitchFamily="66" charset="0"/>
            </a:endParaRPr>
          </a:p>
          <a:p>
            <a:endParaRPr lang="en-US" sz="1200" dirty="0" smtClean="0">
              <a:solidFill>
                <a:srgbClr val="000000"/>
              </a:solidFill>
            </a:endParaRPr>
          </a:p>
        </p:txBody>
      </p:sp>
      <p:sp>
        <p:nvSpPr>
          <p:cNvPr id="14" name="Rectangle 13"/>
          <p:cNvSpPr/>
          <p:nvPr/>
        </p:nvSpPr>
        <p:spPr>
          <a:xfrm>
            <a:off x="381000" y="1524000"/>
            <a:ext cx="8229600" cy="3342453"/>
          </a:xfrm>
          <a:prstGeom prst="rect">
            <a:avLst/>
          </a:prstGeom>
        </p:spPr>
        <p:txBody>
          <a:bodyPr wrap="square">
            <a:spAutoFit/>
          </a:bodyPr>
          <a:lstStyle/>
          <a:p>
            <a:pPr marL="742950" lvl="1" indent="-285750" eaLnBrk="0" fontAlgn="base" hangingPunct="0">
              <a:spcBef>
                <a:spcPct val="20000"/>
              </a:spcBef>
              <a:spcAft>
                <a:spcPct val="0"/>
              </a:spcAft>
              <a:buFontTx/>
              <a:buChar char="o"/>
            </a:pPr>
            <a:r>
              <a:rPr lang="en-US" sz="2200" b="1" kern="0" dirty="0" smtClean="0">
                <a:solidFill>
                  <a:srgbClr val="000000"/>
                </a:solidFill>
                <a:latin typeface="Arial" charset="0"/>
                <a:cs typeface="Arial" charset="0"/>
              </a:rPr>
              <a:t>The Spec v.2 for the cable were discussed and agreed upon during E. </a:t>
            </a:r>
            <a:r>
              <a:rPr lang="en-US" sz="2200" b="1" kern="0" dirty="0" err="1" smtClean="0">
                <a:solidFill>
                  <a:srgbClr val="000000"/>
                </a:solidFill>
                <a:latin typeface="Arial" charset="0"/>
                <a:cs typeface="Arial" charset="0"/>
              </a:rPr>
              <a:t>Barzi’s</a:t>
            </a:r>
            <a:r>
              <a:rPr lang="en-US" sz="2200" b="1" kern="0" dirty="0" smtClean="0">
                <a:solidFill>
                  <a:srgbClr val="000000"/>
                </a:solidFill>
                <a:latin typeface="Arial" charset="0"/>
                <a:cs typeface="Arial" charset="0"/>
              </a:rPr>
              <a:t> visit at CERN in March 2012</a:t>
            </a:r>
          </a:p>
          <a:p>
            <a:pPr marL="742950" lvl="1" indent="-285750" eaLnBrk="0" fontAlgn="base" hangingPunct="0">
              <a:spcBef>
                <a:spcPct val="20000"/>
              </a:spcBef>
              <a:spcAft>
                <a:spcPct val="0"/>
              </a:spcAft>
              <a:buFontTx/>
              <a:buChar char="o"/>
            </a:pPr>
            <a:r>
              <a:rPr lang="en-US" sz="2200" b="1" kern="0" dirty="0" smtClean="0">
                <a:latin typeface="Arial" charset="0"/>
                <a:cs typeface="Arial" charset="0"/>
              </a:rPr>
              <a:t>CERN produced the cable for the spare coil (MBH04) for the 1-1 demonstrator</a:t>
            </a:r>
            <a:endParaRPr lang="en-US" sz="2000" b="1" kern="0" dirty="0">
              <a:solidFill>
                <a:srgbClr val="3333FF"/>
              </a:solidFill>
              <a:latin typeface="Arial" charset="0"/>
              <a:cs typeface="Arial" charset="0"/>
            </a:endParaRPr>
          </a:p>
          <a:p>
            <a:pPr marL="742950" lvl="1" indent="-285750" eaLnBrk="0" fontAlgn="base" hangingPunct="0">
              <a:spcBef>
                <a:spcPct val="20000"/>
              </a:spcBef>
              <a:spcAft>
                <a:spcPct val="0"/>
              </a:spcAft>
              <a:buFontTx/>
              <a:buChar char="o"/>
            </a:pPr>
            <a:r>
              <a:rPr lang="en-US" sz="2200" b="1" kern="0" dirty="0" smtClean="0">
                <a:solidFill>
                  <a:srgbClr val="000000"/>
                </a:solidFill>
                <a:latin typeface="Arial" charset="0"/>
                <a:cs typeface="Arial" charset="0"/>
              </a:rPr>
              <a:t>Traveler </a:t>
            </a:r>
            <a:r>
              <a:rPr lang="en-US" sz="2200" b="1" kern="0" dirty="0">
                <a:solidFill>
                  <a:srgbClr val="000000"/>
                </a:solidFill>
                <a:latin typeface="Arial" charset="0"/>
                <a:cs typeface="Arial" charset="0"/>
              </a:rPr>
              <a:t>and reporting templates for </a:t>
            </a:r>
            <a:r>
              <a:rPr lang="en-US" sz="2200" b="1" kern="0" dirty="0" smtClean="0">
                <a:solidFill>
                  <a:srgbClr val="000000"/>
                </a:solidFill>
                <a:latin typeface="Arial" charset="0"/>
                <a:cs typeface="Arial" charset="0"/>
              </a:rPr>
              <a:t>cable production  </a:t>
            </a:r>
            <a:r>
              <a:rPr lang="en-US" sz="2200" b="1" kern="0" dirty="0">
                <a:solidFill>
                  <a:srgbClr val="000000"/>
                </a:solidFill>
                <a:latin typeface="Arial" charset="0"/>
                <a:cs typeface="Arial" charset="0"/>
              </a:rPr>
              <a:t>were </a:t>
            </a:r>
            <a:r>
              <a:rPr lang="en-US" sz="2200" b="1" kern="0" dirty="0" smtClean="0">
                <a:solidFill>
                  <a:srgbClr val="000000"/>
                </a:solidFill>
                <a:latin typeface="Arial" charset="0"/>
                <a:cs typeface="Arial" charset="0"/>
              </a:rPr>
              <a:t>discussed and exchanged during </a:t>
            </a:r>
            <a:r>
              <a:rPr lang="en-US" sz="2200" b="1" kern="0" dirty="0" err="1" smtClean="0">
                <a:solidFill>
                  <a:srgbClr val="000000"/>
                </a:solidFill>
                <a:latin typeface="Arial" charset="0"/>
                <a:cs typeface="Arial" charset="0"/>
              </a:rPr>
              <a:t>Barzi’s</a:t>
            </a:r>
            <a:r>
              <a:rPr lang="en-US" sz="2200" b="1" kern="0" dirty="0" smtClean="0">
                <a:solidFill>
                  <a:srgbClr val="000000"/>
                </a:solidFill>
                <a:latin typeface="Arial" charset="0"/>
                <a:cs typeface="Arial" charset="0"/>
              </a:rPr>
              <a:t> visit</a:t>
            </a:r>
          </a:p>
          <a:p>
            <a:pPr marL="742950" lvl="1" indent="-285750" eaLnBrk="0" fontAlgn="base" hangingPunct="0">
              <a:spcBef>
                <a:spcPct val="20000"/>
              </a:spcBef>
              <a:spcAft>
                <a:spcPct val="0"/>
              </a:spcAft>
              <a:buFontTx/>
              <a:buChar char="o"/>
            </a:pPr>
            <a:r>
              <a:rPr lang="en-US" sz="2200" b="1" kern="0" dirty="0" smtClean="0">
                <a:solidFill>
                  <a:srgbClr val="000000"/>
                </a:solidFill>
                <a:latin typeface="Arial" charset="0"/>
                <a:cs typeface="Arial" charset="0"/>
              </a:rPr>
              <a:t>To </a:t>
            </a:r>
            <a:r>
              <a:rPr lang="en-US" sz="2200" b="1" kern="0" dirty="0">
                <a:solidFill>
                  <a:srgbClr val="000000"/>
                </a:solidFill>
                <a:latin typeface="Arial" charset="0"/>
                <a:cs typeface="Arial" charset="0"/>
              </a:rPr>
              <a:t>prepare for automated quality control, CERN shipped one of </a:t>
            </a:r>
            <a:r>
              <a:rPr lang="en-US" sz="2200" b="1" kern="0" dirty="0" smtClean="0">
                <a:solidFill>
                  <a:srgbClr val="000000"/>
                </a:solidFill>
                <a:latin typeface="Arial" charset="0"/>
                <a:cs typeface="Arial" charset="0"/>
              </a:rPr>
              <a:t>their </a:t>
            </a:r>
            <a:r>
              <a:rPr lang="en-US" sz="2200" b="1" kern="0" dirty="0">
                <a:solidFill>
                  <a:srgbClr val="000000"/>
                </a:solidFill>
                <a:latin typeface="Arial" charset="0"/>
                <a:cs typeface="Arial" charset="0"/>
              </a:rPr>
              <a:t>Inspection Systems following Dan </a:t>
            </a:r>
            <a:r>
              <a:rPr lang="en-US" sz="2200" b="1" kern="0" dirty="0" err="1">
                <a:solidFill>
                  <a:srgbClr val="000000"/>
                </a:solidFill>
                <a:latin typeface="Arial" charset="0"/>
                <a:cs typeface="Arial" charset="0"/>
              </a:rPr>
              <a:t>Turrioni’s</a:t>
            </a:r>
            <a:r>
              <a:rPr lang="en-US" sz="2200" b="1" kern="0" dirty="0">
                <a:solidFill>
                  <a:srgbClr val="000000"/>
                </a:solidFill>
                <a:latin typeface="Arial" charset="0"/>
                <a:cs typeface="Arial" charset="0"/>
              </a:rPr>
              <a:t> </a:t>
            </a:r>
            <a:r>
              <a:rPr lang="en-US" sz="2200" b="1" kern="0" dirty="0" smtClean="0">
                <a:solidFill>
                  <a:srgbClr val="000000"/>
                </a:solidFill>
                <a:latin typeface="Arial" charset="0"/>
                <a:cs typeface="Arial" charset="0"/>
              </a:rPr>
              <a:t>prior visit</a:t>
            </a:r>
            <a:endParaRPr lang="en-US" sz="2200" b="1" kern="0" dirty="0">
              <a:solidFill>
                <a:srgbClr val="000000"/>
              </a:solidFill>
              <a:latin typeface="Arial" charset="0"/>
              <a:cs typeface="Arial" charset="0"/>
            </a:endParaRPr>
          </a:p>
        </p:txBody>
      </p:sp>
    </p:spTree>
    <p:extLst>
      <p:ext uri="{BB962C8B-B14F-4D97-AF65-F5344CB8AC3E}">
        <p14:creationId xmlns:p14="http://schemas.microsoft.com/office/powerpoint/2010/main" val="15688377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329" y="228600"/>
            <a:ext cx="9753600" cy="762000"/>
          </a:xfrm>
        </p:spPr>
        <p:txBody>
          <a:bodyPr>
            <a:noAutofit/>
          </a:bodyPr>
          <a:lstStyle/>
          <a:p>
            <a:r>
              <a:rPr lang="en-US" sz="3600" b="1" dirty="0" smtClean="0">
                <a:solidFill>
                  <a:srgbClr val="990033"/>
                </a:solidFill>
              </a:rPr>
              <a:t>Cables used for 1-pass Successful Commissioning</a:t>
            </a:r>
            <a:endParaRPr lang="en-US" sz="3600" b="1" dirty="0">
              <a:solidFill>
                <a:srgbClr val="990033"/>
              </a:solidFill>
            </a:endParaRPr>
          </a:p>
        </p:txBody>
      </p:sp>
      <p:sp>
        <p:nvSpPr>
          <p:cNvPr id="5" name="TextBox 4"/>
          <p:cNvSpPr txBox="1"/>
          <p:nvPr/>
        </p:nvSpPr>
        <p:spPr>
          <a:xfrm>
            <a:off x="304800" y="6174330"/>
            <a:ext cx="2979790" cy="369332"/>
          </a:xfrm>
          <a:prstGeom prst="rect">
            <a:avLst/>
          </a:prstGeom>
          <a:noFill/>
        </p:spPr>
        <p:txBody>
          <a:bodyPr wrap="none" rtlCol="0">
            <a:spAutoFit/>
          </a:bodyPr>
          <a:lstStyle/>
          <a:p>
            <a:r>
              <a:rPr lang="en-US" b="1" dirty="0" smtClean="0">
                <a:solidFill>
                  <a:schemeClr val="accent2">
                    <a:lumMod val="75000"/>
                  </a:schemeClr>
                </a:solidFill>
              </a:rPr>
              <a:t>Relative Rotation Experiment</a:t>
            </a:r>
            <a:endParaRPr lang="en-US" b="1" dirty="0">
              <a:solidFill>
                <a:schemeClr val="accent2">
                  <a:lumMod val="75000"/>
                </a:schemeClr>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42" y="1600200"/>
            <a:ext cx="9107058" cy="3454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flipV="1">
            <a:off x="1905000" y="5054601"/>
            <a:ext cx="0" cy="1193799"/>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019800" y="6248400"/>
            <a:ext cx="2985113" cy="369332"/>
          </a:xfrm>
          <a:prstGeom prst="rect">
            <a:avLst/>
          </a:prstGeom>
          <a:noFill/>
        </p:spPr>
        <p:txBody>
          <a:bodyPr wrap="none" rtlCol="0">
            <a:spAutoFit/>
          </a:bodyPr>
          <a:lstStyle/>
          <a:p>
            <a:r>
              <a:rPr lang="en-US" b="1" dirty="0" smtClean="0">
                <a:solidFill>
                  <a:schemeClr val="accent2">
                    <a:lumMod val="75000"/>
                  </a:schemeClr>
                </a:solidFill>
              </a:rPr>
              <a:t>SC Cable with </a:t>
            </a:r>
            <a:r>
              <a:rPr lang="en-US" b="1" smtClean="0">
                <a:solidFill>
                  <a:schemeClr val="accent2">
                    <a:lumMod val="75000"/>
                  </a:schemeClr>
                </a:solidFill>
              </a:rPr>
              <a:t>Multiple Billets</a:t>
            </a:r>
            <a:endParaRPr lang="en-US" b="1" dirty="0">
              <a:solidFill>
                <a:schemeClr val="accent2">
                  <a:lumMod val="75000"/>
                </a:schemeClr>
              </a:solidFill>
            </a:endParaRPr>
          </a:p>
        </p:txBody>
      </p:sp>
      <p:sp>
        <p:nvSpPr>
          <p:cNvPr id="11" name="TextBox 10"/>
          <p:cNvSpPr txBox="1"/>
          <p:nvPr/>
        </p:nvSpPr>
        <p:spPr>
          <a:xfrm>
            <a:off x="2133600" y="5399312"/>
            <a:ext cx="5093702" cy="369332"/>
          </a:xfrm>
          <a:prstGeom prst="rect">
            <a:avLst/>
          </a:prstGeom>
          <a:noFill/>
        </p:spPr>
        <p:txBody>
          <a:bodyPr wrap="none" rtlCol="0">
            <a:spAutoFit/>
          </a:bodyPr>
          <a:lstStyle/>
          <a:p>
            <a:r>
              <a:rPr lang="en-US" b="1" dirty="0" smtClean="0">
                <a:solidFill>
                  <a:schemeClr val="accent2">
                    <a:lumMod val="75000"/>
                  </a:schemeClr>
                </a:solidFill>
              </a:rPr>
              <a:t>200m+ Superconducting cable with one single billet</a:t>
            </a:r>
            <a:endParaRPr lang="en-US" b="1" dirty="0">
              <a:solidFill>
                <a:schemeClr val="accent2">
                  <a:lumMod val="75000"/>
                </a:schemeClr>
              </a:solidFill>
            </a:endParaRPr>
          </a:p>
        </p:txBody>
      </p:sp>
      <p:cxnSp>
        <p:nvCxnSpPr>
          <p:cNvPr id="12" name="Straight Arrow Connector 11"/>
          <p:cNvCxnSpPr/>
          <p:nvPr/>
        </p:nvCxnSpPr>
        <p:spPr>
          <a:xfrm flipV="1">
            <a:off x="4038600" y="5054602"/>
            <a:ext cx="0" cy="43179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7533604" y="5054603"/>
            <a:ext cx="0" cy="1304393"/>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 name="Oval 2"/>
          <p:cNvSpPr/>
          <p:nvPr/>
        </p:nvSpPr>
        <p:spPr>
          <a:xfrm>
            <a:off x="8382000" y="2209800"/>
            <a:ext cx="457200" cy="304800"/>
          </a:xfrm>
          <a:prstGeom prst="ellipse">
            <a:avLst/>
          </a:prstGeom>
          <a:noFill/>
          <a:ln>
            <a:solidFill>
              <a:srgbClr val="99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5869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659700624"/>
              </p:ext>
            </p:extLst>
          </p:nvPr>
        </p:nvGraphicFramePr>
        <p:xfrm>
          <a:off x="76200" y="1071562"/>
          <a:ext cx="8877299" cy="5637154"/>
        </p:xfrm>
        <a:graphic>
          <a:graphicData uri="http://schemas.openxmlformats.org/drawingml/2006/table">
            <a:tbl>
              <a:tblPr>
                <a:tableStyleId>{5C22544A-7EE6-4342-B048-85BDC9FD1C3A}</a:tableStyleId>
              </a:tblPr>
              <a:tblGrid>
                <a:gridCol w="770279"/>
                <a:gridCol w="1136499"/>
                <a:gridCol w="1369822"/>
                <a:gridCol w="914400"/>
                <a:gridCol w="944091"/>
                <a:gridCol w="1278148"/>
                <a:gridCol w="1435361"/>
                <a:gridCol w="1028699"/>
              </a:tblGrid>
              <a:tr h="237167">
                <a:tc>
                  <a:txBody>
                    <a:bodyPr/>
                    <a:lstStyle/>
                    <a:p>
                      <a:pPr algn="ctr" fontAlgn="b"/>
                      <a:r>
                        <a:rPr lang="en-US" sz="1200" b="1" u="none" strike="noStrike" dirty="0">
                          <a:effectLst/>
                        </a:rPr>
                        <a:t>Coil ID</a:t>
                      </a:r>
                      <a:endParaRPr lang="en-US" sz="1200" b="1" i="0" u="none" strike="noStrike" dirty="0">
                        <a:solidFill>
                          <a:srgbClr val="000000"/>
                        </a:solidFill>
                        <a:effectLst/>
                        <a:latin typeface="Calibri"/>
                      </a:endParaRPr>
                    </a:p>
                  </a:txBody>
                  <a:tcPr marL="9366" marR="9366" marT="9366" marB="0" anchor="ctr"/>
                </a:tc>
                <a:tc>
                  <a:txBody>
                    <a:bodyPr/>
                    <a:lstStyle/>
                    <a:p>
                      <a:pPr algn="ctr" fontAlgn="b"/>
                      <a:r>
                        <a:rPr lang="en-US" sz="1200" b="1" u="none" strike="noStrike" dirty="0">
                          <a:effectLst/>
                        </a:rPr>
                        <a:t>Cable ID</a:t>
                      </a:r>
                      <a:endParaRPr lang="en-US" sz="1200" b="1" i="0" u="none" strike="noStrike" dirty="0">
                        <a:solidFill>
                          <a:srgbClr val="000000"/>
                        </a:solidFill>
                        <a:effectLst/>
                        <a:latin typeface="Calibri"/>
                      </a:endParaRPr>
                    </a:p>
                  </a:txBody>
                  <a:tcPr marL="9366" marR="9366" marT="9366" marB="0" anchor="ctr"/>
                </a:tc>
                <a:tc>
                  <a:txBody>
                    <a:bodyPr/>
                    <a:lstStyle/>
                    <a:p>
                      <a:pPr algn="ctr" fontAlgn="b"/>
                      <a:r>
                        <a:rPr lang="en-US" sz="1200" b="1" u="none" strike="noStrike" dirty="0">
                          <a:effectLst/>
                        </a:rPr>
                        <a:t>Billets ID</a:t>
                      </a:r>
                      <a:endParaRPr lang="en-US" sz="1200" b="1" i="0" u="none" strike="noStrike" dirty="0">
                        <a:solidFill>
                          <a:srgbClr val="000000"/>
                        </a:solidFill>
                        <a:effectLst/>
                        <a:latin typeface="Calibri"/>
                      </a:endParaRPr>
                    </a:p>
                  </a:txBody>
                  <a:tcPr marL="9366" marR="9366" marT="9366" marB="0" anchor="ctr"/>
                </a:tc>
                <a:tc>
                  <a:txBody>
                    <a:bodyPr/>
                    <a:lstStyle/>
                    <a:p>
                      <a:pPr algn="ctr" fontAlgn="b"/>
                      <a:r>
                        <a:rPr lang="en-US" sz="1200" b="1" u="none" strike="noStrike" dirty="0">
                          <a:effectLst/>
                        </a:rPr>
                        <a:t>Nb3Sn Type</a:t>
                      </a:r>
                      <a:endParaRPr lang="en-US" sz="1200" b="1" i="0" u="none" strike="noStrike" dirty="0">
                        <a:solidFill>
                          <a:srgbClr val="000000"/>
                        </a:solidFill>
                        <a:effectLst/>
                        <a:latin typeface="Calibri"/>
                      </a:endParaRPr>
                    </a:p>
                  </a:txBody>
                  <a:tcPr marL="9366" marR="9366" marT="9366" marB="0" anchor="ctr"/>
                </a:tc>
                <a:tc>
                  <a:txBody>
                    <a:bodyPr/>
                    <a:lstStyle/>
                    <a:p>
                      <a:pPr algn="ctr" fontAlgn="b"/>
                      <a:r>
                        <a:rPr lang="en-US" sz="1200" b="1" u="none" strike="noStrike" dirty="0">
                          <a:effectLst/>
                        </a:rPr>
                        <a:t>Original cable length</a:t>
                      </a:r>
                      <a:endParaRPr lang="en-US" sz="1200" b="1" i="0" u="none" strike="noStrike" dirty="0">
                        <a:solidFill>
                          <a:srgbClr val="000000"/>
                        </a:solidFill>
                        <a:effectLst/>
                        <a:latin typeface="Calibri"/>
                      </a:endParaRPr>
                    </a:p>
                  </a:txBody>
                  <a:tcPr marL="9366" marR="9366" marT="9366" marB="0" anchor="ctr"/>
                </a:tc>
                <a:tc>
                  <a:txBody>
                    <a:bodyPr/>
                    <a:lstStyle/>
                    <a:p>
                      <a:pPr algn="ctr" fontAlgn="b"/>
                      <a:r>
                        <a:rPr lang="en-US" sz="1200" b="1" u="none" strike="noStrike" dirty="0">
                          <a:effectLst/>
                        </a:rPr>
                        <a:t>Cable geometry</a:t>
                      </a:r>
                      <a:endParaRPr lang="en-US" sz="1200" b="1" i="0" u="none" strike="noStrike" dirty="0">
                        <a:solidFill>
                          <a:srgbClr val="000000"/>
                        </a:solidFill>
                        <a:effectLst/>
                        <a:latin typeface="Calibri"/>
                      </a:endParaRPr>
                    </a:p>
                  </a:txBody>
                  <a:tcPr marL="9366" marR="9366" marT="9366" marB="0" anchor="ctr"/>
                </a:tc>
                <a:tc>
                  <a:txBody>
                    <a:bodyPr/>
                    <a:lstStyle/>
                    <a:p>
                      <a:pPr algn="ctr" fontAlgn="b"/>
                      <a:r>
                        <a:rPr lang="en-US" sz="1200" b="1" u="none" strike="noStrike" dirty="0">
                          <a:effectLst/>
                        </a:rPr>
                        <a:t>Core geometry</a:t>
                      </a:r>
                      <a:endParaRPr lang="en-US" sz="1200" b="1" i="0" u="none" strike="noStrike" dirty="0">
                        <a:solidFill>
                          <a:srgbClr val="000000"/>
                        </a:solidFill>
                        <a:effectLst/>
                        <a:latin typeface="Calibri"/>
                      </a:endParaRPr>
                    </a:p>
                  </a:txBody>
                  <a:tcPr marL="9366" marR="9366" marT="9366" marB="0" anchor="ctr"/>
                </a:tc>
                <a:tc>
                  <a:txBody>
                    <a:bodyPr/>
                    <a:lstStyle/>
                    <a:p>
                      <a:pPr algn="ctr" fontAlgn="b"/>
                      <a:r>
                        <a:rPr lang="en-US" sz="1200" b="1" u="none" strike="noStrike" dirty="0">
                          <a:effectLst/>
                        </a:rPr>
                        <a:t>Cable fabrication</a:t>
                      </a:r>
                      <a:endParaRPr lang="en-US" sz="1200" b="1" i="0" u="none" strike="noStrike" dirty="0">
                        <a:solidFill>
                          <a:srgbClr val="000000"/>
                        </a:solidFill>
                        <a:effectLst/>
                        <a:latin typeface="Calibri"/>
                      </a:endParaRPr>
                    </a:p>
                  </a:txBody>
                  <a:tcPr marL="9366" marR="9366" marT="9366" marB="0" anchor="ctr"/>
                </a:tc>
              </a:tr>
              <a:tr h="688916">
                <a:tc>
                  <a:txBody>
                    <a:bodyPr/>
                    <a:lstStyle/>
                    <a:p>
                      <a:pPr algn="ctr" fontAlgn="ctr"/>
                      <a:r>
                        <a:rPr lang="en-US" sz="1200" b="1" u="none" strike="noStrike" dirty="0" smtClean="0">
                          <a:solidFill>
                            <a:srgbClr val="990033"/>
                          </a:solidFill>
                          <a:effectLst/>
                        </a:rPr>
                        <a:t>MBH02,</a:t>
                      </a:r>
                      <a:r>
                        <a:rPr lang="en-US" sz="1200" b="1" u="none" strike="noStrike" baseline="0" dirty="0" smtClean="0">
                          <a:solidFill>
                            <a:srgbClr val="990033"/>
                          </a:solidFill>
                          <a:effectLst/>
                        </a:rPr>
                        <a:t> MBH03</a:t>
                      </a:r>
                      <a:endParaRPr lang="en-US" sz="1200" b="1"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DM-CF-01-0</a:t>
                      </a:r>
                      <a:endParaRPr lang="en-US" sz="1200" b="0" i="0" u="none" strike="noStrike" dirty="0">
                        <a:solidFill>
                          <a:srgbClr val="990033"/>
                        </a:solidFill>
                        <a:effectLst/>
                        <a:latin typeface="+mn-lt"/>
                      </a:endParaRPr>
                    </a:p>
                  </a:txBody>
                  <a:tcPr marL="9366" marR="9366" marT="49952" marB="49952" anchor="ctr"/>
                </a:tc>
                <a:tc>
                  <a:txBody>
                    <a:bodyPr/>
                    <a:lstStyle/>
                    <a:p>
                      <a:pPr algn="ctr" fontAlgn="ctr"/>
                      <a:r>
                        <a:rPr lang="en-US" sz="1200" u="none" strike="noStrike" dirty="0" smtClean="0">
                          <a:solidFill>
                            <a:srgbClr val="990033"/>
                          </a:solidFill>
                          <a:effectLst/>
                        </a:rPr>
                        <a:t>12292, 12319, 12521-22, 13062-63, 13090</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108/127 (Ta)</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414 </a:t>
                      </a:r>
                      <a:r>
                        <a:rPr lang="en-US" sz="1200" u="none" strike="noStrike" dirty="0">
                          <a:solidFill>
                            <a:srgbClr val="990033"/>
                          </a:solidFill>
                          <a:effectLst/>
                        </a:rPr>
                        <a:t>m</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1.251±0.001 </a:t>
                      </a:r>
                      <a:r>
                        <a:rPr lang="en-US" sz="1200" u="none" strike="noStrike" dirty="0">
                          <a:solidFill>
                            <a:srgbClr val="990033"/>
                          </a:solidFill>
                          <a:effectLst/>
                        </a:rPr>
                        <a:t>x </a:t>
                      </a:r>
                      <a:r>
                        <a:rPr lang="en-US" sz="1200" u="none" strike="noStrike" dirty="0" smtClean="0">
                          <a:solidFill>
                            <a:srgbClr val="990033"/>
                          </a:solidFill>
                          <a:effectLst/>
                        </a:rPr>
                        <a:t>14.71±0.01 </a:t>
                      </a:r>
                      <a:r>
                        <a:rPr lang="en-US" sz="1200" u="none" strike="noStrike" dirty="0">
                          <a:solidFill>
                            <a:srgbClr val="990033"/>
                          </a:solidFill>
                          <a:effectLst/>
                        </a:rPr>
                        <a:t>mm2, </a:t>
                      </a:r>
                      <a:r>
                        <a:rPr lang="en-US" sz="1200" u="none" strike="noStrike" dirty="0" smtClean="0">
                          <a:solidFill>
                            <a:srgbClr val="990033"/>
                          </a:solidFill>
                          <a:effectLst/>
                        </a:rPr>
                        <a:t>15.0 </a:t>
                      </a:r>
                      <a:r>
                        <a:rPr lang="en-US" sz="1200" u="none" strike="noStrike" dirty="0" err="1">
                          <a:solidFill>
                            <a:srgbClr val="990033"/>
                          </a:solidFill>
                          <a:effectLst/>
                        </a:rPr>
                        <a:t>deg</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None</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Jul. 2011, </a:t>
                      </a:r>
                    </a:p>
                    <a:p>
                      <a:pPr algn="ctr" fontAlgn="ctr"/>
                      <a:r>
                        <a:rPr lang="en-US" sz="1200" u="none" strike="noStrike" dirty="0" smtClean="0">
                          <a:solidFill>
                            <a:srgbClr val="990033"/>
                          </a:solidFill>
                          <a:effectLst/>
                        </a:rPr>
                        <a:t>2-pass w/intermediate anneal</a:t>
                      </a:r>
                    </a:p>
                  </a:txBody>
                  <a:tcPr marL="9366" marR="9366" marT="9366" marB="0" anchor="ctr"/>
                </a:tc>
              </a:tr>
              <a:tr h="688916">
                <a:tc>
                  <a:txBody>
                    <a:bodyPr/>
                    <a:lstStyle/>
                    <a:p>
                      <a:pPr algn="ctr" fontAlgn="ctr"/>
                      <a:r>
                        <a:rPr lang="en-US" sz="1200" b="1" u="none" strike="noStrike" dirty="0" smtClean="0">
                          <a:solidFill>
                            <a:srgbClr val="990033"/>
                          </a:solidFill>
                          <a:effectLst/>
                        </a:rPr>
                        <a:t>MBH05,</a:t>
                      </a:r>
                      <a:r>
                        <a:rPr lang="en-US" sz="1200" b="1" u="none" strike="noStrike" baseline="0" dirty="0" smtClean="0">
                          <a:solidFill>
                            <a:srgbClr val="990033"/>
                          </a:solidFill>
                          <a:effectLst/>
                        </a:rPr>
                        <a:t> MBH07</a:t>
                      </a:r>
                      <a:endParaRPr lang="en-US" sz="1200" b="1" i="0" u="none" strike="noStrike" dirty="0">
                        <a:solidFill>
                          <a:srgbClr val="990033"/>
                        </a:solidFill>
                        <a:effectLst/>
                        <a:latin typeface="Calibri"/>
                      </a:endParaRPr>
                    </a:p>
                  </a:txBody>
                  <a:tcPr marL="9366" marR="9366" marT="49952" marB="49952" anchor="ctr"/>
                </a:tc>
                <a:tc>
                  <a:txBody>
                    <a:bodyPr/>
                    <a:lstStyle/>
                    <a:p>
                      <a:pPr algn="ctr" fontAlgn="ctr"/>
                      <a:r>
                        <a:rPr lang="en-US" sz="1200" u="none" strike="noStrike" dirty="0" smtClean="0">
                          <a:solidFill>
                            <a:srgbClr val="990033"/>
                          </a:solidFill>
                          <a:effectLst/>
                        </a:rPr>
                        <a:t>DM-CF-02-0B</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13548, 13613</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150/169 (Ta)</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120 m,</a:t>
                      </a:r>
                      <a:r>
                        <a:rPr lang="en-US" sz="1200" u="none" strike="noStrike" baseline="0" dirty="0" smtClean="0">
                          <a:solidFill>
                            <a:srgbClr val="990033"/>
                          </a:solidFill>
                          <a:effectLst/>
                        </a:rPr>
                        <a:t> 230</a:t>
                      </a:r>
                      <a:r>
                        <a:rPr lang="en-US" sz="1200" u="none" strike="noStrike" dirty="0" smtClean="0">
                          <a:solidFill>
                            <a:srgbClr val="990033"/>
                          </a:solidFill>
                          <a:effectLst/>
                        </a:rPr>
                        <a:t> </a:t>
                      </a:r>
                      <a:r>
                        <a:rPr lang="en-US" sz="1200" u="none" strike="noStrike" dirty="0">
                          <a:solidFill>
                            <a:srgbClr val="990033"/>
                          </a:solidFill>
                          <a:effectLst/>
                        </a:rPr>
                        <a:t>m</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1.251±0.002 </a:t>
                      </a:r>
                      <a:r>
                        <a:rPr lang="en-US" sz="1200" u="none" strike="noStrike" dirty="0">
                          <a:solidFill>
                            <a:srgbClr val="990033"/>
                          </a:solidFill>
                          <a:effectLst/>
                        </a:rPr>
                        <a:t>x </a:t>
                      </a:r>
                      <a:r>
                        <a:rPr lang="en-US" sz="1200" u="none" strike="noStrike" dirty="0" smtClean="0">
                          <a:solidFill>
                            <a:srgbClr val="990033"/>
                          </a:solidFill>
                          <a:effectLst/>
                        </a:rPr>
                        <a:t>14.69±0.01 </a:t>
                      </a:r>
                      <a:r>
                        <a:rPr lang="en-US" sz="1200" u="none" strike="noStrike" dirty="0">
                          <a:solidFill>
                            <a:srgbClr val="990033"/>
                          </a:solidFill>
                          <a:effectLst/>
                        </a:rPr>
                        <a:t>mm2, </a:t>
                      </a:r>
                      <a:r>
                        <a:rPr lang="en-US" sz="1200" u="none" strike="noStrike" dirty="0" smtClean="0">
                          <a:solidFill>
                            <a:srgbClr val="990033"/>
                          </a:solidFill>
                          <a:effectLst/>
                        </a:rPr>
                        <a:t>15.0 </a:t>
                      </a:r>
                      <a:r>
                        <a:rPr lang="en-US" sz="1200" u="none" strike="noStrike" dirty="0" err="1">
                          <a:solidFill>
                            <a:srgbClr val="990033"/>
                          </a:solidFill>
                          <a:effectLst/>
                        </a:rPr>
                        <a:t>deg</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a:solidFill>
                            <a:srgbClr val="990033"/>
                          </a:solidFill>
                          <a:effectLst/>
                        </a:rPr>
                        <a:t>11.0 mm x 25 </a:t>
                      </a:r>
                      <a:r>
                        <a:rPr lang="en-US" sz="1200" u="none" strike="noStrike" dirty="0">
                          <a:solidFill>
                            <a:srgbClr val="990033"/>
                          </a:solidFill>
                          <a:effectLst/>
                          <a:latin typeface="Symbol" panose="05050102010706020507" pitchFamily="18" charset="2"/>
                        </a:rPr>
                        <a:t>m</a:t>
                      </a:r>
                      <a:r>
                        <a:rPr lang="en-US" sz="1200" u="none" strike="noStrike" dirty="0">
                          <a:solidFill>
                            <a:srgbClr val="990033"/>
                          </a:solidFill>
                          <a:effectLst/>
                        </a:rPr>
                        <a:t>m SS</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Sep. 2011, </a:t>
                      </a:r>
                    </a:p>
                    <a:p>
                      <a:pPr algn="ctr" fontAlgn="ctr"/>
                      <a:r>
                        <a:rPr lang="en-US" sz="1200" u="none" strike="noStrike" dirty="0" smtClean="0">
                          <a:solidFill>
                            <a:srgbClr val="990033"/>
                          </a:solidFill>
                          <a:effectLst/>
                        </a:rPr>
                        <a:t>2-pass w/intermediate anneal</a:t>
                      </a:r>
                    </a:p>
                  </a:txBody>
                  <a:tcPr marL="9366" marR="9366" marT="9366" marB="0" anchor="ctr"/>
                </a:tc>
              </a:tr>
              <a:tr h="688916">
                <a:tc>
                  <a:txBody>
                    <a:bodyPr/>
                    <a:lstStyle/>
                    <a:p>
                      <a:pPr algn="ctr" fontAlgn="ctr"/>
                      <a:r>
                        <a:rPr lang="en-US" sz="1200" b="1" u="none" strike="noStrike" dirty="0">
                          <a:solidFill>
                            <a:srgbClr val="CC0000"/>
                          </a:solidFill>
                          <a:effectLst/>
                        </a:rPr>
                        <a:t>MBH08</a:t>
                      </a:r>
                      <a:endParaRPr lang="en-US" sz="1200" b="1"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smtClean="0">
                          <a:solidFill>
                            <a:srgbClr val="CC0000"/>
                          </a:solidFill>
                          <a:effectLst/>
                        </a:rPr>
                        <a:t>DM-CF-07-03-01</a:t>
                      </a:r>
                      <a:endParaRPr lang="en-US" sz="1200" b="0" i="0" u="none" strike="noStrike" dirty="0">
                        <a:solidFill>
                          <a:srgbClr val="CC0000"/>
                        </a:solidFill>
                        <a:effectLst/>
                        <a:latin typeface="+mn-lt"/>
                      </a:endParaRPr>
                    </a:p>
                  </a:txBody>
                  <a:tcPr marL="9366" marR="9366" marT="49952" marB="49952" anchor="ctr"/>
                </a:tc>
                <a:tc>
                  <a:txBody>
                    <a:bodyPr/>
                    <a:lstStyle/>
                    <a:p>
                      <a:pPr algn="ctr" fontAlgn="ctr"/>
                      <a:r>
                        <a:rPr lang="en-US" sz="1200" u="none" strike="noStrike" dirty="0">
                          <a:solidFill>
                            <a:srgbClr val="CC0000"/>
                          </a:solidFill>
                          <a:effectLst/>
                        </a:rPr>
                        <a:t>14144, 14145, 14194, 14195, 9772</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smtClean="0">
                          <a:solidFill>
                            <a:srgbClr val="CC0000"/>
                          </a:solidFill>
                          <a:effectLst/>
                        </a:rPr>
                        <a:t>108/127 (Ta), </a:t>
                      </a:r>
                      <a:r>
                        <a:rPr lang="en-US" sz="1200" u="none" strike="noStrike" dirty="0">
                          <a:solidFill>
                            <a:srgbClr val="CC0000"/>
                          </a:solidFill>
                          <a:effectLst/>
                        </a:rPr>
                        <a:t>114/127</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a:solidFill>
                            <a:srgbClr val="CC0000"/>
                          </a:solidFill>
                          <a:effectLst/>
                        </a:rPr>
                        <a:t>138 m</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smtClean="0">
                          <a:solidFill>
                            <a:srgbClr val="CC0000"/>
                          </a:solidFill>
                          <a:effectLst/>
                        </a:rPr>
                        <a:t>1.252±0.004 </a:t>
                      </a:r>
                      <a:r>
                        <a:rPr lang="en-US" sz="1200" u="none" strike="noStrike" dirty="0">
                          <a:solidFill>
                            <a:srgbClr val="CC0000"/>
                          </a:solidFill>
                          <a:effectLst/>
                        </a:rPr>
                        <a:t>x </a:t>
                      </a:r>
                      <a:r>
                        <a:rPr lang="en-US" sz="1200" u="none" strike="noStrike" dirty="0" smtClean="0">
                          <a:solidFill>
                            <a:srgbClr val="CC0000"/>
                          </a:solidFill>
                          <a:effectLst/>
                        </a:rPr>
                        <a:t>14.71±0.01 </a:t>
                      </a:r>
                      <a:r>
                        <a:rPr lang="en-US" sz="1200" u="none" strike="noStrike" dirty="0">
                          <a:solidFill>
                            <a:srgbClr val="CC0000"/>
                          </a:solidFill>
                          <a:effectLst/>
                        </a:rPr>
                        <a:t>mm2, </a:t>
                      </a:r>
                      <a:r>
                        <a:rPr lang="en-US" sz="1200" u="none" strike="noStrike" dirty="0" smtClean="0">
                          <a:solidFill>
                            <a:srgbClr val="CC0000"/>
                          </a:solidFill>
                          <a:effectLst/>
                        </a:rPr>
                        <a:t>14.0 </a:t>
                      </a:r>
                      <a:r>
                        <a:rPr lang="en-US" sz="1200" u="none" strike="noStrike" dirty="0" err="1">
                          <a:solidFill>
                            <a:srgbClr val="CC0000"/>
                          </a:solidFill>
                          <a:effectLst/>
                        </a:rPr>
                        <a:t>deg</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a:solidFill>
                            <a:srgbClr val="CC0000"/>
                          </a:solidFill>
                          <a:effectLst/>
                        </a:rPr>
                        <a:t>11.7 mm x 25 </a:t>
                      </a:r>
                      <a:r>
                        <a:rPr lang="en-US" sz="1200" u="none" strike="noStrike" dirty="0">
                          <a:solidFill>
                            <a:srgbClr val="CC0000"/>
                          </a:solidFill>
                          <a:effectLst/>
                          <a:latin typeface="Symbol" panose="05050102010706020507" pitchFamily="18" charset="2"/>
                        </a:rPr>
                        <a:t>m</a:t>
                      </a:r>
                      <a:r>
                        <a:rPr lang="en-US" sz="1200" u="none" strike="noStrike" dirty="0">
                          <a:solidFill>
                            <a:srgbClr val="CC0000"/>
                          </a:solidFill>
                          <a:effectLst/>
                        </a:rPr>
                        <a:t>m SS</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smtClean="0">
                          <a:solidFill>
                            <a:srgbClr val="CC0000"/>
                          </a:solidFill>
                          <a:effectLst/>
                        </a:rPr>
                        <a:t>Nov. 2012</a:t>
                      </a:r>
                    </a:p>
                    <a:p>
                      <a:pPr algn="ctr" fontAlgn="ctr"/>
                      <a:r>
                        <a:rPr lang="en-US" sz="1200" u="none" strike="noStrike" dirty="0" smtClean="0">
                          <a:solidFill>
                            <a:srgbClr val="CC0000"/>
                          </a:solidFill>
                          <a:effectLst/>
                        </a:rPr>
                        <a:t>1-pass</a:t>
                      </a:r>
                      <a:endParaRPr lang="en-US" sz="1200" b="0" i="0" u="none" strike="noStrike" dirty="0">
                        <a:solidFill>
                          <a:srgbClr val="CC0000"/>
                        </a:solidFill>
                        <a:effectLst/>
                        <a:latin typeface="Calibri"/>
                      </a:endParaRPr>
                    </a:p>
                  </a:txBody>
                  <a:tcPr marL="9366" marR="9366" marT="9366" marB="0" anchor="ctr"/>
                </a:tc>
              </a:tr>
              <a:tr h="688916">
                <a:tc>
                  <a:txBody>
                    <a:bodyPr/>
                    <a:lstStyle/>
                    <a:p>
                      <a:pPr algn="ctr" fontAlgn="ctr"/>
                      <a:r>
                        <a:rPr lang="en-US" sz="1200" b="1" u="none" strike="noStrike" dirty="0">
                          <a:solidFill>
                            <a:srgbClr val="CC0000"/>
                          </a:solidFill>
                          <a:effectLst/>
                        </a:rPr>
                        <a:t>MBH09</a:t>
                      </a:r>
                      <a:endParaRPr lang="en-US" sz="1200" b="1" i="0" u="none" strike="noStrike" dirty="0">
                        <a:solidFill>
                          <a:srgbClr val="CC0000"/>
                        </a:solidFill>
                        <a:effectLst/>
                        <a:latin typeface="Calibri"/>
                      </a:endParaRPr>
                    </a:p>
                  </a:txBody>
                  <a:tcPr marL="9366" marR="9366" marT="49952" marB="49952" anchor="ctr"/>
                </a:tc>
                <a:tc>
                  <a:txBody>
                    <a:bodyPr/>
                    <a:lstStyle/>
                    <a:p>
                      <a:pPr algn="ctr" fontAlgn="ctr"/>
                      <a:r>
                        <a:rPr lang="en-US" sz="1200" u="none" strike="noStrike" dirty="0">
                          <a:solidFill>
                            <a:srgbClr val="CC0000"/>
                          </a:solidFill>
                          <a:effectLst/>
                        </a:rPr>
                        <a:t>DM-CF-07-03-01B</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a:solidFill>
                            <a:srgbClr val="CC0000"/>
                          </a:solidFill>
                          <a:effectLst/>
                        </a:rPr>
                        <a:t>14144, 14145, 14194, 14195, 14700</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smtClean="0">
                          <a:solidFill>
                            <a:srgbClr val="CC0000"/>
                          </a:solidFill>
                          <a:effectLst/>
                        </a:rPr>
                        <a:t>108/127 (Ta)</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a:solidFill>
                            <a:srgbClr val="CC0000"/>
                          </a:solidFill>
                          <a:effectLst/>
                        </a:rPr>
                        <a:t>180 m</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smtClean="0">
                          <a:solidFill>
                            <a:srgbClr val="CC0000"/>
                          </a:solidFill>
                          <a:effectLst/>
                        </a:rPr>
                        <a:t>1.249±0.002 </a:t>
                      </a:r>
                      <a:r>
                        <a:rPr lang="en-US" sz="1200" u="none" strike="noStrike" dirty="0">
                          <a:solidFill>
                            <a:srgbClr val="CC0000"/>
                          </a:solidFill>
                          <a:effectLst/>
                        </a:rPr>
                        <a:t>x </a:t>
                      </a:r>
                      <a:r>
                        <a:rPr lang="en-US" sz="1200" u="none" strike="noStrike" dirty="0" smtClean="0">
                          <a:solidFill>
                            <a:srgbClr val="CC0000"/>
                          </a:solidFill>
                          <a:effectLst/>
                        </a:rPr>
                        <a:t>14.70±0.01 </a:t>
                      </a:r>
                      <a:r>
                        <a:rPr lang="en-US" sz="1200" u="none" strike="noStrike" dirty="0">
                          <a:solidFill>
                            <a:srgbClr val="CC0000"/>
                          </a:solidFill>
                          <a:effectLst/>
                        </a:rPr>
                        <a:t>mm2, 14.8 </a:t>
                      </a:r>
                      <a:r>
                        <a:rPr lang="en-US" sz="1200" u="none" strike="noStrike" dirty="0" err="1">
                          <a:solidFill>
                            <a:srgbClr val="CC0000"/>
                          </a:solidFill>
                          <a:effectLst/>
                        </a:rPr>
                        <a:t>deg</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a:solidFill>
                            <a:srgbClr val="CC0000"/>
                          </a:solidFill>
                          <a:effectLst/>
                        </a:rPr>
                        <a:t>11.0 mm x 25 </a:t>
                      </a:r>
                      <a:r>
                        <a:rPr lang="en-US" sz="1200" u="none" strike="noStrike" dirty="0" smtClean="0">
                          <a:solidFill>
                            <a:srgbClr val="CC0000"/>
                          </a:solidFill>
                          <a:effectLst/>
                          <a:latin typeface="Symbol" panose="05050102010706020507" pitchFamily="18" charset="2"/>
                        </a:rPr>
                        <a:t>m</a:t>
                      </a:r>
                      <a:r>
                        <a:rPr lang="en-US" sz="1200" u="none" strike="noStrike" dirty="0" smtClean="0">
                          <a:solidFill>
                            <a:srgbClr val="CC0000"/>
                          </a:solidFill>
                          <a:effectLst/>
                        </a:rPr>
                        <a:t>m </a:t>
                      </a:r>
                      <a:r>
                        <a:rPr lang="en-US" sz="1200" u="none" strike="noStrike" dirty="0">
                          <a:solidFill>
                            <a:srgbClr val="CC0000"/>
                          </a:solidFill>
                          <a:effectLst/>
                        </a:rPr>
                        <a:t>SS</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smtClean="0">
                          <a:solidFill>
                            <a:srgbClr val="CC0000"/>
                          </a:solidFill>
                          <a:effectLst/>
                        </a:rPr>
                        <a:t>Nov. 2012</a:t>
                      </a:r>
                    </a:p>
                    <a:p>
                      <a:pPr algn="ctr" fontAlgn="ctr"/>
                      <a:r>
                        <a:rPr lang="en-US" sz="1200" u="none" strike="noStrike" dirty="0" smtClean="0">
                          <a:solidFill>
                            <a:srgbClr val="CC0000"/>
                          </a:solidFill>
                          <a:effectLst/>
                        </a:rPr>
                        <a:t>1-pass</a:t>
                      </a:r>
                      <a:endParaRPr lang="en-US" sz="1200" b="0" i="0" u="none" strike="noStrike" dirty="0">
                        <a:solidFill>
                          <a:srgbClr val="CC0000"/>
                        </a:solidFill>
                        <a:effectLst/>
                        <a:latin typeface="Calibri"/>
                      </a:endParaRPr>
                    </a:p>
                  </a:txBody>
                  <a:tcPr marL="9366" marR="9366" marT="9366" marB="0" anchor="ctr"/>
                </a:tc>
              </a:tr>
              <a:tr h="688916">
                <a:tc>
                  <a:txBody>
                    <a:bodyPr/>
                    <a:lstStyle/>
                    <a:p>
                      <a:pPr algn="ctr" fontAlgn="ctr"/>
                      <a:r>
                        <a:rPr lang="en-US" sz="1200" b="1" u="none" strike="noStrike" dirty="0" smtClean="0">
                          <a:solidFill>
                            <a:srgbClr val="00B050"/>
                          </a:solidFill>
                          <a:effectLst/>
                        </a:rPr>
                        <a:t>MBH10, MBH11</a:t>
                      </a:r>
                      <a:endParaRPr lang="en-US" sz="1200" b="1" i="0" u="none" strike="noStrike" dirty="0">
                        <a:solidFill>
                          <a:srgbClr val="00B050"/>
                        </a:solidFill>
                        <a:effectLst/>
                        <a:latin typeface="Calibri"/>
                      </a:endParaRPr>
                    </a:p>
                  </a:txBody>
                  <a:tcPr marL="9366" marR="9366" marT="49952" marB="49952" anchor="ctr"/>
                </a:tc>
                <a:tc>
                  <a:txBody>
                    <a:bodyPr/>
                    <a:lstStyle/>
                    <a:p>
                      <a:pPr algn="ctr" fontAlgn="ctr"/>
                      <a:r>
                        <a:rPr lang="en-US" sz="1200" u="none" strike="noStrike" dirty="0">
                          <a:solidFill>
                            <a:srgbClr val="00B050"/>
                          </a:solidFill>
                          <a:effectLst/>
                        </a:rPr>
                        <a:t>DM-CF-07-03-01C</a:t>
                      </a:r>
                      <a:endParaRPr lang="en-US" sz="1200" b="0" i="0" u="none" strike="noStrike" dirty="0">
                        <a:solidFill>
                          <a:srgbClr val="00B050"/>
                        </a:solidFill>
                        <a:effectLst/>
                        <a:latin typeface="Calibri"/>
                      </a:endParaRPr>
                    </a:p>
                  </a:txBody>
                  <a:tcPr marL="9366" marR="9366" marT="9366" marB="0" anchor="ctr"/>
                </a:tc>
                <a:tc>
                  <a:txBody>
                    <a:bodyPr/>
                    <a:lstStyle/>
                    <a:p>
                      <a:pPr algn="ctr" fontAlgn="ctr"/>
                      <a:r>
                        <a:rPr lang="en-US" sz="1200" u="none" strike="noStrike" dirty="0">
                          <a:solidFill>
                            <a:srgbClr val="00B050"/>
                          </a:solidFill>
                          <a:effectLst/>
                        </a:rPr>
                        <a:t>14144, 14145, 14194, 14195, 14700</a:t>
                      </a:r>
                      <a:endParaRPr lang="en-US" sz="1200" b="0" i="0" u="none" strike="noStrike" dirty="0">
                        <a:solidFill>
                          <a:srgbClr val="00B050"/>
                        </a:solidFill>
                        <a:effectLst/>
                        <a:latin typeface="Calibri"/>
                      </a:endParaRPr>
                    </a:p>
                  </a:txBody>
                  <a:tcPr marL="9366" marR="9366" marT="9366" marB="0" anchor="ctr"/>
                </a:tc>
                <a:tc>
                  <a:txBody>
                    <a:bodyPr/>
                    <a:lstStyle/>
                    <a:p>
                      <a:pPr algn="ctr" fontAlgn="ctr"/>
                      <a:r>
                        <a:rPr lang="en-US" sz="1200" u="none" strike="noStrike" dirty="0" smtClean="0">
                          <a:solidFill>
                            <a:srgbClr val="00B050"/>
                          </a:solidFill>
                          <a:effectLst/>
                        </a:rPr>
                        <a:t>108/127 (Ta)</a:t>
                      </a:r>
                      <a:endParaRPr lang="en-US" sz="1200" b="0" i="0" u="none" strike="noStrike" dirty="0">
                        <a:solidFill>
                          <a:srgbClr val="00B050"/>
                        </a:solidFill>
                        <a:effectLst/>
                        <a:latin typeface="Calibri"/>
                      </a:endParaRPr>
                    </a:p>
                  </a:txBody>
                  <a:tcPr marL="9366" marR="9366" marT="9366" marB="0" anchor="ctr"/>
                </a:tc>
                <a:tc>
                  <a:txBody>
                    <a:bodyPr/>
                    <a:lstStyle/>
                    <a:p>
                      <a:pPr algn="ctr" fontAlgn="ctr"/>
                      <a:r>
                        <a:rPr lang="en-US" sz="1200" u="none" strike="noStrike" dirty="0">
                          <a:solidFill>
                            <a:srgbClr val="00B050"/>
                          </a:solidFill>
                          <a:effectLst/>
                        </a:rPr>
                        <a:t>220 m</a:t>
                      </a:r>
                      <a:endParaRPr lang="en-US" sz="1200" b="0" i="0" u="none" strike="noStrike" dirty="0">
                        <a:solidFill>
                          <a:srgbClr val="00B050"/>
                        </a:solidFill>
                        <a:effectLst/>
                        <a:latin typeface="Calibri"/>
                      </a:endParaRPr>
                    </a:p>
                  </a:txBody>
                  <a:tcPr marL="9366" marR="9366" marT="9366" marB="0" anchor="ctr"/>
                </a:tc>
                <a:tc>
                  <a:txBody>
                    <a:bodyPr/>
                    <a:lstStyle/>
                    <a:p>
                      <a:pPr algn="ctr" fontAlgn="ctr"/>
                      <a:r>
                        <a:rPr lang="en-US" sz="1200" u="none" strike="noStrike" dirty="0">
                          <a:solidFill>
                            <a:srgbClr val="00B050"/>
                          </a:solidFill>
                          <a:effectLst/>
                        </a:rPr>
                        <a:t>1.245 x 14.72 mm2, </a:t>
                      </a:r>
                      <a:r>
                        <a:rPr lang="en-US" sz="1200" u="none" strike="noStrike" dirty="0" smtClean="0">
                          <a:solidFill>
                            <a:srgbClr val="00B050"/>
                          </a:solidFill>
                          <a:effectLst/>
                        </a:rPr>
                        <a:t>15.0 </a:t>
                      </a:r>
                      <a:r>
                        <a:rPr lang="en-US" sz="1200" u="none" strike="noStrike" dirty="0" err="1">
                          <a:solidFill>
                            <a:srgbClr val="00B050"/>
                          </a:solidFill>
                          <a:effectLst/>
                        </a:rPr>
                        <a:t>deg</a:t>
                      </a:r>
                      <a:endParaRPr lang="en-US" sz="1200" b="0" i="0" u="none" strike="noStrike" dirty="0">
                        <a:solidFill>
                          <a:srgbClr val="00B050"/>
                        </a:solidFill>
                        <a:effectLst/>
                        <a:latin typeface="Calibri"/>
                      </a:endParaRPr>
                    </a:p>
                  </a:txBody>
                  <a:tcPr marL="9366" marR="9366" marT="9366" marB="0" anchor="ctr"/>
                </a:tc>
                <a:tc>
                  <a:txBody>
                    <a:bodyPr/>
                    <a:lstStyle/>
                    <a:p>
                      <a:pPr algn="ctr" fontAlgn="ctr"/>
                      <a:r>
                        <a:rPr lang="en-US" sz="1200" u="none" strike="noStrike" dirty="0">
                          <a:solidFill>
                            <a:srgbClr val="00B050"/>
                          </a:solidFill>
                          <a:effectLst/>
                        </a:rPr>
                        <a:t>11.0 mm x 25 </a:t>
                      </a:r>
                      <a:r>
                        <a:rPr lang="en-US" sz="1200" u="none" strike="noStrike" dirty="0" smtClean="0">
                          <a:solidFill>
                            <a:srgbClr val="00B050"/>
                          </a:solidFill>
                          <a:effectLst/>
                          <a:latin typeface="Symbol" panose="05050102010706020507" pitchFamily="18" charset="2"/>
                        </a:rPr>
                        <a:t>m</a:t>
                      </a:r>
                      <a:r>
                        <a:rPr lang="en-US" sz="1200" u="none" strike="noStrike" dirty="0" smtClean="0">
                          <a:solidFill>
                            <a:srgbClr val="00B050"/>
                          </a:solidFill>
                          <a:effectLst/>
                        </a:rPr>
                        <a:t>m </a:t>
                      </a:r>
                      <a:r>
                        <a:rPr lang="en-US" sz="1200" u="none" strike="noStrike" dirty="0">
                          <a:solidFill>
                            <a:srgbClr val="00B050"/>
                          </a:solidFill>
                          <a:effectLst/>
                        </a:rPr>
                        <a:t>SS</a:t>
                      </a:r>
                      <a:endParaRPr lang="en-US" sz="1200" b="0" i="0" u="none" strike="noStrike" dirty="0">
                        <a:solidFill>
                          <a:srgbClr val="00B050"/>
                        </a:solidFill>
                        <a:effectLst/>
                        <a:latin typeface="Calibri"/>
                      </a:endParaRPr>
                    </a:p>
                  </a:txBody>
                  <a:tcPr marL="9366" marR="9366" marT="9366" marB="0" anchor="ctr"/>
                </a:tc>
                <a:tc>
                  <a:txBody>
                    <a:bodyPr/>
                    <a:lstStyle/>
                    <a:p>
                      <a:pPr algn="ctr" fontAlgn="ctr"/>
                      <a:r>
                        <a:rPr lang="en-US" sz="1200" u="none" strike="noStrike" dirty="0" smtClean="0">
                          <a:solidFill>
                            <a:srgbClr val="00B050"/>
                          </a:solidFill>
                          <a:effectLst/>
                        </a:rPr>
                        <a:t>Nov. 2012</a:t>
                      </a:r>
                    </a:p>
                    <a:p>
                      <a:pPr algn="ctr" fontAlgn="ctr"/>
                      <a:r>
                        <a:rPr lang="en-US" sz="1200" u="none" strike="noStrike" dirty="0" smtClean="0">
                          <a:solidFill>
                            <a:srgbClr val="00B050"/>
                          </a:solidFill>
                          <a:effectLst/>
                        </a:rPr>
                        <a:t>2-pass </a:t>
                      </a:r>
                      <a:r>
                        <a:rPr lang="en-US" sz="1200" u="none" strike="noStrike" dirty="0">
                          <a:solidFill>
                            <a:srgbClr val="00B050"/>
                          </a:solidFill>
                          <a:effectLst/>
                        </a:rPr>
                        <a:t>w/intermediate anneal</a:t>
                      </a:r>
                      <a:endParaRPr lang="en-US" sz="1200" b="0" i="0" u="none" strike="noStrike" dirty="0">
                        <a:solidFill>
                          <a:srgbClr val="00B050"/>
                        </a:solidFill>
                        <a:effectLst/>
                        <a:latin typeface="Calibri"/>
                      </a:endParaRPr>
                    </a:p>
                  </a:txBody>
                  <a:tcPr marL="9366" marR="9366" marT="9366" marB="0" anchor="ctr"/>
                </a:tc>
              </a:tr>
              <a:tr h="415712">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b="1" i="0" u="none" strike="noStrike" dirty="0" smtClean="0">
                          <a:solidFill>
                            <a:srgbClr val="990033"/>
                          </a:solidFill>
                          <a:effectLst/>
                          <a:latin typeface="+mn-lt"/>
                        </a:rPr>
                        <a:t>1-pass successful commissioning</a:t>
                      </a:r>
                    </a:p>
                  </a:txBody>
                  <a:tcPr marL="9366" marR="9366" marT="49952" marB="49952"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dirty="0" smtClean="0">
                          <a:solidFill>
                            <a:srgbClr val="990033"/>
                          </a:solidFill>
                          <a:effectLst/>
                          <a:latin typeface="+mn-lt"/>
                        </a:rPr>
                        <a:t>DM_CF_08_01</a:t>
                      </a:r>
                    </a:p>
                  </a:txBody>
                  <a:tcPr marL="9366" marR="9366" marT="9366" marB="0" anchor="ctr"/>
                </a:tc>
                <a:tc>
                  <a:txBody>
                    <a:bodyPr/>
                    <a:lstStyle/>
                    <a:p>
                      <a:pPr algn="ctr" fontAlgn="ctr"/>
                      <a:r>
                        <a:rPr lang="en-US" sz="1200" b="0" i="0" u="none" strike="noStrike" dirty="0" smtClean="0">
                          <a:solidFill>
                            <a:srgbClr val="990033"/>
                          </a:solidFill>
                          <a:effectLst/>
                          <a:latin typeface="Calibri"/>
                        </a:rPr>
                        <a:t>11444</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b="0" i="0" u="none" strike="noStrike" dirty="0" smtClean="0">
                          <a:solidFill>
                            <a:srgbClr val="990033"/>
                          </a:solidFill>
                          <a:effectLst/>
                          <a:latin typeface="Calibri"/>
                        </a:rPr>
                        <a:t>132/169 (</a:t>
                      </a:r>
                      <a:r>
                        <a:rPr lang="en-US" sz="1200" b="0" i="0" u="none" strike="noStrike" dirty="0" err="1" smtClean="0">
                          <a:solidFill>
                            <a:srgbClr val="990033"/>
                          </a:solidFill>
                          <a:effectLst/>
                          <a:latin typeface="Calibri"/>
                        </a:rPr>
                        <a:t>Ti</a:t>
                      </a:r>
                      <a:r>
                        <a:rPr lang="en-US" sz="1200" b="0" i="0" u="none" strike="noStrike" dirty="0" smtClean="0">
                          <a:solidFill>
                            <a:srgbClr val="990033"/>
                          </a:solidFill>
                          <a:effectLst/>
                          <a:latin typeface="Calibri"/>
                        </a:rPr>
                        <a:t>)</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b="0" i="0" u="none" strike="noStrike" dirty="0" smtClean="0">
                          <a:solidFill>
                            <a:srgbClr val="990033"/>
                          </a:solidFill>
                          <a:effectLst/>
                          <a:latin typeface="Calibri"/>
                        </a:rPr>
                        <a:t>216 m</a:t>
                      </a:r>
                      <a:endParaRPr lang="en-US" sz="1200" b="0" i="0" u="none" strike="noStrike" dirty="0">
                        <a:solidFill>
                          <a:srgbClr val="990033"/>
                        </a:solidFill>
                        <a:effectLst/>
                        <a:latin typeface="Calibri"/>
                      </a:endParaRPr>
                    </a:p>
                  </a:txBody>
                  <a:tcPr marL="9366" marR="9366" marT="9366"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dirty="0" smtClean="0">
                          <a:solidFill>
                            <a:srgbClr val="990033"/>
                          </a:solidFill>
                          <a:effectLst/>
                          <a:latin typeface="+mn-lt"/>
                        </a:rPr>
                        <a:t>1.251 x 14.73 mm2,</a:t>
                      </a:r>
                      <a:r>
                        <a:rPr lang="en-US" sz="1200" b="0" i="0" u="none" strike="noStrike" baseline="0" dirty="0" smtClean="0">
                          <a:solidFill>
                            <a:srgbClr val="990033"/>
                          </a:solidFill>
                          <a:effectLst/>
                          <a:latin typeface="+mn-lt"/>
                        </a:rPr>
                        <a:t> 15.6 </a:t>
                      </a:r>
                      <a:r>
                        <a:rPr lang="en-US" sz="1200" b="0" i="0" u="none" strike="noStrike" baseline="0" dirty="0" err="1" smtClean="0">
                          <a:solidFill>
                            <a:srgbClr val="990033"/>
                          </a:solidFill>
                          <a:effectLst/>
                          <a:latin typeface="+mn-lt"/>
                        </a:rPr>
                        <a:t>deg</a:t>
                      </a:r>
                      <a:endParaRPr lang="en-US" sz="1200" b="0" i="0" u="none" strike="noStrike" dirty="0" smtClean="0">
                        <a:solidFill>
                          <a:srgbClr val="990033"/>
                        </a:solidFill>
                        <a:effectLst/>
                        <a:latin typeface="+mn-lt"/>
                      </a:endParaRPr>
                    </a:p>
                  </a:txBody>
                  <a:tcPr marL="9366" marR="9366" marT="9366"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dirty="0" smtClean="0">
                          <a:solidFill>
                            <a:srgbClr val="990033"/>
                          </a:solidFill>
                          <a:effectLst/>
                          <a:latin typeface="+mn-lt"/>
                        </a:rPr>
                        <a:t>9.5 mm x 25 </a:t>
                      </a:r>
                      <a:r>
                        <a:rPr lang="en-US" sz="1200" b="0" i="0" u="none" strike="noStrike" dirty="0" smtClean="0">
                          <a:solidFill>
                            <a:srgbClr val="990033"/>
                          </a:solidFill>
                          <a:effectLst/>
                          <a:latin typeface="Symbol" panose="05050102010706020507" pitchFamily="18" charset="2"/>
                        </a:rPr>
                        <a:t>m</a:t>
                      </a:r>
                      <a:r>
                        <a:rPr lang="en-US" sz="1200" b="0" i="0" u="none" strike="noStrike" dirty="0" smtClean="0">
                          <a:solidFill>
                            <a:srgbClr val="990033"/>
                          </a:solidFill>
                          <a:effectLst/>
                          <a:latin typeface="+mn-lt"/>
                        </a:rPr>
                        <a:t>m SS</a:t>
                      </a:r>
                    </a:p>
                  </a:txBody>
                  <a:tcPr marL="9366" marR="9366" marT="9366" marB="0" anchor="ctr"/>
                </a:tc>
                <a:tc>
                  <a:txBody>
                    <a:bodyPr/>
                    <a:lstStyle/>
                    <a:p>
                      <a:pPr algn="ctr" fontAlgn="ctr"/>
                      <a:r>
                        <a:rPr lang="en-US" sz="1200" b="0" i="0" u="none" strike="noStrike" dirty="0" smtClean="0">
                          <a:solidFill>
                            <a:srgbClr val="990033"/>
                          </a:solidFill>
                          <a:effectLst/>
                          <a:latin typeface="Calibri"/>
                        </a:rPr>
                        <a:t>Mar. 2013 </a:t>
                      </a:r>
                    </a:p>
                    <a:p>
                      <a:pPr algn="ctr" fontAlgn="ctr"/>
                      <a:r>
                        <a:rPr lang="en-US" sz="1200" b="0" i="0" u="none" strike="noStrike" dirty="0" smtClean="0">
                          <a:solidFill>
                            <a:srgbClr val="990033"/>
                          </a:solidFill>
                          <a:effectLst/>
                          <a:latin typeface="Calibri"/>
                        </a:rPr>
                        <a:t>1-pass</a:t>
                      </a:r>
                      <a:endParaRPr lang="en-US" sz="1200" b="0" i="0" u="none" strike="noStrike" dirty="0">
                        <a:solidFill>
                          <a:srgbClr val="990033"/>
                        </a:solidFill>
                        <a:effectLst/>
                        <a:latin typeface="Calibri"/>
                      </a:endParaRPr>
                    </a:p>
                  </a:txBody>
                  <a:tcPr marL="9366" marR="9366" marT="9366" marB="0" anchor="ctr"/>
                </a:tc>
              </a:tr>
              <a:tr h="556910">
                <a:tc vMerge="1">
                  <a:txBody>
                    <a:bodyPr/>
                    <a:lstStyle/>
                    <a:p>
                      <a:endParaRPr lang="en-US"/>
                    </a:p>
                  </a:txBody>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dirty="0" smtClean="0">
                          <a:solidFill>
                            <a:srgbClr val="990033"/>
                          </a:solidFill>
                          <a:effectLst/>
                          <a:latin typeface="+mn-lt"/>
                        </a:rPr>
                        <a:t>R&amp;D_CF_04_13</a:t>
                      </a:r>
                    </a:p>
                  </a:txBody>
                  <a:tcPr marL="9366" marR="9366" marT="9366" marB="0" anchor="ctr"/>
                </a:tc>
                <a:tc>
                  <a:txBody>
                    <a:bodyPr/>
                    <a:lstStyle/>
                    <a:p>
                      <a:pPr algn="ctr" fontAlgn="ctr"/>
                      <a:r>
                        <a:rPr lang="en-US" sz="1200" b="0" i="0" u="none" strike="noStrike" dirty="0" smtClean="0">
                          <a:solidFill>
                            <a:srgbClr val="990033"/>
                          </a:solidFill>
                          <a:effectLst/>
                          <a:latin typeface="Calibri"/>
                        </a:rPr>
                        <a:t>A101</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b="0" i="0" u="none" strike="noStrike" dirty="0" smtClean="0">
                          <a:solidFill>
                            <a:srgbClr val="990033"/>
                          </a:solidFill>
                          <a:effectLst/>
                          <a:latin typeface="Calibri"/>
                        </a:rPr>
                        <a:t>Hard Cu</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b="0" i="0" u="none" strike="noStrike" dirty="0" smtClean="0">
                          <a:solidFill>
                            <a:srgbClr val="990033"/>
                          </a:solidFill>
                          <a:effectLst/>
                          <a:latin typeface="Calibri"/>
                        </a:rPr>
                        <a:t>600 m</a:t>
                      </a:r>
                      <a:endParaRPr lang="en-US" sz="1200" b="0" i="0" u="none" strike="noStrike" dirty="0">
                        <a:solidFill>
                          <a:srgbClr val="990033"/>
                        </a:solidFill>
                        <a:effectLst/>
                        <a:latin typeface="Calibri"/>
                      </a:endParaRPr>
                    </a:p>
                  </a:txBody>
                  <a:tcPr marL="9366" marR="9366" marT="9366"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dirty="0" smtClean="0">
                          <a:solidFill>
                            <a:srgbClr val="990033"/>
                          </a:solidFill>
                          <a:effectLst/>
                          <a:latin typeface="+mn-lt"/>
                        </a:rPr>
                        <a:t>1.250 x 14.71 mm2, 16.8</a:t>
                      </a:r>
                      <a:r>
                        <a:rPr lang="en-US" sz="1200" b="0" i="0" u="none" strike="noStrike" baseline="0" dirty="0" smtClean="0">
                          <a:solidFill>
                            <a:srgbClr val="990033"/>
                          </a:solidFill>
                          <a:effectLst/>
                          <a:latin typeface="+mn-lt"/>
                        </a:rPr>
                        <a:t> </a:t>
                      </a:r>
                      <a:r>
                        <a:rPr lang="en-US" sz="1200" b="0" i="0" u="none" strike="noStrike" baseline="0" dirty="0" err="1" smtClean="0">
                          <a:solidFill>
                            <a:srgbClr val="990033"/>
                          </a:solidFill>
                          <a:effectLst/>
                          <a:latin typeface="+mn-lt"/>
                        </a:rPr>
                        <a:t>deg</a:t>
                      </a:r>
                      <a:endParaRPr lang="en-US" sz="1200" b="0" i="0" u="none" strike="noStrike" dirty="0" smtClean="0">
                        <a:solidFill>
                          <a:srgbClr val="990033"/>
                        </a:solidFill>
                        <a:effectLst/>
                        <a:latin typeface="+mn-lt"/>
                      </a:endParaRPr>
                    </a:p>
                  </a:txBody>
                  <a:tcPr marL="9366" marR="9366" marT="9366"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dirty="0" smtClean="0">
                          <a:solidFill>
                            <a:srgbClr val="990033"/>
                          </a:solidFill>
                          <a:effectLst/>
                          <a:latin typeface="+mn-lt"/>
                        </a:rPr>
                        <a:t>11 mm x 25 </a:t>
                      </a:r>
                      <a:r>
                        <a:rPr lang="en-US" sz="1200" b="0" i="0" u="none" strike="noStrike" dirty="0" smtClean="0">
                          <a:solidFill>
                            <a:srgbClr val="990033"/>
                          </a:solidFill>
                          <a:effectLst/>
                          <a:latin typeface="Symbol" panose="05050102010706020507" pitchFamily="18" charset="2"/>
                        </a:rPr>
                        <a:t>m</a:t>
                      </a:r>
                      <a:r>
                        <a:rPr lang="en-US" sz="1200" b="0" i="0" u="none" strike="noStrike" dirty="0" smtClean="0">
                          <a:solidFill>
                            <a:srgbClr val="990033"/>
                          </a:solidFill>
                          <a:effectLst/>
                          <a:latin typeface="+mn-lt"/>
                        </a:rPr>
                        <a:t>m SS</a:t>
                      </a:r>
                    </a:p>
                  </a:txBody>
                  <a:tcPr marL="9366" marR="9366" marT="9366" marB="0" anchor="ctr"/>
                </a:tc>
                <a:tc>
                  <a:txBody>
                    <a:bodyPr/>
                    <a:lstStyle/>
                    <a:p>
                      <a:pPr algn="ctr" fontAlgn="ctr"/>
                      <a:r>
                        <a:rPr lang="en-US" sz="1200" b="0" i="0" u="none" strike="noStrike" dirty="0" smtClean="0">
                          <a:solidFill>
                            <a:srgbClr val="990033"/>
                          </a:solidFill>
                          <a:effectLst/>
                          <a:latin typeface="+mn-lt"/>
                        </a:rPr>
                        <a:t>Oct. 2013 </a:t>
                      </a:r>
                    </a:p>
                    <a:p>
                      <a:pPr algn="ctr" fontAlgn="ctr"/>
                      <a:r>
                        <a:rPr lang="en-US" sz="1200" b="0" i="0" u="none" strike="noStrike" dirty="0" smtClean="0">
                          <a:solidFill>
                            <a:srgbClr val="990033"/>
                          </a:solidFill>
                          <a:effectLst/>
                          <a:latin typeface="+mn-lt"/>
                        </a:rPr>
                        <a:t>1-pass</a:t>
                      </a:r>
                    </a:p>
                  </a:txBody>
                  <a:tcPr marL="9366" marR="9366" marT="9366" marB="0" anchor="ctr"/>
                </a:tc>
              </a:tr>
              <a:tr h="688916">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b="1" u="none" strike="noStrike" dirty="0" smtClean="0">
                          <a:solidFill>
                            <a:srgbClr val="00B050"/>
                          </a:solidFill>
                          <a:effectLst/>
                        </a:rPr>
                        <a:t>MBH12,</a:t>
                      </a:r>
                    </a:p>
                    <a:p>
                      <a:pPr marL="0" marR="0" indent="0" algn="ctr" defTabSz="914400" rtl="0" eaLnBrk="1" fontAlgn="ctr" latinLnBrk="0" hangingPunct="1">
                        <a:lnSpc>
                          <a:spcPct val="100000"/>
                        </a:lnSpc>
                        <a:spcBef>
                          <a:spcPts val="0"/>
                        </a:spcBef>
                        <a:spcAft>
                          <a:spcPts val="0"/>
                        </a:spcAft>
                        <a:buClrTx/>
                        <a:buSzTx/>
                        <a:buFontTx/>
                        <a:buNone/>
                        <a:tabLst/>
                        <a:defRPr/>
                      </a:pPr>
                      <a:r>
                        <a:rPr lang="en-US" sz="1200" b="1" u="none" strike="noStrike" dirty="0" smtClean="0">
                          <a:solidFill>
                            <a:srgbClr val="00B050"/>
                          </a:solidFill>
                          <a:effectLst/>
                        </a:rPr>
                        <a:t>MBH13, MBH14</a:t>
                      </a:r>
                      <a:endParaRPr lang="en-US" sz="1200" b="1" i="0" u="none" strike="noStrike" dirty="0" smtClean="0">
                        <a:solidFill>
                          <a:srgbClr val="00B050"/>
                        </a:solidFill>
                        <a:effectLst/>
                        <a:latin typeface="+mn-lt"/>
                      </a:endParaRPr>
                    </a:p>
                  </a:txBody>
                  <a:tcPr marL="9366" marR="9366" marT="49952" marB="49952"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u="none" strike="noStrike" dirty="0" smtClean="0">
                          <a:solidFill>
                            <a:srgbClr val="00B050"/>
                          </a:solidFill>
                          <a:effectLst/>
                        </a:rPr>
                        <a:t>DM-CF-07-13</a:t>
                      </a:r>
                      <a:endParaRPr lang="en-US" sz="1200" b="0" i="0" u="none" strike="noStrike" dirty="0" smtClean="0">
                        <a:solidFill>
                          <a:srgbClr val="00B050"/>
                        </a:solidFill>
                        <a:effectLst/>
                        <a:latin typeface="+mn-lt"/>
                      </a:endParaRPr>
                    </a:p>
                  </a:txBody>
                  <a:tcPr marL="9366" marR="9366" marT="9366" marB="0" anchor="ctr"/>
                </a:tc>
                <a:tc>
                  <a:txBody>
                    <a:bodyPr/>
                    <a:lstStyle/>
                    <a:p>
                      <a:pPr algn="ctr" fontAlgn="ctr"/>
                      <a:r>
                        <a:rPr lang="en-US" sz="1200" b="0" i="0" u="none" strike="noStrike" dirty="0" smtClean="0">
                          <a:solidFill>
                            <a:srgbClr val="00B050"/>
                          </a:solidFill>
                          <a:effectLst/>
                          <a:latin typeface="+mn-lt"/>
                        </a:rPr>
                        <a:t>15043, 15044</a:t>
                      </a:r>
                      <a:r>
                        <a:rPr lang="en-US" sz="1200" b="0" i="0" u="none" strike="noStrike" dirty="0" smtClean="0">
                          <a:solidFill>
                            <a:srgbClr val="00B050"/>
                          </a:solidFill>
                          <a:effectLst/>
                          <a:latin typeface="Calibri"/>
                        </a:rPr>
                        <a:t>, 15045, </a:t>
                      </a:r>
                    </a:p>
                    <a:p>
                      <a:pPr algn="ctr" fontAlgn="ctr"/>
                      <a:r>
                        <a:rPr lang="en-US" sz="1200" b="0" i="0" u="none" strike="noStrike" dirty="0" smtClean="0">
                          <a:solidFill>
                            <a:srgbClr val="00B050"/>
                          </a:solidFill>
                          <a:effectLst/>
                          <a:latin typeface="+mn-lt"/>
                        </a:rPr>
                        <a:t>15244, 15245</a:t>
                      </a:r>
                      <a:r>
                        <a:rPr lang="en-US" sz="1200" b="0" i="0" u="none" strike="noStrike" dirty="0" smtClean="0">
                          <a:solidFill>
                            <a:srgbClr val="00B050"/>
                          </a:solidFill>
                          <a:effectLst/>
                          <a:latin typeface="Calibri"/>
                        </a:rPr>
                        <a:t>, </a:t>
                      </a:r>
                    </a:p>
                    <a:p>
                      <a:pPr algn="ctr" fontAlgn="ctr"/>
                      <a:r>
                        <a:rPr lang="en-US" sz="1200" b="0" i="0" u="none" strike="noStrike" dirty="0" smtClean="0">
                          <a:solidFill>
                            <a:srgbClr val="00B050"/>
                          </a:solidFill>
                          <a:effectLst/>
                          <a:latin typeface="+mn-lt"/>
                        </a:rPr>
                        <a:t>15290</a:t>
                      </a:r>
                      <a:endParaRPr lang="en-US" sz="1200" b="0" i="0" u="none" strike="noStrike" dirty="0">
                        <a:solidFill>
                          <a:srgbClr val="00B050"/>
                        </a:solidFill>
                        <a:effectLst/>
                        <a:latin typeface="Calibri"/>
                      </a:endParaRPr>
                    </a:p>
                  </a:txBody>
                  <a:tcPr marL="9366" marR="9366" marT="9366" marB="0" anchor="ctr"/>
                </a:tc>
                <a:tc>
                  <a:txBody>
                    <a:bodyPr/>
                    <a:lstStyle/>
                    <a:p>
                      <a:pPr algn="ctr" fontAlgn="ctr"/>
                      <a:r>
                        <a:rPr lang="en-US" sz="1200" b="0" i="0" u="none" strike="noStrike" dirty="0" smtClean="0">
                          <a:solidFill>
                            <a:srgbClr val="00B050"/>
                          </a:solidFill>
                          <a:effectLst/>
                          <a:latin typeface="Calibri"/>
                        </a:rPr>
                        <a:t>108/127 (Ti)</a:t>
                      </a:r>
                      <a:endParaRPr lang="en-US" sz="1200" b="0" i="0" u="none" strike="noStrike" dirty="0">
                        <a:solidFill>
                          <a:srgbClr val="00B050"/>
                        </a:solidFill>
                        <a:effectLst/>
                        <a:latin typeface="Calibri"/>
                      </a:endParaRPr>
                    </a:p>
                  </a:txBody>
                  <a:tcPr marL="9366" marR="9366" marT="9366" marB="0" anchor="ctr"/>
                </a:tc>
                <a:tc>
                  <a:txBody>
                    <a:bodyPr/>
                    <a:lstStyle/>
                    <a:p>
                      <a:pPr algn="ctr" fontAlgn="ctr"/>
                      <a:r>
                        <a:rPr lang="en-US" sz="1200" b="0" i="0" u="none" strike="noStrike" dirty="0" smtClean="0">
                          <a:solidFill>
                            <a:srgbClr val="00B050"/>
                          </a:solidFill>
                          <a:effectLst/>
                          <a:latin typeface="Calibri"/>
                        </a:rPr>
                        <a:t>374 m</a:t>
                      </a:r>
                      <a:endParaRPr lang="en-US" sz="1200" b="0" i="0" u="none" strike="noStrike" dirty="0">
                        <a:solidFill>
                          <a:srgbClr val="00B050"/>
                        </a:solidFill>
                        <a:effectLst/>
                        <a:latin typeface="Calibri"/>
                      </a:endParaRPr>
                    </a:p>
                  </a:txBody>
                  <a:tcPr marL="9366" marR="9366" marT="9366"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u="none" strike="noStrike" dirty="0" smtClean="0">
                          <a:solidFill>
                            <a:srgbClr val="00B050"/>
                          </a:solidFill>
                          <a:effectLst/>
                        </a:rPr>
                        <a:t>1.251±0.001 x 14.71±0.01 mm2, 16.8 </a:t>
                      </a:r>
                      <a:r>
                        <a:rPr lang="en-US" sz="1200" u="none" strike="noStrike" dirty="0" err="1" smtClean="0">
                          <a:solidFill>
                            <a:srgbClr val="00B050"/>
                          </a:solidFill>
                          <a:effectLst/>
                        </a:rPr>
                        <a:t>deg</a:t>
                      </a:r>
                      <a:endParaRPr lang="en-US" sz="1200" b="0" i="0" u="none" strike="noStrike" dirty="0" smtClean="0">
                        <a:solidFill>
                          <a:srgbClr val="00B050"/>
                        </a:solidFill>
                        <a:effectLst/>
                        <a:latin typeface="+mn-lt"/>
                      </a:endParaRPr>
                    </a:p>
                  </a:txBody>
                  <a:tcPr marL="9366" marR="9366" marT="9366"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u="none" strike="noStrike" dirty="0" smtClean="0">
                          <a:solidFill>
                            <a:srgbClr val="00B050"/>
                          </a:solidFill>
                          <a:effectLst/>
                        </a:rPr>
                        <a:t>11.0 mm x 25 </a:t>
                      </a:r>
                      <a:r>
                        <a:rPr lang="en-US" sz="1200" u="none" strike="noStrike" dirty="0" smtClean="0">
                          <a:solidFill>
                            <a:srgbClr val="00B050"/>
                          </a:solidFill>
                          <a:effectLst/>
                          <a:latin typeface="Symbol" panose="05050102010706020507" pitchFamily="18" charset="2"/>
                        </a:rPr>
                        <a:t>m</a:t>
                      </a:r>
                      <a:r>
                        <a:rPr lang="en-US" sz="1200" u="none" strike="noStrike" dirty="0" smtClean="0">
                          <a:solidFill>
                            <a:srgbClr val="00B050"/>
                          </a:solidFill>
                          <a:effectLst/>
                        </a:rPr>
                        <a:t>m SS</a:t>
                      </a:r>
                      <a:endParaRPr lang="en-US" sz="1200" b="0" i="0" u="none" strike="noStrike" dirty="0" smtClean="0">
                        <a:solidFill>
                          <a:srgbClr val="00B050"/>
                        </a:solidFill>
                        <a:effectLst/>
                        <a:latin typeface="+mn-lt"/>
                      </a:endParaRPr>
                    </a:p>
                  </a:txBody>
                  <a:tcPr marL="9366" marR="9366" marT="9366" marB="0" anchor="ctr"/>
                </a:tc>
                <a:tc>
                  <a:txBody>
                    <a:bodyPr/>
                    <a:lstStyle/>
                    <a:p>
                      <a:pPr algn="ctr" fontAlgn="ctr"/>
                      <a:r>
                        <a:rPr lang="en-US" sz="1200" b="0" i="0" u="none" strike="noStrike" dirty="0" smtClean="0">
                          <a:solidFill>
                            <a:srgbClr val="00B050"/>
                          </a:solidFill>
                          <a:effectLst/>
                          <a:latin typeface="Calibri"/>
                        </a:rPr>
                        <a:t>Oct. 2013</a:t>
                      </a:r>
                    </a:p>
                    <a:p>
                      <a:pPr algn="ctr" fontAlgn="ctr"/>
                      <a:r>
                        <a:rPr lang="en-US" sz="1200" b="0" i="0" u="none" strike="noStrike" dirty="0" smtClean="0">
                          <a:solidFill>
                            <a:srgbClr val="00B050"/>
                          </a:solidFill>
                          <a:effectLst/>
                          <a:latin typeface="Calibri"/>
                        </a:rPr>
                        <a:t>1-pass</a:t>
                      </a:r>
                      <a:endParaRPr lang="en-US" sz="1200" b="0" i="0" u="none" strike="noStrike" dirty="0">
                        <a:solidFill>
                          <a:srgbClr val="00B050"/>
                        </a:solidFill>
                        <a:effectLst/>
                        <a:latin typeface="Calibri"/>
                      </a:endParaRPr>
                    </a:p>
                  </a:txBody>
                  <a:tcPr marL="9366" marR="9366" marT="9366" marB="0" anchor="ctr"/>
                </a:tc>
              </a:tr>
            </a:tbl>
          </a:graphicData>
        </a:graphic>
      </p:graphicFrame>
      <p:sp>
        <p:nvSpPr>
          <p:cNvPr id="6" name="Slide Number Placeholder 5"/>
          <p:cNvSpPr>
            <a:spLocks noGrp="1"/>
          </p:cNvSpPr>
          <p:nvPr>
            <p:ph type="sldNum" sz="quarter" idx="12"/>
          </p:nvPr>
        </p:nvSpPr>
        <p:spPr>
          <a:xfrm>
            <a:off x="6972300" y="6538912"/>
            <a:ext cx="2133600" cy="365125"/>
          </a:xfrm>
        </p:spPr>
        <p:txBody>
          <a:bodyPr/>
          <a:lstStyle/>
          <a:p>
            <a:fld id="{91AA77F4-E0BD-44B8-B9D0-4B058060D841}" type="slidenum">
              <a:rPr lang="en-US" smtClean="0"/>
              <a:pPr/>
              <a:t>17</a:t>
            </a:fld>
            <a:endParaRPr lang="en-US" dirty="0"/>
          </a:p>
        </p:txBody>
      </p:sp>
      <p:sp>
        <p:nvSpPr>
          <p:cNvPr id="7" name="Title 1"/>
          <p:cNvSpPr txBox="1">
            <a:spLocks/>
          </p:cNvSpPr>
          <p:nvPr/>
        </p:nvSpPr>
        <p:spPr>
          <a:xfrm>
            <a:off x="457200" y="152400"/>
            <a:ext cx="8229600" cy="8683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sz="4000" b="1" dirty="0" smtClean="0">
                <a:solidFill>
                  <a:srgbClr val="990033"/>
                </a:solidFill>
              </a:rPr>
              <a:t>Summary of Cable </a:t>
            </a:r>
            <a:r>
              <a:rPr lang="en-US" sz="4000" b="1" dirty="0" smtClean="0">
                <a:solidFill>
                  <a:srgbClr val="990033"/>
                </a:solidFill>
              </a:rPr>
              <a:t>Production</a:t>
            </a:r>
            <a:endParaRPr lang="en-US" sz="4000" b="1" dirty="0">
              <a:solidFill>
                <a:srgbClr val="990033"/>
              </a:solidFill>
            </a:endParaRPr>
          </a:p>
        </p:txBody>
      </p:sp>
    </p:spTree>
    <p:extLst>
      <p:ext uri="{BB962C8B-B14F-4D97-AF65-F5344CB8AC3E}">
        <p14:creationId xmlns:p14="http://schemas.microsoft.com/office/powerpoint/2010/main" val="16205788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0"/>
            <a:ext cx="8229600" cy="868362"/>
          </a:xfrm>
        </p:spPr>
        <p:txBody>
          <a:bodyPr>
            <a:normAutofit/>
          </a:bodyPr>
          <a:lstStyle/>
          <a:p>
            <a:r>
              <a:rPr lang="en-US" sz="4000" b="1" dirty="0" smtClean="0">
                <a:solidFill>
                  <a:srgbClr val="990033"/>
                </a:solidFill>
              </a:rPr>
              <a:t>Backup Slides</a:t>
            </a:r>
            <a:endParaRPr lang="en-US" sz="4000" b="1" dirty="0">
              <a:solidFill>
                <a:srgbClr val="990033"/>
              </a:solidFill>
            </a:endParaRPr>
          </a:p>
        </p:txBody>
      </p:sp>
      <p:sp>
        <p:nvSpPr>
          <p:cNvPr id="6" name="Slide Number Placeholder 5"/>
          <p:cNvSpPr>
            <a:spLocks noGrp="1"/>
          </p:cNvSpPr>
          <p:nvPr>
            <p:ph type="sldNum" sz="quarter" idx="12"/>
          </p:nvPr>
        </p:nvSpPr>
        <p:spPr/>
        <p:txBody>
          <a:bodyPr/>
          <a:lstStyle/>
          <a:p>
            <a:fld id="{91AA77F4-E0BD-44B8-B9D0-4B058060D841}" type="slidenum">
              <a:rPr lang="en-US" sz="1600" smtClean="0"/>
              <a:pPr/>
              <a:t>18</a:t>
            </a:fld>
            <a:endParaRPr lang="en-US" sz="1600" dirty="0"/>
          </a:p>
        </p:txBody>
      </p:sp>
    </p:spTree>
    <p:extLst>
      <p:ext uri="{BB962C8B-B14F-4D97-AF65-F5344CB8AC3E}">
        <p14:creationId xmlns:p14="http://schemas.microsoft.com/office/powerpoint/2010/main" val="19644694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594" name="Rectangle 2"/>
          <p:cNvSpPr>
            <a:spLocks noGrp="1" noChangeArrowheads="1"/>
          </p:cNvSpPr>
          <p:nvPr>
            <p:ph type="title"/>
          </p:nvPr>
        </p:nvSpPr>
        <p:spPr>
          <a:xfrm>
            <a:off x="609600" y="89653"/>
            <a:ext cx="7924800" cy="612820"/>
          </a:xfrm>
        </p:spPr>
        <p:txBody>
          <a:bodyPr>
            <a:noAutofit/>
          </a:bodyPr>
          <a:lstStyle/>
          <a:p>
            <a:r>
              <a:rPr lang="en-US" sz="4000" b="1" kern="0" dirty="0" smtClean="0">
                <a:solidFill>
                  <a:srgbClr val="990033"/>
                </a:solidFill>
                <a:cs typeface="Arial" charset="0"/>
              </a:rPr>
              <a:t>RRP Wires</a:t>
            </a:r>
            <a:endParaRPr lang="en-US" sz="4000" b="1" dirty="0">
              <a:solidFill>
                <a:srgbClr val="990033"/>
              </a:solidFill>
              <a:cs typeface="Arial" pitchFamily="34" charset="0"/>
            </a:endParaRPr>
          </a:p>
        </p:txBody>
      </p:sp>
      <p:sp>
        <p:nvSpPr>
          <p:cNvPr id="750595" name="Rectangle 3"/>
          <p:cNvSpPr>
            <a:spLocks noGrp="1" noChangeArrowheads="1"/>
          </p:cNvSpPr>
          <p:nvPr>
            <p:ph idx="1"/>
          </p:nvPr>
        </p:nvSpPr>
        <p:spPr>
          <a:xfrm>
            <a:off x="253284" y="702473"/>
            <a:ext cx="8686800" cy="1981200"/>
          </a:xfrm>
        </p:spPr>
        <p:txBody>
          <a:bodyPr>
            <a:normAutofit/>
          </a:bodyPr>
          <a:lstStyle/>
          <a:p>
            <a:pPr>
              <a:spcAft>
                <a:spcPct val="10000"/>
              </a:spcAft>
            </a:pPr>
            <a:r>
              <a:rPr lang="en-US" sz="2000" b="1" dirty="0" smtClean="0"/>
              <a:t>The original cable development for the 11 T dipoles was done using Nb</a:t>
            </a:r>
            <a:r>
              <a:rPr lang="en-US" sz="2000" b="1" baseline="-25000" dirty="0" smtClean="0"/>
              <a:t>3</a:t>
            </a:r>
            <a:r>
              <a:rPr lang="en-US" sz="2000" b="1" dirty="0" smtClean="0"/>
              <a:t>Sn wires of the Restacked-Rod Process (RRP) type by OST. This technology has a delicate internal structure made of </a:t>
            </a:r>
            <a:r>
              <a:rPr lang="en-US" sz="2000" b="1" dirty="0" err="1" smtClean="0"/>
              <a:t>Nb</a:t>
            </a:r>
            <a:r>
              <a:rPr lang="en-US" sz="2000" b="1" dirty="0" smtClean="0"/>
              <a:t>/Sn </a:t>
            </a:r>
            <a:r>
              <a:rPr lang="en-US" sz="2000" b="1" dirty="0" err="1" smtClean="0"/>
              <a:t>subelements</a:t>
            </a:r>
            <a:r>
              <a:rPr lang="en-US" sz="2000" b="1" dirty="0" smtClean="0"/>
              <a:t> in a Cu matrix. </a:t>
            </a:r>
            <a:r>
              <a:rPr lang="en-US" sz="2000" b="1" dirty="0" err="1" smtClean="0"/>
              <a:t>Subelements</a:t>
            </a:r>
            <a:r>
              <a:rPr lang="en-US" sz="2000" b="1" dirty="0" smtClean="0"/>
              <a:t> are prone to merging together when subject to plastic strain, as during cabling. This phenomenon was taken into account in the cable development.</a:t>
            </a:r>
          </a:p>
        </p:txBody>
      </p:sp>
      <p:sp>
        <p:nvSpPr>
          <p:cNvPr id="4" name="Slide Number Placeholder 3"/>
          <p:cNvSpPr>
            <a:spLocks noGrp="1"/>
          </p:cNvSpPr>
          <p:nvPr>
            <p:ph type="sldNum" sz="quarter" idx="12"/>
          </p:nvPr>
        </p:nvSpPr>
        <p:spPr>
          <a:xfrm>
            <a:off x="6806484" y="6356350"/>
            <a:ext cx="2133600" cy="365125"/>
          </a:xfrm>
        </p:spPr>
        <p:txBody>
          <a:bodyPr/>
          <a:lstStyle/>
          <a:p>
            <a:fld id="{96588A55-E35B-491B-B71A-E441E0224D3A}" type="slidenum">
              <a:rPr lang="en-US" sz="1600" smtClean="0"/>
              <a:pPr/>
              <a:t>19</a:t>
            </a:fld>
            <a:endParaRPr lang="en-US" sz="1600" dirty="0"/>
          </a:p>
        </p:txBody>
      </p:sp>
      <p:pic>
        <p:nvPicPr>
          <p:cNvPr id="5" name="Picture 2"/>
          <p:cNvPicPr>
            <a:picLocks noChangeAspect="1" noChangeArrowheads="1"/>
          </p:cNvPicPr>
          <p:nvPr/>
        </p:nvPicPr>
        <p:blipFill>
          <a:blip r:embed="rId3" cstate="print"/>
          <a:srcRect/>
          <a:stretch>
            <a:fillRect/>
          </a:stretch>
        </p:blipFill>
        <p:spPr bwMode="auto">
          <a:xfrm>
            <a:off x="614966" y="2819400"/>
            <a:ext cx="3429000" cy="1445079"/>
          </a:xfrm>
          <a:prstGeom prst="rect">
            <a:avLst/>
          </a:prstGeom>
          <a:noFill/>
          <a:ln w="9525">
            <a:noFill/>
            <a:miter lim="800000"/>
            <a:headEnd/>
            <a:tailEnd/>
          </a:ln>
          <a:effectLst/>
        </p:spPr>
      </p:pic>
      <p:pic>
        <p:nvPicPr>
          <p:cNvPr id="6" name="Picture 3"/>
          <p:cNvPicPr>
            <a:picLocks noChangeAspect="1" noChangeArrowheads="1"/>
          </p:cNvPicPr>
          <p:nvPr/>
        </p:nvPicPr>
        <p:blipFill>
          <a:blip r:embed="rId4" cstate="print"/>
          <a:srcRect/>
          <a:stretch>
            <a:fillRect/>
          </a:stretch>
        </p:blipFill>
        <p:spPr bwMode="auto">
          <a:xfrm>
            <a:off x="4953000" y="2838718"/>
            <a:ext cx="3810000" cy="2524760"/>
          </a:xfrm>
          <a:prstGeom prst="rect">
            <a:avLst/>
          </a:prstGeom>
          <a:noFill/>
          <a:ln w="9525">
            <a:noFill/>
            <a:miter lim="800000"/>
            <a:headEnd/>
            <a:tailEnd/>
          </a:ln>
          <a:effectLst/>
        </p:spPr>
      </p:pic>
      <p:pic>
        <p:nvPicPr>
          <p:cNvPr id="7" name="Picture 4"/>
          <p:cNvPicPr>
            <a:picLocks noChangeAspect="1" noChangeArrowheads="1"/>
          </p:cNvPicPr>
          <p:nvPr/>
        </p:nvPicPr>
        <p:blipFill>
          <a:blip r:embed="rId5" cstate="print"/>
          <a:srcRect/>
          <a:stretch>
            <a:fillRect/>
          </a:stretch>
        </p:blipFill>
        <p:spPr bwMode="auto">
          <a:xfrm>
            <a:off x="838200" y="4402190"/>
            <a:ext cx="3810000" cy="2312846"/>
          </a:xfrm>
          <a:prstGeom prst="rect">
            <a:avLst/>
          </a:prstGeom>
          <a:noFill/>
          <a:ln w="9525">
            <a:noFill/>
            <a:miter lim="800000"/>
            <a:headEnd/>
            <a:tailEnd/>
          </a:ln>
          <a:effectLst/>
        </p:spPr>
      </p:pic>
      <p:sp>
        <p:nvSpPr>
          <p:cNvPr id="8" name="TextBox 7"/>
          <p:cNvSpPr txBox="1"/>
          <p:nvPr/>
        </p:nvSpPr>
        <p:spPr>
          <a:xfrm>
            <a:off x="4983556" y="5869800"/>
            <a:ext cx="3706464" cy="400110"/>
          </a:xfrm>
          <a:prstGeom prst="rect">
            <a:avLst/>
          </a:prstGeom>
          <a:noFill/>
        </p:spPr>
        <p:txBody>
          <a:bodyPr wrap="none" rtlCol="0">
            <a:spAutoFit/>
          </a:bodyPr>
          <a:lstStyle/>
          <a:p>
            <a:r>
              <a:rPr lang="en-US" sz="2000" dirty="0" smtClean="0">
                <a:solidFill>
                  <a:srgbClr val="000066"/>
                </a:solidFill>
              </a:rPr>
              <a:t>Pictures by Marianne </a:t>
            </a:r>
            <a:r>
              <a:rPr lang="en-US" sz="2000" dirty="0" err="1" smtClean="0">
                <a:solidFill>
                  <a:srgbClr val="000066"/>
                </a:solidFill>
              </a:rPr>
              <a:t>Bossert</a:t>
            </a:r>
            <a:endParaRPr lang="en-US" sz="2000" dirty="0">
              <a:solidFill>
                <a:srgbClr val="000066"/>
              </a:solidFill>
            </a:endParaRPr>
          </a:p>
        </p:txBody>
      </p:sp>
    </p:spTree>
    <p:extLst>
      <p:ext uri="{BB962C8B-B14F-4D97-AF65-F5344CB8AC3E}">
        <p14:creationId xmlns:p14="http://schemas.microsoft.com/office/powerpoint/2010/main" val="14142398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639762"/>
          </a:xfrm>
        </p:spPr>
        <p:txBody>
          <a:bodyPr>
            <a:normAutofit fontScale="90000"/>
          </a:bodyPr>
          <a:lstStyle/>
          <a:p>
            <a:r>
              <a:rPr lang="en-US" b="1" dirty="0" smtClean="0">
                <a:solidFill>
                  <a:srgbClr val="990033"/>
                </a:solidFill>
              </a:rPr>
              <a:t>Outline</a:t>
            </a:r>
            <a:endParaRPr lang="en-US" b="1" dirty="0">
              <a:solidFill>
                <a:srgbClr val="990033"/>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990600" y="1676400"/>
            <a:ext cx="7391400" cy="3046988"/>
          </a:xfrm>
          <a:prstGeom prst="rect">
            <a:avLst/>
          </a:prstGeom>
        </p:spPr>
        <p:txBody>
          <a:bodyPr wrap="square">
            <a:spAutoFit/>
          </a:bodyPr>
          <a:lstStyle/>
          <a:p>
            <a:pPr marL="285750" indent="-285750">
              <a:buFont typeface="Arial" pitchFamily="34" charset="0"/>
              <a:buChar char="•"/>
            </a:pPr>
            <a:r>
              <a:rPr lang="en-US" sz="2400" b="1" dirty="0" smtClean="0"/>
              <a:t>Description of wires used in magnets - Cable specs </a:t>
            </a:r>
          </a:p>
          <a:p>
            <a:pPr marL="285750" indent="-285750">
              <a:buFont typeface="Arial" pitchFamily="34" charset="0"/>
              <a:buChar char="•"/>
            </a:pPr>
            <a:r>
              <a:rPr lang="en-US" sz="2400" b="1" dirty="0" smtClean="0"/>
              <a:t>Cable fabrication and quality control, cable expansion</a:t>
            </a:r>
          </a:p>
          <a:p>
            <a:pPr marL="285750" indent="-285750">
              <a:buFont typeface="Arial" pitchFamily="34" charset="0"/>
              <a:buChar char="•"/>
            </a:pPr>
            <a:r>
              <a:rPr lang="en-US" b="1" dirty="0" err="1" smtClean="0"/>
              <a:t>Uncored</a:t>
            </a:r>
            <a:r>
              <a:rPr lang="en-US" b="1" dirty="0" smtClean="0"/>
              <a:t> and Cored cable development and study</a:t>
            </a:r>
            <a:endParaRPr lang="en-US" sz="2400" b="1" dirty="0" smtClean="0"/>
          </a:p>
          <a:p>
            <a:pPr marL="285750" indent="-285750">
              <a:buFont typeface="Arial" pitchFamily="34" charset="0"/>
              <a:buChar char="•"/>
            </a:pPr>
            <a:r>
              <a:rPr lang="en-US" sz="2400" b="1" dirty="0" smtClean="0"/>
              <a:t>Cable test</a:t>
            </a:r>
          </a:p>
          <a:p>
            <a:pPr marL="285750" indent="-285750">
              <a:buFont typeface="Arial" pitchFamily="34" charset="0"/>
              <a:buChar char="•"/>
            </a:pPr>
            <a:r>
              <a:rPr lang="en-US" sz="2400" b="1" dirty="0" smtClean="0"/>
              <a:t>Summary of cable fabrication</a:t>
            </a:r>
          </a:p>
        </p:txBody>
      </p:sp>
      <p:sp>
        <p:nvSpPr>
          <p:cNvPr id="4" name="Slide Number Placeholder 3"/>
          <p:cNvSpPr>
            <a:spLocks noGrp="1"/>
          </p:cNvSpPr>
          <p:nvPr>
            <p:ph type="sldNum" sz="quarter" idx="12"/>
          </p:nvPr>
        </p:nvSpPr>
        <p:spPr/>
        <p:txBody>
          <a:bodyPr/>
          <a:lstStyle/>
          <a:p>
            <a:fld id="{3658CCF5-175B-4441-B806-E30A073FE22E}" type="slidenum">
              <a:rPr lang="en-US" sz="1600" smtClean="0"/>
              <a:pPr/>
              <a:t>2</a:t>
            </a:fld>
            <a:endParaRPr lang="en-US" sz="1600" dirty="0"/>
          </a:p>
        </p:txBody>
      </p:sp>
    </p:spTree>
    <p:extLst>
      <p:ext uri="{BB962C8B-B14F-4D97-AF65-F5344CB8AC3E}">
        <p14:creationId xmlns:p14="http://schemas.microsoft.com/office/powerpoint/2010/main" val="27623384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527961" y="6338552"/>
            <a:ext cx="514350" cy="533400"/>
          </a:xfrm>
        </p:spPr>
        <p:txBody>
          <a:bodyPr/>
          <a:lstStyle/>
          <a:p>
            <a:fld id="{FC694828-7C99-4081-9B99-AEABC6A10D24}" type="slidenum">
              <a:rPr lang="en-US" sz="1600" smtClean="0"/>
              <a:pPr/>
              <a:t>20</a:t>
            </a:fld>
            <a:endParaRPr lang="en-US" sz="1600" dirty="0"/>
          </a:p>
        </p:txBody>
      </p:sp>
      <p:sp>
        <p:nvSpPr>
          <p:cNvPr id="4" name="TextBox 3"/>
          <p:cNvSpPr txBox="1"/>
          <p:nvPr/>
        </p:nvSpPr>
        <p:spPr>
          <a:xfrm>
            <a:off x="3200400" y="205441"/>
            <a:ext cx="2839792" cy="707886"/>
          </a:xfrm>
          <a:prstGeom prst="rect">
            <a:avLst/>
          </a:prstGeom>
          <a:noFill/>
        </p:spPr>
        <p:txBody>
          <a:bodyPr wrap="square" rtlCol="0">
            <a:spAutoFit/>
          </a:bodyPr>
          <a:lstStyle/>
          <a:p>
            <a:r>
              <a:rPr lang="en-US" sz="4000" b="1" kern="0" dirty="0" smtClean="0">
                <a:solidFill>
                  <a:srgbClr val="A50021"/>
                </a:solidFill>
                <a:latin typeface="+mj-lt"/>
                <a:cs typeface="Arial" charset="0"/>
              </a:rPr>
              <a:t>First Cables</a:t>
            </a:r>
            <a:endParaRPr lang="en-US" sz="4000" b="1" dirty="0">
              <a:solidFill>
                <a:srgbClr val="C00000"/>
              </a:solidFill>
              <a:latin typeface="+mj-lt"/>
              <a:cs typeface="Arial" pitchFamily="34" charset="0"/>
            </a:endParaRPr>
          </a:p>
        </p:txBody>
      </p:sp>
      <p:sp>
        <p:nvSpPr>
          <p:cNvPr id="9" name="Rectangle 8"/>
          <p:cNvSpPr/>
          <p:nvPr/>
        </p:nvSpPr>
        <p:spPr>
          <a:xfrm>
            <a:off x="152400" y="914400"/>
            <a:ext cx="8458200" cy="1883593"/>
          </a:xfrm>
          <a:prstGeom prst="rect">
            <a:avLst/>
          </a:prstGeom>
        </p:spPr>
        <p:txBody>
          <a:bodyPr wrap="square">
            <a:spAutoFit/>
          </a:bodyPr>
          <a:lstStyle/>
          <a:p>
            <a:pPr marL="342900" lvl="0" indent="-342900" eaLnBrk="0" fontAlgn="base" hangingPunct="0">
              <a:spcBef>
                <a:spcPct val="20000"/>
              </a:spcBef>
              <a:spcAft>
                <a:spcPct val="0"/>
              </a:spcAft>
              <a:buClr>
                <a:srgbClr val="3333FF"/>
              </a:buClr>
              <a:buFont typeface="Wingdings" pitchFamily="2" charset="2"/>
              <a:buChar char="v"/>
            </a:pPr>
            <a:r>
              <a:rPr lang="en-US" sz="2400" b="1" kern="0" dirty="0" smtClean="0">
                <a:solidFill>
                  <a:srgbClr val="000066"/>
                </a:solidFill>
                <a:latin typeface="Arial" charset="0"/>
                <a:cs typeface="Arial" charset="0"/>
              </a:rPr>
              <a:t>R&amp;D preliminary to magnet design</a:t>
            </a:r>
            <a:endParaRPr lang="en-US" sz="2000" b="1" kern="0" dirty="0">
              <a:solidFill>
                <a:srgbClr val="000066"/>
              </a:solidFill>
              <a:latin typeface="Arial" charset="0"/>
              <a:cs typeface="Arial" charset="0"/>
            </a:endParaRPr>
          </a:p>
          <a:p>
            <a:pPr marL="742950" lvl="1" indent="-285750" eaLnBrk="0" fontAlgn="base" hangingPunct="0">
              <a:spcBef>
                <a:spcPct val="20000"/>
              </a:spcBef>
              <a:spcAft>
                <a:spcPct val="0"/>
              </a:spcAft>
              <a:buFontTx/>
              <a:buChar char="o"/>
            </a:pPr>
            <a:r>
              <a:rPr lang="en-US" sz="2200" b="1" kern="0" dirty="0" smtClean="0">
                <a:solidFill>
                  <a:srgbClr val="000000"/>
                </a:solidFill>
                <a:latin typeface="Arial" charset="0"/>
                <a:cs typeface="Arial" charset="0"/>
              </a:rPr>
              <a:t>R&amp;D was performed on </a:t>
            </a:r>
            <a:r>
              <a:rPr lang="en-US" sz="2200" b="1" kern="0" dirty="0" err="1">
                <a:solidFill>
                  <a:srgbClr val="000000"/>
                </a:solidFill>
                <a:latin typeface="Arial" charset="0"/>
                <a:cs typeface="Arial" charset="0"/>
              </a:rPr>
              <a:t>k</a:t>
            </a:r>
            <a:r>
              <a:rPr lang="en-US" sz="2200" b="1" kern="0" dirty="0" err="1" smtClean="0">
                <a:solidFill>
                  <a:srgbClr val="000000"/>
                </a:solidFill>
                <a:latin typeface="Arial" charset="0"/>
                <a:cs typeface="Arial" charset="0"/>
              </a:rPr>
              <a:t>eystoned</a:t>
            </a:r>
            <a:r>
              <a:rPr lang="en-US" sz="2200" b="1" kern="0" dirty="0" smtClean="0">
                <a:solidFill>
                  <a:srgbClr val="000000"/>
                </a:solidFill>
                <a:latin typeface="Arial" charset="0"/>
                <a:cs typeface="Arial" charset="0"/>
              </a:rPr>
              <a:t> cables 14.7 mm and 15.1 mm wide. As expected (see plot), during cabling it was found that 15.1 mm required 41 strands for stability </a:t>
            </a:r>
            <a:r>
              <a:rPr lang="en-US" sz="2200" b="1" kern="0" dirty="0" smtClean="0">
                <a:solidFill>
                  <a:srgbClr val="000000"/>
                </a:solidFill>
                <a:latin typeface="Arial" charset="0"/>
                <a:cs typeface="Arial" charset="0"/>
                <a:sym typeface="Wingdings" pitchFamily="2" charset="2"/>
              </a:rPr>
              <a:t> 14.7 mm width was chosen.</a:t>
            </a:r>
          </a:p>
        </p:txBody>
      </p:sp>
      <p:graphicFrame>
        <p:nvGraphicFramePr>
          <p:cNvPr id="7" name="Chart 6"/>
          <p:cNvGraphicFramePr/>
          <p:nvPr>
            <p:extLst>
              <p:ext uri="{D42A27DB-BD31-4B8C-83A1-F6EECF244321}">
                <p14:modId xmlns:p14="http://schemas.microsoft.com/office/powerpoint/2010/main" val="1002893401"/>
              </p:ext>
            </p:extLst>
          </p:nvPr>
        </p:nvGraphicFramePr>
        <p:xfrm>
          <a:off x="1905000" y="2852786"/>
          <a:ext cx="5486400" cy="38717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965687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331"/>
            <a:ext cx="8229600" cy="899069"/>
          </a:xfrm>
        </p:spPr>
        <p:txBody>
          <a:bodyPr>
            <a:normAutofit/>
          </a:bodyPr>
          <a:lstStyle/>
          <a:p>
            <a:r>
              <a:rPr lang="en-US" sz="4000" b="1" dirty="0" smtClean="0">
                <a:solidFill>
                  <a:srgbClr val="990033"/>
                </a:solidFill>
              </a:rPr>
              <a:t>Data Acquisition</a:t>
            </a:r>
            <a:endParaRPr lang="en-US" sz="4000" b="1" dirty="0">
              <a:solidFill>
                <a:srgbClr val="990033"/>
              </a:solidFill>
            </a:endParaRPr>
          </a:p>
        </p:txBody>
      </p:sp>
      <p:sp>
        <p:nvSpPr>
          <p:cNvPr id="6" name="Rectangle 5"/>
          <p:cNvSpPr/>
          <p:nvPr/>
        </p:nvSpPr>
        <p:spPr>
          <a:xfrm>
            <a:off x="3429000" y="1981200"/>
            <a:ext cx="2133600"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err="1" smtClean="0"/>
              <a:t>Mitutoyo</a:t>
            </a:r>
            <a:r>
              <a:rPr lang="en-US" sz="1800" dirty="0" smtClean="0"/>
              <a:t> </a:t>
            </a:r>
            <a:r>
              <a:rPr lang="en-US" sz="1800" dirty="0" err="1" smtClean="0"/>
              <a:t>Digimatic</a:t>
            </a:r>
            <a:r>
              <a:rPr lang="en-US" sz="1800" dirty="0" smtClean="0"/>
              <a:t> Multiplexer MUX-10 </a:t>
            </a:r>
            <a:endParaRPr lang="en-US" sz="1800" dirty="0"/>
          </a:p>
        </p:txBody>
      </p:sp>
      <p:sp>
        <p:nvSpPr>
          <p:cNvPr id="3075" name="laptop"/>
          <p:cNvSpPr>
            <a:spLocks noEditPoints="1" noChangeArrowheads="1"/>
          </p:cNvSpPr>
          <p:nvPr/>
        </p:nvSpPr>
        <p:spPr bwMode="auto">
          <a:xfrm>
            <a:off x="6705600" y="2057400"/>
            <a:ext cx="1809750" cy="1362075"/>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7"/>
          <p:cNvSpPr/>
          <p:nvPr/>
        </p:nvSpPr>
        <p:spPr>
          <a:xfrm>
            <a:off x="152400" y="1600200"/>
            <a:ext cx="2209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t>Turk head </a:t>
            </a:r>
            <a:r>
              <a:rPr lang="en-US" sz="1800" dirty="0" err="1" smtClean="0"/>
              <a:t>Mitutoyo</a:t>
            </a:r>
            <a:r>
              <a:rPr lang="en-US" sz="1800" dirty="0" smtClean="0"/>
              <a:t> Dial Indicator  ( 1 µm resolution )</a:t>
            </a:r>
            <a:endParaRPr lang="en-US" sz="1800" dirty="0"/>
          </a:p>
        </p:txBody>
      </p:sp>
      <p:cxnSp>
        <p:nvCxnSpPr>
          <p:cNvPr id="10" name="Straight Connector 9"/>
          <p:cNvCxnSpPr>
            <a:stCxn id="8" idx="3"/>
          </p:cNvCxnSpPr>
          <p:nvPr/>
        </p:nvCxnSpPr>
        <p:spPr>
          <a:xfrm>
            <a:off x="2362200" y="2019300"/>
            <a:ext cx="1066800" cy="342900"/>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52400" y="2590800"/>
            <a:ext cx="2209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t> </a:t>
            </a:r>
            <a:r>
              <a:rPr lang="en-US" sz="1800" dirty="0" err="1"/>
              <a:t>K</a:t>
            </a:r>
            <a:r>
              <a:rPr lang="en-US" sz="1800" dirty="0" err="1" smtClean="0"/>
              <a:t>eystoning</a:t>
            </a:r>
            <a:r>
              <a:rPr lang="en-US" sz="1800" dirty="0" smtClean="0"/>
              <a:t> tooling Dial Indicator  ( 1 µm resolution )</a:t>
            </a:r>
            <a:endParaRPr lang="en-US" sz="1800" dirty="0"/>
          </a:p>
        </p:txBody>
      </p:sp>
      <p:sp>
        <p:nvSpPr>
          <p:cNvPr id="13" name="Rectangle 12"/>
          <p:cNvSpPr/>
          <p:nvPr/>
        </p:nvSpPr>
        <p:spPr>
          <a:xfrm>
            <a:off x="152400" y="3657600"/>
            <a:ext cx="2209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t> </a:t>
            </a:r>
            <a:r>
              <a:rPr lang="en-US" sz="1800" dirty="0" err="1" smtClean="0"/>
              <a:t>Mitutoyo</a:t>
            </a:r>
            <a:r>
              <a:rPr lang="en-US" sz="1800" dirty="0" smtClean="0"/>
              <a:t> Micrometer ( 1 µm resolution )</a:t>
            </a:r>
            <a:endParaRPr lang="en-US" sz="1800" dirty="0"/>
          </a:p>
        </p:txBody>
      </p:sp>
      <p:cxnSp>
        <p:nvCxnSpPr>
          <p:cNvPr id="15" name="Straight Connector 14"/>
          <p:cNvCxnSpPr>
            <a:stCxn id="11" idx="3"/>
            <a:endCxn id="6" idx="1"/>
          </p:cNvCxnSpPr>
          <p:nvPr/>
        </p:nvCxnSpPr>
        <p:spPr>
          <a:xfrm flipV="1">
            <a:off x="2362200" y="2667000"/>
            <a:ext cx="1066800" cy="3429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3" idx="3"/>
          </p:cNvCxnSpPr>
          <p:nvPr/>
        </p:nvCxnSpPr>
        <p:spPr>
          <a:xfrm flipV="1">
            <a:off x="2362200" y="3124200"/>
            <a:ext cx="1066800" cy="952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p:cNvCxnSpPr>
          <p:nvPr/>
        </p:nvCxnSpPr>
        <p:spPr>
          <a:xfrm>
            <a:off x="5562600" y="2667000"/>
            <a:ext cx="1295400" cy="381000"/>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543800" y="3657600"/>
            <a:ext cx="426720" cy="369332"/>
          </a:xfrm>
          <a:prstGeom prst="rect">
            <a:avLst/>
          </a:prstGeom>
          <a:noFill/>
        </p:spPr>
        <p:txBody>
          <a:bodyPr wrap="none" rtlCol="0">
            <a:spAutoFit/>
          </a:bodyPr>
          <a:lstStyle/>
          <a:p>
            <a:r>
              <a:rPr lang="en-US" dirty="0" smtClean="0"/>
              <a:t>PC</a:t>
            </a:r>
            <a:endParaRPr lang="en-US" dirty="0"/>
          </a:p>
        </p:txBody>
      </p:sp>
      <p:sp>
        <p:nvSpPr>
          <p:cNvPr id="23" name="TextBox 22"/>
          <p:cNvSpPr txBox="1"/>
          <p:nvPr/>
        </p:nvSpPr>
        <p:spPr>
          <a:xfrm>
            <a:off x="152400" y="4800600"/>
            <a:ext cx="8153400" cy="830997"/>
          </a:xfrm>
          <a:prstGeom prst="rect">
            <a:avLst/>
          </a:prstGeom>
          <a:noFill/>
        </p:spPr>
        <p:txBody>
          <a:bodyPr wrap="square" rtlCol="0">
            <a:spAutoFit/>
          </a:bodyPr>
          <a:lstStyle/>
          <a:p>
            <a:r>
              <a:rPr lang="en-US" sz="2400" dirty="0" smtClean="0"/>
              <a:t>Measurements of the two dial indicators are acquired every 3 cm at 1 m/min of production speed. </a:t>
            </a:r>
            <a:endParaRPr lang="en-US" sz="2400" dirty="0"/>
          </a:p>
        </p:txBody>
      </p:sp>
      <p:sp>
        <p:nvSpPr>
          <p:cNvPr id="14" name="Slide Number Placeholder 13"/>
          <p:cNvSpPr>
            <a:spLocks noGrp="1"/>
          </p:cNvSpPr>
          <p:nvPr>
            <p:ph type="sldNum" sz="quarter" idx="12"/>
          </p:nvPr>
        </p:nvSpPr>
        <p:spPr>
          <a:xfrm>
            <a:off x="6705600" y="6352843"/>
            <a:ext cx="2133600" cy="365125"/>
          </a:xfrm>
        </p:spPr>
        <p:txBody>
          <a:bodyPr/>
          <a:lstStyle/>
          <a:p>
            <a:fld id="{96588A55-E35B-491B-B71A-E441E0224D3A}" type="slidenum">
              <a:rPr lang="en-US" sz="1600" smtClean="0"/>
              <a:pPr/>
              <a:t>21</a:t>
            </a:fld>
            <a:endParaRPr lang="en-US" sz="1600" dirty="0"/>
          </a:p>
        </p:txBody>
      </p:sp>
    </p:spTree>
    <p:extLst>
      <p:ext uri="{BB962C8B-B14F-4D97-AF65-F5344CB8AC3E}">
        <p14:creationId xmlns:p14="http://schemas.microsoft.com/office/powerpoint/2010/main" val="11349786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101" y="-76200"/>
            <a:ext cx="10017457" cy="1143000"/>
          </a:xfrm>
        </p:spPr>
        <p:txBody>
          <a:bodyPr>
            <a:normAutofit/>
          </a:bodyPr>
          <a:lstStyle/>
          <a:p>
            <a:r>
              <a:rPr lang="en-US" sz="3600" b="1" dirty="0" smtClean="0">
                <a:solidFill>
                  <a:srgbClr val="990033"/>
                </a:solidFill>
              </a:rPr>
              <a:t>Cable Cross Sections for Microscopic Analysis</a:t>
            </a:r>
            <a:endParaRPr lang="en-US" sz="3600" b="1" dirty="0">
              <a:solidFill>
                <a:srgbClr val="990033"/>
              </a:solidFill>
            </a:endParaRPr>
          </a:p>
        </p:txBody>
      </p:sp>
      <p:pic>
        <p:nvPicPr>
          <p:cNvPr id="1026" name="Picture 2"/>
          <p:cNvPicPr>
            <a:picLocks noChangeAspect="1" noChangeArrowheads="1"/>
          </p:cNvPicPr>
          <p:nvPr/>
        </p:nvPicPr>
        <p:blipFill>
          <a:blip r:embed="rId2" cstate="print"/>
          <a:srcRect/>
          <a:stretch>
            <a:fillRect/>
          </a:stretch>
        </p:blipFill>
        <p:spPr bwMode="auto">
          <a:xfrm>
            <a:off x="685800" y="1066800"/>
            <a:ext cx="7421880" cy="96012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685800" y="2005965"/>
            <a:ext cx="7421880" cy="889635"/>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685800" y="2895600"/>
            <a:ext cx="7436168" cy="1010603"/>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533400" y="3886200"/>
            <a:ext cx="7609523" cy="918210"/>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a:stretch>
            <a:fillRect/>
          </a:stretch>
        </p:blipFill>
        <p:spPr bwMode="auto">
          <a:xfrm>
            <a:off x="685800" y="4816792"/>
            <a:ext cx="7434263" cy="898208"/>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a:stretch>
            <a:fillRect/>
          </a:stretch>
        </p:blipFill>
        <p:spPr bwMode="auto">
          <a:xfrm>
            <a:off x="609600" y="5715000"/>
            <a:ext cx="7551420" cy="1046798"/>
          </a:xfrm>
          <a:prstGeom prst="rect">
            <a:avLst/>
          </a:prstGeom>
          <a:noFill/>
          <a:ln w="9525">
            <a:noFill/>
            <a:miter lim="800000"/>
            <a:headEnd/>
            <a:tailEnd/>
          </a:ln>
          <a:effectLst/>
        </p:spPr>
      </p:pic>
      <p:sp>
        <p:nvSpPr>
          <p:cNvPr id="9" name="Title 1"/>
          <p:cNvSpPr txBox="1">
            <a:spLocks/>
          </p:cNvSpPr>
          <p:nvPr/>
        </p:nvSpPr>
        <p:spPr>
          <a:xfrm>
            <a:off x="8153400" y="5867400"/>
            <a:ext cx="990600" cy="6858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CS 6</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0" name="Title 1"/>
          <p:cNvSpPr txBox="1">
            <a:spLocks/>
          </p:cNvSpPr>
          <p:nvPr/>
        </p:nvSpPr>
        <p:spPr>
          <a:xfrm>
            <a:off x="8153400" y="2133600"/>
            <a:ext cx="990600" cy="6858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CS 2</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Title 1"/>
          <p:cNvSpPr txBox="1">
            <a:spLocks/>
          </p:cNvSpPr>
          <p:nvPr/>
        </p:nvSpPr>
        <p:spPr>
          <a:xfrm>
            <a:off x="8153400" y="3048000"/>
            <a:ext cx="990600" cy="6858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CS 3</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2" name="Title 1"/>
          <p:cNvSpPr txBox="1">
            <a:spLocks/>
          </p:cNvSpPr>
          <p:nvPr/>
        </p:nvSpPr>
        <p:spPr>
          <a:xfrm>
            <a:off x="8153400" y="3962400"/>
            <a:ext cx="990600" cy="6858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CS 4</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3" name="Title 1"/>
          <p:cNvSpPr txBox="1">
            <a:spLocks/>
          </p:cNvSpPr>
          <p:nvPr/>
        </p:nvSpPr>
        <p:spPr>
          <a:xfrm>
            <a:off x="8153400" y="4876800"/>
            <a:ext cx="990600" cy="6858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CS 5</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4" name="Title 1"/>
          <p:cNvSpPr txBox="1">
            <a:spLocks/>
          </p:cNvSpPr>
          <p:nvPr/>
        </p:nvSpPr>
        <p:spPr>
          <a:xfrm>
            <a:off x="8153400" y="1219200"/>
            <a:ext cx="990600" cy="6858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CS 1</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6" name="Slide Number Placeholder 15"/>
          <p:cNvSpPr>
            <a:spLocks noGrp="1"/>
          </p:cNvSpPr>
          <p:nvPr>
            <p:ph type="sldNum" sz="quarter" idx="12"/>
          </p:nvPr>
        </p:nvSpPr>
        <p:spPr/>
        <p:txBody>
          <a:bodyPr/>
          <a:lstStyle/>
          <a:p>
            <a:fld id="{96588A55-E35B-491B-B71A-E441E0224D3A}" type="slidenum">
              <a:rPr lang="en-US" sz="1600" smtClean="0"/>
              <a:pPr/>
              <a:t>22</a:t>
            </a:fld>
            <a:endParaRPr lang="en-US" sz="1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4000" b="1" dirty="0" smtClean="0">
                <a:solidFill>
                  <a:srgbClr val="990033"/>
                </a:solidFill>
              </a:rPr>
              <a:t>Example of Analysis</a:t>
            </a:r>
            <a:endParaRPr lang="en-US" sz="4000" b="1" dirty="0">
              <a:solidFill>
                <a:srgbClr val="990033"/>
              </a:solidFill>
            </a:endParaRPr>
          </a:p>
        </p:txBody>
      </p:sp>
      <p:pic>
        <p:nvPicPr>
          <p:cNvPr id="22531" name="Picture 3"/>
          <p:cNvPicPr>
            <a:picLocks noChangeAspect="1" noChangeArrowheads="1"/>
          </p:cNvPicPr>
          <p:nvPr/>
        </p:nvPicPr>
        <p:blipFill>
          <a:blip r:embed="rId2" cstate="print"/>
          <a:srcRect/>
          <a:stretch>
            <a:fillRect/>
          </a:stretch>
        </p:blipFill>
        <p:spPr bwMode="auto">
          <a:xfrm>
            <a:off x="457200" y="1143000"/>
            <a:ext cx="5384800" cy="4038600"/>
          </a:xfrm>
          <a:prstGeom prst="rect">
            <a:avLst/>
          </a:prstGeom>
          <a:noFill/>
          <a:ln w="9525">
            <a:noFill/>
            <a:miter lim="800000"/>
            <a:headEnd/>
            <a:tailEnd/>
          </a:ln>
          <a:effectLst/>
        </p:spPr>
      </p:pic>
      <p:pic>
        <p:nvPicPr>
          <p:cNvPr id="22530" name="Picture 2"/>
          <p:cNvPicPr>
            <a:picLocks noChangeAspect="1" noChangeArrowheads="1"/>
          </p:cNvPicPr>
          <p:nvPr/>
        </p:nvPicPr>
        <p:blipFill>
          <a:blip r:embed="rId3" cstate="print"/>
          <a:srcRect/>
          <a:stretch>
            <a:fillRect/>
          </a:stretch>
        </p:blipFill>
        <p:spPr bwMode="auto">
          <a:xfrm>
            <a:off x="4572000" y="4114800"/>
            <a:ext cx="4324510" cy="2514600"/>
          </a:xfrm>
          <a:prstGeom prst="rect">
            <a:avLst/>
          </a:prstGeom>
          <a:noFill/>
          <a:ln w="9525">
            <a:noFill/>
            <a:miter lim="800000"/>
            <a:headEnd/>
            <a:tailEnd/>
          </a:ln>
          <a:effectLst/>
        </p:spPr>
      </p:pic>
      <p:sp>
        <p:nvSpPr>
          <p:cNvPr id="6" name="TextBox 5"/>
          <p:cNvSpPr txBox="1"/>
          <p:nvPr/>
        </p:nvSpPr>
        <p:spPr>
          <a:xfrm>
            <a:off x="685800" y="5562600"/>
            <a:ext cx="3546164" cy="923330"/>
          </a:xfrm>
          <a:prstGeom prst="rect">
            <a:avLst/>
          </a:prstGeom>
          <a:noFill/>
        </p:spPr>
        <p:txBody>
          <a:bodyPr wrap="none" rtlCol="0">
            <a:spAutoFit/>
          </a:bodyPr>
          <a:lstStyle/>
          <a:p>
            <a:r>
              <a:rPr lang="en-US" sz="1800" dirty="0" smtClean="0"/>
              <a:t>Cross Section 2, Strand 1</a:t>
            </a:r>
          </a:p>
          <a:p>
            <a:r>
              <a:rPr lang="en-US" sz="1800" dirty="0" smtClean="0"/>
              <a:t>of cable R&amp;DT_101109_40_1_1</a:t>
            </a:r>
          </a:p>
          <a:p>
            <a:r>
              <a:rPr lang="en-US" sz="1800" dirty="0" smtClean="0"/>
              <a:t>(with core)</a:t>
            </a:r>
            <a:endParaRPr lang="en-US" sz="1800" dirty="0"/>
          </a:p>
        </p:txBody>
      </p:sp>
      <p:sp>
        <p:nvSpPr>
          <p:cNvPr id="7" name="Slide Number Placeholder 6"/>
          <p:cNvSpPr>
            <a:spLocks noGrp="1"/>
          </p:cNvSpPr>
          <p:nvPr>
            <p:ph type="sldNum" sz="quarter" idx="12"/>
          </p:nvPr>
        </p:nvSpPr>
        <p:spPr/>
        <p:txBody>
          <a:bodyPr/>
          <a:lstStyle/>
          <a:p>
            <a:fld id="{96588A55-E35B-491B-B71A-E441E0224D3A}"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5962"/>
          </a:xfrm>
        </p:spPr>
        <p:txBody>
          <a:bodyPr>
            <a:normAutofit/>
          </a:bodyPr>
          <a:lstStyle/>
          <a:p>
            <a:r>
              <a:rPr lang="en-US" sz="4000" b="1" dirty="0" smtClean="0">
                <a:solidFill>
                  <a:srgbClr val="990033"/>
                </a:solidFill>
              </a:rPr>
              <a:t>Self-Field Calculations for </a:t>
            </a:r>
            <a:r>
              <a:rPr lang="en-US" sz="4000" b="1" smtClean="0">
                <a:solidFill>
                  <a:srgbClr val="990033"/>
                </a:solidFill>
              </a:rPr>
              <a:t>Cable Test</a:t>
            </a:r>
            <a:endParaRPr lang="en-US" sz="4000" b="1" dirty="0">
              <a:solidFill>
                <a:srgbClr val="990033"/>
              </a:solidFill>
            </a:endParaRPr>
          </a:p>
        </p:txBody>
      </p:sp>
      <p:pic>
        <p:nvPicPr>
          <p:cNvPr id="4" name="Picture 3" descr="M:\Lombardo\HTS\Transformer_Spiral\Fermilab_Comsol_4.2\TD-note\11t.png"/>
          <p:cNvPicPr/>
          <p:nvPr/>
        </p:nvPicPr>
        <p:blipFill>
          <a:blip r:embed="rId2">
            <a:extLst>
              <a:ext uri="{28A0092B-C50C-407E-A947-70E740481C1C}">
                <a14:useLocalDpi xmlns:a14="http://schemas.microsoft.com/office/drawing/2010/main" val="0"/>
              </a:ext>
            </a:extLst>
          </a:blip>
          <a:srcRect/>
          <a:stretch>
            <a:fillRect/>
          </a:stretch>
        </p:blipFill>
        <p:spPr bwMode="auto">
          <a:xfrm>
            <a:off x="194144" y="838200"/>
            <a:ext cx="4343400" cy="3429000"/>
          </a:xfrm>
          <a:prstGeom prst="rect">
            <a:avLst/>
          </a:prstGeom>
          <a:noFill/>
          <a:ln>
            <a:noFill/>
          </a:ln>
        </p:spPr>
      </p:pic>
      <p:pic>
        <p:nvPicPr>
          <p:cNvPr id="5" name="Picture 4" descr="M:\Lombardo\HTS\Transformer_Spiral\Fermilab_Comsol_4.2\TD-note\11T_meshed.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3813810"/>
            <a:ext cx="3581400" cy="2134870"/>
          </a:xfrm>
          <a:prstGeom prst="rect">
            <a:avLst/>
          </a:prstGeom>
          <a:noFill/>
          <a:ln>
            <a:noFill/>
          </a:ln>
        </p:spPr>
      </p:pic>
      <p:graphicFrame>
        <p:nvGraphicFramePr>
          <p:cNvPr id="6" name="Chart 5"/>
          <p:cNvGraphicFramePr/>
          <p:nvPr>
            <p:extLst>
              <p:ext uri="{D42A27DB-BD31-4B8C-83A1-F6EECF244321}">
                <p14:modId xmlns:p14="http://schemas.microsoft.com/office/powerpoint/2010/main" val="1548019937"/>
              </p:ext>
            </p:extLst>
          </p:nvPr>
        </p:nvGraphicFramePr>
        <p:xfrm>
          <a:off x="4353215" y="1066800"/>
          <a:ext cx="4805362" cy="274701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894904" y="5548570"/>
            <a:ext cx="3483711" cy="400110"/>
          </a:xfrm>
          <a:prstGeom prst="rect">
            <a:avLst/>
          </a:prstGeom>
          <a:noFill/>
        </p:spPr>
        <p:txBody>
          <a:bodyPr wrap="none" rtlCol="0">
            <a:spAutoFit/>
          </a:bodyPr>
          <a:lstStyle/>
          <a:p>
            <a:r>
              <a:rPr lang="en-US" sz="2000" b="1" dirty="0" smtClean="0">
                <a:solidFill>
                  <a:srgbClr val="C00000"/>
                </a:solidFill>
              </a:rPr>
              <a:t>Self-field correction 0.078 T/kA</a:t>
            </a:r>
            <a:endParaRPr lang="en-US" sz="2000" b="1" dirty="0">
              <a:solidFill>
                <a:srgbClr val="C00000"/>
              </a:solidFill>
            </a:endParaRPr>
          </a:p>
        </p:txBody>
      </p:sp>
      <p:sp>
        <p:nvSpPr>
          <p:cNvPr id="8" name="Slide Number Placeholder 7"/>
          <p:cNvSpPr>
            <a:spLocks noGrp="1"/>
          </p:cNvSpPr>
          <p:nvPr>
            <p:ph type="sldNum" sz="quarter" idx="12"/>
          </p:nvPr>
        </p:nvSpPr>
        <p:spPr>
          <a:xfrm>
            <a:off x="6896100" y="6461116"/>
            <a:ext cx="2133600" cy="365125"/>
          </a:xfrm>
        </p:spPr>
        <p:txBody>
          <a:bodyPr/>
          <a:lstStyle/>
          <a:p>
            <a:fld id="{1A0E0687-48D7-402F-BA1B-4562F2EE4CE3}" type="slidenum">
              <a:rPr lang="en-US" sz="1600" smtClean="0"/>
              <a:pPr/>
              <a:t>24</a:t>
            </a:fld>
            <a:endParaRPr lang="en-US" sz="1600" dirty="0"/>
          </a:p>
        </p:txBody>
      </p:sp>
      <p:graphicFrame>
        <p:nvGraphicFramePr>
          <p:cNvPr id="9" name="Table 8"/>
          <p:cNvGraphicFramePr>
            <a:graphicFrameLocks noGrp="1"/>
          </p:cNvGraphicFramePr>
          <p:nvPr>
            <p:extLst>
              <p:ext uri="{D42A27DB-BD31-4B8C-83A1-F6EECF244321}">
                <p14:modId xmlns:p14="http://schemas.microsoft.com/office/powerpoint/2010/main" val="2170353854"/>
              </p:ext>
            </p:extLst>
          </p:nvPr>
        </p:nvGraphicFramePr>
        <p:xfrm>
          <a:off x="2058035" y="4491228"/>
          <a:ext cx="3034665" cy="771144"/>
        </p:xfrm>
        <a:graphic>
          <a:graphicData uri="http://schemas.openxmlformats.org/drawingml/2006/table">
            <a:tbl>
              <a:tblPr firstRow="1" firstCol="1" bandRow="1">
                <a:tableStyleId>{5C22544A-7EE6-4342-B048-85BDC9FD1C3A}</a:tableStyleId>
              </a:tblPr>
              <a:tblGrid>
                <a:gridCol w="1428750"/>
                <a:gridCol w="1605915"/>
              </a:tblGrid>
              <a:tr h="0">
                <a:tc>
                  <a:txBody>
                    <a:bodyPr/>
                    <a:lstStyle/>
                    <a:p>
                      <a:pPr marL="0" marR="0">
                        <a:lnSpc>
                          <a:spcPct val="115000"/>
                        </a:lnSpc>
                        <a:spcBef>
                          <a:spcPts val="0"/>
                        </a:spcBef>
                        <a:spcAft>
                          <a:spcPts val="0"/>
                        </a:spcAft>
                      </a:pPr>
                      <a:r>
                        <a:rPr lang="en-US" sz="1100" dirty="0">
                          <a:effectLst/>
                        </a:rPr>
                        <a:t>Cable Parameter</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Value</a:t>
                      </a:r>
                      <a:endParaRPr lang="en-US" sz="11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100" dirty="0">
                          <a:effectLst/>
                        </a:rPr>
                        <a:t>Cable thickness</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dirty="0">
                          <a:effectLst/>
                        </a:rPr>
                        <a:t>1.3 mm</a:t>
                      </a:r>
                      <a:endParaRPr lang="en-US" sz="1100" dirty="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100">
                          <a:effectLst/>
                        </a:rPr>
                        <a:t>Cable width</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dirty="0">
                          <a:effectLst/>
                        </a:rPr>
                        <a:t>15.09 mm</a:t>
                      </a:r>
                      <a:endParaRPr lang="en-US" sz="1100" dirty="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100">
                          <a:effectLst/>
                        </a:rPr>
                        <a:t>Cable gap</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dirty="0">
                          <a:effectLst/>
                        </a:rPr>
                        <a:t>0.25 mm</a:t>
                      </a:r>
                      <a:endParaRPr lang="en-US" sz="1100" dirty="0">
                        <a:effectLst/>
                        <a:latin typeface="Calibri"/>
                        <a:ea typeface="Calibri"/>
                        <a:cs typeface="Times New Roman"/>
                      </a:endParaRPr>
                    </a:p>
                  </a:txBody>
                  <a:tcPr marL="68580" marR="68580" marT="0" marB="0"/>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523549683"/>
              </p:ext>
            </p:extLst>
          </p:nvPr>
        </p:nvGraphicFramePr>
        <p:xfrm>
          <a:off x="194144" y="5980430"/>
          <a:ext cx="8496300" cy="877570"/>
        </p:xfrm>
        <a:graphic>
          <a:graphicData uri="http://schemas.openxmlformats.org/drawingml/2006/table">
            <a:tbl>
              <a:tblPr>
                <a:tableStyleId>{5C22544A-7EE6-4342-B048-85BDC9FD1C3A}</a:tableStyleId>
              </a:tblPr>
              <a:tblGrid>
                <a:gridCol w="8496300"/>
              </a:tblGrid>
              <a:tr h="563297">
                <a:tc>
                  <a:txBody>
                    <a:bodyPr/>
                    <a:lstStyle/>
                    <a:p>
                      <a:pPr marL="0" marR="0" algn="just">
                        <a:spcBef>
                          <a:spcPts val="0"/>
                        </a:spcBef>
                        <a:spcAft>
                          <a:spcPts val="0"/>
                        </a:spcAft>
                      </a:pPr>
                      <a:r>
                        <a:rPr lang="en-US" sz="1400" b="1" i="1" kern="1400" dirty="0" smtClean="0">
                          <a:effectLst/>
                          <a:latin typeface="+mj-lt"/>
                        </a:rPr>
                        <a:t>“Commissioning of 14T/16T Rutherford Cable Test Facility with Bifilar Sample and Superconducting Transformer”, E. </a:t>
                      </a:r>
                      <a:r>
                        <a:rPr lang="en-US" sz="1400" b="1" i="1" kern="1400" dirty="0" err="1" smtClean="0">
                          <a:effectLst/>
                          <a:latin typeface="+mj-lt"/>
                        </a:rPr>
                        <a:t>Barzi</a:t>
                      </a:r>
                      <a:r>
                        <a:rPr lang="en-US" sz="1400" b="1" i="1" kern="1400" dirty="0" smtClean="0">
                          <a:effectLst/>
                          <a:latin typeface="+mj-lt"/>
                        </a:rPr>
                        <a:t>, Vadim Kashikhin, Vito Lombardo, Allen Rusy, Daniele Turrioni, and Alexander </a:t>
                      </a:r>
                      <a:r>
                        <a:rPr lang="en-US" sz="1400" b="1" i="1" kern="1400" dirty="0" err="1" smtClean="0">
                          <a:effectLst/>
                          <a:latin typeface="+mj-lt"/>
                        </a:rPr>
                        <a:t>Zlobin</a:t>
                      </a:r>
                      <a:r>
                        <a:rPr lang="en-US" sz="1400" b="1" i="1" kern="1400" dirty="0" smtClean="0">
                          <a:effectLst/>
                          <a:latin typeface="+mj-lt"/>
                        </a:rPr>
                        <a:t>, AIP Conf. Proc. 1573, 1192 (2014).</a:t>
                      </a:r>
                      <a:endParaRPr lang="en-US" sz="1400" b="1" i="1" kern="1400" dirty="0">
                        <a:effectLst/>
                        <a:latin typeface="Calibri" pitchFamily="34" charset="0"/>
                        <a:ea typeface="Times New Roman"/>
                        <a:cs typeface="Calibri" pitchFamily="34" charset="0"/>
                      </a:endParaRPr>
                    </a:p>
                  </a:txBody>
                  <a:tcPr marL="118745" marR="118745" marT="118745" marB="118745"/>
                </a:tc>
              </a:tr>
            </a:tbl>
          </a:graphicData>
        </a:graphic>
      </p:graphicFrame>
    </p:spTree>
    <p:extLst>
      <p:ext uri="{BB962C8B-B14F-4D97-AF65-F5344CB8AC3E}">
        <p14:creationId xmlns:p14="http://schemas.microsoft.com/office/powerpoint/2010/main" val="5219193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010400" y="6328410"/>
            <a:ext cx="1905000" cy="533400"/>
          </a:xfrm>
        </p:spPr>
        <p:txBody>
          <a:bodyPr/>
          <a:lstStyle/>
          <a:p>
            <a:fld id="{FC694828-7C99-4081-9B99-AEABC6A10D24}" type="slidenum">
              <a:rPr lang="en-US" sz="1600" smtClean="0"/>
              <a:pPr/>
              <a:t>25</a:t>
            </a:fld>
            <a:endParaRPr lang="en-US" sz="1600" dirty="0"/>
          </a:p>
        </p:txBody>
      </p:sp>
      <p:sp>
        <p:nvSpPr>
          <p:cNvPr id="4" name="TextBox 3"/>
          <p:cNvSpPr txBox="1"/>
          <p:nvPr/>
        </p:nvSpPr>
        <p:spPr>
          <a:xfrm>
            <a:off x="1752600" y="170855"/>
            <a:ext cx="6667794" cy="707886"/>
          </a:xfrm>
          <a:prstGeom prst="rect">
            <a:avLst/>
          </a:prstGeom>
          <a:noFill/>
        </p:spPr>
        <p:txBody>
          <a:bodyPr wrap="square" rtlCol="0">
            <a:spAutoFit/>
          </a:bodyPr>
          <a:lstStyle/>
          <a:p>
            <a:r>
              <a:rPr lang="en-US" sz="4000" b="1" kern="0" dirty="0" smtClean="0">
                <a:solidFill>
                  <a:srgbClr val="990033"/>
                </a:solidFill>
                <a:latin typeface="+mj-lt"/>
                <a:cs typeface="Arial" charset="0"/>
              </a:rPr>
              <a:t>FEM as Aid in Cable Design (1)</a:t>
            </a:r>
            <a:endParaRPr lang="en-US" sz="4000" b="1" dirty="0">
              <a:solidFill>
                <a:srgbClr val="990033"/>
              </a:solidFill>
              <a:latin typeface="+mj-lt"/>
              <a:cs typeface="Arial" pitchFamily="34" charset="0"/>
            </a:endParaRPr>
          </a:p>
        </p:txBody>
      </p:sp>
      <p:sp>
        <p:nvSpPr>
          <p:cNvPr id="11" name="Rectangle 1"/>
          <p:cNvSpPr>
            <a:spLocks noChangeArrowheads="1"/>
          </p:cNvSpPr>
          <p:nvPr/>
        </p:nvSpPr>
        <p:spPr bwMode="auto">
          <a:xfrm>
            <a:off x="1543050" y="3195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11"/>
          <p:cNvSpPr/>
          <p:nvPr/>
        </p:nvSpPr>
        <p:spPr>
          <a:xfrm>
            <a:off x="124218" y="4183063"/>
            <a:ext cx="8870058" cy="1323439"/>
          </a:xfrm>
          <a:prstGeom prst="rect">
            <a:avLst/>
          </a:prstGeom>
        </p:spPr>
        <p:txBody>
          <a:bodyPr wrap="square">
            <a:spAutoFit/>
          </a:bodyPr>
          <a:lstStyle/>
          <a:p>
            <a:pPr lvl="0" eaLnBrk="0" fontAlgn="base" hangingPunct="0">
              <a:spcBef>
                <a:spcPct val="20000"/>
              </a:spcBef>
              <a:spcAft>
                <a:spcPct val="0"/>
              </a:spcAft>
              <a:buClr>
                <a:srgbClr val="3333FF"/>
              </a:buClr>
            </a:pPr>
            <a:r>
              <a:rPr lang="en-US" sz="2000" b="1" kern="0" dirty="0">
                <a:solidFill>
                  <a:srgbClr val="000066"/>
                </a:solidFill>
                <a:latin typeface="Arial" charset="0"/>
                <a:cs typeface="Arial" charset="0"/>
              </a:rPr>
              <a:t>Purpose </a:t>
            </a:r>
            <a:r>
              <a:rPr lang="en-US" sz="2000" b="1" kern="0" dirty="0" smtClean="0">
                <a:solidFill>
                  <a:srgbClr val="000066"/>
                </a:solidFill>
                <a:latin typeface="Arial" charset="0"/>
                <a:cs typeface="Arial" charset="0"/>
              </a:rPr>
              <a:t>of </a:t>
            </a:r>
            <a:r>
              <a:rPr lang="en-US" sz="2000" b="1" kern="0" dirty="0">
                <a:solidFill>
                  <a:srgbClr val="000066"/>
                </a:solidFill>
                <a:latin typeface="Arial" charset="0"/>
                <a:cs typeface="Arial" charset="0"/>
              </a:rPr>
              <a:t>mechanical analyses and experiments is to identify upper limits to plastic deformation </a:t>
            </a:r>
            <a:r>
              <a:rPr lang="en-US" sz="2000" b="1" kern="0" dirty="0" smtClean="0">
                <a:solidFill>
                  <a:srgbClr val="000066"/>
                </a:solidFill>
                <a:latin typeface="Arial" charset="0"/>
                <a:cs typeface="Arial" charset="0"/>
              </a:rPr>
              <a:t>to </a:t>
            </a:r>
            <a:r>
              <a:rPr lang="en-US" sz="2000" b="1" kern="0" dirty="0">
                <a:solidFill>
                  <a:srgbClr val="000066"/>
                </a:solidFill>
                <a:latin typeface="Arial" charset="0"/>
                <a:cs typeface="Arial" charset="0"/>
              </a:rPr>
              <a:t>avoid </a:t>
            </a:r>
            <a:r>
              <a:rPr lang="en-US" sz="2000" b="1" kern="0" dirty="0" smtClean="0">
                <a:solidFill>
                  <a:srgbClr val="000066"/>
                </a:solidFill>
                <a:latin typeface="Arial" charset="0"/>
                <a:cs typeface="Arial" charset="0"/>
              </a:rPr>
              <a:t>damage</a:t>
            </a:r>
            <a:r>
              <a:rPr lang="en-US" sz="2000" b="1" kern="0" dirty="0">
                <a:solidFill>
                  <a:srgbClr val="000066"/>
                </a:solidFill>
                <a:latin typeface="Arial" charset="0"/>
                <a:cs typeface="Arial" charset="0"/>
              </a:rPr>
              <a:t>, and to understand the influence of the various geometrical parameters in the </a:t>
            </a:r>
            <a:r>
              <a:rPr lang="en-US" sz="2000" b="1" kern="0" dirty="0" smtClean="0">
                <a:solidFill>
                  <a:srgbClr val="000066"/>
                </a:solidFill>
                <a:latin typeface="Arial" charset="0"/>
                <a:cs typeface="Arial" charset="0"/>
              </a:rPr>
              <a:t>manufacturing process.</a:t>
            </a:r>
            <a:endParaRPr lang="en-US" sz="2000" b="1" kern="0" dirty="0">
              <a:solidFill>
                <a:srgbClr val="000066"/>
              </a:solidFill>
              <a:latin typeface="Arial" charset="0"/>
              <a:cs typeface="Arial" charset="0"/>
            </a:endParaRPr>
          </a:p>
        </p:txBody>
      </p:sp>
      <p:pic>
        <p:nvPicPr>
          <p:cNvPr id="9" name="Picture 8"/>
          <p:cNvPicPr>
            <a:picLocks noChangeAspect="1"/>
          </p:cNvPicPr>
          <p:nvPr/>
        </p:nvPicPr>
        <p:blipFill>
          <a:blip r:embed="rId3"/>
          <a:stretch>
            <a:fillRect/>
          </a:stretch>
        </p:blipFill>
        <p:spPr>
          <a:xfrm>
            <a:off x="155076" y="888424"/>
            <a:ext cx="8839200" cy="1032994"/>
          </a:xfrm>
          <a:prstGeom prst="rect">
            <a:avLst/>
          </a:prstGeom>
        </p:spPr>
      </p:pic>
      <p:pic>
        <p:nvPicPr>
          <p:cNvPr id="13" name="Picture 12"/>
          <p:cNvPicPr>
            <a:picLocks noChangeAspect="1"/>
          </p:cNvPicPr>
          <p:nvPr/>
        </p:nvPicPr>
        <p:blipFill>
          <a:blip r:embed="rId4"/>
          <a:stretch>
            <a:fillRect/>
          </a:stretch>
        </p:blipFill>
        <p:spPr>
          <a:xfrm>
            <a:off x="2295853" y="1828800"/>
            <a:ext cx="4537471" cy="2354263"/>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4223051047"/>
              </p:ext>
            </p:extLst>
          </p:nvPr>
        </p:nvGraphicFramePr>
        <p:xfrm>
          <a:off x="326526" y="6193790"/>
          <a:ext cx="8496300" cy="664210"/>
        </p:xfrm>
        <a:graphic>
          <a:graphicData uri="http://schemas.openxmlformats.org/drawingml/2006/table">
            <a:tbl>
              <a:tblPr>
                <a:tableStyleId>{5C22544A-7EE6-4342-B048-85BDC9FD1C3A}</a:tableStyleId>
              </a:tblPr>
              <a:tblGrid>
                <a:gridCol w="8496300"/>
              </a:tblGrid>
              <a:tr h="563297">
                <a:tc>
                  <a:txBody>
                    <a:bodyPr/>
                    <a:lstStyle/>
                    <a:p>
                      <a:pPr marL="0" marR="0" algn="just">
                        <a:spcBef>
                          <a:spcPts val="0"/>
                        </a:spcBef>
                        <a:spcAft>
                          <a:spcPts val="0"/>
                        </a:spcAft>
                      </a:pPr>
                      <a:r>
                        <a:rPr lang="en-US" sz="1400" b="1" i="1" kern="1400" dirty="0" smtClean="0">
                          <a:effectLst/>
                          <a:latin typeface="+mj-lt"/>
                        </a:rPr>
                        <a:t>“Superconducting strand and cable development for the LHC upgrades and beyond”, E. </a:t>
                      </a:r>
                      <a:r>
                        <a:rPr lang="en-US" sz="1400" b="1" i="1" kern="1400" dirty="0" err="1" smtClean="0">
                          <a:effectLst/>
                          <a:latin typeface="+mj-lt"/>
                        </a:rPr>
                        <a:t>Barzi</a:t>
                      </a:r>
                      <a:r>
                        <a:rPr lang="en-US" sz="1400" b="1" i="1" kern="1400" dirty="0" smtClean="0">
                          <a:effectLst/>
                          <a:latin typeface="+mj-lt"/>
                        </a:rPr>
                        <a:t> et al., IEEE Trans. Appl. Sup., V. 23, No. 3 (2013).</a:t>
                      </a:r>
                      <a:endParaRPr lang="en-US" sz="1400" b="1" i="1" kern="1400" dirty="0">
                        <a:effectLst/>
                        <a:latin typeface="Calibri" pitchFamily="34" charset="0"/>
                        <a:ea typeface="Times New Roman"/>
                        <a:cs typeface="Calibri" pitchFamily="34" charset="0"/>
                      </a:endParaRPr>
                    </a:p>
                  </a:txBody>
                  <a:tcPr marL="118745" marR="118745" marT="118745" marB="118745"/>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619127128"/>
              </p:ext>
            </p:extLst>
          </p:nvPr>
        </p:nvGraphicFramePr>
        <p:xfrm>
          <a:off x="326526" y="5486400"/>
          <a:ext cx="8496300" cy="664210"/>
        </p:xfrm>
        <a:graphic>
          <a:graphicData uri="http://schemas.openxmlformats.org/drawingml/2006/table">
            <a:tbl>
              <a:tblPr>
                <a:tableStyleId>{5C22544A-7EE6-4342-B048-85BDC9FD1C3A}</a:tableStyleId>
              </a:tblPr>
              <a:tblGrid>
                <a:gridCol w="8496300"/>
              </a:tblGrid>
              <a:tr h="563297">
                <a:tc>
                  <a:txBody>
                    <a:bodyPr/>
                    <a:lstStyle/>
                    <a:p>
                      <a:pPr marL="0" marR="0" algn="just">
                        <a:spcBef>
                          <a:spcPts val="0"/>
                        </a:spcBef>
                        <a:spcAft>
                          <a:spcPts val="0"/>
                        </a:spcAft>
                      </a:pPr>
                      <a:r>
                        <a:rPr lang="en-US" sz="1400" b="1" i="1" kern="1400" dirty="0" smtClean="0">
                          <a:effectLst/>
                          <a:latin typeface="+mj-lt"/>
                        </a:rPr>
                        <a:t>“FEM Analysis of </a:t>
                      </a:r>
                      <a:r>
                        <a:rPr lang="en-US" sz="1400" b="1" i="1" kern="1400" dirty="0" err="1" smtClean="0">
                          <a:effectLst/>
                          <a:latin typeface="+mj-lt"/>
                        </a:rPr>
                        <a:t>Nb</a:t>
                      </a:r>
                      <a:r>
                        <a:rPr lang="en-US" sz="1400" b="1" i="1" kern="1400" dirty="0" smtClean="0">
                          <a:effectLst/>
                          <a:latin typeface="+mj-lt"/>
                        </a:rPr>
                        <a:t>-Sn Rutherford-type Cables”, E. </a:t>
                      </a:r>
                      <a:r>
                        <a:rPr lang="en-US" sz="1400" b="1" i="1" kern="1400" dirty="0" err="1" smtClean="0">
                          <a:effectLst/>
                          <a:latin typeface="+mj-lt"/>
                        </a:rPr>
                        <a:t>Barzi</a:t>
                      </a:r>
                      <a:r>
                        <a:rPr lang="en-US" sz="1400" b="1" i="1" kern="1400" dirty="0" smtClean="0">
                          <a:effectLst/>
                          <a:latin typeface="+mj-lt"/>
                        </a:rPr>
                        <a:t> et al., IEEE Trans. Appl. Sup., V. 22, No. 3, pp. 4903305 (2012).</a:t>
                      </a:r>
                      <a:endParaRPr lang="en-US" sz="1400" b="1" i="1" kern="1400" dirty="0">
                        <a:effectLst/>
                        <a:latin typeface="Calibri" pitchFamily="34" charset="0"/>
                        <a:ea typeface="Times New Roman"/>
                        <a:cs typeface="Calibri" pitchFamily="34" charset="0"/>
                      </a:endParaRPr>
                    </a:p>
                  </a:txBody>
                  <a:tcPr marL="118745" marR="118745" marT="118745" marB="118745"/>
                </a:tc>
              </a:tr>
            </a:tbl>
          </a:graphicData>
        </a:graphic>
      </p:graphicFrame>
    </p:spTree>
    <p:extLst>
      <p:ext uri="{BB962C8B-B14F-4D97-AF65-F5344CB8AC3E}">
        <p14:creationId xmlns:p14="http://schemas.microsoft.com/office/powerpoint/2010/main" val="26098001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010400" y="6328410"/>
            <a:ext cx="1905000" cy="533400"/>
          </a:xfrm>
        </p:spPr>
        <p:txBody>
          <a:bodyPr/>
          <a:lstStyle/>
          <a:p>
            <a:fld id="{FC694828-7C99-4081-9B99-AEABC6A10D24}" type="slidenum">
              <a:rPr lang="en-US" sz="1600" smtClean="0"/>
              <a:pPr/>
              <a:t>26</a:t>
            </a:fld>
            <a:endParaRPr lang="en-US" sz="1600" dirty="0"/>
          </a:p>
        </p:txBody>
      </p:sp>
      <p:sp>
        <p:nvSpPr>
          <p:cNvPr id="4" name="TextBox 3"/>
          <p:cNvSpPr txBox="1"/>
          <p:nvPr/>
        </p:nvSpPr>
        <p:spPr>
          <a:xfrm>
            <a:off x="1579444" y="170855"/>
            <a:ext cx="6743994" cy="707886"/>
          </a:xfrm>
          <a:prstGeom prst="rect">
            <a:avLst/>
          </a:prstGeom>
          <a:noFill/>
        </p:spPr>
        <p:txBody>
          <a:bodyPr wrap="square" rtlCol="0">
            <a:spAutoFit/>
          </a:bodyPr>
          <a:lstStyle/>
          <a:p>
            <a:r>
              <a:rPr lang="en-US" sz="4000" b="1" kern="0" dirty="0" smtClean="0">
                <a:solidFill>
                  <a:srgbClr val="990033"/>
                </a:solidFill>
                <a:latin typeface="+mj-lt"/>
                <a:cs typeface="Arial" charset="0"/>
              </a:rPr>
              <a:t>FEM as Aid in Cable Design (2)</a:t>
            </a:r>
            <a:endParaRPr lang="en-US" sz="4000" b="1" dirty="0">
              <a:solidFill>
                <a:srgbClr val="990033"/>
              </a:solidFill>
              <a:latin typeface="+mj-lt"/>
              <a:cs typeface="Arial" pitchFamily="34" charset="0"/>
            </a:endParaRPr>
          </a:p>
        </p:txBody>
      </p:sp>
      <p:sp>
        <p:nvSpPr>
          <p:cNvPr id="11" name="Rectangle 1"/>
          <p:cNvSpPr>
            <a:spLocks noChangeArrowheads="1"/>
          </p:cNvSpPr>
          <p:nvPr/>
        </p:nvSpPr>
        <p:spPr bwMode="auto">
          <a:xfrm>
            <a:off x="1543050" y="3195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11"/>
          <p:cNvSpPr/>
          <p:nvPr/>
        </p:nvSpPr>
        <p:spPr>
          <a:xfrm>
            <a:off x="342804" y="1143000"/>
            <a:ext cx="9137388" cy="461665"/>
          </a:xfrm>
          <a:prstGeom prst="rect">
            <a:avLst/>
          </a:prstGeom>
        </p:spPr>
        <p:txBody>
          <a:bodyPr wrap="square">
            <a:spAutoFit/>
          </a:bodyPr>
          <a:lstStyle/>
          <a:p>
            <a:pPr marL="342900" lvl="0" indent="-342900" eaLnBrk="0" fontAlgn="base" hangingPunct="0">
              <a:spcBef>
                <a:spcPct val="20000"/>
              </a:spcBef>
              <a:spcAft>
                <a:spcPct val="0"/>
              </a:spcAft>
              <a:buClr>
                <a:srgbClr val="3333FF"/>
              </a:buClr>
              <a:buFont typeface="Wingdings" pitchFamily="2" charset="2"/>
              <a:buChar char="v"/>
            </a:pPr>
            <a:r>
              <a:rPr lang="en-US" sz="2400" b="1" kern="0" dirty="0" smtClean="0">
                <a:solidFill>
                  <a:srgbClr val="3333FF"/>
                </a:solidFill>
                <a:latin typeface="Arial" charset="0"/>
                <a:cs typeface="Arial" charset="0"/>
              </a:rPr>
              <a:t>Analysis </a:t>
            </a:r>
            <a:r>
              <a:rPr lang="en-US" sz="2400" b="1" kern="0" dirty="0">
                <a:solidFill>
                  <a:srgbClr val="3333FF"/>
                </a:solidFill>
                <a:latin typeface="Arial" charset="0"/>
                <a:cs typeface="Arial" charset="0"/>
              </a:rPr>
              <a:t>of Strain Sensitivity to Width </a:t>
            </a:r>
            <a:r>
              <a:rPr lang="en-US" sz="2400" b="1" kern="0" dirty="0" smtClean="0">
                <a:solidFill>
                  <a:srgbClr val="3333FF"/>
                </a:solidFill>
                <a:latin typeface="Arial" charset="0"/>
                <a:cs typeface="Arial" charset="0"/>
              </a:rPr>
              <a:t>Compaction </a:t>
            </a:r>
            <a:r>
              <a:rPr lang="en-US" sz="2400" b="1" kern="0" dirty="0" err="1" smtClean="0">
                <a:solidFill>
                  <a:srgbClr val="3333FF"/>
                </a:solidFill>
                <a:latin typeface="Arial" charset="0"/>
                <a:cs typeface="Arial" charset="0"/>
              </a:rPr>
              <a:t>w</a:t>
            </a:r>
            <a:r>
              <a:rPr lang="en-US" sz="2400" b="1" kern="0" baseline="-25000" dirty="0" err="1" smtClean="0">
                <a:solidFill>
                  <a:srgbClr val="3333FF"/>
                </a:solidFill>
                <a:latin typeface="Arial" charset="0"/>
                <a:cs typeface="Arial" charset="0"/>
              </a:rPr>
              <a:t>C</a:t>
            </a:r>
            <a:endParaRPr lang="en-US" sz="2400" b="1" kern="0" baseline="-25000" dirty="0">
              <a:solidFill>
                <a:srgbClr val="3333FF"/>
              </a:solidFill>
              <a:latin typeface="Arial" charset="0"/>
              <a:cs typeface="Arial" charset="0"/>
            </a:endParaRPr>
          </a:p>
        </p:txBody>
      </p:sp>
      <p:pic>
        <p:nvPicPr>
          <p:cNvPr id="8" name="Picture 7"/>
          <p:cNvPicPr>
            <a:picLocks noChangeAspect="1"/>
          </p:cNvPicPr>
          <p:nvPr/>
        </p:nvPicPr>
        <p:blipFill>
          <a:blip r:embed="rId3"/>
          <a:stretch>
            <a:fillRect/>
          </a:stretch>
        </p:blipFill>
        <p:spPr>
          <a:xfrm>
            <a:off x="152400" y="2204319"/>
            <a:ext cx="4222570" cy="3175306"/>
          </a:xfrm>
          <a:prstGeom prst="rect">
            <a:avLst/>
          </a:prstGeom>
        </p:spPr>
      </p:pic>
      <p:pic>
        <p:nvPicPr>
          <p:cNvPr id="9" name="Picture 8"/>
          <p:cNvPicPr/>
          <p:nvPr/>
        </p:nvPicPr>
        <p:blipFill>
          <a:blip r:embed="rId4">
            <a:extLst>
              <a:ext uri="{28A0092B-C50C-407E-A947-70E740481C1C}">
                <a14:useLocalDpi xmlns:a14="http://schemas.microsoft.com/office/drawing/2010/main" val="0"/>
              </a:ext>
            </a:extLst>
          </a:blip>
          <a:srcRect/>
          <a:stretch>
            <a:fillRect/>
          </a:stretch>
        </p:blipFill>
        <p:spPr bwMode="auto">
          <a:xfrm>
            <a:off x="4398161" y="2241175"/>
            <a:ext cx="4745839" cy="3101594"/>
          </a:xfrm>
          <a:prstGeom prst="rect">
            <a:avLst/>
          </a:prstGeom>
          <a:noFill/>
        </p:spPr>
      </p:pic>
      <p:sp>
        <p:nvSpPr>
          <p:cNvPr id="13" name="Rectangle 12"/>
          <p:cNvSpPr/>
          <p:nvPr/>
        </p:nvSpPr>
        <p:spPr>
          <a:xfrm>
            <a:off x="2549298" y="5943600"/>
            <a:ext cx="4724400" cy="461665"/>
          </a:xfrm>
          <a:prstGeom prst="rect">
            <a:avLst/>
          </a:prstGeom>
        </p:spPr>
        <p:txBody>
          <a:bodyPr wrap="square">
            <a:spAutoFit/>
          </a:bodyPr>
          <a:lstStyle/>
          <a:p>
            <a:pPr lvl="0" eaLnBrk="0" fontAlgn="base" hangingPunct="0">
              <a:spcBef>
                <a:spcPct val="20000"/>
              </a:spcBef>
              <a:spcAft>
                <a:spcPct val="0"/>
              </a:spcAft>
              <a:buClr>
                <a:srgbClr val="3333FF"/>
              </a:buClr>
            </a:pPr>
            <a:r>
              <a:rPr lang="en-US" sz="2400" b="1" kern="0" dirty="0" err="1" smtClean="0">
                <a:solidFill>
                  <a:srgbClr val="3333FF"/>
                </a:solidFill>
                <a:latin typeface="Arial" charset="0"/>
                <a:cs typeface="Arial" charset="0"/>
              </a:rPr>
              <a:t>w</a:t>
            </a:r>
            <a:r>
              <a:rPr lang="en-US" sz="2400" b="1" kern="0" baseline="-25000" dirty="0" err="1" smtClean="0">
                <a:solidFill>
                  <a:srgbClr val="3333FF"/>
                </a:solidFill>
                <a:latin typeface="Arial" charset="0"/>
                <a:cs typeface="Arial" charset="0"/>
              </a:rPr>
              <a:t>C</a:t>
            </a:r>
            <a:r>
              <a:rPr lang="en-US" sz="2400" b="1" kern="0" dirty="0">
                <a:solidFill>
                  <a:srgbClr val="3333FF"/>
                </a:solidFill>
                <a:latin typeface="Arial" charset="0"/>
                <a:cs typeface="Arial" charset="0"/>
              </a:rPr>
              <a:t> = </a:t>
            </a:r>
            <a:r>
              <a:rPr lang="en-US" sz="2400" b="1" kern="0" dirty="0" err="1">
                <a:solidFill>
                  <a:srgbClr val="3333FF"/>
                </a:solidFill>
                <a:latin typeface="Arial" charset="0"/>
                <a:cs typeface="Arial" charset="0"/>
              </a:rPr>
              <a:t>width</a:t>
            </a:r>
            <a:r>
              <a:rPr lang="en-US" sz="2400" b="1" kern="0" baseline="-25000" dirty="0" err="1">
                <a:solidFill>
                  <a:srgbClr val="3333FF"/>
                </a:solidFill>
                <a:latin typeface="Arial" charset="0"/>
                <a:cs typeface="Arial" charset="0"/>
              </a:rPr>
              <a:t>cable</a:t>
            </a:r>
            <a:r>
              <a:rPr lang="en-US" sz="2400" b="1" kern="0" dirty="0">
                <a:solidFill>
                  <a:srgbClr val="3333FF"/>
                </a:solidFill>
                <a:latin typeface="Arial" charset="0"/>
                <a:cs typeface="Arial" charset="0"/>
              </a:rPr>
              <a:t>/ </a:t>
            </a:r>
            <a:r>
              <a:rPr lang="en-US" sz="2400" b="1" kern="0" dirty="0" err="1">
                <a:solidFill>
                  <a:srgbClr val="3333FF"/>
                </a:solidFill>
                <a:latin typeface="Arial" charset="0"/>
                <a:cs typeface="Arial" charset="0"/>
              </a:rPr>
              <a:t>width</a:t>
            </a:r>
            <a:r>
              <a:rPr lang="en-US" sz="2400" b="1" kern="0" baseline="-25000" dirty="0" err="1">
                <a:solidFill>
                  <a:srgbClr val="3333FF"/>
                </a:solidFill>
                <a:latin typeface="Arial" charset="0"/>
                <a:cs typeface="Arial" charset="0"/>
              </a:rPr>
              <a:t>undeformed</a:t>
            </a:r>
            <a:r>
              <a:rPr lang="en-US" sz="2400" b="1" kern="0" baseline="-25000" dirty="0">
                <a:solidFill>
                  <a:srgbClr val="3333FF"/>
                </a:solidFill>
                <a:latin typeface="Arial" charset="0"/>
                <a:cs typeface="Arial" charset="0"/>
              </a:rPr>
              <a:t> </a:t>
            </a:r>
            <a:r>
              <a:rPr lang="en-US" sz="2400" b="1" kern="0" dirty="0">
                <a:solidFill>
                  <a:srgbClr val="3333FF"/>
                </a:solidFill>
                <a:latin typeface="Arial" charset="0"/>
                <a:cs typeface="Arial" charset="0"/>
              </a:rPr>
              <a:t> </a:t>
            </a:r>
            <a:endParaRPr lang="en-US" sz="2400" b="1" kern="0" baseline="-25000" dirty="0">
              <a:solidFill>
                <a:srgbClr val="3333FF"/>
              </a:solidFill>
              <a:latin typeface="Arial" charset="0"/>
              <a:cs typeface="Arial" charset="0"/>
            </a:endParaRPr>
          </a:p>
        </p:txBody>
      </p:sp>
    </p:spTree>
    <p:extLst>
      <p:ext uri="{BB962C8B-B14F-4D97-AF65-F5344CB8AC3E}">
        <p14:creationId xmlns:p14="http://schemas.microsoft.com/office/powerpoint/2010/main" val="10585940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010400" y="6328410"/>
            <a:ext cx="1905000" cy="533400"/>
          </a:xfrm>
        </p:spPr>
        <p:txBody>
          <a:bodyPr/>
          <a:lstStyle/>
          <a:p>
            <a:fld id="{FC694828-7C99-4081-9B99-AEABC6A10D24}" type="slidenum">
              <a:rPr lang="en-US" sz="1600" smtClean="0"/>
              <a:pPr/>
              <a:t>27</a:t>
            </a:fld>
            <a:endParaRPr lang="en-US" sz="1600" dirty="0"/>
          </a:p>
        </p:txBody>
      </p:sp>
      <p:sp>
        <p:nvSpPr>
          <p:cNvPr id="4" name="TextBox 3"/>
          <p:cNvSpPr txBox="1"/>
          <p:nvPr/>
        </p:nvSpPr>
        <p:spPr>
          <a:xfrm>
            <a:off x="1131902" y="119871"/>
            <a:ext cx="8039394" cy="707886"/>
          </a:xfrm>
          <a:prstGeom prst="rect">
            <a:avLst/>
          </a:prstGeom>
          <a:noFill/>
        </p:spPr>
        <p:txBody>
          <a:bodyPr wrap="square" rtlCol="0">
            <a:spAutoFit/>
          </a:bodyPr>
          <a:lstStyle/>
          <a:p>
            <a:r>
              <a:rPr lang="en-US" sz="4000" b="1" kern="0" dirty="0" smtClean="0">
                <a:solidFill>
                  <a:srgbClr val="990033"/>
                </a:solidFill>
                <a:latin typeface="+mj-lt"/>
                <a:cs typeface="Arial" charset="0"/>
              </a:rPr>
              <a:t>FEM as Aid in Cable Design (3)</a:t>
            </a:r>
            <a:endParaRPr lang="en-US" sz="4000" b="1" dirty="0">
              <a:solidFill>
                <a:srgbClr val="990033"/>
              </a:solidFill>
              <a:latin typeface="+mj-lt"/>
              <a:cs typeface="Arial" pitchFamily="34" charset="0"/>
            </a:endParaRPr>
          </a:p>
        </p:txBody>
      </p:sp>
      <p:sp>
        <p:nvSpPr>
          <p:cNvPr id="11" name="Rectangle 1"/>
          <p:cNvSpPr>
            <a:spLocks noChangeArrowheads="1"/>
          </p:cNvSpPr>
          <p:nvPr/>
        </p:nvSpPr>
        <p:spPr bwMode="auto">
          <a:xfrm>
            <a:off x="1543050" y="3195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11"/>
          <p:cNvSpPr/>
          <p:nvPr/>
        </p:nvSpPr>
        <p:spPr>
          <a:xfrm>
            <a:off x="2025375" y="934276"/>
            <a:ext cx="5772246" cy="461665"/>
          </a:xfrm>
          <a:prstGeom prst="rect">
            <a:avLst/>
          </a:prstGeom>
        </p:spPr>
        <p:txBody>
          <a:bodyPr wrap="square">
            <a:spAutoFit/>
          </a:bodyPr>
          <a:lstStyle/>
          <a:p>
            <a:pPr marL="342900" lvl="0" indent="-342900" eaLnBrk="0" fontAlgn="base" hangingPunct="0">
              <a:spcBef>
                <a:spcPct val="20000"/>
              </a:spcBef>
              <a:spcAft>
                <a:spcPct val="0"/>
              </a:spcAft>
              <a:buClr>
                <a:srgbClr val="3333FF"/>
              </a:buClr>
              <a:buFont typeface="Wingdings" pitchFamily="2" charset="2"/>
              <a:buChar char="v"/>
            </a:pPr>
            <a:r>
              <a:rPr lang="en-US" sz="2400" b="1" kern="0" dirty="0" smtClean="0">
                <a:solidFill>
                  <a:srgbClr val="3333FF"/>
                </a:solidFill>
                <a:latin typeface="Arial" charset="0"/>
                <a:cs typeface="Arial" charset="0"/>
              </a:rPr>
              <a:t>Modeling of a Core in the Cable</a:t>
            </a:r>
            <a:endParaRPr lang="en-US" sz="2400" b="1" kern="0" baseline="-25000" dirty="0">
              <a:solidFill>
                <a:srgbClr val="3333FF"/>
              </a:solidFill>
              <a:latin typeface="Arial" charset="0"/>
              <a:cs typeface="Arial" charset="0"/>
            </a:endParaRPr>
          </a:p>
        </p:txBody>
      </p:sp>
      <p:sp>
        <p:nvSpPr>
          <p:cNvPr id="13" name="Rectangle 12"/>
          <p:cNvSpPr/>
          <p:nvPr/>
        </p:nvSpPr>
        <p:spPr>
          <a:xfrm>
            <a:off x="457200" y="5715000"/>
            <a:ext cx="8229600" cy="769441"/>
          </a:xfrm>
          <a:prstGeom prst="rect">
            <a:avLst/>
          </a:prstGeom>
        </p:spPr>
        <p:txBody>
          <a:bodyPr wrap="square">
            <a:spAutoFit/>
          </a:bodyPr>
          <a:lstStyle/>
          <a:p>
            <a:pPr lvl="0" eaLnBrk="0" fontAlgn="base" hangingPunct="0">
              <a:spcBef>
                <a:spcPct val="20000"/>
              </a:spcBef>
              <a:spcAft>
                <a:spcPct val="0"/>
              </a:spcAft>
              <a:buClr>
                <a:srgbClr val="3333FF"/>
              </a:buClr>
            </a:pPr>
            <a:r>
              <a:rPr lang="en-US" sz="2000" b="1" kern="0" dirty="0">
                <a:solidFill>
                  <a:srgbClr val="3333FF"/>
                </a:solidFill>
                <a:latin typeface="Arial" charset="0"/>
                <a:cs typeface="Arial" charset="0"/>
              </a:rPr>
              <a:t>C</a:t>
            </a:r>
            <a:r>
              <a:rPr lang="en-US" sz="2000" b="1" kern="0" dirty="0" smtClean="0">
                <a:solidFill>
                  <a:srgbClr val="3333FF"/>
                </a:solidFill>
                <a:latin typeface="Arial" charset="0"/>
                <a:cs typeface="Arial" charset="0"/>
              </a:rPr>
              <a:t>ore </a:t>
            </a:r>
            <a:r>
              <a:rPr lang="en-US" sz="2000" b="1" kern="0" dirty="0">
                <a:solidFill>
                  <a:srgbClr val="3333FF"/>
                </a:solidFill>
                <a:latin typeface="Arial" charset="0"/>
                <a:cs typeface="Arial" charset="0"/>
              </a:rPr>
              <a:t>assumes a wavy behavior, which is compatible </a:t>
            </a:r>
            <a:endParaRPr lang="en-US" sz="2000" b="1" kern="0" dirty="0" smtClean="0">
              <a:solidFill>
                <a:srgbClr val="3333FF"/>
              </a:solidFill>
              <a:latin typeface="Arial" charset="0"/>
              <a:cs typeface="Arial" charset="0"/>
            </a:endParaRPr>
          </a:p>
          <a:p>
            <a:pPr lvl="0" eaLnBrk="0" fontAlgn="base" hangingPunct="0">
              <a:spcBef>
                <a:spcPct val="20000"/>
              </a:spcBef>
              <a:spcAft>
                <a:spcPct val="0"/>
              </a:spcAft>
              <a:buClr>
                <a:srgbClr val="3333FF"/>
              </a:buClr>
            </a:pPr>
            <a:r>
              <a:rPr lang="en-US" sz="2000" b="1" kern="0" dirty="0" smtClean="0">
                <a:solidFill>
                  <a:srgbClr val="3333FF"/>
                </a:solidFill>
                <a:latin typeface="Arial" charset="0"/>
                <a:cs typeface="Arial" charset="0"/>
              </a:rPr>
              <a:t>with </a:t>
            </a:r>
            <a:r>
              <a:rPr lang="en-US" sz="2000" b="1" kern="0" dirty="0">
                <a:solidFill>
                  <a:srgbClr val="3333FF"/>
                </a:solidFill>
                <a:latin typeface="Arial" charset="0"/>
                <a:cs typeface="Arial" charset="0"/>
              </a:rPr>
              <a:t>a non-linear buckling phenomenon</a:t>
            </a:r>
            <a:endParaRPr lang="en-US" sz="2000" b="1" kern="0" baseline="-25000" dirty="0">
              <a:solidFill>
                <a:srgbClr val="3333FF"/>
              </a:solidFill>
              <a:latin typeface="Arial" charset="0"/>
              <a:cs typeface="Arial" charset="0"/>
            </a:endParaRPr>
          </a:p>
        </p:txBody>
      </p:sp>
      <p:pic>
        <p:nvPicPr>
          <p:cNvPr id="10" name="Picture 9"/>
          <p:cNvPicPr>
            <a:picLocks noChangeAspect="1"/>
          </p:cNvPicPr>
          <p:nvPr/>
        </p:nvPicPr>
        <p:blipFill>
          <a:blip r:embed="rId3"/>
          <a:stretch>
            <a:fillRect/>
          </a:stretch>
        </p:blipFill>
        <p:spPr>
          <a:xfrm>
            <a:off x="0" y="1621718"/>
            <a:ext cx="6705600" cy="1657773"/>
          </a:xfrm>
          <a:prstGeom prst="rect">
            <a:avLst/>
          </a:prstGeom>
        </p:spPr>
      </p:pic>
      <p:pic>
        <p:nvPicPr>
          <p:cNvPr id="14" name="Picture 13"/>
          <p:cNvPicPr>
            <a:picLocks noChangeAspect="1"/>
          </p:cNvPicPr>
          <p:nvPr/>
        </p:nvPicPr>
        <p:blipFill>
          <a:blip r:embed="rId4"/>
          <a:stretch>
            <a:fillRect/>
          </a:stretch>
        </p:blipFill>
        <p:spPr>
          <a:xfrm>
            <a:off x="0" y="3490043"/>
            <a:ext cx="6553982" cy="1843957"/>
          </a:xfrm>
          <a:prstGeom prst="rect">
            <a:avLst/>
          </a:prstGeom>
        </p:spPr>
      </p:pic>
      <p:sp>
        <p:nvSpPr>
          <p:cNvPr id="15" name="Rectangle 14"/>
          <p:cNvSpPr/>
          <p:nvPr/>
        </p:nvSpPr>
        <p:spPr>
          <a:xfrm>
            <a:off x="6115050" y="1976266"/>
            <a:ext cx="3018551" cy="461665"/>
          </a:xfrm>
          <a:prstGeom prst="rect">
            <a:avLst/>
          </a:prstGeom>
        </p:spPr>
        <p:txBody>
          <a:bodyPr wrap="square">
            <a:spAutoFit/>
          </a:bodyPr>
          <a:lstStyle/>
          <a:p>
            <a:pPr lvl="0" eaLnBrk="0" fontAlgn="base" hangingPunct="0">
              <a:spcBef>
                <a:spcPct val="20000"/>
              </a:spcBef>
              <a:spcAft>
                <a:spcPct val="0"/>
              </a:spcAft>
              <a:buClr>
                <a:srgbClr val="3333FF"/>
              </a:buClr>
            </a:pPr>
            <a:r>
              <a:rPr lang="en-US" sz="2400" b="1" kern="0" dirty="0" smtClean="0">
                <a:solidFill>
                  <a:schemeClr val="accent3">
                    <a:lumMod val="50000"/>
                  </a:schemeClr>
                </a:solidFill>
                <a:latin typeface="Arial" charset="0"/>
                <a:cs typeface="Arial" charset="0"/>
              </a:rPr>
              <a:t>Rectangular stage</a:t>
            </a:r>
            <a:endParaRPr lang="en-US" sz="2400" b="1" kern="0" dirty="0">
              <a:solidFill>
                <a:schemeClr val="accent3">
                  <a:lumMod val="50000"/>
                </a:schemeClr>
              </a:solidFill>
              <a:latin typeface="Arial" charset="0"/>
              <a:cs typeface="Arial" charset="0"/>
            </a:endParaRPr>
          </a:p>
        </p:txBody>
      </p:sp>
      <p:sp>
        <p:nvSpPr>
          <p:cNvPr id="16" name="Rectangle 15"/>
          <p:cNvSpPr/>
          <p:nvPr/>
        </p:nvSpPr>
        <p:spPr>
          <a:xfrm>
            <a:off x="6125449" y="3999676"/>
            <a:ext cx="3018551" cy="461665"/>
          </a:xfrm>
          <a:prstGeom prst="rect">
            <a:avLst/>
          </a:prstGeom>
        </p:spPr>
        <p:txBody>
          <a:bodyPr wrap="square">
            <a:spAutoFit/>
          </a:bodyPr>
          <a:lstStyle/>
          <a:p>
            <a:pPr lvl="0" eaLnBrk="0" fontAlgn="base" hangingPunct="0">
              <a:spcBef>
                <a:spcPct val="20000"/>
              </a:spcBef>
              <a:spcAft>
                <a:spcPct val="0"/>
              </a:spcAft>
              <a:buClr>
                <a:srgbClr val="3333FF"/>
              </a:buClr>
            </a:pPr>
            <a:r>
              <a:rPr lang="en-US" sz="2400" b="1" kern="0" dirty="0" err="1" smtClean="0">
                <a:solidFill>
                  <a:schemeClr val="accent3">
                    <a:lumMod val="50000"/>
                  </a:schemeClr>
                </a:solidFill>
                <a:latin typeface="Arial" charset="0"/>
                <a:cs typeface="Arial" charset="0"/>
              </a:rPr>
              <a:t>Keystoned</a:t>
            </a:r>
            <a:r>
              <a:rPr lang="en-US" sz="2400" b="1" kern="0" dirty="0" smtClean="0">
                <a:solidFill>
                  <a:schemeClr val="accent3">
                    <a:lumMod val="50000"/>
                  </a:schemeClr>
                </a:solidFill>
                <a:latin typeface="Arial" charset="0"/>
                <a:cs typeface="Arial" charset="0"/>
              </a:rPr>
              <a:t> stage</a:t>
            </a:r>
            <a:endParaRPr lang="en-US" sz="2400" b="1" kern="0" dirty="0">
              <a:solidFill>
                <a:schemeClr val="accent3">
                  <a:lumMod val="50000"/>
                </a:schemeClr>
              </a:solidFill>
              <a:latin typeface="Arial" charset="0"/>
              <a:cs typeface="Arial" charset="0"/>
            </a:endParaRPr>
          </a:p>
        </p:txBody>
      </p:sp>
    </p:spTree>
    <p:extLst>
      <p:ext uri="{BB962C8B-B14F-4D97-AF65-F5344CB8AC3E}">
        <p14:creationId xmlns:p14="http://schemas.microsoft.com/office/powerpoint/2010/main" val="21783336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458200" y="6277654"/>
            <a:ext cx="1905000" cy="533400"/>
          </a:xfrm>
        </p:spPr>
        <p:txBody>
          <a:bodyPr/>
          <a:lstStyle/>
          <a:p>
            <a:fld id="{FC694828-7C99-4081-9B99-AEABC6A10D24}" type="slidenum">
              <a:rPr lang="en-US" sz="1600" smtClean="0"/>
              <a:pPr/>
              <a:t>3</a:t>
            </a:fld>
            <a:endParaRPr lang="en-US" sz="1600" dirty="0"/>
          </a:p>
        </p:txBody>
      </p:sp>
      <p:sp>
        <p:nvSpPr>
          <p:cNvPr id="11" name="Rectangle 1"/>
          <p:cNvSpPr>
            <a:spLocks noChangeArrowheads="1"/>
          </p:cNvSpPr>
          <p:nvPr/>
        </p:nvSpPr>
        <p:spPr bwMode="auto">
          <a:xfrm>
            <a:off x="1543050" y="3195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Object 1"/>
          <p:cNvGraphicFramePr>
            <a:graphicFrameLocks noChangeAspect="1"/>
          </p:cNvGraphicFramePr>
          <p:nvPr>
            <p:extLst/>
          </p:nvPr>
        </p:nvGraphicFramePr>
        <p:xfrm>
          <a:off x="304800" y="86973"/>
          <a:ext cx="762000" cy="720725"/>
        </p:xfrm>
        <a:graphic>
          <a:graphicData uri="http://schemas.openxmlformats.org/presentationml/2006/ole">
            <mc:AlternateContent xmlns:mc="http://schemas.openxmlformats.org/markup-compatibility/2006">
              <mc:Choice xmlns:v="urn:schemas-microsoft-com:vml" Requires="v">
                <p:oleObj spid="_x0000_s2059" name="Bitmap Image" r:id="rId4" imgW="866896" imgH="819048" progId="PBrush">
                  <p:embed/>
                </p:oleObj>
              </mc:Choice>
              <mc:Fallback>
                <p:oleObj name="Bitmap Image" r:id="rId4" imgW="866896" imgH="819048"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86973"/>
                        <a:ext cx="762000" cy="72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pic>
                </p:oleObj>
              </mc:Fallback>
            </mc:AlternateContent>
          </a:graphicData>
        </a:graphic>
      </p:graphicFrame>
      <p:sp>
        <p:nvSpPr>
          <p:cNvPr id="18" name="TextBox 17"/>
          <p:cNvSpPr txBox="1"/>
          <p:nvPr/>
        </p:nvSpPr>
        <p:spPr>
          <a:xfrm>
            <a:off x="2277256" y="60893"/>
            <a:ext cx="5943600" cy="707886"/>
          </a:xfrm>
          <a:prstGeom prst="rect">
            <a:avLst/>
          </a:prstGeom>
          <a:noFill/>
        </p:spPr>
        <p:txBody>
          <a:bodyPr wrap="square" rtlCol="0">
            <a:spAutoFit/>
          </a:bodyPr>
          <a:lstStyle/>
          <a:p>
            <a:r>
              <a:rPr lang="en-US" sz="4000" b="1" kern="0" dirty="0" smtClean="0">
                <a:solidFill>
                  <a:srgbClr val="990033"/>
                </a:solidFill>
                <a:latin typeface="+mj-lt"/>
                <a:cs typeface="Arial" charset="0"/>
              </a:rPr>
              <a:t>Wires used in Magnets</a:t>
            </a:r>
            <a:endParaRPr lang="en-US" sz="4000" b="1" dirty="0">
              <a:solidFill>
                <a:srgbClr val="990033"/>
              </a:solidFill>
              <a:latin typeface="+mj-lt"/>
              <a:cs typeface="Arial" pitchFamily="34" charset="0"/>
            </a:endParaRPr>
          </a:p>
        </p:txBody>
      </p:sp>
      <p:pic>
        <p:nvPicPr>
          <p:cNvPr id="8" name="Picture 7"/>
          <p:cNvPicPr>
            <a:picLocks noChangeAspect="1"/>
          </p:cNvPicPr>
          <p:nvPr/>
        </p:nvPicPr>
        <p:blipFill>
          <a:blip r:embed="rId6"/>
          <a:stretch>
            <a:fillRect/>
          </a:stretch>
        </p:blipFill>
        <p:spPr>
          <a:xfrm>
            <a:off x="-1916475" y="2667000"/>
            <a:ext cx="13358574" cy="4471786"/>
          </a:xfrm>
          <a:prstGeom prst="rect">
            <a:avLst/>
          </a:prstGeom>
        </p:spPr>
      </p:pic>
      <p:pic>
        <p:nvPicPr>
          <p:cNvPr id="9"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21675" y="130536"/>
            <a:ext cx="708025"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8"/>
          <a:stretch>
            <a:fillRect/>
          </a:stretch>
        </p:blipFill>
        <p:spPr>
          <a:xfrm>
            <a:off x="4127852" y="1527797"/>
            <a:ext cx="1042506" cy="1060796"/>
          </a:xfrm>
          <a:prstGeom prst="rect">
            <a:avLst/>
          </a:prstGeom>
        </p:spPr>
      </p:pic>
      <p:pic>
        <p:nvPicPr>
          <p:cNvPr id="4" name="Picture 3"/>
          <p:cNvPicPr>
            <a:picLocks noChangeAspect="1"/>
          </p:cNvPicPr>
          <p:nvPr/>
        </p:nvPicPr>
        <p:blipFill>
          <a:blip r:embed="rId9"/>
          <a:stretch>
            <a:fillRect/>
          </a:stretch>
        </p:blipFill>
        <p:spPr>
          <a:xfrm>
            <a:off x="5416022" y="1527797"/>
            <a:ext cx="1048603" cy="1060796"/>
          </a:xfrm>
          <a:prstGeom prst="rect">
            <a:avLst/>
          </a:prstGeom>
        </p:spPr>
      </p:pic>
      <p:pic>
        <p:nvPicPr>
          <p:cNvPr id="5" name="Picture 4"/>
          <p:cNvPicPr>
            <a:picLocks noChangeAspect="1"/>
          </p:cNvPicPr>
          <p:nvPr/>
        </p:nvPicPr>
        <p:blipFill>
          <a:blip r:embed="rId10"/>
          <a:stretch>
            <a:fillRect/>
          </a:stretch>
        </p:blipFill>
        <p:spPr>
          <a:xfrm>
            <a:off x="6705600" y="1539040"/>
            <a:ext cx="1054699" cy="1054699"/>
          </a:xfrm>
          <a:prstGeom prst="rect">
            <a:avLst/>
          </a:prstGeom>
        </p:spPr>
      </p:pic>
      <p:sp>
        <p:nvSpPr>
          <p:cNvPr id="7" name="Rectangle 6"/>
          <p:cNvSpPr/>
          <p:nvPr/>
        </p:nvSpPr>
        <p:spPr>
          <a:xfrm>
            <a:off x="562280" y="1900932"/>
            <a:ext cx="2561920" cy="461665"/>
          </a:xfrm>
          <a:prstGeom prst="rect">
            <a:avLst/>
          </a:prstGeom>
        </p:spPr>
        <p:txBody>
          <a:bodyPr wrap="none">
            <a:spAutoFit/>
          </a:bodyPr>
          <a:lstStyle/>
          <a:p>
            <a:r>
              <a:rPr lang="en-US" b="1" kern="0" dirty="0">
                <a:solidFill>
                  <a:srgbClr val="006600"/>
                </a:solidFill>
                <a:latin typeface="Arial" charset="0"/>
                <a:cs typeface="Arial" charset="0"/>
              </a:rPr>
              <a:t>Baseline strand </a:t>
            </a:r>
            <a:endParaRPr lang="en-US" dirty="0">
              <a:solidFill>
                <a:srgbClr val="006600"/>
              </a:solidFill>
            </a:endParaRPr>
          </a:p>
        </p:txBody>
      </p:sp>
      <p:cxnSp>
        <p:nvCxnSpPr>
          <p:cNvPr id="12" name="Straight Arrow Connector 11"/>
          <p:cNvCxnSpPr/>
          <p:nvPr/>
        </p:nvCxnSpPr>
        <p:spPr>
          <a:xfrm flipH="1" flipV="1">
            <a:off x="2999900" y="2172073"/>
            <a:ext cx="1267300" cy="1023565"/>
          </a:xfrm>
          <a:prstGeom prst="straightConnector1">
            <a:avLst/>
          </a:prstGeom>
          <a:ln w="38100">
            <a:solidFill>
              <a:srgbClr val="006600"/>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2176437" y="672977"/>
            <a:ext cx="3581401" cy="830997"/>
          </a:xfrm>
          <a:prstGeom prst="rect">
            <a:avLst/>
          </a:prstGeom>
        </p:spPr>
        <p:txBody>
          <a:bodyPr wrap="square">
            <a:spAutoFit/>
          </a:bodyPr>
          <a:lstStyle/>
          <a:p>
            <a:r>
              <a:rPr lang="en-US" b="1" kern="0" dirty="0" smtClean="0">
                <a:solidFill>
                  <a:srgbClr val="000099"/>
                </a:solidFill>
                <a:latin typeface="Arial" charset="0"/>
                <a:cs typeface="Arial" charset="0"/>
              </a:rPr>
              <a:t>Advanced strand, to be proven in magnets </a:t>
            </a:r>
            <a:endParaRPr lang="en-US" dirty="0">
              <a:solidFill>
                <a:srgbClr val="000099"/>
              </a:solidFill>
            </a:endParaRPr>
          </a:p>
        </p:txBody>
      </p:sp>
      <p:cxnSp>
        <p:nvCxnSpPr>
          <p:cNvPr id="17" name="Straight Arrow Connector 16"/>
          <p:cNvCxnSpPr/>
          <p:nvPr/>
        </p:nvCxnSpPr>
        <p:spPr>
          <a:xfrm flipH="1" flipV="1">
            <a:off x="5170359" y="1270494"/>
            <a:ext cx="364560" cy="1777506"/>
          </a:xfrm>
          <a:prstGeom prst="straightConnector1">
            <a:avLst/>
          </a:prstGeom>
          <a:ln w="38100">
            <a:solidFill>
              <a:srgbClr val="000099"/>
            </a:solidFill>
            <a:tailEnd type="triangle"/>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6705600" y="3500042"/>
            <a:ext cx="914400" cy="69095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52920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458200" y="6277654"/>
            <a:ext cx="1905000" cy="533400"/>
          </a:xfrm>
        </p:spPr>
        <p:txBody>
          <a:bodyPr/>
          <a:lstStyle/>
          <a:p>
            <a:fld id="{FC694828-7C99-4081-9B99-AEABC6A10D24}" type="slidenum">
              <a:rPr lang="en-US" sz="1600" smtClean="0"/>
              <a:pPr/>
              <a:t>4</a:t>
            </a:fld>
            <a:endParaRPr lang="en-US" sz="1600" dirty="0"/>
          </a:p>
        </p:txBody>
      </p:sp>
      <p:sp>
        <p:nvSpPr>
          <p:cNvPr id="11" name="Rectangle 1"/>
          <p:cNvSpPr>
            <a:spLocks noChangeArrowheads="1"/>
          </p:cNvSpPr>
          <p:nvPr/>
        </p:nvSpPr>
        <p:spPr bwMode="auto">
          <a:xfrm>
            <a:off x="1543050" y="3195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762028664"/>
              </p:ext>
            </p:extLst>
          </p:nvPr>
        </p:nvGraphicFramePr>
        <p:xfrm>
          <a:off x="18857" y="59522"/>
          <a:ext cx="762000" cy="720725"/>
        </p:xfrm>
        <a:graphic>
          <a:graphicData uri="http://schemas.openxmlformats.org/presentationml/2006/ole">
            <mc:AlternateContent xmlns:mc="http://schemas.openxmlformats.org/markup-compatibility/2006">
              <mc:Choice xmlns:v="urn:schemas-microsoft-com:vml" Requires="v">
                <p:oleObj spid="_x0000_s1039" name="Bitmap Image" r:id="rId4" imgW="866896" imgH="819048" progId="PBrush">
                  <p:embed/>
                </p:oleObj>
              </mc:Choice>
              <mc:Fallback>
                <p:oleObj name="Bitmap Image" r:id="rId4" imgW="866896" imgH="819048"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857" y="59522"/>
                        <a:ext cx="762000" cy="72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pic>
                </p:oleObj>
              </mc:Fallback>
            </mc:AlternateContent>
          </a:graphicData>
        </a:graphic>
      </p:graphicFrame>
      <p:sp>
        <p:nvSpPr>
          <p:cNvPr id="18" name="TextBox 17"/>
          <p:cNvSpPr txBox="1"/>
          <p:nvPr/>
        </p:nvSpPr>
        <p:spPr>
          <a:xfrm>
            <a:off x="1676400" y="113623"/>
            <a:ext cx="6972300" cy="707886"/>
          </a:xfrm>
          <a:prstGeom prst="rect">
            <a:avLst/>
          </a:prstGeom>
          <a:noFill/>
        </p:spPr>
        <p:txBody>
          <a:bodyPr wrap="square" rtlCol="0">
            <a:spAutoFit/>
          </a:bodyPr>
          <a:lstStyle/>
          <a:p>
            <a:r>
              <a:rPr lang="en-US" sz="4000" b="1" kern="0" dirty="0" smtClean="0">
                <a:solidFill>
                  <a:srgbClr val="990033"/>
                </a:solidFill>
                <a:latin typeface="+mj-lt"/>
                <a:cs typeface="Arial" charset="0"/>
              </a:rPr>
              <a:t>Wires used in </a:t>
            </a:r>
            <a:r>
              <a:rPr lang="en-US" sz="4000" b="1" kern="0" dirty="0" smtClean="0">
                <a:solidFill>
                  <a:srgbClr val="990033"/>
                </a:solidFill>
                <a:latin typeface="+mj-lt"/>
                <a:cs typeface="Arial" charset="0"/>
              </a:rPr>
              <a:t>Magnets (cont.)</a:t>
            </a:r>
            <a:endParaRPr lang="en-US" sz="4000" b="1" dirty="0">
              <a:solidFill>
                <a:srgbClr val="990033"/>
              </a:solidFill>
              <a:latin typeface="+mj-lt"/>
              <a:cs typeface="Arial" pitchFamily="34" charset="0"/>
            </a:endParaRPr>
          </a:p>
        </p:txBody>
      </p:sp>
      <p:pic>
        <p:nvPicPr>
          <p:cNvPr id="19" name="Picture 18"/>
          <p:cNvPicPr/>
          <p:nvPr/>
        </p:nvPicPr>
        <p:blipFill>
          <a:blip r:embed="rId6"/>
          <a:stretch>
            <a:fillRect/>
          </a:stretch>
        </p:blipFill>
        <p:spPr>
          <a:xfrm>
            <a:off x="383802" y="635076"/>
            <a:ext cx="4190999" cy="2683691"/>
          </a:xfrm>
          <a:prstGeom prst="rect">
            <a:avLst/>
          </a:prstGeom>
        </p:spPr>
      </p:pic>
      <p:pic>
        <p:nvPicPr>
          <p:cNvPr id="20" name="Picture 19"/>
          <p:cNvPicPr/>
          <p:nvPr/>
        </p:nvPicPr>
        <p:blipFill>
          <a:blip r:embed="rId7"/>
          <a:stretch>
            <a:fillRect/>
          </a:stretch>
        </p:blipFill>
        <p:spPr>
          <a:xfrm>
            <a:off x="4743448" y="697136"/>
            <a:ext cx="3905251" cy="2914287"/>
          </a:xfrm>
          <a:prstGeom prst="rect">
            <a:avLst/>
          </a:prstGeom>
        </p:spPr>
      </p:pic>
      <p:graphicFrame>
        <p:nvGraphicFramePr>
          <p:cNvPr id="21" name="Table 20"/>
          <p:cNvGraphicFramePr>
            <a:graphicFrameLocks noGrp="1"/>
          </p:cNvGraphicFramePr>
          <p:nvPr>
            <p:extLst>
              <p:ext uri="{D42A27DB-BD31-4B8C-83A1-F6EECF244321}">
                <p14:modId xmlns:p14="http://schemas.microsoft.com/office/powerpoint/2010/main" val="1222085281"/>
              </p:ext>
            </p:extLst>
          </p:nvPr>
        </p:nvGraphicFramePr>
        <p:xfrm>
          <a:off x="533400" y="6193790"/>
          <a:ext cx="8360274" cy="664210"/>
        </p:xfrm>
        <a:graphic>
          <a:graphicData uri="http://schemas.openxmlformats.org/drawingml/2006/table">
            <a:tbl>
              <a:tblPr>
                <a:tableStyleId>{5C22544A-7EE6-4342-B048-85BDC9FD1C3A}</a:tableStyleId>
              </a:tblPr>
              <a:tblGrid>
                <a:gridCol w="8360274"/>
              </a:tblGrid>
              <a:tr h="563297">
                <a:tc>
                  <a:txBody>
                    <a:bodyPr/>
                    <a:lstStyle/>
                    <a:p>
                      <a:pPr marL="0" marR="0" algn="just">
                        <a:spcBef>
                          <a:spcPts val="0"/>
                        </a:spcBef>
                        <a:spcAft>
                          <a:spcPts val="0"/>
                        </a:spcAft>
                      </a:pPr>
                      <a:r>
                        <a:rPr lang="en-US" sz="1400" b="1" i="1" kern="1400" dirty="0" smtClean="0">
                          <a:effectLst/>
                          <a:latin typeface="+mj-lt"/>
                        </a:rPr>
                        <a:t>“Progress in Nb3Sn RRP Strand Studies and Rutherford Cable Development at FNAL”, E. </a:t>
                      </a:r>
                      <a:r>
                        <a:rPr lang="en-US" sz="1400" b="1" i="1" kern="1400" dirty="0" err="1" smtClean="0">
                          <a:effectLst/>
                          <a:latin typeface="+mj-lt"/>
                        </a:rPr>
                        <a:t>Barzi</a:t>
                      </a:r>
                      <a:r>
                        <a:rPr lang="en-US" sz="1400" b="1" i="1" kern="1400" dirty="0" smtClean="0">
                          <a:effectLst/>
                          <a:latin typeface="+mj-lt"/>
                        </a:rPr>
                        <a:t>, D. </a:t>
                      </a:r>
                      <a:r>
                        <a:rPr lang="en-US" sz="1400" b="1" i="1" kern="1400" dirty="0" err="1" smtClean="0">
                          <a:effectLst/>
                          <a:latin typeface="+mj-lt"/>
                        </a:rPr>
                        <a:t>Turrioni</a:t>
                      </a:r>
                      <a:r>
                        <a:rPr lang="en-US" sz="1400" b="1" i="1" kern="1400" dirty="0" smtClean="0">
                          <a:effectLst/>
                          <a:latin typeface="+mj-lt"/>
                        </a:rPr>
                        <a:t> and A. V. </a:t>
                      </a:r>
                      <a:r>
                        <a:rPr lang="en-US" sz="1400" b="1" i="1" kern="1400" dirty="0" err="1" smtClean="0">
                          <a:effectLst/>
                          <a:latin typeface="+mj-lt"/>
                        </a:rPr>
                        <a:t>Zlobin</a:t>
                      </a:r>
                      <a:r>
                        <a:rPr lang="en-US" sz="1400" b="1" i="1" kern="1400" dirty="0" smtClean="0">
                          <a:effectLst/>
                          <a:latin typeface="+mj-lt"/>
                        </a:rPr>
                        <a:t>, IEEE Trans. Appl. Sup., article #6000808, V. 24, No. 3 (2014).</a:t>
                      </a:r>
                      <a:endParaRPr lang="en-US" sz="1400" b="1" i="1" kern="1400" dirty="0">
                        <a:effectLst/>
                        <a:latin typeface="Calibri" pitchFamily="34" charset="0"/>
                        <a:ea typeface="Times New Roman"/>
                        <a:cs typeface="Calibri" pitchFamily="34" charset="0"/>
                      </a:endParaRPr>
                    </a:p>
                  </a:txBody>
                  <a:tcPr marL="118745" marR="118745" marT="118745" marB="118745"/>
                </a:tc>
              </a:tr>
            </a:tbl>
          </a:graphicData>
        </a:graphic>
      </p:graphicFrame>
      <p:pic>
        <p:nvPicPr>
          <p:cNvPr id="22" name="Picture 21"/>
          <p:cNvPicPr/>
          <p:nvPr/>
        </p:nvPicPr>
        <p:blipFill>
          <a:blip r:embed="rId8"/>
          <a:stretch>
            <a:fillRect/>
          </a:stretch>
        </p:blipFill>
        <p:spPr>
          <a:xfrm>
            <a:off x="533400" y="3423104"/>
            <a:ext cx="3872755" cy="2770685"/>
          </a:xfrm>
          <a:prstGeom prst="rect">
            <a:avLst/>
          </a:prstGeom>
        </p:spPr>
      </p:pic>
      <p:pic>
        <p:nvPicPr>
          <p:cNvPr id="23" name="Picture 22"/>
          <p:cNvPicPr/>
          <p:nvPr/>
        </p:nvPicPr>
        <p:blipFill>
          <a:blip r:embed="rId9"/>
          <a:stretch>
            <a:fillRect/>
          </a:stretch>
        </p:blipFill>
        <p:spPr>
          <a:xfrm>
            <a:off x="4743447" y="3423104"/>
            <a:ext cx="3905253" cy="2854551"/>
          </a:xfrm>
          <a:prstGeom prst="rect">
            <a:avLst/>
          </a:prstGeom>
        </p:spPr>
      </p:pic>
      <p:pic>
        <p:nvPicPr>
          <p:cNvPr id="24" name="Picture 23" descr="Fig.7.jpg"/>
          <p:cNvPicPr>
            <a:picLocks noChangeAspect="1"/>
          </p:cNvPicPr>
          <p:nvPr/>
        </p:nvPicPr>
        <p:blipFill>
          <a:blip r:embed="rId10" cstate="print"/>
          <a:stretch>
            <a:fillRect/>
          </a:stretch>
        </p:blipFill>
        <p:spPr>
          <a:xfrm>
            <a:off x="1341938" y="3611423"/>
            <a:ext cx="1363158" cy="1010603"/>
          </a:xfrm>
          <a:prstGeom prst="rect">
            <a:avLst/>
          </a:prstGeom>
        </p:spPr>
      </p:pic>
      <p:pic>
        <p:nvPicPr>
          <p:cNvPr id="25" name="Picture 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321675" y="130536"/>
            <a:ext cx="708025"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2160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839200" cy="563562"/>
          </a:xfrm>
        </p:spPr>
        <p:txBody>
          <a:bodyPr>
            <a:normAutofit fontScale="90000"/>
          </a:bodyPr>
          <a:lstStyle/>
          <a:p>
            <a:r>
              <a:rPr lang="en-US" b="1" dirty="0" smtClean="0">
                <a:solidFill>
                  <a:srgbClr val="990033"/>
                </a:solidFill>
              </a:rPr>
              <a:t>Test of 108/127 RRP Cable DM-CF-01-0b (MBHSP01) with SC Transformer</a:t>
            </a:r>
            <a:endParaRPr lang="en-US" b="1" dirty="0">
              <a:solidFill>
                <a:srgbClr val="990033"/>
              </a:solidFill>
            </a:endParaRPr>
          </a:p>
        </p:txBody>
      </p:sp>
      <p:graphicFrame>
        <p:nvGraphicFramePr>
          <p:cNvPr id="4" name="Chart 3"/>
          <p:cNvGraphicFramePr/>
          <p:nvPr>
            <p:extLst>
              <p:ext uri="{D42A27DB-BD31-4B8C-83A1-F6EECF244321}">
                <p14:modId xmlns:p14="http://schemas.microsoft.com/office/powerpoint/2010/main" val="4192449449"/>
              </p:ext>
            </p:extLst>
          </p:nvPr>
        </p:nvGraphicFramePr>
        <p:xfrm>
          <a:off x="114300" y="1676400"/>
          <a:ext cx="6172200" cy="4527550"/>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lstStyle/>
          <a:p>
            <a:fld id="{1A0E0687-48D7-402F-BA1B-4562F2EE4CE3}" type="slidenum">
              <a:rPr lang="en-US" sz="1600" smtClean="0"/>
              <a:pPr/>
              <a:t>5</a:t>
            </a:fld>
            <a:endParaRPr lang="en-US" sz="1600" dirty="0"/>
          </a:p>
        </p:txBody>
      </p:sp>
      <p:cxnSp>
        <p:nvCxnSpPr>
          <p:cNvPr id="7" name="Straight Arrow Connector 6"/>
          <p:cNvCxnSpPr/>
          <p:nvPr/>
        </p:nvCxnSpPr>
        <p:spPr>
          <a:xfrm flipH="1">
            <a:off x="698500" y="3937000"/>
            <a:ext cx="3352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8" name="Picture 7" descr="M:\Lombardo\HTS\Transformer_Spiral\Fermilab_Comsol_4.2\TD-note\11T_meshed.png"/>
          <p:cNvPicPr/>
          <p:nvPr/>
        </p:nvPicPr>
        <p:blipFill rotWithShape="1">
          <a:blip r:embed="rId3" cstate="print">
            <a:extLst>
              <a:ext uri="{28A0092B-C50C-407E-A947-70E740481C1C}">
                <a14:useLocalDpi xmlns:a14="http://schemas.microsoft.com/office/drawing/2010/main" val="0"/>
              </a:ext>
            </a:extLst>
          </a:blip>
          <a:srcRect l="9574"/>
          <a:stretch/>
        </p:blipFill>
        <p:spPr bwMode="auto">
          <a:xfrm>
            <a:off x="5892800" y="1371600"/>
            <a:ext cx="3238500" cy="2134870"/>
          </a:xfrm>
          <a:prstGeom prst="rect">
            <a:avLst/>
          </a:prstGeom>
          <a:noFill/>
          <a:ln>
            <a:noFill/>
          </a:ln>
        </p:spPr>
      </p:pic>
      <p:graphicFrame>
        <p:nvGraphicFramePr>
          <p:cNvPr id="10" name="Table 9"/>
          <p:cNvGraphicFramePr>
            <a:graphicFrameLocks noGrp="1"/>
          </p:cNvGraphicFramePr>
          <p:nvPr>
            <p:extLst>
              <p:ext uri="{D42A27DB-BD31-4B8C-83A1-F6EECF244321}">
                <p14:modId xmlns:p14="http://schemas.microsoft.com/office/powerpoint/2010/main" val="3720657471"/>
              </p:ext>
            </p:extLst>
          </p:nvPr>
        </p:nvGraphicFramePr>
        <p:xfrm>
          <a:off x="6311901" y="4158585"/>
          <a:ext cx="2705100" cy="1051560"/>
        </p:xfrm>
        <a:graphic>
          <a:graphicData uri="http://schemas.openxmlformats.org/drawingml/2006/table">
            <a:tbl>
              <a:tblPr firstRow="1" firstCol="1" bandRow="1">
                <a:tableStyleId>{5C22544A-7EE6-4342-B048-85BDC9FD1C3A}</a:tableStyleId>
              </a:tblPr>
              <a:tblGrid>
                <a:gridCol w="1790700"/>
                <a:gridCol w="914400"/>
              </a:tblGrid>
              <a:tr h="0">
                <a:tc>
                  <a:txBody>
                    <a:bodyPr/>
                    <a:lstStyle/>
                    <a:p>
                      <a:pPr marL="0" marR="0">
                        <a:lnSpc>
                          <a:spcPct val="115000"/>
                        </a:lnSpc>
                        <a:spcBef>
                          <a:spcPts val="0"/>
                        </a:spcBef>
                        <a:spcAft>
                          <a:spcPts val="0"/>
                        </a:spcAft>
                      </a:pPr>
                      <a:r>
                        <a:rPr lang="en-US" sz="1800" b="1" dirty="0">
                          <a:solidFill>
                            <a:schemeClr val="bg1"/>
                          </a:solidFill>
                          <a:effectLst/>
                        </a:rPr>
                        <a:t>Cable Parameter</a:t>
                      </a:r>
                      <a:endParaRPr lang="en-US" sz="1800" b="1" dirty="0">
                        <a:solidFill>
                          <a:schemeClr val="bg1"/>
                        </a:solidFill>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b="1" dirty="0">
                          <a:solidFill>
                            <a:schemeClr val="bg1"/>
                          </a:solidFill>
                          <a:effectLst/>
                        </a:rPr>
                        <a:t>Value</a:t>
                      </a:r>
                      <a:endParaRPr lang="en-US" sz="1800" b="1" dirty="0">
                        <a:solidFill>
                          <a:schemeClr val="bg1"/>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400" b="1" dirty="0">
                          <a:effectLst/>
                        </a:rPr>
                        <a:t>Cable thickness</a:t>
                      </a:r>
                      <a:endParaRPr lang="en-US" sz="1400" b="1"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b="1" dirty="0">
                          <a:effectLst/>
                        </a:rPr>
                        <a:t>1.3 mm</a:t>
                      </a:r>
                      <a:endParaRPr lang="en-US" sz="1400" b="1" dirty="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400" b="1">
                          <a:effectLst/>
                        </a:rPr>
                        <a:t>Cable width</a:t>
                      </a:r>
                      <a:endParaRPr lang="en-US" sz="1400" b="1">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b="1" dirty="0">
                          <a:effectLst/>
                        </a:rPr>
                        <a:t>15.09 mm</a:t>
                      </a:r>
                      <a:endParaRPr lang="en-US" sz="1400" b="1" dirty="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400" b="1" dirty="0" smtClean="0">
                          <a:effectLst/>
                        </a:rPr>
                        <a:t>Bifilar </a:t>
                      </a:r>
                      <a:r>
                        <a:rPr lang="en-US" sz="1400" b="1" dirty="0">
                          <a:effectLst/>
                        </a:rPr>
                        <a:t>gap</a:t>
                      </a:r>
                      <a:endParaRPr lang="en-US" sz="1400" b="1"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b="1" dirty="0">
                          <a:effectLst/>
                        </a:rPr>
                        <a:t>0.25 mm</a:t>
                      </a:r>
                      <a:endParaRPr lang="en-US" sz="1400" b="1" dirty="0">
                        <a:effectLst/>
                        <a:latin typeface="Calibri"/>
                        <a:ea typeface="Calibri"/>
                        <a:cs typeface="Times New Roman"/>
                      </a:endParaRPr>
                    </a:p>
                  </a:txBody>
                  <a:tcPr marL="68580" marR="68580" marT="0" marB="0"/>
                </a:tc>
              </a:tr>
            </a:tbl>
          </a:graphicData>
        </a:graphic>
      </p:graphicFrame>
      <p:sp>
        <p:nvSpPr>
          <p:cNvPr id="11" name="TextBox 10"/>
          <p:cNvSpPr txBox="1"/>
          <p:nvPr/>
        </p:nvSpPr>
        <p:spPr>
          <a:xfrm>
            <a:off x="6311901" y="5210145"/>
            <a:ext cx="2819400" cy="707886"/>
          </a:xfrm>
          <a:prstGeom prst="rect">
            <a:avLst/>
          </a:prstGeom>
          <a:noFill/>
        </p:spPr>
        <p:txBody>
          <a:bodyPr wrap="square" rtlCol="0">
            <a:spAutoFit/>
          </a:bodyPr>
          <a:lstStyle/>
          <a:p>
            <a:r>
              <a:rPr lang="en-US" sz="2000" b="1" dirty="0" smtClean="0">
                <a:solidFill>
                  <a:srgbClr val="990033"/>
                </a:solidFill>
              </a:rPr>
              <a:t>Self-field correction 0.078 T/kA</a:t>
            </a:r>
            <a:endParaRPr lang="en-US" sz="2000" b="1" dirty="0">
              <a:solidFill>
                <a:srgbClr val="990033"/>
              </a:solidFill>
            </a:endParaRPr>
          </a:p>
        </p:txBody>
      </p:sp>
      <p:sp>
        <p:nvSpPr>
          <p:cNvPr id="12" name="TextBox 11"/>
          <p:cNvSpPr txBox="1"/>
          <p:nvPr/>
        </p:nvSpPr>
        <p:spPr>
          <a:xfrm>
            <a:off x="6846201" y="3657600"/>
            <a:ext cx="1750800" cy="400110"/>
          </a:xfrm>
          <a:prstGeom prst="rect">
            <a:avLst/>
          </a:prstGeom>
          <a:noFill/>
        </p:spPr>
        <p:txBody>
          <a:bodyPr wrap="none" rtlCol="0">
            <a:spAutoFit/>
          </a:bodyPr>
          <a:lstStyle/>
          <a:p>
            <a:r>
              <a:rPr lang="en-US" sz="2000" b="1" dirty="0" smtClean="0">
                <a:solidFill>
                  <a:srgbClr val="990033"/>
                </a:solidFill>
                <a:latin typeface="Calibri" panose="020F0502020204030204" pitchFamily="34" charset="0"/>
              </a:rPr>
              <a:t>3D FEM Model</a:t>
            </a:r>
            <a:endParaRPr lang="en-US" sz="2000" b="1" dirty="0">
              <a:solidFill>
                <a:srgbClr val="990033"/>
              </a:solidFill>
              <a:latin typeface="Calibri" panose="020F0502020204030204"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2765805001"/>
              </p:ext>
            </p:extLst>
          </p:nvPr>
        </p:nvGraphicFramePr>
        <p:xfrm>
          <a:off x="533400" y="6193790"/>
          <a:ext cx="8360274" cy="664210"/>
        </p:xfrm>
        <a:graphic>
          <a:graphicData uri="http://schemas.openxmlformats.org/drawingml/2006/table">
            <a:tbl>
              <a:tblPr>
                <a:tableStyleId>{5C22544A-7EE6-4342-B048-85BDC9FD1C3A}</a:tableStyleId>
              </a:tblPr>
              <a:tblGrid>
                <a:gridCol w="8360274"/>
              </a:tblGrid>
              <a:tr h="563297">
                <a:tc>
                  <a:txBody>
                    <a:bodyPr/>
                    <a:lstStyle/>
                    <a:p>
                      <a:pPr marL="0" marR="0" algn="just">
                        <a:spcBef>
                          <a:spcPts val="0"/>
                        </a:spcBef>
                        <a:spcAft>
                          <a:spcPts val="0"/>
                        </a:spcAft>
                      </a:pPr>
                      <a:r>
                        <a:rPr lang="en-US" sz="1400" b="1" i="1" kern="1400" dirty="0" smtClean="0">
                          <a:effectLst/>
                          <a:latin typeface="+mj-lt"/>
                        </a:rPr>
                        <a:t>“Progress in Nb3Sn RRP Strand Studies and Rutherford Cable Development at FNAL”, E. </a:t>
                      </a:r>
                      <a:r>
                        <a:rPr lang="en-US" sz="1400" b="1" i="1" kern="1400" dirty="0" err="1" smtClean="0">
                          <a:effectLst/>
                          <a:latin typeface="+mj-lt"/>
                        </a:rPr>
                        <a:t>Barzi</a:t>
                      </a:r>
                      <a:r>
                        <a:rPr lang="en-US" sz="1400" b="1" i="1" kern="1400" dirty="0" smtClean="0">
                          <a:effectLst/>
                          <a:latin typeface="+mj-lt"/>
                        </a:rPr>
                        <a:t>, D. </a:t>
                      </a:r>
                      <a:r>
                        <a:rPr lang="en-US" sz="1400" b="1" i="1" kern="1400" dirty="0" err="1" smtClean="0">
                          <a:effectLst/>
                          <a:latin typeface="+mj-lt"/>
                        </a:rPr>
                        <a:t>Turrioni</a:t>
                      </a:r>
                      <a:r>
                        <a:rPr lang="en-US" sz="1400" b="1" i="1" kern="1400" dirty="0" smtClean="0">
                          <a:effectLst/>
                          <a:latin typeface="+mj-lt"/>
                        </a:rPr>
                        <a:t> and A. V. </a:t>
                      </a:r>
                      <a:r>
                        <a:rPr lang="en-US" sz="1400" b="1" i="1" kern="1400" dirty="0" err="1" smtClean="0">
                          <a:effectLst/>
                          <a:latin typeface="+mj-lt"/>
                        </a:rPr>
                        <a:t>Zlobin</a:t>
                      </a:r>
                      <a:r>
                        <a:rPr lang="en-US" sz="1400" b="1" i="1" kern="1400" dirty="0" smtClean="0">
                          <a:effectLst/>
                          <a:latin typeface="+mj-lt"/>
                        </a:rPr>
                        <a:t>, IEEE Trans. Appl. Sup., article #6000808, V. 24, No. 3 (2014).</a:t>
                      </a:r>
                      <a:endParaRPr lang="en-US" sz="1400" b="1" i="1" kern="1400" dirty="0">
                        <a:effectLst/>
                        <a:latin typeface="Calibri" pitchFamily="34" charset="0"/>
                        <a:ea typeface="Times New Roman"/>
                        <a:cs typeface="Calibri" pitchFamily="34" charset="0"/>
                      </a:endParaRPr>
                    </a:p>
                  </a:txBody>
                  <a:tcPr marL="118745" marR="118745" marT="118745" marB="118745"/>
                </a:tc>
              </a:tr>
            </a:tbl>
          </a:graphicData>
        </a:graphic>
      </p:graphicFrame>
    </p:spTree>
    <p:extLst>
      <p:ext uri="{BB962C8B-B14F-4D97-AF65-F5344CB8AC3E}">
        <p14:creationId xmlns:p14="http://schemas.microsoft.com/office/powerpoint/2010/main" val="34810656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524875" y="6324600"/>
            <a:ext cx="514350" cy="533400"/>
          </a:xfrm>
        </p:spPr>
        <p:txBody>
          <a:bodyPr/>
          <a:lstStyle/>
          <a:p>
            <a:fld id="{FC694828-7C99-4081-9B99-AEABC6A10D24}" type="slidenum">
              <a:rPr lang="en-US" sz="1600" smtClean="0"/>
              <a:pPr/>
              <a:t>6</a:t>
            </a:fld>
            <a:endParaRPr lang="en-US" sz="1600" dirty="0"/>
          </a:p>
        </p:txBody>
      </p:sp>
      <p:sp>
        <p:nvSpPr>
          <p:cNvPr id="4" name="TextBox 3"/>
          <p:cNvSpPr txBox="1"/>
          <p:nvPr/>
        </p:nvSpPr>
        <p:spPr>
          <a:xfrm>
            <a:off x="2590800" y="222923"/>
            <a:ext cx="4648200" cy="707886"/>
          </a:xfrm>
          <a:prstGeom prst="rect">
            <a:avLst/>
          </a:prstGeom>
          <a:noFill/>
        </p:spPr>
        <p:txBody>
          <a:bodyPr wrap="square" rtlCol="0">
            <a:spAutoFit/>
          </a:bodyPr>
          <a:lstStyle/>
          <a:p>
            <a:r>
              <a:rPr lang="en-US" sz="4000" b="1" kern="0" dirty="0" smtClean="0">
                <a:solidFill>
                  <a:srgbClr val="990033"/>
                </a:solidFill>
                <a:latin typeface="+mj-lt"/>
                <a:cs typeface="Arial" charset="0"/>
              </a:rPr>
              <a:t>Cable Requirements</a:t>
            </a:r>
            <a:endParaRPr lang="en-US" sz="4000" b="1" dirty="0">
              <a:solidFill>
                <a:srgbClr val="990033"/>
              </a:solidFill>
              <a:latin typeface="+mj-lt"/>
              <a:cs typeface="Arial" pitchFamily="34" charset="0"/>
            </a:endParaRPr>
          </a:p>
        </p:txBody>
      </p:sp>
      <p:sp>
        <p:nvSpPr>
          <p:cNvPr id="11" name="Rectangle 1"/>
          <p:cNvSpPr>
            <a:spLocks noChangeArrowheads="1"/>
          </p:cNvSpPr>
          <p:nvPr/>
        </p:nvSpPr>
        <p:spPr bwMode="auto">
          <a:xfrm>
            <a:off x="1543050" y="3195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8"/>
          <p:cNvSpPr/>
          <p:nvPr/>
        </p:nvSpPr>
        <p:spPr>
          <a:xfrm>
            <a:off x="0" y="1143000"/>
            <a:ext cx="9296400" cy="4764381"/>
          </a:xfrm>
          <a:prstGeom prst="rect">
            <a:avLst/>
          </a:prstGeom>
        </p:spPr>
        <p:txBody>
          <a:bodyPr wrap="square">
            <a:spAutoFit/>
          </a:bodyPr>
          <a:lstStyle/>
          <a:p>
            <a:pPr marL="342900" lvl="0" indent="-342900" eaLnBrk="0" fontAlgn="base" hangingPunct="0">
              <a:spcBef>
                <a:spcPct val="20000"/>
              </a:spcBef>
              <a:spcAft>
                <a:spcPct val="0"/>
              </a:spcAft>
              <a:buClr>
                <a:srgbClr val="3333FF"/>
              </a:buClr>
              <a:buFont typeface="Wingdings" pitchFamily="2" charset="2"/>
              <a:buChar char="v"/>
            </a:pPr>
            <a:r>
              <a:rPr lang="en-US" sz="2400" b="1" kern="0" dirty="0" smtClean="0">
                <a:solidFill>
                  <a:srgbClr val="000066"/>
                </a:solidFill>
                <a:latin typeface="Arial" charset="0"/>
                <a:cs typeface="Arial" charset="0"/>
              </a:rPr>
              <a:t>Factors used in selecting the initial cable geometry:</a:t>
            </a:r>
            <a:endParaRPr lang="en-US" sz="2000" b="1" kern="0" dirty="0" smtClean="0">
              <a:solidFill>
                <a:srgbClr val="000066"/>
              </a:solidFill>
              <a:latin typeface="Arial" charset="0"/>
              <a:cs typeface="Arial" charset="0"/>
            </a:endParaRPr>
          </a:p>
          <a:p>
            <a:pPr marL="742950" lvl="1" indent="-285750" eaLnBrk="0" fontAlgn="base" hangingPunct="0">
              <a:spcBef>
                <a:spcPct val="20000"/>
              </a:spcBef>
              <a:spcAft>
                <a:spcPct val="0"/>
              </a:spcAft>
              <a:buFontTx/>
              <a:buChar char="o"/>
            </a:pPr>
            <a:r>
              <a:rPr lang="en-US" sz="2200" b="1" kern="0" dirty="0" smtClean="0">
                <a:solidFill>
                  <a:srgbClr val="000000"/>
                </a:solidFill>
                <a:latin typeface="Arial" charset="0"/>
                <a:cs typeface="Arial" charset="0"/>
              </a:rPr>
              <a:t>To setup parallel cable fabrication lines at FNAL and at CERN </a:t>
            </a:r>
            <a:r>
              <a:rPr lang="en-US" sz="2200" b="1" kern="0" dirty="0" smtClean="0">
                <a:solidFill>
                  <a:srgbClr val="000000"/>
                </a:solidFill>
                <a:latin typeface="Arial" charset="0"/>
                <a:cs typeface="Arial" charset="0"/>
                <a:sym typeface="Wingdings" pitchFamily="2" charset="2"/>
              </a:rPr>
              <a:t> </a:t>
            </a:r>
            <a:r>
              <a:rPr lang="en-US" sz="2200" b="1" kern="0" dirty="0" smtClean="0">
                <a:solidFill>
                  <a:srgbClr val="000000"/>
                </a:solidFill>
                <a:latin typeface="Arial" charset="0"/>
                <a:cs typeface="Arial" charset="0"/>
              </a:rPr>
              <a:t>max. No. strands </a:t>
            </a:r>
            <a:r>
              <a:rPr lang="en-US" sz="2200" b="1" kern="0" dirty="0">
                <a:latin typeface="Arial" charset="0"/>
                <a:cs typeface="Arial" charset="0"/>
              </a:rPr>
              <a:t>≤ </a:t>
            </a:r>
            <a:r>
              <a:rPr lang="en-US" sz="2200" b="1" kern="0" dirty="0" smtClean="0">
                <a:latin typeface="Arial" charset="0"/>
                <a:cs typeface="Arial" charset="0"/>
              </a:rPr>
              <a:t>40</a:t>
            </a:r>
          </a:p>
          <a:p>
            <a:pPr marL="742950" lvl="1" indent="-285750" eaLnBrk="0" fontAlgn="base" hangingPunct="0">
              <a:spcBef>
                <a:spcPct val="20000"/>
              </a:spcBef>
              <a:spcAft>
                <a:spcPct val="0"/>
              </a:spcAft>
              <a:buFontTx/>
              <a:buChar char="o"/>
            </a:pPr>
            <a:r>
              <a:rPr lang="en-US" sz="2200" b="1" kern="0" dirty="0" smtClean="0">
                <a:latin typeface="Arial" charset="0"/>
                <a:cs typeface="Arial" charset="0"/>
              </a:rPr>
              <a:t>To achieve required magnet transfer function of 11 T at 11.85kA </a:t>
            </a:r>
            <a:r>
              <a:rPr lang="en-US" sz="2200" b="1" kern="0" dirty="0" smtClean="0">
                <a:latin typeface="Arial" charset="0"/>
                <a:cs typeface="Arial" charset="0"/>
                <a:sym typeface="Wingdings" pitchFamily="2" charset="2"/>
              </a:rPr>
              <a:t></a:t>
            </a:r>
            <a:r>
              <a:rPr lang="en-US" sz="2200" b="1" kern="0" dirty="0" smtClean="0">
                <a:latin typeface="Arial" charset="0"/>
                <a:cs typeface="Arial" charset="0"/>
              </a:rPr>
              <a:t> </a:t>
            </a:r>
            <a:r>
              <a:rPr lang="en-US" sz="2200" b="1" kern="0" dirty="0">
                <a:latin typeface="Arial" charset="0"/>
                <a:cs typeface="Arial" charset="0"/>
              </a:rPr>
              <a:t>Strand size ≤ 0.7 </a:t>
            </a:r>
            <a:r>
              <a:rPr lang="en-US" sz="2200" b="1" kern="0" dirty="0" smtClean="0">
                <a:latin typeface="Arial" charset="0"/>
                <a:cs typeface="Arial" charset="0"/>
              </a:rPr>
              <a:t>mm</a:t>
            </a:r>
          </a:p>
          <a:p>
            <a:pPr marL="742950" lvl="1" indent="-285750">
              <a:spcBef>
                <a:spcPct val="20000"/>
              </a:spcBef>
              <a:buFontTx/>
              <a:buChar char="o"/>
            </a:pPr>
            <a:r>
              <a:rPr lang="en-US" sz="2200" b="1" kern="0" dirty="0">
                <a:latin typeface="Arial" charset="0"/>
                <a:cs typeface="Arial" charset="0"/>
              </a:rPr>
              <a:t>Critical current degradation due to cabling &lt; 10</a:t>
            </a:r>
            <a:r>
              <a:rPr lang="en-US" sz="2200" b="1" kern="0" dirty="0" smtClean="0">
                <a:latin typeface="Arial" charset="0"/>
                <a:cs typeface="Arial" charset="0"/>
              </a:rPr>
              <a:t>%</a:t>
            </a:r>
          </a:p>
          <a:p>
            <a:pPr lvl="1">
              <a:spcBef>
                <a:spcPct val="20000"/>
              </a:spcBef>
            </a:pPr>
            <a:endParaRPr lang="en-US" sz="2200" b="1" kern="0" dirty="0">
              <a:solidFill>
                <a:srgbClr val="000066"/>
              </a:solidFill>
              <a:latin typeface="Arial" charset="0"/>
              <a:cs typeface="Arial" charset="0"/>
            </a:endParaRPr>
          </a:p>
          <a:p>
            <a:pPr marL="342900" lvl="0" indent="-342900">
              <a:spcBef>
                <a:spcPct val="20000"/>
              </a:spcBef>
              <a:buClr>
                <a:srgbClr val="3333FF"/>
              </a:buClr>
              <a:buFont typeface="Wingdings" pitchFamily="2" charset="2"/>
              <a:buChar char="v"/>
            </a:pPr>
            <a:r>
              <a:rPr lang="en-US" b="1" kern="0" dirty="0" smtClean="0">
                <a:solidFill>
                  <a:srgbClr val="000066"/>
                </a:solidFill>
                <a:latin typeface="Arial" charset="0"/>
                <a:cs typeface="Arial" charset="0"/>
              </a:rPr>
              <a:t>Original cables were designed based on:</a:t>
            </a:r>
            <a:endParaRPr lang="en-US" sz="2000" b="1" kern="0" dirty="0">
              <a:solidFill>
                <a:srgbClr val="000066"/>
              </a:solidFill>
              <a:latin typeface="Arial" charset="0"/>
              <a:cs typeface="Arial" charset="0"/>
            </a:endParaRPr>
          </a:p>
          <a:p>
            <a:pPr marL="742950" lvl="1" indent="-285750" eaLnBrk="0" fontAlgn="base" hangingPunct="0">
              <a:spcBef>
                <a:spcPct val="20000"/>
              </a:spcBef>
              <a:spcAft>
                <a:spcPct val="0"/>
              </a:spcAft>
              <a:buFontTx/>
              <a:buChar char="o"/>
            </a:pPr>
            <a:r>
              <a:rPr lang="en-US" sz="2200" b="1" kern="0" dirty="0" smtClean="0">
                <a:solidFill>
                  <a:srgbClr val="000000"/>
                </a:solidFill>
                <a:latin typeface="Arial" charset="0"/>
                <a:cs typeface="Arial" charset="0"/>
              </a:rPr>
              <a:t>Deformation of small edge 1-h/2d </a:t>
            </a:r>
            <a:r>
              <a:rPr lang="en-US" sz="2200" b="1" kern="0" dirty="0" smtClean="0">
                <a:latin typeface="Arial" charset="0"/>
                <a:cs typeface="Arial" charset="0"/>
              </a:rPr>
              <a:t>≤ 20%. Large edge compacted by ~2% for mechanical stability.</a:t>
            </a:r>
            <a:endParaRPr lang="en-US" sz="2200" b="1" kern="0" dirty="0" smtClean="0">
              <a:solidFill>
                <a:srgbClr val="3333FF"/>
              </a:solidFill>
              <a:latin typeface="Arial" charset="0"/>
              <a:cs typeface="Arial" charset="0"/>
            </a:endParaRPr>
          </a:p>
          <a:p>
            <a:pPr marL="742950" lvl="1" indent="-285750" eaLnBrk="0" fontAlgn="base" hangingPunct="0">
              <a:spcBef>
                <a:spcPct val="20000"/>
              </a:spcBef>
              <a:spcAft>
                <a:spcPct val="0"/>
              </a:spcAft>
              <a:buFontTx/>
              <a:buChar char="o"/>
            </a:pPr>
            <a:r>
              <a:rPr lang="en-US" sz="2200" b="1" kern="0" dirty="0" smtClean="0">
                <a:solidFill>
                  <a:srgbClr val="000000"/>
                </a:solidFill>
                <a:latin typeface="Arial" charset="0"/>
                <a:cs typeface="Arial" charset="0"/>
              </a:rPr>
              <a:t>Width compaction, i.e. cable width/</a:t>
            </a:r>
            <a:r>
              <a:rPr lang="en-US" sz="2200" b="1" kern="0" dirty="0" err="1" smtClean="0">
                <a:solidFill>
                  <a:srgbClr val="000000"/>
                </a:solidFill>
                <a:latin typeface="Arial" charset="0"/>
                <a:cs typeface="Arial" charset="0"/>
              </a:rPr>
              <a:t>undeformed</a:t>
            </a:r>
            <a:r>
              <a:rPr lang="en-US" sz="2200" b="1" kern="0" dirty="0" smtClean="0">
                <a:solidFill>
                  <a:srgbClr val="000000"/>
                </a:solidFill>
                <a:latin typeface="Arial" charset="0"/>
                <a:cs typeface="Arial" charset="0"/>
              </a:rPr>
              <a:t> width &gt; 1</a:t>
            </a:r>
            <a:endParaRPr lang="en-US" sz="2200" b="1" kern="0" dirty="0" smtClean="0">
              <a:latin typeface="Arial" charset="0"/>
              <a:cs typeface="Arial" charset="0"/>
            </a:endParaRPr>
          </a:p>
          <a:p>
            <a:pPr marL="742950" lvl="1" indent="-285750" eaLnBrk="0" fontAlgn="base" hangingPunct="0">
              <a:spcBef>
                <a:spcPct val="20000"/>
              </a:spcBef>
              <a:spcAft>
                <a:spcPct val="0"/>
              </a:spcAft>
              <a:buFontTx/>
              <a:buChar char="o"/>
            </a:pPr>
            <a:r>
              <a:rPr lang="en-US" sz="2200" b="1" kern="0" dirty="0" smtClean="0">
                <a:latin typeface="Arial" charset="0"/>
                <a:cs typeface="Arial" charset="0"/>
              </a:rPr>
              <a:t>Cable packing factor ~ 86% </a:t>
            </a:r>
            <a:r>
              <a:rPr lang="en-US" sz="2200" b="1" kern="0" dirty="0" smtClean="0">
                <a:latin typeface="Arial" charset="0"/>
                <a:cs typeface="Arial" charset="0"/>
                <a:sym typeface="Wingdings" pitchFamily="2" charset="2"/>
              </a:rPr>
              <a:t> 1.27 mm mid-thickness</a:t>
            </a:r>
            <a:endParaRPr lang="en-US" sz="2200" b="1" kern="0" dirty="0" smtClean="0">
              <a:latin typeface="Arial" charset="0"/>
              <a:cs typeface="Arial" charset="0"/>
            </a:endParaRPr>
          </a:p>
        </p:txBody>
      </p:sp>
    </p:spTree>
    <p:extLst>
      <p:ext uri="{BB962C8B-B14F-4D97-AF65-F5344CB8AC3E}">
        <p14:creationId xmlns:p14="http://schemas.microsoft.com/office/powerpoint/2010/main" val="31756130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C694828-7C99-4081-9B99-AEABC6A10D24}" type="slidenum">
              <a:rPr lang="en-US" sz="1600" smtClean="0"/>
              <a:pPr/>
              <a:t>7</a:t>
            </a:fld>
            <a:endParaRPr lang="en-US" sz="1600" dirty="0"/>
          </a:p>
        </p:txBody>
      </p:sp>
      <p:sp>
        <p:nvSpPr>
          <p:cNvPr id="4" name="TextBox 3"/>
          <p:cNvSpPr txBox="1"/>
          <p:nvPr/>
        </p:nvSpPr>
        <p:spPr>
          <a:xfrm>
            <a:off x="2319377" y="45489"/>
            <a:ext cx="5943600" cy="707886"/>
          </a:xfrm>
          <a:prstGeom prst="rect">
            <a:avLst/>
          </a:prstGeom>
          <a:noFill/>
        </p:spPr>
        <p:txBody>
          <a:bodyPr wrap="square" rtlCol="0">
            <a:spAutoFit/>
          </a:bodyPr>
          <a:lstStyle/>
          <a:p>
            <a:r>
              <a:rPr lang="en-US" sz="4000" b="1" kern="0" dirty="0" smtClean="0">
                <a:solidFill>
                  <a:srgbClr val="A50021"/>
                </a:solidFill>
                <a:latin typeface="+mj-lt"/>
                <a:cs typeface="Arial" charset="0"/>
              </a:rPr>
              <a:t>Cable Fabrication</a:t>
            </a:r>
            <a:endParaRPr lang="en-US" sz="4000" b="1" dirty="0">
              <a:solidFill>
                <a:srgbClr val="C00000"/>
              </a:solidFill>
              <a:latin typeface="+mj-lt"/>
              <a:cs typeface="Arial" pitchFamily="34" charset="0"/>
            </a:endParaRPr>
          </a:p>
        </p:txBody>
      </p:sp>
      <p:pic>
        <p:nvPicPr>
          <p:cNvPr id="16397" name="Picture 13" descr="Q:\SUPERCONDUCTOR R&amp;D\TDphoto\New folder2\DSC0334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3553"/>
          <a:stretch/>
        </p:blipFill>
        <p:spPr bwMode="auto">
          <a:xfrm>
            <a:off x="2971800" y="2743200"/>
            <a:ext cx="6089507" cy="39624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96" y="784085"/>
            <a:ext cx="4638755" cy="3181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10235" y="4180344"/>
            <a:ext cx="3170070" cy="2677656"/>
          </a:xfrm>
          <a:prstGeom prst="rect">
            <a:avLst/>
          </a:prstGeom>
        </p:spPr>
        <p:txBody>
          <a:bodyPr wrap="square">
            <a:spAutoFit/>
          </a:bodyPr>
          <a:lstStyle/>
          <a:p>
            <a:r>
              <a:rPr lang="en-US" sz="2800" b="1" dirty="0" smtClean="0">
                <a:solidFill>
                  <a:srgbClr val="000066"/>
                </a:solidFill>
              </a:rPr>
              <a:t>Original cable was made in two steps using forming fixture and </a:t>
            </a:r>
            <a:r>
              <a:rPr lang="en-US" sz="2800" b="1" dirty="0" err="1" smtClean="0">
                <a:solidFill>
                  <a:srgbClr val="000066"/>
                </a:solidFill>
              </a:rPr>
              <a:t>keystoned</a:t>
            </a:r>
            <a:r>
              <a:rPr lang="en-US" sz="2800" b="1" dirty="0" smtClean="0">
                <a:solidFill>
                  <a:srgbClr val="000066"/>
                </a:solidFill>
              </a:rPr>
              <a:t> rollers.</a:t>
            </a:r>
            <a:endParaRPr lang="en-US" sz="2800" b="1" dirty="0">
              <a:solidFill>
                <a:srgbClr val="000066"/>
              </a:solidFill>
            </a:endParaRPr>
          </a:p>
        </p:txBody>
      </p:sp>
      <p:sp>
        <p:nvSpPr>
          <p:cNvPr id="9" name="Rectangle 8"/>
          <p:cNvSpPr/>
          <p:nvPr/>
        </p:nvSpPr>
        <p:spPr>
          <a:xfrm>
            <a:off x="4724400" y="914400"/>
            <a:ext cx="4419600" cy="1631216"/>
          </a:xfrm>
          <a:prstGeom prst="rect">
            <a:avLst/>
          </a:prstGeom>
        </p:spPr>
        <p:txBody>
          <a:bodyPr wrap="square">
            <a:spAutoFit/>
          </a:bodyPr>
          <a:lstStyle/>
          <a:p>
            <a:r>
              <a:rPr lang="en-US" sz="2000" b="1" dirty="0"/>
              <a:t>In preparation to coil scale up to 5.5 m long, a new </a:t>
            </a:r>
            <a:r>
              <a:rPr lang="en-US" sz="2000" b="1" dirty="0" err="1"/>
              <a:t>turk</a:t>
            </a:r>
            <a:r>
              <a:rPr lang="en-US" sz="2000" b="1" dirty="0"/>
              <a:t>-head designed for one-pass cable fabrication </a:t>
            </a:r>
            <a:r>
              <a:rPr lang="en-US" sz="2000" b="1" dirty="0" smtClean="0"/>
              <a:t>was later tested and commissioned. </a:t>
            </a:r>
            <a:endParaRPr lang="en-US" sz="2000" b="1" dirty="0"/>
          </a:p>
        </p:txBody>
      </p:sp>
      <p:cxnSp>
        <p:nvCxnSpPr>
          <p:cNvPr id="10" name="Straight Arrow Connector 9"/>
          <p:cNvCxnSpPr/>
          <p:nvPr/>
        </p:nvCxnSpPr>
        <p:spPr>
          <a:xfrm flipH="1">
            <a:off x="6324600" y="2374630"/>
            <a:ext cx="228600" cy="97817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1336139" y="3754316"/>
            <a:ext cx="223878" cy="51006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8742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533400"/>
          </a:xfrm>
        </p:spPr>
        <p:txBody>
          <a:bodyPr>
            <a:normAutofit fontScale="90000"/>
          </a:bodyPr>
          <a:lstStyle/>
          <a:p>
            <a:r>
              <a:rPr lang="en-US" b="1" dirty="0" smtClean="0">
                <a:solidFill>
                  <a:srgbClr val="990033"/>
                </a:solidFill>
              </a:rPr>
              <a:t>Example of Cable Measurements</a:t>
            </a:r>
            <a:endParaRPr lang="en-US" b="1" dirty="0">
              <a:solidFill>
                <a:srgbClr val="990033"/>
              </a:solidFill>
            </a:endParaRPr>
          </a:p>
        </p:txBody>
      </p:sp>
      <p:sp>
        <p:nvSpPr>
          <p:cNvPr id="4" name="Slide Number Placeholder 3"/>
          <p:cNvSpPr>
            <a:spLocks noGrp="1"/>
          </p:cNvSpPr>
          <p:nvPr>
            <p:ph type="sldNum" sz="quarter" idx="12"/>
          </p:nvPr>
        </p:nvSpPr>
        <p:spPr>
          <a:xfrm>
            <a:off x="6813645" y="6352843"/>
            <a:ext cx="2133600" cy="365125"/>
          </a:xfrm>
        </p:spPr>
        <p:txBody>
          <a:bodyPr/>
          <a:lstStyle/>
          <a:p>
            <a:fld id="{96588A55-E35B-491B-B71A-E441E0224D3A}" type="slidenum">
              <a:rPr lang="en-US" sz="1600" smtClean="0"/>
              <a:pPr/>
              <a:t>8</a:t>
            </a:fld>
            <a:endParaRPr lang="en-US" sz="1600" dirty="0"/>
          </a:p>
        </p:txBody>
      </p:sp>
      <p:graphicFrame>
        <p:nvGraphicFramePr>
          <p:cNvPr id="7" name="Table 6"/>
          <p:cNvGraphicFramePr>
            <a:graphicFrameLocks noGrp="1"/>
          </p:cNvGraphicFramePr>
          <p:nvPr>
            <p:extLst>
              <p:ext uri="{D42A27DB-BD31-4B8C-83A1-F6EECF244321}">
                <p14:modId xmlns:p14="http://schemas.microsoft.com/office/powerpoint/2010/main" val="3703688764"/>
              </p:ext>
            </p:extLst>
          </p:nvPr>
        </p:nvGraphicFramePr>
        <p:xfrm>
          <a:off x="51179" y="914400"/>
          <a:ext cx="8896066" cy="1120052"/>
        </p:xfrm>
        <a:graphic>
          <a:graphicData uri="http://schemas.openxmlformats.org/drawingml/2006/table">
            <a:tbl>
              <a:tblPr/>
              <a:tblGrid>
                <a:gridCol w="1828800"/>
                <a:gridCol w="447806"/>
                <a:gridCol w="604237"/>
                <a:gridCol w="681223"/>
                <a:gridCol w="838200"/>
                <a:gridCol w="762000"/>
                <a:gridCol w="914400"/>
                <a:gridCol w="914400"/>
                <a:gridCol w="457200"/>
                <a:gridCol w="304800"/>
                <a:gridCol w="533400"/>
                <a:gridCol w="609600"/>
              </a:tblGrid>
              <a:tr h="685800">
                <a:tc>
                  <a:txBody>
                    <a:bodyPr/>
                    <a:lstStyle/>
                    <a:p>
                      <a:pPr algn="ctr" fontAlgn="b"/>
                      <a:r>
                        <a:rPr lang="en-US" sz="1400" b="1" i="0" u="none" strike="noStrike" baseline="0" dirty="0">
                          <a:solidFill>
                            <a:srgbClr val="000000"/>
                          </a:solidFill>
                          <a:latin typeface="Times New Roman"/>
                        </a:rPr>
                        <a:t>Traveler</a:t>
                      </a:r>
                    </a:p>
                  </a:txBody>
                  <a:tcPr marL="7532" marR="7532" marT="7532"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400" b="1" i="0" u="none" strike="noStrike" baseline="0" dirty="0" smtClean="0">
                          <a:solidFill>
                            <a:srgbClr val="000000"/>
                          </a:solidFill>
                          <a:latin typeface="Times New Roman"/>
                        </a:rPr>
                        <a:t>Type</a:t>
                      </a:r>
                      <a:endParaRPr lang="en-US" sz="1400" b="1" i="0" u="none" strike="noStrike" baseline="0" dirty="0">
                        <a:solidFill>
                          <a:srgbClr val="000000"/>
                        </a:solidFill>
                        <a:latin typeface="Times New Roman"/>
                      </a:endParaRPr>
                    </a:p>
                  </a:txBody>
                  <a:tcPr marL="7532" marR="7532" marT="75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400" b="1" i="0" u="none" strike="noStrike" baseline="0" dirty="0">
                          <a:solidFill>
                            <a:srgbClr val="000000"/>
                          </a:solidFill>
                          <a:latin typeface="Times New Roman"/>
                        </a:rPr>
                        <a:t>Strand Design</a:t>
                      </a:r>
                    </a:p>
                  </a:txBody>
                  <a:tcPr marL="7532" marR="7532" marT="75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400" b="1" i="0" u="none" strike="noStrike" baseline="0" dirty="0">
                          <a:solidFill>
                            <a:srgbClr val="000000"/>
                          </a:solidFill>
                          <a:latin typeface="Times New Roman"/>
                        </a:rPr>
                        <a:t>No. strands</a:t>
                      </a:r>
                    </a:p>
                  </a:txBody>
                  <a:tcPr marL="7532" marR="7532" marT="75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400" b="1" i="0" u="none" strike="noStrike" baseline="0" dirty="0">
                          <a:solidFill>
                            <a:srgbClr val="000000"/>
                          </a:solidFill>
                          <a:latin typeface="Times New Roman"/>
                        </a:rPr>
                        <a:t>Strand </a:t>
                      </a:r>
                      <a:r>
                        <a:rPr lang="en-US" sz="1400" b="1" i="0" u="none" strike="noStrike" baseline="0" dirty="0" smtClean="0">
                          <a:solidFill>
                            <a:srgbClr val="000000"/>
                          </a:solidFill>
                          <a:latin typeface="Times New Roman"/>
                        </a:rPr>
                        <a:t>size </a:t>
                      </a:r>
                    </a:p>
                    <a:p>
                      <a:pPr algn="ctr" fontAlgn="b"/>
                      <a:r>
                        <a:rPr lang="en-US" sz="1400" b="1" i="0" u="none" strike="noStrike" baseline="0" dirty="0" smtClean="0">
                          <a:solidFill>
                            <a:srgbClr val="000000"/>
                          </a:solidFill>
                          <a:latin typeface="Times New Roman"/>
                        </a:rPr>
                        <a:t>mm</a:t>
                      </a:r>
                      <a:endParaRPr lang="en-US" sz="1400" b="1" i="0" u="none" strike="noStrike" baseline="0" dirty="0">
                        <a:solidFill>
                          <a:srgbClr val="000000"/>
                        </a:solidFill>
                        <a:latin typeface="Times New Roman"/>
                      </a:endParaRPr>
                    </a:p>
                  </a:txBody>
                  <a:tcPr marL="7532" marR="7532" marT="75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400" b="1" i="0" u="none" strike="noStrike" baseline="0" dirty="0">
                          <a:solidFill>
                            <a:srgbClr val="000000"/>
                          </a:solidFill>
                          <a:latin typeface="Times New Roman"/>
                        </a:rPr>
                        <a:t>Mandrel </a:t>
                      </a:r>
                      <a:r>
                        <a:rPr lang="en-US" sz="1400" b="1" i="0" u="none" strike="noStrike" baseline="0" dirty="0" smtClean="0">
                          <a:solidFill>
                            <a:srgbClr val="000000"/>
                          </a:solidFill>
                          <a:latin typeface="Times New Roman"/>
                        </a:rPr>
                        <a:t>width </a:t>
                      </a:r>
                      <a:r>
                        <a:rPr lang="en-US" sz="1400" b="1" i="0" u="none" strike="noStrike" baseline="0" dirty="0">
                          <a:solidFill>
                            <a:srgbClr val="000000"/>
                          </a:solidFill>
                          <a:latin typeface="Times New Roman"/>
                        </a:rPr>
                        <a:t>mm</a:t>
                      </a:r>
                    </a:p>
                  </a:txBody>
                  <a:tcPr marL="7532" marR="7532" marT="75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400" b="1" i="0" u="none" strike="noStrike" baseline="0" dirty="0" smtClean="0">
                          <a:solidFill>
                            <a:srgbClr val="000000"/>
                          </a:solidFill>
                          <a:latin typeface="Times New Roman"/>
                        </a:rPr>
                        <a:t>Cable width mm</a:t>
                      </a:r>
                      <a:endParaRPr lang="en-US" sz="1400" b="1" i="0" u="none" strike="noStrike" baseline="0" dirty="0">
                        <a:solidFill>
                          <a:srgbClr val="000000"/>
                        </a:solidFill>
                        <a:latin typeface="Times New Roman"/>
                      </a:endParaRPr>
                    </a:p>
                  </a:txBody>
                  <a:tcPr marL="7532" marR="7532" marT="75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400" b="1" i="0" u="none" strike="noStrike" baseline="0" dirty="0" smtClean="0">
                          <a:solidFill>
                            <a:srgbClr val="000000"/>
                          </a:solidFill>
                          <a:latin typeface="Times New Roman"/>
                        </a:rPr>
                        <a:t>Cable thickness mm</a:t>
                      </a:r>
                      <a:endParaRPr lang="en-US" sz="1400" b="1" i="0" u="none" strike="noStrike" baseline="0" dirty="0">
                        <a:solidFill>
                          <a:srgbClr val="000000"/>
                        </a:solidFill>
                        <a:latin typeface="Times New Roman"/>
                      </a:endParaRPr>
                    </a:p>
                  </a:txBody>
                  <a:tcPr marL="7532" marR="7532" marT="75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400" b="1" i="0" u="none" strike="noStrike" baseline="0" dirty="0">
                          <a:solidFill>
                            <a:srgbClr val="000000"/>
                          </a:solidFill>
                          <a:latin typeface="Times New Roman"/>
                        </a:rPr>
                        <a:t>Lay </a:t>
                      </a:r>
                      <a:r>
                        <a:rPr lang="en-US" sz="1400" b="1" i="0" u="none" strike="noStrike" baseline="0" dirty="0" smtClean="0">
                          <a:solidFill>
                            <a:srgbClr val="000000"/>
                          </a:solidFill>
                          <a:latin typeface="Times New Roman"/>
                        </a:rPr>
                        <a:t>angle°</a:t>
                      </a:r>
                      <a:endParaRPr lang="en-US" sz="1400" b="1" i="0" u="none" strike="noStrike" baseline="0" dirty="0">
                        <a:solidFill>
                          <a:srgbClr val="000000"/>
                        </a:solidFill>
                        <a:latin typeface="Times New Roman"/>
                      </a:endParaRPr>
                    </a:p>
                  </a:txBody>
                  <a:tcPr marL="7532" marR="7532" marT="75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400" b="1" i="0" u="none" strike="noStrike" baseline="0" dirty="0" smtClean="0">
                          <a:solidFill>
                            <a:srgbClr val="000000"/>
                          </a:solidFill>
                          <a:latin typeface="Times New Roman"/>
                        </a:rPr>
                        <a:t>PF </a:t>
                      </a:r>
                      <a:r>
                        <a:rPr lang="en-US" sz="1400" b="1" i="0" u="none" strike="noStrike" baseline="0" dirty="0">
                          <a:solidFill>
                            <a:srgbClr val="000000"/>
                          </a:solidFill>
                          <a:latin typeface="Times New Roman"/>
                        </a:rPr>
                        <a:t>%</a:t>
                      </a:r>
                    </a:p>
                  </a:txBody>
                  <a:tcPr marL="7532" marR="7532" marT="75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400" b="1" i="0" u="none" strike="noStrike" baseline="0" dirty="0">
                          <a:solidFill>
                            <a:srgbClr val="000000"/>
                          </a:solidFill>
                          <a:latin typeface="Times New Roman"/>
                        </a:rPr>
                        <a:t>SS Core</a:t>
                      </a:r>
                    </a:p>
                  </a:txBody>
                  <a:tcPr marL="7532" marR="7532" marT="75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400" b="1" i="0" u="none" strike="noStrike" baseline="0" dirty="0" smtClean="0">
                          <a:solidFill>
                            <a:srgbClr val="000000"/>
                          </a:solidFill>
                          <a:latin typeface="Times New Roman"/>
                        </a:rPr>
                        <a:t>Length </a:t>
                      </a:r>
                      <a:r>
                        <a:rPr lang="en-US" sz="1400" b="1" i="0" u="none" strike="noStrike" baseline="0" dirty="0">
                          <a:solidFill>
                            <a:srgbClr val="000000"/>
                          </a:solidFill>
                          <a:latin typeface="Times New Roman"/>
                        </a:rPr>
                        <a:t>m</a:t>
                      </a:r>
                    </a:p>
                  </a:txBody>
                  <a:tcPr marL="7532" marR="7532" marT="753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21648">
                <a:tc>
                  <a:txBody>
                    <a:bodyPr/>
                    <a:lstStyle/>
                    <a:p>
                      <a:pPr algn="ctr" fontAlgn="b"/>
                      <a:r>
                        <a:rPr lang="en-US" sz="1400" kern="1200" dirty="0" smtClean="0">
                          <a:solidFill>
                            <a:schemeClr val="tx1"/>
                          </a:solidFill>
                          <a:latin typeface="Times New Roman" pitchFamily="18" charset="0"/>
                          <a:ea typeface="+mn-ea"/>
                          <a:cs typeface="Times New Roman" pitchFamily="18" charset="0"/>
                        </a:rPr>
                        <a:t>R&amp;DT_110420_40_1_0 </a:t>
                      </a:r>
                      <a:endParaRPr lang="en-US" sz="1400" b="0" i="0" u="none" strike="noStrike" baseline="0" dirty="0">
                        <a:solidFill>
                          <a:srgbClr val="000000"/>
                        </a:solidFill>
                        <a:latin typeface="Times New Roman" pitchFamily="18" charset="0"/>
                        <a:cs typeface="Times New Roman" pitchFamily="18" charset="0"/>
                      </a:endParaRPr>
                    </a:p>
                  </a:txBody>
                  <a:tcPr marL="7532" marR="7532" marT="753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baseline="0" dirty="0" smtClean="0">
                          <a:solidFill>
                            <a:srgbClr val="000000"/>
                          </a:solidFill>
                          <a:latin typeface="Times New Roman"/>
                        </a:rPr>
                        <a:t>R</a:t>
                      </a:r>
                      <a:endParaRPr lang="en-US" sz="1400" b="0" i="0" u="none" strike="noStrike" baseline="0" dirty="0">
                        <a:solidFill>
                          <a:srgbClr val="000000"/>
                        </a:solidFill>
                        <a:latin typeface="Times New Roman"/>
                      </a:endParaRPr>
                    </a:p>
                  </a:txBody>
                  <a:tcPr marL="7532" marR="7532" marT="753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baseline="0" dirty="0" smtClean="0">
                          <a:solidFill>
                            <a:srgbClr val="000000"/>
                          </a:solidFill>
                          <a:latin typeface="Times New Roman"/>
                        </a:rPr>
                        <a:t>Cu</a:t>
                      </a:r>
                      <a:endParaRPr lang="en-US" sz="1400" b="0" i="0" u="none" strike="noStrike" baseline="0" dirty="0">
                        <a:solidFill>
                          <a:srgbClr val="000000"/>
                        </a:solidFill>
                        <a:latin typeface="Times New Roman"/>
                      </a:endParaRPr>
                    </a:p>
                  </a:txBody>
                  <a:tcPr marL="7532" marR="7532" marT="753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baseline="0" dirty="0" smtClean="0">
                          <a:solidFill>
                            <a:srgbClr val="000000"/>
                          </a:solidFill>
                          <a:latin typeface="Times New Roman"/>
                        </a:rPr>
                        <a:t>40</a:t>
                      </a:r>
                      <a:endParaRPr lang="en-US" sz="1400" b="0" i="0" u="none" strike="noStrike" baseline="0" dirty="0">
                        <a:solidFill>
                          <a:srgbClr val="000000"/>
                        </a:solidFill>
                        <a:latin typeface="Times New Roman"/>
                      </a:endParaRPr>
                    </a:p>
                  </a:txBody>
                  <a:tcPr marL="7532" marR="7532" marT="753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baseline="0" dirty="0" smtClean="0">
                          <a:solidFill>
                            <a:srgbClr val="000000"/>
                          </a:solidFill>
                          <a:latin typeface="Times New Roman"/>
                        </a:rPr>
                        <a:t>0.697</a:t>
                      </a:r>
                      <a:endParaRPr lang="en-US" sz="1400" b="0" i="0" u="none" strike="noStrike" baseline="0" dirty="0">
                        <a:solidFill>
                          <a:srgbClr val="000000"/>
                        </a:solidFill>
                        <a:latin typeface="Times New Roman"/>
                      </a:endParaRPr>
                    </a:p>
                  </a:txBody>
                  <a:tcPr marL="7532" marR="7532" marT="753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baseline="0" dirty="0" smtClean="0">
                          <a:solidFill>
                            <a:srgbClr val="000000"/>
                          </a:solidFill>
                          <a:latin typeface="Times New Roman"/>
                        </a:rPr>
                        <a:t>13.92</a:t>
                      </a:r>
                      <a:endParaRPr lang="en-US" sz="1400" b="0" i="0" u="none" strike="noStrike" baseline="30000" dirty="0">
                        <a:solidFill>
                          <a:srgbClr val="000000"/>
                        </a:solidFill>
                        <a:latin typeface="Times New Roman"/>
                      </a:endParaRPr>
                    </a:p>
                  </a:txBody>
                  <a:tcPr marL="7532" marR="7532" marT="753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baseline="0" dirty="0" smtClean="0">
                          <a:solidFill>
                            <a:srgbClr val="000000"/>
                          </a:solidFill>
                          <a:latin typeface="Times New Roman"/>
                        </a:rPr>
                        <a:t>14.591±0.023</a:t>
                      </a:r>
                      <a:endParaRPr lang="en-US" sz="1400" b="0" i="0" u="none" strike="noStrike" baseline="0" dirty="0">
                        <a:solidFill>
                          <a:srgbClr val="000000"/>
                        </a:solidFill>
                        <a:latin typeface="Times New Roman"/>
                      </a:endParaRPr>
                    </a:p>
                  </a:txBody>
                  <a:tcPr marL="7532" marR="7532" marT="753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baseline="0" dirty="0" smtClean="0">
                          <a:solidFill>
                            <a:srgbClr val="000000"/>
                          </a:solidFill>
                          <a:latin typeface="Times New Roman"/>
                        </a:rPr>
                        <a:t>1.297±0.004</a:t>
                      </a:r>
                      <a:endParaRPr lang="en-US" sz="1400" b="0" i="0" u="none" strike="noStrike" baseline="0" dirty="0">
                        <a:solidFill>
                          <a:srgbClr val="000000"/>
                        </a:solidFill>
                        <a:latin typeface="Times New Roman"/>
                      </a:endParaRPr>
                    </a:p>
                  </a:txBody>
                  <a:tcPr marL="7532" marR="7532" marT="753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baseline="0" dirty="0" smtClean="0">
                          <a:solidFill>
                            <a:srgbClr val="000000"/>
                          </a:solidFill>
                          <a:latin typeface="Times New Roman"/>
                        </a:rPr>
                        <a:t>15</a:t>
                      </a:r>
                      <a:endParaRPr lang="en-US" sz="1400" b="0" i="0" u="none" strike="noStrike" baseline="0" dirty="0">
                        <a:solidFill>
                          <a:srgbClr val="000000"/>
                        </a:solidFill>
                        <a:latin typeface="Times New Roman"/>
                      </a:endParaRPr>
                    </a:p>
                  </a:txBody>
                  <a:tcPr marL="7532" marR="7532" marT="753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baseline="0" dirty="0" smtClean="0">
                          <a:solidFill>
                            <a:srgbClr val="000000"/>
                          </a:solidFill>
                          <a:latin typeface="Times New Roman"/>
                        </a:rPr>
                        <a:t>83.4</a:t>
                      </a:r>
                      <a:endParaRPr lang="en-US" sz="1400" b="0" i="0" u="none" strike="noStrike" baseline="0" dirty="0">
                        <a:solidFill>
                          <a:srgbClr val="000000"/>
                        </a:solidFill>
                        <a:latin typeface="Times New Roman"/>
                      </a:endParaRPr>
                    </a:p>
                  </a:txBody>
                  <a:tcPr marL="7532" marR="7532" marT="753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baseline="0" dirty="0" smtClean="0">
                          <a:solidFill>
                            <a:srgbClr val="000000"/>
                          </a:solidFill>
                          <a:latin typeface="Times New Roman"/>
                        </a:rPr>
                        <a:t>N</a:t>
                      </a:r>
                      <a:endParaRPr lang="en-US" sz="1400" b="0" i="0" u="none" strike="noStrike" baseline="0" dirty="0">
                        <a:solidFill>
                          <a:srgbClr val="000000"/>
                        </a:solidFill>
                        <a:latin typeface="Times New Roman"/>
                      </a:endParaRPr>
                    </a:p>
                  </a:txBody>
                  <a:tcPr marL="7532" marR="7532" marT="753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baseline="0" dirty="0" smtClean="0">
                          <a:solidFill>
                            <a:srgbClr val="000000"/>
                          </a:solidFill>
                          <a:latin typeface="Times New Roman"/>
                        </a:rPr>
                        <a:t>186</a:t>
                      </a:r>
                      <a:endParaRPr lang="en-US" sz="1400" b="0" i="0" u="none" strike="noStrike" baseline="0" dirty="0">
                        <a:solidFill>
                          <a:srgbClr val="000000"/>
                        </a:solidFill>
                        <a:latin typeface="Times New Roman"/>
                      </a:endParaRPr>
                    </a:p>
                  </a:txBody>
                  <a:tcPr marL="7532" marR="7532" marT="7532"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9" name="Content Placeholder 8"/>
          <p:cNvGraphicFramePr>
            <a:graphicFrameLocks noGrp="1"/>
          </p:cNvGraphicFramePr>
          <p:nvPr>
            <p:ph idx="1"/>
            <p:extLst>
              <p:ext uri="{D42A27DB-BD31-4B8C-83A1-F6EECF244321}">
                <p14:modId xmlns:p14="http://schemas.microsoft.com/office/powerpoint/2010/main" val="339658997"/>
              </p:ext>
            </p:extLst>
          </p:nvPr>
        </p:nvGraphicFramePr>
        <p:xfrm>
          <a:off x="228600" y="1830387"/>
          <a:ext cx="8458200" cy="464661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440" y="76200"/>
            <a:ext cx="8229600" cy="639762"/>
          </a:xfrm>
        </p:spPr>
        <p:txBody>
          <a:bodyPr>
            <a:normAutofit fontScale="90000"/>
          </a:bodyPr>
          <a:lstStyle/>
          <a:p>
            <a:r>
              <a:rPr lang="en-US" b="1" dirty="0" smtClean="0">
                <a:solidFill>
                  <a:srgbClr val="990033"/>
                </a:solidFill>
              </a:rPr>
              <a:t>Cable Expansion for Tooling Design</a:t>
            </a:r>
            <a:endParaRPr lang="en-US" b="1" dirty="0">
              <a:solidFill>
                <a:srgbClr val="990033"/>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152400" y="762000"/>
            <a:ext cx="8991600" cy="4708981"/>
          </a:xfrm>
          <a:prstGeom prst="rect">
            <a:avLst/>
          </a:prstGeom>
        </p:spPr>
        <p:txBody>
          <a:bodyPr wrap="square">
            <a:spAutoFit/>
          </a:bodyPr>
          <a:lstStyle/>
          <a:p>
            <a:pPr marL="285750" indent="-285750">
              <a:buFont typeface="Arial" pitchFamily="34" charset="0"/>
              <a:buChar char="•"/>
            </a:pPr>
            <a:r>
              <a:rPr lang="en-US" sz="2000" b="1" dirty="0"/>
              <a:t>The coil dimensions in the winding and curing tooling are determined by the unreacted cable cross section, whereas the coil dimensions in the reaction and impregnation tooling are based on the reacted cable cross </a:t>
            </a:r>
            <a:r>
              <a:rPr lang="en-US" sz="2000" b="1" dirty="0" smtClean="0"/>
              <a:t>section.</a:t>
            </a:r>
          </a:p>
          <a:p>
            <a:pPr marL="285750" indent="-285750">
              <a:buFont typeface="Arial" pitchFamily="34" charset="0"/>
              <a:buChar char="•"/>
            </a:pPr>
            <a:r>
              <a:rPr lang="en-US" sz="2000" b="1" dirty="0" smtClean="0"/>
              <a:t>Experimental </a:t>
            </a:r>
            <a:r>
              <a:rPr lang="en-US" sz="2000" b="1" dirty="0"/>
              <a:t>data indicate that the Nb</a:t>
            </a:r>
            <a:r>
              <a:rPr lang="en-US" sz="2000" b="1" baseline="-25000" dirty="0"/>
              <a:t>3</a:t>
            </a:r>
            <a:r>
              <a:rPr lang="en-US" sz="2000" b="1" dirty="0"/>
              <a:t>Sn cable cross section expands </a:t>
            </a:r>
            <a:r>
              <a:rPr lang="en-US" sz="2000" b="1" dirty="0" err="1"/>
              <a:t>anisotropically</a:t>
            </a:r>
            <a:r>
              <a:rPr lang="en-US" sz="2000" b="1" dirty="0"/>
              <a:t> during </a:t>
            </a:r>
            <a:r>
              <a:rPr lang="en-US" sz="2000" b="1" dirty="0" smtClean="0"/>
              <a:t>reaction. </a:t>
            </a:r>
            <a:r>
              <a:rPr lang="en-US" sz="2000" b="1" dirty="0"/>
              <a:t>The change in dimensions before and after reaction was measured for five </a:t>
            </a:r>
            <a:r>
              <a:rPr lang="en-US" sz="2000" b="1" dirty="0" err="1"/>
              <a:t>keystoned</a:t>
            </a:r>
            <a:r>
              <a:rPr lang="en-US" sz="2000" b="1" dirty="0"/>
              <a:t> nominal cables which were stacked on the flat face in a stainless steel straight fixture 1.22 m long. The cables were placed within a groove </a:t>
            </a:r>
            <a:r>
              <a:rPr lang="en-US" sz="2000" b="1" dirty="0" smtClean="0"/>
              <a:t>with </a:t>
            </a:r>
            <a:r>
              <a:rPr lang="en-US" sz="2000" b="1" dirty="0"/>
              <a:t>enough room for the cables to expand freely in all three directions. Mica layers 0.15 mm thick were placed between the </a:t>
            </a:r>
            <a:r>
              <a:rPr lang="en-US" sz="2000" b="1" dirty="0" smtClean="0"/>
              <a:t>cables</a:t>
            </a:r>
            <a:r>
              <a:rPr lang="en-US" sz="2000" b="1" dirty="0"/>
              <a:t>:</a:t>
            </a:r>
            <a:endParaRPr lang="en-US" sz="2000" b="1" dirty="0" smtClean="0"/>
          </a:p>
          <a:p>
            <a:r>
              <a:rPr lang="en-US" sz="2000" b="1" dirty="0"/>
              <a:t>	</a:t>
            </a:r>
            <a:r>
              <a:rPr lang="en-US" sz="2000" b="1" dirty="0" smtClean="0"/>
              <a:t>- The </a:t>
            </a:r>
            <a:r>
              <a:rPr lang="en-US" sz="2000" b="1" dirty="0"/>
              <a:t>average width expansion was 2.6</a:t>
            </a:r>
            <a:r>
              <a:rPr lang="en-US" sz="2000" b="1" dirty="0" smtClean="0"/>
              <a:t>% ± 0.2%</a:t>
            </a:r>
          </a:p>
          <a:p>
            <a:r>
              <a:rPr lang="en-US" sz="2000" b="1" dirty="0"/>
              <a:t>	</a:t>
            </a:r>
            <a:r>
              <a:rPr lang="en-US" sz="2000" b="1" dirty="0" smtClean="0"/>
              <a:t>- The </a:t>
            </a:r>
            <a:r>
              <a:rPr lang="en-US" sz="2000" b="1" dirty="0"/>
              <a:t>average mid-thickness expansion was 3.9</a:t>
            </a:r>
            <a:r>
              <a:rPr lang="en-US" sz="2000" b="1" dirty="0" smtClean="0"/>
              <a:t>% ± 0.5%</a:t>
            </a:r>
          </a:p>
          <a:p>
            <a:r>
              <a:rPr lang="en-US" sz="2000" b="1" dirty="0"/>
              <a:t>	</a:t>
            </a:r>
            <a:r>
              <a:rPr lang="en-US" sz="2000" b="1" dirty="0" smtClean="0"/>
              <a:t>- The </a:t>
            </a:r>
            <a:r>
              <a:rPr lang="en-US" sz="2000" b="1" dirty="0"/>
              <a:t>average length decrease was 0.3</a:t>
            </a:r>
            <a:r>
              <a:rPr lang="en-US" sz="2000" b="1" dirty="0" smtClean="0"/>
              <a:t>%</a:t>
            </a:r>
          </a:p>
        </p:txBody>
      </p:sp>
      <p:sp>
        <p:nvSpPr>
          <p:cNvPr id="4" name="Slide Number Placeholder 3"/>
          <p:cNvSpPr>
            <a:spLocks noGrp="1"/>
          </p:cNvSpPr>
          <p:nvPr>
            <p:ph type="sldNum" sz="quarter" idx="12"/>
          </p:nvPr>
        </p:nvSpPr>
        <p:spPr>
          <a:xfrm>
            <a:off x="6858000" y="6356350"/>
            <a:ext cx="2133600" cy="365125"/>
          </a:xfrm>
        </p:spPr>
        <p:txBody>
          <a:bodyPr/>
          <a:lstStyle/>
          <a:p>
            <a:fld id="{3658CCF5-175B-4441-B806-E30A073FE22E}" type="slidenum">
              <a:rPr lang="en-US" sz="1600" smtClean="0"/>
              <a:pPr/>
              <a:t>9</a:t>
            </a:fld>
            <a:endParaRPr lang="en-US" sz="1600" dirty="0"/>
          </a:p>
        </p:txBody>
      </p:sp>
      <p:graphicFrame>
        <p:nvGraphicFramePr>
          <p:cNvPr id="10" name="Table 9"/>
          <p:cNvGraphicFramePr>
            <a:graphicFrameLocks noGrp="1"/>
          </p:cNvGraphicFramePr>
          <p:nvPr>
            <p:extLst>
              <p:ext uri="{D42A27DB-BD31-4B8C-83A1-F6EECF244321}">
                <p14:modId xmlns:p14="http://schemas.microsoft.com/office/powerpoint/2010/main" val="3497625453"/>
              </p:ext>
            </p:extLst>
          </p:nvPr>
        </p:nvGraphicFramePr>
        <p:xfrm>
          <a:off x="476440" y="5495155"/>
          <a:ext cx="7832272" cy="664210"/>
        </p:xfrm>
        <a:graphic>
          <a:graphicData uri="http://schemas.openxmlformats.org/drawingml/2006/table">
            <a:tbl>
              <a:tblPr>
                <a:tableStyleId>{5C22544A-7EE6-4342-B048-85BDC9FD1C3A}</a:tableStyleId>
              </a:tblPr>
              <a:tblGrid>
                <a:gridCol w="7832272"/>
              </a:tblGrid>
              <a:tr h="343991">
                <a:tc>
                  <a:txBody>
                    <a:bodyPr/>
                    <a:lstStyle/>
                    <a:p>
                      <a:pPr marL="0" marR="0" algn="just">
                        <a:spcBef>
                          <a:spcPts val="0"/>
                        </a:spcBef>
                        <a:spcAft>
                          <a:spcPts val="0"/>
                        </a:spcAft>
                      </a:pPr>
                      <a:r>
                        <a:rPr lang="en-US" sz="1400" b="1" i="1" kern="1400" dirty="0" smtClean="0">
                          <a:effectLst/>
                          <a:latin typeface="+mj-lt"/>
                        </a:rPr>
                        <a:t>N. Andreev et al., “Volume expansion of Nb</a:t>
                      </a:r>
                      <a:r>
                        <a:rPr lang="en-US" sz="1400" b="1" i="1" kern="1400" baseline="-25000" dirty="0" smtClean="0">
                          <a:effectLst/>
                          <a:latin typeface="+mj-lt"/>
                        </a:rPr>
                        <a:t>3</a:t>
                      </a:r>
                      <a:r>
                        <a:rPr lang="en-US" sz="1400" b="1" i="1" kern="1400" dirty="0" smtClean="0">
                          <a:effectLst/>
                          <a:latin typeface="+mj-lt"/>
                        </a:rPr>
                        <a:t>Sn strands and cables during heat treatment”, Advances in Cryogenic Engineering, V. 48, AIP, V. 614, pp. 941-948 (2002).</a:t>
                      </a:r>
                      <a:endParaRPr lang="en-US" sz="1400" b="1" i="1" kern="1400" dirty="0">
                        <a:effectLst/>
                        <a:latin typeface="Calibri" pitchFamily="34" charset="0"/>
                        <a:ea typeface="Times New Roman"/>
                        <a:cs typeface="Calibri" pitchFamily="34" charset="0"/>
                      </a:endParaRPr>
                    </a:p>
                  </a:txBody>
                  <a:tcPr marL="118745" marR="118745" marT="118745" marB="118745"/>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418925594"/>
              </p:ext>
            </p:extLst>
          </p:nvPr>
        </p:nvGraphicFramePr>
        <p:xfrm>
          <a:off x="438877" y="6109515"/>
          <a:ext cx="7832272" cy="664210"/>
        </p:xfrm>
        <a:graphic>
          <a:graphicData uri="http://schemas.openxmlformats.org/drawingml/2006/table">
            <a:tbl>
              <a:tblPr>
                <a:tableStyleId>{5C22544A-7EE6-4342-B048-85BDC9FD1C3A}</a:tableStyleId>
              </a:tblPr>
              <a:tblGrid>
                <a:gridCol w="7832272"/>
              </a:tblGrid>
              <a:tr h="643845">
                <a:tc>
                  <a:txBody>
                    <a:bodyPr/>
                    <a:lstStyle/>
                    <a:p>
                      <a:pPr marL="0" marR="0" algn="just">
                        <a:spcBef>
                          <a:spcPts val="0"/>
                        </a:spcBef>
                        <a:spcAft>
                          <a:spcPts val="0"/>
                        </a:spcAft>
                      </a:pPr>
                      <a:r>
                        <a:rPr lang="en-US" sz="1400" b="1" i="1" kern="1400" dirty="0" smtClean="0">
                          <a:effectLst/>
                          <a:latin typeface="+mj-lt"/>
                        </a:rPr>
                        <a:t>E.</a:t>
                      </a:r>
                      <a:r>
                        <a:rPr lang="en-US" sz="1400" b="1" i="1" kern="1400" baseline="0" dirty="0" smtClean="0">
                          <a:effectLst/>
                          <a:latin typeface="+mj-lt"/>
                        </a:rPr>
                        <a:t> Barzi et al., </a:t>
                      </a:r>
                      <a:r>
                        <a:rPr lang="en-US" sz="1400" b="1" i="1" kern="1400" dirty="0" smtClean="0">
                          <a:effectLst/>
                          <a:latin typeface="+mj-lt"/>
                        </a:rPr>
                        <a:t>“Development and Fabrication of Nb</a:t>
                      </a:r>
                      <a:r>
                        <a:rPr lang="en-US" sz="1400" b="1" i="1" kern="1400" baseline="-25000" dirty="0" smtClean="0">
                          <a:effectLst/>
                          <a:latin typeface="+mj-lt"/>
                        </a:rPr>
                        <a:t>3</a:t>
                      </a:r>
                      <a:r>
                        <a:rPr lang="en-US" sz="1400" b="1" i="1" kern="1400" dirty="0" smtClean="0">
                          <a:effectLst/>
                          <a:latin typeface="+mj-lt"/>
                        </a:rPr>
                        <a:t>Sn Rutherford Cable for the 11 T DS Dipole Demonstration Model”, IEEE Trans. Appl. Sup., V. 22, No. 3, pp. 6000805 (2012).</a:t>
                      </a:r>
                      <a:endParaRPr lang="en-US" sz="1400" b="1" i="1" kern="1400" dirty="0">
                        <a:effectLst/>
                        <a:latin typeface="Calibri" pitchFamily="34" charset="0"/>
                        <a:ea typeface="Times New Roman"/>
                        <a:cs typeface="Calibri" pitchFamily="34" charset="0"/>
                      </a:endParaRPr>
                    </a:p>
                  </a:txBody>
                  <a:tcPr marL="118745" marR="118745" marT="118745" marB="118745"/>
                </a:tc>
              </a:tr>
            </a:tbl>
          </a:graphicData>
        </a:graphic>
      </p:graphicFrame>
    </p:spTree>
    <p:extLst>
      <p:ext uri="{BB962C8B-B14F-4D97-AF65-F5344CB8AC3E}">
        <p14:creationId xmlns:p14="http://schemas.microsoft.com/office/powerpoint/2010/main" val="15715873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50297</TotalTime>
  <Words>2051</Words>
  <Application>Microsoft Office PowerPoint</Application>
  <PresentationFormat>On-screen Show (4:3)</PresentationFormat>
  <Paragraphs>410</Paragraphs>
  <Slides>27</Slides>
  <Notes>14</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6" baseType="lpstr">
      <vt:lpstr>Arial</vt:lpstr>
      <vt:lpstr>Bodoni MT Black</vt:lpstr>
      <vt:lpstr>Calibri</vt:lpstr>
      <vt:lpstr>Comic Sans MS</vt:lpstr>
      <vt:lpstr>Symbol</vt:lpstr>
      <vt:lpstr>Times New Roman</vt:lpstr>
      <vt:lpstr>Wingdings</vt:lpstr>
      <vt:lpstr>Office Theme</vt:lpstr>
      <vt:lpstr>Bitmap Image</vt:lpstr>
      <vt:lpstr>Conductor and Cable development at FNAL</vt:lpstr>
      <vt:lpstr>Outline</vt:lpstr>
      <vt:lpstr>PowerPoint Presentation</vt:lpstr>
      <vt:lpstr>PowerPoint Presentation</vt:lpstr>
      <vt:lpstr>Test of 108/127 RRP Cable DM-CF-01-0b (MBHSP01) with SC Transformer</vt:lpstr>
      <vt:lpstr>PowerPoint Presentation</vt:lpstr>
      <vt:lpstr>PowerPoint Presentation</vt:lpstr>
      <vt:lpstr>Example of Cable Measurements</vt:lpstr>
      <vt:lpstr>Cable Expansion for Tooling Design</vt:lpstr>
      <vt:lpstr>PowerPoint Presentation</vt:lpstr>
      <vt:lpstr>Specs v.1  v.2 for Cable Production</vt:lpstr>
      <vt:lpstr>PowerPoint Presentation</vt:lpstr>
      <vt:lpstr>PowerPoint Presentation</vt:lpstr>
      <vt:lpstr>PowerPoint Presentation</vt:lpstr>
      <vt:lpstr>Examples of Collaboration with CERN</vt:lpstr>
      <vt:lpstr>Cables used for 1-pass Successful Commissioning</vt:lpstr>
      <vt:lpstr>PowerPoint Presentation</vt:lpstr>
      <vt:lpstr>Backup Slides</vt:lpstr>
      <vt:lpstr>RRP Wires</vt:lpstr>
      <vt:lpstr>PowerPoint Presentation</vt:lpstr>
      <vt:lpstr>Data Acquisition</vt:lpstr>
      <vt:lpstr>Cable Cross Sections for Microscopic Analysis</vt:lpstr>
      <vt:lpstr>Example of Analysis</vt:lpstr>
      <vt:lpstr>Self-Field Calculations for Cable Test</vt:lpstr>
      <vt:lpstr>PowerPoint Presentation</vt:lpstr>
      <vt:lpstr>PowerPoint Presentation</vt:lpstr>
      <vt:lpstr>PowerPoint Presentation</vt:lpstr>
    </vt:vector>
  </TitlesOfParts>
  <Company>Fermilab</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DOE Run II Review</dc:title>
  <dc:creator>Stephen D. Holmes</dc:creator>
  <cp:lastModifiedBy>Emanuela Z. Barzi x3446 10965N</cp:lastModifiedBy>
  <cp:revision>1320</cp:revision>
  <cp:lastPrinted>2000-07-21T03:06:40Z</cp:lastPrinted>
  <dcterms:created xsi:type="dcterms:W3CDTF">1999-04-11T17:59:44Z</dcterms:created>
  <dcterms:modified xsi:type="dcterms:W3CDTF">2015-09-21T15:10:40Z</dcterms:modified>
</cp:coreProperties>
</file>