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60" r:id="rId3"/>
    <p:sldId id="261" r:id="rId4"/>
    <p:sldId id="258" r:id="rId5"/>
    <p:sldId id="269" r:id="rId6"/>
    <p:sldId id="270" r:id="rId7"/>
    <p:sldId id="262" r:id="rId8"/>
    <p:sldId id="263" r:id="rId9"/>
    <p:sldId id="264" r:id="rId10"/>
    <p:sldId id="265" r:id="rId11"/>
    <p:sldId id="282" r:id="rId12"/>
    <p:sldId id="266" r:id="rId13"/>
    <p:sldId id="283" r:id="rId14"/>
    <p:sldId id="267" r:id="rId15"/>
    <p:sldId id="280" r:id="rId16"/>
    <p:sldId id="271" r:id="rId17"/>
    <p:sldId id="272" r:id="rId18"/>
    <p:sldId id="281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548" autoAdjust="0"/>
  </p:normalViewPr>
  <p:slideViewPr>
    <p:cSldViewPr snapToGrid="0" snapToObjects="1">
      <p:cViewPr>
        <p:scale>
          <a:sx n="150" d="100"/>
          <a:sy n="150" d="100"/>
        </p:scale>
        <p:origin x="-72" y="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work\&#26032;&#24314;%20Microsoft%20Excel%20&#24037;&#20316;&#34920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work\&#26032;&#24314;%20Microsoft%20Excel%20&#24037;&#20316;&#34920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Current Decay</a:t>
            </a:r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spPr>
        <a:noFill/>
        <a:ln>
          <a:noFill/>
        </a:ln>
        <a:effectLst/>
      </c:spPr>
    </c:title>
    <c:plotArea>
      <c:layout/>
      <c:scatterChart>
        <c:scatterStyle val="smoothMarker"/>
        <c:ser>
          <c:idx val="0"/>
          <c:order val="0"/>
          <c:tx>
            <c:strRef>
              <c:f>Sheet1!$B$1</c:f>
              <c:strCache>
                <c:ptCount val="1"/>
                <c:pt idx="0">
                  <c:v>C1_I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Sheet1!$A$2:$A$1002</c:f>
              <c:numCache>
                <c:formatCode>General</c:formatCode>
                <c:ptCount val="1001"/>
                <c:pt idx="0">
                  <c:v>0</c:v>
                </c:pt>
                <c:pt idx="1">
                  <c:v>2.0000000000000004E-2</c:v>
                </c:pt>
                <c:pt idx="2">
                  <c:v>4.0000000000000008E-2</c:v>
                </c:pt>
                <c:pt idx="3">
                  <c:v>6.0000000000000012E-2</c:v>
                </c:pt>
                <c:pt idx="4">
                  <c:v>8.0000000000000016E-2</c:v>
                </c:pt>
                <c:pt idx="5">
                  <c:v>0.1</c:v>
                </c:pt>
                <c:pt idx="6">
                  <c:v>0.12000000000000001</c:v>
                </c:pt>
                <c:pt idx="7">
                  <c:v>0.14000000000000001</c:v>
                </c:pt>
                <c:pt idx="8">
                  <c:v>0.16000000000000003</c:v>
                </c:pt>
                <c:pt idx="9">
                  <c:v>0.18000000000000002</c:v>
                </c:pt>
                <c:pt idx="10">
                  <c:v>0.2</c:v>
                </c:pt>
                <c:pt idx="11">
                  <c:v>0.22000000000000003</c:v>
                </c:pt>
                <c:pt idx="12">
                  <c:v>0.24000000000000002</c:v>
                </c:pt>
                <c:pt idx="13">
                  <c:v>0.26</c:v>
                </c:pt>
                <c:pt idx="14">
                  <c:v>0.28000000000000003</c:v>
                </c:pt>
                <c:pt idx="15">
                  <c:v>0.30000000000000004</c:v>
                </c:pt>
                <c:pt idx="16">
                  <c:v>0.32000000000000006</c:v>
                </c:pt>
                <c:pt idx="17">
                  <c:v>0.34000000000000008</c:v>
                </c:pt>
                <c:pt idx="18">
                  <c:v>0.36000000000000004</c:v>
                </c:pt>
                <c:pt idx="19">
                  <c:v>0.38000000000000006</c:v>
                </c:pt>
                <c:pt idx="20">
                  <c:v>0.4</c:v>
                </c:pt>
                <c:pt idx="21">
                  <c:v>0.42000000000000004</c:v>
                </c:pt>
                <c:pt idx="22">
                  <c:v>0.44000000000000006</c:v>
                </c:pt>
                <c:pt idx="23">
                  <c:v>0.46</c:v>
                </c:pt>
                <c:pt idx="24">
                  <c:v>0.48000000000000004</c:v>
                </c:pt>
                <c:pt idx="25">
                  <c:v>0.5</c:v>
                </c:pt>
                <c:pt idx="26">
                  <c:v>0.52</c:v>
                </c:pt>
                <c:pt idx="27">
                  <c:v>0.54</c:v>
                </c:pt>
                <c:pt idx="28">
                  <c:v>0.56000000000000005</c:v>
                </c:pt>
                <c:pt idx="29">
                  <c:v>0.58000000000000007</c:v>
                </c:pt>
                <c:pt idx="30">
                  <c:v>0.60000000000000009</c:v>
                </c:pt>
                <c:pt idx="31">
                  <c:v>0.62000000000000011</c:v>
                </c:pt>
                <c:pt idx="32">
                  <c:v>0.64000000000000012</c:v>
                </c:pt>
                <c:pt idx="33">
                  <c:v>0.66000000000000014</c:v>
                </c:pt>
                <c:pt idx="34">
                  <c:v>0.68000000000000016</c:v>
                </c:pt>
                <c:pt idx="35">
                  <c:v>0.70000000000000007</c:v>
                </c:pt>
                <c:pt idx="36">
                  <c:v>0.72000000000000008</c:v>
                </c:pt>
                <c:pt idx="37">
                  <c:v>0.7400000000000001</c:v>
                </c:pt>
                <c:pt idx="38">
                  <c:v>0.76000000000000012</c:v>
                </c:pt>
                <c:pt idx="39">
                  <c:v>0.78</c:v>
                </c:pt>
                <c:pt idx="40">
                  <c:v>0.8</c:v>
                </c:pt>
                <c:pt idx="41">
                  <c:v>0.82000000000000006</c:v>
                </c:pt>
                <c:pt idx="42">
                  <c:v>0.84000000000000008</c:v>
                </c:pt>
                <c:pt idx="43">
                  <c:v>0.8600000000000001</c:v>
                </c:pt>
                <c:pt idx="44">
                  <c:v>0.88000000000000012</c:v>
                </c:pt>
                <c:pt idx="45">
                  <c:v>0.9</c:v>
                </c:pt>
                <c:pt idx="46">
                  <c:v>0.92</c:v>
                </c:pt>
                <c:pt idx="47">
                  <c:v>0.94000000000000006</c:v>
                </c:pt>
                <c:pt idx="48">
                  <c:v>0.96000000000000008</c:v>
                </c:pt>
                <c:pt idx="49">
                  <c:v>0.98</c:v>
                </c:pt>
                <c:pt idx="50">
                  <c:v>1</c:v>
                </c:pt>
                <c:pt idx="51">
                  <c:v>1.02</c:v>
                </c:pt>
                <c:pt idx="52">
                  <c:v>1.04</c:v>
                </c:pt>
                <c:pt idx="53">
                  <c:v>1.06</c:v>
                </c:pt>
                <c:pt idx="54">
                  <c:v>1.08</c:v>
                </c:pt>
                <c:pt idx="55">
                  <c:v>1.1000000000000001</c:v>
                </c:pt>
                <c:pt idx="56">
                  <c:v>1.1200000000000001</c:v>
                </c:pt>
                <c:pt idx="57">
                  <c:v>1.1400000000000001</c:v>
                </c:pt>
                <c:pt idx="58">
                  <c:v>1.1600000000000001</c:v>
                </c:pt>
                <c:pt idx="59">
                  <c:v>1.1800000000000002</c:v>
                </c:pt>
                <c:pt idx="60">
                  <c:v>1.2</c:v>
                </c:pt>
                <c:pt idx="61">
                  <c:v>1.22</c:v>
                </c:pt>
                <c:pt idx="62">
                  <c:v>1.24</c:v>
                </c:pt>
                <c:pt idx="63">
                  <c:v>1.26</c:v>
                </c:pt>
                <c:pt idx="64">
                  <c:v>1.28</c:v>
                </c:pt>
                <c:pt idx="65">
                  <c:v>1.3</c:v>
                </c:pt>
                <c:pt idx="66">
                  <c:v>1.32</c:v>
                </c:pt>
                <c:pt idx="67">
                  <c:v>1.34</c:v>
                </c:pt>
                <c:pt idx="68">
                  <c:v>1.36</c:v>
                </c:pt>
                <c:pt idx="69">
                  <c:v>1.3800000000000001</c:v>
                </c:pt>
                <c:pt idx="70">
                  <c:v>1.4</c:v>
                </c:pt>
                <c:pt idx="71">
                  <c:v>1.42</c:v>
                </c:pt>
                <c:pt idx="72">
                  <c:v>1.44</c:v>
                </c:pt>
                <c:pt idx="73">
                  <c:v>1.46</c:v>
                </c:pt>
                <c:pt idx="74">
                  <c:v>1.48</c:v>
                </c:pt>
                <c:pt idx="75">
                  <c:v>1.5</c:v>
                </c:pt>
                <c:pt idx="76">
                  <c:v>1.52</c:v>
                </c:pt>
                <c:pt idx="77">
                  <c:v>1.54</c:v>
                </c:pt>
                <c:pt idx="78">
                  <c:v>1.56</c:v>
                </c:pt>
                <c:pt idx="79">
                  <c:v>1.58</c:v>
                </c:pt>
                <c:pt idx="80">
                  <c:v>1.6</c:v>
                </c:pt>
                <c:pt idx="81">
                  <c:v>1.62</c:v>
                </c:pt>
                <c:pt idx="82">
                  <c:v>1.6400000000000001</c:v>
                </c:pt>
                <c:pt idx="83">
                  <c:v>1.6600000000000001</c:v>
                </c:pt>
                <c:pt idx="84">
                  <c:v>1.6800000000000002</c:v>
                </c:pt>
                <c:pt idx="85">
                  <c:v>1.7000000000000002</c:v>
                </c:pt>
                <c:pt idx="86">
                  <c:v>1.7200000000000002</c:v>
                </c:pt>
                <c:pt idx="87">
                  <c:v>1.7400000000000002</c:v>
                </c:pt>
                <c:pt idx="88">
                  <c:v>1.7600000000000002</c:v>
                </c:pt>
                <c:pt idx="89">
                  <c:v>1.7800000000000002</c:v>
                </c:pt>
                <c:pt idx="90">
                  <c:v>1.8</c:v>
                </c:pt>
                <c:pt idx="91">
                  <c:v>1.82</c:v>
                </c:pt>
                <c:pt idx="92">
                  <c:v>1.84</c:v>
                </c:pt>
                <c:pt idx="93">
                  <c:v>1.86</c:v>
                </c:pt>
                <c:pt idx="94">
                  <c:v>1.8800000000000001</c:v>
                </c:pt>
                <c:pt idx="95">
                  <c:v>1.9</c:v>
                </c:pt>
                <c:pt idx="96">
                  <c:v>1.92</c:v>
                </c:pt>
                <c:pt idx="97">
                  <c:v>1.94</c:v>
                </c:pt>
                <c:pt idx="98">
                  <c:v>1.96</c:v>
                </c:pt>
                <c:pt idx="99">
                  <c:v>1.98</c:v>
                </c:pt>
                <c:pt idx="100">
                  <c:v>2</c:v>
                </c:pt>
                <c:pt idx="101">
                  <c:v>2.02</c:v>
                </c:pt>
                <c:pt idx="102">
                  <c:v>2.04</c:v>
                </c:pt>
                <c:pt idx="103">
                  <c:v>2.06</c:v>
                </c:pt>
                <c:pt idx="104">
                  <c:v>2.08</c:v>
                </c:pt>
                <c:pt idx="105">
                  <c:v>2.1</c:v>
                </c:pt>
                <c:pt idx="106">
                  <c:v>2.12</c:v>
                </c:pt>
                <c:pt idx="107">
                  <c:v>2.14</c:v>
                </c:pt>
                <c:pt idx="108">
                  <c:v>2.16</c:v>
                </c:pt>
                <c:pt idx="109">
                  <c:v>2.1800000000000002</c:v>
                </c:pt>
                <c:pt idx="110">
                  <c:v>2.2000000000000002</c:v>
                </c:pt>
                <c:pt idx="111">
                  <c:v>2.2200000000000002</c:v>
                </c:pt>
                <c:pt idx="112">
                  <c:v>2.2400000000000002</c:v>
                </c:pt>
                <c:pt idx="113">
                  <c:v>2.2600000000000002</c:v>
                </c:pt>
                <c:pt idx="114">
                  <c:v>2.2800000000000002</c:v>
                </c:pt>
                <c:pt idx="115">
                  <c:v>2.2999999999999998</c:v>
                </c:pt>
                <c:pt idx="116">
                  <c:v>2.3199999999999976</c:v>
                </c:pt>
                <c:pt idx="117">
                  <c:v>2.34</c:v>
                </c:pt>
                <c:pt idx="118">
                  <c:v>2.36</c:v>
                </c:pt>
                <c:pt idx="119">
                  <c:v>2.38</c:v>
                </c:pt>
                <c:pt idx="120">
                  <c:v>2.4</c:v>
                </c:pt>
                <c:pt idx="121">
                  <c:v>2.42</c:v>
                </c:pt>
                <c:pt idx="122">
                  <c:v>2.44</c:v>
                </c:pt>
                <c:pt idx="123">
                  <c:v>2.46</c:v>
                </c:pt>
                <c:pt idx="124">
                  <c:v>2.48</c:v>
                </c:pt>
                <c:pt idx="125">
                  <c:v>2.5</c:v>
                </c:pt>
                <c:pt idx="126">
                  <c:v>2.52</c:v>
                </c:pt>
                <c:pt idx="127">
                  <c:v>2.54</c:v>
                </c:pt>
                <c:pt idx="128">
                  <c:v>2.56</c:v>
                </c:pt>
                <c:pt idx="129">
                  <c:v>2.58</c:v>
                </c:pt>
                <c:pt idx="130">
                  <c:v>2.6</c:v>
                </c:pt>
                <c:pt idx="131">
                  <c:v>2.62</c:v>
                </c:pt>
                <c:pt idx="132">
                  <c:v>2.64</c:v>
                </c:pt>
                <c:pt idx="133">
                  <c:v>2.66</c:v>
                </c:pt>
                <c:pt idx="134">
                  <c:v>2.68</c:v>
                </c:pt>
                <c:pt idx="135">
                  <c:v>2.7</c:v>
                </c:pt>
                <c:pt idx="136">
                  <c:v>2.72</c:v>
                </c:pt>
                <c:pt idx="137">
                  <c:v>2.74</c:v>
                </c:pt>
                <c:pt idx="138">
                  <c:v>2.7600000000000002</c:v>
                </c:pt>
                <c:pt idx="139">
                  <c:v>2.7800000000000002</c:v>
                </c:pt>
                <c:pt idx="140">
                  <c:v>2.8</c:v>
                </c:pt>
                <c:pt idx="141">
                  <c:v>2.82</c:v>
                </c:pt>
                <c:pt idx="142">
                  <c:v>2.84</c:v>
                </c:pt>
                <c:pt idx="143">
                  <c:v>2.86</c:v>
                </c:pt>
                <c:pt idx="144">
                  <c:v>2.88</c:v>
                </c:pt>
                <c:pt idx="145">
                  <c:v>2.9</c:v>
                </c:pt>
                <c:pt idx="146">
                  <c:v>2.92</c:v>
                </c:pt>
                <c:pt idx="147">
                  <c:v>2.94</c:v>
                </c:pt>
                <c:pt idx="148">
                  <c:v>2.96</c:v>
                </c:pt>
                <c:pt idx="149">
                  <c:v>2.98</c:v>
                </c:pt>
                <c:pt idx="150">
                  <c:v>3</c:v>
                </c:pt>
                <c:pt idx="151">
                  <c:v>3.02</c:v>
                </c:pt>
                <c:pt idx="152">
                  <c:v>3.04</c:v>
                </c:pt>
                <c:pt idx="153">
                  <c:v>3.06</c:v>
                </c:pt>
                <c:pt idx="154">
                  <c:v>3.08</c:v>
                </c:pt>
                <c:pt idx="155">
                  <c:v>3.1</c:v>
                </c:pt>
                <c:pt idx="156">
                  <c:v>3.12</c:v>
                </c:pt>
                <c:pt idx="157">
                  <c:v>3.14</c:v>
                </c:pt>
                <c:pt idx="158">
                  <c:v>3.16</c:v>
                </c:pt>
                <c:pt idx="159">
                  <c:v>3.18</c:v>
                </c:pt>
                <c:pt idx="160">
                  <c:v>3.2</c:v>
                </c:pt>
                <c:pt idx="161">
                  <c:v>3.22</c:v>
                </c:pt>
                <c:pt idx="162">
                  <c:v>3.24</c:v>
                </c:pt>
                <c:pt idx="163">
                  <c:v>3.2600000000000002</c:v>
                </c:pt>
                <c:pt idx="164">
                  <c:v>3.2800000000000002</c:v>
                </c:pt>
                <c:pt idx="165">
                  <c:v>3.3</c:v>
                </c:pt>
                <c:pt idx="166">
                  <c:v>3.32</c:v>
                </c:pt>
                <c:pt idx="167">
                  <c:v>3.34</c:v>
                </c:pt>
                <c:pt idx="168">
                  <c:v>3.36</c:v>
                </c:pt>
                <c:pt idx="169">
                  <c:v>3.38</c:v>
                </c:pt>
                <c:pt idx="170">
                  <c:v>3.4</c:v>
                </c:pt>
                <c:pt idx="171">
                  <c:v>3.42</c:v>
                </c:pt>
                <c:pt idx="172">
                  <c:v>3.44</c:v>
                </c:pt>
                <c:pt idx="173">
                  <c:v>3.46</c:v>
                </c:pt>
                <c:pt idx="174">
                  <c:v>3.48</c:v>
                </c:pt>
                <c:pt idx="175">
                  <c:v>3.5</c:v>
                </c:pt>
                <c:pt idx="176">
                  <c:v>3.52</c:v>
                </c:pt>
                <c:pt idx="177">
                  <c:v>3.54</c:v>
                </c:pt>
                <c:pt idx="178">
                  <c:v>3.56</c:v>
                </c:pt>
                <c:pt idx="179">
                  <c:v>3.58</c:v>
                </c:pt>
                <c:pt idx="180">
                  <c:v>3.6</c:v>
                </c:pt>
                <c:pt idx="181">
                  <c:v>3.62</c:v>
                </c:pt>
                <c:pt idx="182">
                  <c:v>3.64</c:v>
                </c:pt>
                <c:pt idx="183">
                  <c:v>3.66</c:v>
                </c:pt>
                <c:pt idx="184">
                  <c:v>3.68</c:v>
                </c:pt>
                <c:pt idx="185">
                  <c:v>3.7</c:v>
                </c:pt>
                <c:pt idx="186">
                  <c:v>3.72</c:v>
                </c:pt>
                <c:pt idx="187">
                  <c:v>3.74</c:v>
                </c:pt>
                <c:pt idx="188">
                  <c:v>3.7600000000000002</c:v>
                </c:pt>
                <c:pt idx="189">
                  <c:v>3.7800000000000002</c:v>
                </c:pt>
                <c:pt idx="190">
                  <c:v>3.8</c:v>
                </c:pt>
                <c:pt idx="191">
                  <c:v>3.82</c:v>
                </c:pt>
                <c:pt idx="192">
                  <c:v>3.84</c:v>
                </c:pt>
                <c:pt idx="193">
                  <c:v>3.86</c:v>
                </c:pt>
                <c:pt idx="194">
                  <c:v>3.88</c:v>
                </c:pt>
                <c:pt idx="195">
                  <c:v>3.9</c:v>
                </c:pt>
                <c:pt idx="196">
                  <c:v>3.92</c:v>
                </c:pt>
                <c:pt idx="197">
                  <c:v>3.94</c:v>
                </c:pt>
                <c:pt idx="198">
                  <c:v>3.96</c:v>
                </c:pt>
                <c:pt idx="199">
                  <c:v>3.98</c:v>
                </c:pt>
                <c:pt idx="200">
                  <c:v>4</c:v>
                </c:pt>
                <c:pt idx="201">
                  <c:v>4.0199999999999996</c:v>
                </c:pt>
                <c:pt idx="202">
                  <c:v>4.04</c:v>
                </c:pt>
                <c:pt idx="203">
                  <c:v>4.0599999999999996</c:v>
                </c:pt>
                <c:pt idx="204">
                  <c:v>4.08</c:v>
                </c:pt>
                <c:pt idx="205">
                  <c:v>4.0999999999999996</c:v>
                </c:pt>
                <c:pt idx="206">
                  <c:v>4.1199999999999966</c:v>
                </c:pt>
                <c:pt idx="207">
                  <c:v>4.1399999999999997</c:v>
                </c:pt>
                <c:pt idx="208">
                  <c:v>4.1599999999999966</c:v>
                </c:pt>
                <c:pt idx="209">
                  <c:v>4.18</c:v>
                </c:pt>
                <c:pt idx="210">
                  <c:v>4.2</c:v>
                </c:pt>
                <c:pt idx="211">
                  <c:v>4.22</c:v>
                </c:pt>
                <c:pt idx="212">
                  <c:v>4.24</c:v>
                </c:pt>
                <c:pt idx="213">
                  <c:v>4.26</c:v>
                </c:pt>
                <c:pt idx="214">
                  <c:v>4.28</c:v>
                </c:pt>
                <c:pt idx="215">
                  <c:v>4.3</c:v>
                </c:pt>
                <c:pt idx="216">
                  <c:v>4.3199999999999976</c:v>
                </c:pt>
                <c:pt idx="217">
                  <c:v>4.34</c:v>
                </c:pt>
                <c:pt idx="218">
                  <c:v>4.3599999999999977</c:v>
                </c:pt>
                <c:pt idx="219">
                  <c:v>4.38</c:v>
                </c:pt>
                <c:pt idx="220">
                  <c:v>4.4000000000000004</c:v>
                </c:pt>
                <c:pt idx="221">
                  <c:v>4.42</c:v>
                </c:pt>
                <c:pt idx="222">
                  <c:v>4.4400000000000004</c:v>
                </c:pt>
                <c:pt idx="223">
                  <c:v>4.46</c:v>
                </c:pt>
                <c:pt idx="224">
                  <c:v>4.4800000000000004</c:v>
                </c:pt>
                <c:pt idx="225">
                  <c:v>4.5</c:v>
                </c:pt>
                <c:pt idx="226">
                  <c:v>4.5199999999999996</c:v>
                </c:pt>
                <c:pt idx="227">
                  <c:v>4.54</c:v>
                </c:pt>
                <c:pt idx="228">
                  <c:v>4.5599999999999996</c:v>
                </c:pt>
                <c:pt idx="229">
                  <c:v>4.58</c:v>
                </c:pt>
                <c:pt idx="230">
                  <c:v>4.5999999999999996</c:v>
                </c:pt>
                <c:pt idx="231">
                  <c:v>4.6199999999999957</c:v>
                </c:pt>
                <c:pt idx="232">
                  <c:v>4.6399999999999997</c:v>
                </c:pt>
                <c:pt idx="233">
                  <c:v>4.6599999999999957</c:v>
                </c:pt>
                <c:pt idx="234">
                  <c:v>4.68</c:v>
                </c:pt>
                <c:pt idx="235">
                  <c:v>4.7</c:v>
                </c:pt>
                <c:pt idx="236">
                  <c:v>4.72</c:v>
                </c:pt>
                <c:pt idx="237">
                  <c:v>4.74</c:v>
                </c:pt>
                <c:pt idx="238">
                  <c:v>4.76</c:v>
                </c:pt>
                <c:pt idx="239">
                  <c:v>4.78</c:v>
                </c:pt>
                <c:pt idx="240">
                  <c:v>4.8</c:v>
                </c:pt>
                <c:pt idx="241">
                  <c:v>4.8199999999999976</c:v>
                </c:pt>
                <c:pt idx="242">
                  <c:v>4.84</c:v>
                </c:pt>
                <c:pt idx="243">
                  <c:v>4.8599999999999977</c:v>
                </c:pt>
                <c:pt idx="244">
                  <c:v>4.88</c:v>
                </c:pt>
                <c:pt idx="245">
                  <c:v>4.9000000000000004</c:v>
                </c:pt>
                <c:pt idx="246">
                  <c:v>4.92</c:v>
                </c:pt>
                <c:pt idx="247">
                  <c:v>4.9400000000000004</c:v>
                </c:pt>
                <c:pt idx="248">
                  <c:v>4.96</c:v>
                </c:pt>
                <c:pt idx="249">
                  <c:v>4.9800000000000004</c:v>
                </c:pt>
                <c:pt idx="250">
                  <c:v>5</c:v>
                </c:pt>
                <c:pt idx="251">
                  <c:v>5.0199999999999996</c:v>
                </c:pt>
                <c:pt idx="252">
                  <c:v>5.04</c:v>
                </c:pt>
                <c:pt idx="253">
                  <c:v>5.0599999999999996</c:v>
                </c:pt>
                <c:pt idx="254">
                  <c:v>5.08</c:v>
                </c:pt>
                <c:pt idx="255">
                  <c:v>5.0999999999999996</c:v>
                </c:pt>
                <c:pt idx="256">
                  <c:v>5.1199999999999966</c:v>
                </c:pt>
                <c:pt idx="257">
                  <c:v>5.14</c:v>
                </c:pt>
                <c:pt idx="258">
                  <c:v>5.1599999999999966</c:v>
                </c:pt>
                <c:pt idx="259">
                  <c:v>5.18</c:v>
                </c:pt>
                <c:pt idx="260">
                  <c:v>5.2</c:v>
                </c:pt>
                <c:pt idx="261">
                  <c:v>5.22</c:v>
                </c:pt>
                <c:pt idx="262">
                  <c:v>5.24</c:v>
                </c:pt>
                <c:pt idx="263">
                  <c:v>5.26</c:v>
                </c:pt>
                <c:pt idx="264">
                  <c:v>5.28</c:v>
                </c:pt>
                <c:pt idx="265">
                  <c:v>5.3</c:v>
                </c:pt>
                <c:pt idx="266">
                  <c:v>5.3199999999999976</c:v>
                </c:pt>
                <c:pt idx="267">
                  <c:v>5.34</c:v>
                </c:pt>
                <c:pt idx="268">
                  <c:v>5.3599999999999977</c:v>
                </c:pt>
                <c:pt idx="269">
                  <c:v>5.38</c:v>
                </c:pt>
                <c:pt idx="270">
                  <c:v>5.4</c:v>
                </c:pt>
                <c:pt idx="271">
                  <c:v>5.42</c:v>
                </c:pt>
                <c:pt idx="272">
                  <c:v>5.44</c:v>
                </c:pt>
                <c:pt idx="273">
                  <c:v>5.46</c:v>
                </c:pt>
                <c:pt idx="274">
                  <c:v>5.48</c:v>
                </c:pt>
                <c:pt idx="275">
                  <c:v>5.5</c:v>
                </c:pt>
                <c:pt idx="276">
                  <c:v>5.52</c:v>
                </c:pt>
                <c:pt idx="277">
                  <c:v>5.54</c:v>
                </c:pt>
                <c:pt idx="278">
                  <c:v>5.56</c:v>
                </c:pt>
                <c:pt idx="279">
                  <c:v>5.58</c:v>
                </c:pt>
                <c:pt idx="280">
                  <c:v>5.6</c:v>
                </c:pt>
                <c:pt idx="281">
                  <c:v>5.6199999999999957</c:v>
                </c:pt>
                <c:pt idx="282">
                  <c:v>5.64</c:v>
                </c:pt>
                <c:pt idx="283">
                  <c:v>5.6599999999999957</c:v>
                </c:pt>
                <c:pt idx="284">
                  <c:v>5.68</c:v>
                </c:pt>
                <c:pt idx="285">
                  <c:v>5.7</c:v>
                </c:pt>
                <c:pt idx="286">
                  <c:v>5.72</c:v>
                </c:pt>
                <c:pt idx="287">
                  <c:v>5.74</c:v>
                </c:pt>
                <c:pt idx="288">
                  <c:v>5.76</c:v>
                </c:pt>
                <c:pt idx="289">
                  <c:v>5.78</c:v>
                </c:pt>
                <c:pt idx="290">
                  <c:v>5.8</c:v>
                </c:pt>
                <c:pt idx="291">
                  <c:v>5.8199999999999976</c:v>
                </c:pt>
                <c:pt idx="292">
                  <c:v>5.84</c:v>
                </c:pt>
                <c:pt idx="293">
                  <c:v>5.8599999999999977</c:v>
                </c:pt>
                <c:pt idx="294">
                  <c:v>5.88</c:v>
                </c:pt>
                <c:pt idx="295">
                  <c:v>5.9</c:v>
                </c:pt>
                <c:pt idx="296">
                  <c:v>5.92</c:v>
                </c:pt>
                <c:pt idx="297">
                  <c:v>5.94</c:v>
                </c:pt>
                <c:pt idx="298">
                  <c:v>5.96</c:v>
                </c:pt>
                <c:pt idx="299">
                  <c:v>5.98</c:v>
                </c:pt>
                <c:pt idx="300">
                  <c:v>6</c:v>
                </c:pt>
                <c:pt idx="301">
                  <c:v>6.02</c:v>
                </c:pt>
                <c:pt idx="302">
                  <c:v>6.04</c:v>
                </c:pt>
                <c:pt idx="303">
                  <c:v>6.06</c:v>
                </c:pt>
                <c:pt idx="304">
                  <c:v>6.08</c:v>
                </c:pt>
                <c:pt idx="305">
                  <c:v>6.1</c:v>
                </c:pt>
                <c:pt idx="306">
                  <c:v>6.1199999999999966</c:v>
                </c:pt>
                <c:pt idx="307">
                  <c:v>6.14</c:v>
                </c:pt>
                <c:pt idx="308">
                  <c:v>6.1599999999999966</c:v>
                </c:pt>
                <c:pt idx="309">
                  <c:v>6.18</c:v>
                </c:pt>
                <c:pt idx="310">
                  <c:v>6.2</c:v>
                </c:pt>
                <c:pt idx="311">
                  <c:v>6.22</c:v>
                </c:pt>
                <c:pt idx="312">
                  <c:v>6.24</c:v>
                </c:pt>
                <c:pt idx="313">
                  <c:v>6.26</c:v>
                </c:pt>
                <c:pt idx="314">
                  <c:v>6.28</c:v>
                </c:pt>
                <c:pt idx="315">
                  <c:v>6.3</c:v>
                </c:pt>
                <c:pt idx="316">
                  <c:v>6.3199999999999976</c:v>
                </c:pt>
                <c:pt idx="317">
                  <c:v>6.34</c:v>
                </c:pt>
                <c:pt idx="318">
                  <c:v>6.3599999999999977</c:v>
                </c:pt>
                <c:pt idx="319">
                  <c:v>6.38</c:v>
                </c:pt>
                <c:pt idx="320">
                  <c:v>6.4</c:v>
                </c:pt>
                <c:pt idx="321">
                  <c:v>6.42</c:v>
                </c:pt>
                <c:pt idx="322">
                  <c:v>6.44</c:v>
                </c:pt>
                <c:pt idx="323">
                  <c:v>6.46</c:v>
                </c:pt>
                <c:pt idx="324">
                  <c:v>6.48</c:v>
                </c:pt>
                <c:pt idx="325">
                  <c:v>6.5</c:v>
                </c:pt>
                <c:pt idx="326">
                  <c:v>6.52</c:v>
                </c:pt>
                <c:pt idx="327">
                  <c:v>6.54</c:v>
                </c:pt>
                <c:pt idx="328">
                  <c:v>6.56</c:v>
                </c:pt>
                <c:pt idx="329">
                  <c:v>6.58</c:v>
                </c:pt>
                <c:pt idx="330">
                  <c:v>6.6</c:v>
                </c:pt>
                <c:pt idx="331">
                  <c:v>6.6199999999999957</c:v>
                </c:pt>
                <c:pt idx="332">
                  <c:v>6.64</c:v>
                </c:pt>
                <c:pt idx="333">
                  <c:v>6.6599999999999957</c:v>
                </c:pt>
                <c:pt idx="334">
                  <c:v>6.68</c:v>
                </c:pt>
                <c:pt idx="335">
                  <c:v>6.7</c:v>
                </c:pt>
                <c:pt idx="336">
                  <c:v>6.72</c:v>
                </c:pt>
                <c:pt idx="337">
                  <c:v>6.74</c:v>
                </c:pt>
                <c:pt idx="338">
                  <c:v>6.76</c:v>
                </c:pt>
                <c:pt idx="339">
                  <c:v>6.78</c:v>
                </c:pt>
                <c:pt idx="340">
                  <c:v>6.8</c:v>
                </c:pt>
                <c:pt idx="341">
                  <c:v>6.8199999999999976</c:v>
                </c:pt>
                <c:pt idx="342">
                  <c:v>6.84</c:v>
                </c:pt>
                <c:pt idx="343">
                  <c:v>6.8599999999999977</c:v>
                </c:pt>
                <c:pt idx="344">
                  <c:v>6.88</c:v>
                </c:pt>
                <c:pt idx="345">
                  <c:v>6.9</c:v>
                </c:pt>
                <c:pt idx="346">
                  <c:v>6.92</c:v>
                </c:pt>
                <c:pt idx="347">
                  <c:v>6.94</c:v>
                </c:pt>
                <c:pt idx="348">
                  <c:v>6.96</c:v>
                </c:pt>
                <c:pt idx="349">
                  <c:v>6.98</c:v>
                </c:pt>
                <c:pt idx="350">
                  <c:v>7</c:v>
                </c:pt>
                <c:pt idx="351">
                  <c:v>7.02</c:v>
                </c:pt>
                <c:pt idx="352">
                  <c:v>7.04</c:v>
                </c:pt>
                <c:pt idx="353">
                  <c:v>7.06</c:v>
                </c:pt>
                <c:pt idx="354">
                  <c:v>7.08</c:v>
                </c:pt>
                <c:pt idx="355">
                  <c:v>7.1</c:v>
                </c:pt>
                <c:pt idx="356">
                  <c:v>7.1199999999999966</c:v>
                </c:pt>
                <c:pt idx="357">
                  <c:v>7.14</c:v>
                </c:pt>
                <c:pt idx="358">
                  <c:v>7.1599999999999966</c:v>
                </c:pt>
                <c:pt idx="359">
                  <c:v>7.18</c:v>
                </c:pt>
                <c:pt idx="360">
                  <c:v>7.2</c:v>
                </c:pt>
                <c:pt idx="361">
                  <c:v>7.22</c:v>
                </c:pt>
                <c:pt idx="362">
                  <c:v>7.24</c:v>
                </c:pt>
                <c:pt idx="363">
                  <c:v>7.26</c:v>
                </c:pt>
                <c:pt idx="364">
                  <c:v>7.28</c:v>
                </c:pt>
                <c:pt idx="365">
                  <c:v>7.3</c:v>
                </c:pt>
                <c:pt idx="366">
                  <c:v>7.3199999999999976</c:v>
                </c:pt>
                <c:pt idx="367">
                  <c:v>7.34</c:v>
                </c:pt>
                <c:pt idx="368">
                  <c:v>7.3599999999999977</c:v>
                </c:pt>
                <c:pt idx="369">
                  <c:v>7.38</c:v>
                </c:pt>
                <c:pt idx="370">
                  <c:v>7.4</c:v>
                </c:pt>
                <c:pt idx="371">
                  <c:v>7.42</c:v>
                </c:pt>
                <c:pt idx="372">
                  <c:v>7.44</c:v>
                </c:pt>
                <c:pt idx="373">
                  <c:v>7.46</c:v>
                </c:pt>
                <c:pt idx="374">
                  <c:v>7.48</c:v>
                </c:pt>
                <c:pt idx="375">
                  <c:v>7.5</c:v>
                </c:pt>
                <c:pt idx="376">
                  <c:v>7.52</c:v>
                </c:pt>
                <c:pt idx="377">
                  <c:v>7.54</c:v>
                </c:pt>
                <c:pt idx="378">
                  <c:v>7.56</c:v>
                </c:pt>
                <c:pt idx="379">
                  <c:v>7.58</c:v>
                </c:pt>
                <c:pt idx="380">
                  <c:v>7.6</c:v>
                </c:pt>
                <c:pt idx="381">
                  <c:v>7.6199999999999957</c:v>
                </c:pt>
                <c:pt idx="382">
                  <c:v>7.64</c:v>
                </c:pt>
                <c:pt idx="383">
                  <c:v>7.6599999999999957</c:v>
                </c:pt>
                <c:pt idx="384">
                  <c:v>7.68</c:v>
                </c:pt>
                <c:pt idx="385">
                  <c:v>7.7</c:v>
                </c:pt>
                <c:pt idx="386">
                  <c:v>7.72</c:v>
                </c:pt>
                <c:pt idx="387">
                  <c:v>7.74</c:v>
                </c:pt>
                <c:pt idx="388">
                  <c:v>7.76</c:v>
                </c:pt>
                <c:pt idx="389">
                  <c:v>7.78</c:v>
                </c:pt>
                <c:pt idx="390">
                  <c:v>7.8</c:v>
                </c:pt>
                <c:pt idx="391">
                  <c:v>7.8199999999999976</c:v>
                </c:pt>
                <c:pt idx="392">
                  <c:v>7.84</c:v>
                </c:pt>
                <c:pt idx="393">
                  <c:v>7.8599999999999977</c:v>
                </c:pt>
                <c:pt idx="394">
                  <c:v>7.88</c:v>
                </c:pt>
                <c:pt idx="395">
                  <c:v>7.9</c:v>
                </c:pt>
                <c:pt idx="396">
                  <c:v>7.92</c:v>
                </c:pt>
                <c:pt idx="397">
                  <c:v>7.94</c:v>
                </c:pt>
                <c:pt idx="398">
                  <c:v>7.96</c:v>
                </c:pt>
                <c:pt idx="399">
                  <c:v>7.98</c:v>
                </c:pt>
                <c:pt idx="400">
                  <c:v>8</c:v>
                </c:pt>
                <c:pt idx="401">
                  <c:v>8.02</c:v>
                </c:pt>
                <c:pt idx="402">
                  <c:v>8.0400000000000009</c:v>
                </c:pt>
                <c:pt idx="403">
                  <c:v>8.06</c:v>
                </c:pt>
                <c:pt idx="404">
                  <c:v>8.08</c:v>
                </c:pt>
                <c:pt idx="405">
                  <c:v>8.1</c:v>
                </c:pt>
                <c:pt idx="406">
                  <c:v>8.120000000000001</c:v>
                </c:pt>
                <c:pt idx="407">
                  <c:v>8.14</c:v>
                </c:pt>
                <c:pt idx="408">
                  <c:v>8.16</c:v>
                </c:pt>
                <c:pt idx="409">
                  <c:v>8.18</c:v>
                </c:pt>
                <c:pt idx="410">
                  <c:v>8.2000000000000011</c:v>
                </c:pt>
                <c:pt idx="411">
                  <c:v>8.2200000000000006</c:v>
                </c:pt>
                <c:pt idx="412">
                  <c:v>8.2399999999999984</c:v>
                </c:pt>
                <c:pt idx="413">
                  <c:v>8.26</c:v>
                </c:pt>
                <c:pt idx="414">
                  <c:v>8.2800000000000011</c:v>
                </c:pt>
                <c:pt idx="415">
                  <c:v>8.3000000000000007</c:v>
                </c:pt>
                <c:pt idx="416">
                  <c:v>8.32</c:v>
                </c:pt>
                <c:pt idx="417">
                  <c:v>8.34</c:v>
                </c:pt>
                <c:pt idx="418">
                  <c:v>8.3600000000000012</c:v>
                </c:pt>
                <c:pt idx="419">
                  <c:v>8.3800000000000008</c:v>
                </c:pt>
                <c:pt idx="420">
                  <c:v>8.4</c:v>
                </c:pt>
                <c:pt idx="421">
                  <c:v>8.42</c:v>
                </c:pt>
                <c:pt idx="422">
                  <c:v>8.44</c:v>
                </c:pt>
                <c:pt idx="423">
                  <c:v>8.4600000000000026</c:v>
                </c:pt>
                <c:pt idx="424">
                  <c:v>8.48</c:v>
                </c:pt>
                <c:pt idx="425">
                  <c:v>8.5</c:v>
                </c:pt>
                <c:pt idx="426">
                  <c:v>8.52</c:v>
                </c:pt>
                <c:pt idx="427">
                  <c:v>8.5400000000000009</c:v>
                </c:pt>
                <c:pt idx="428">
                  <c:v>8.56</c:v>
                </c:pt>
                <c:pt idx="429">
                  <c:v>8.58</c:v>
                </c:pt>
                <c:pt idx="430">
                  <c:v>8.6</c:v>
                </c:pt>
                <c:pt idx="431">
                  <c:v>8.620000000000001</c:v>
                </c:pt>
                <c:pt idx="432">
                  <c:v>8.6399999999999988</c:v>
                </c:pt>
                <c:pt idx="433">
                  <c:v>8.66</c:v>
                </c:pt>
                <c:pt idx="434">
                  <c:v>8.68</c:v>
                </c:pt>
                <c:pt idx="435">
                  <c:v>8.7000000000000011</c:v>
                </c:pt>
                <c:pt idx="436">
                  <c:v>8.7200000000000006</c:v>
                </c:pt>
                <c:pt idx="437">
                  <c:v>8.7399999999999984</c:v>
                </c:pt>
                <c:pt idx="438">
                  <c:v>8.76</c:v>
                </c:pt>
                <c:pt idx="439">
                  <c:v>8.7800000000000011</c:v>
                </c:pt>
                <c:pt idx="440">
                  <c:v>8.8000000000000007</c:v>
                </c:pt>
                <c:pt idx="441">
                  <c:v>8.82</c:v>
                </c:pt>
                <c:pt idx="442">
                  <c:v>8.84</c:v>
                </c:pt>
                <c:pt idx="443">
                  <c:v>8.8600000000000012</c:v>
                </c:pt>
                <c:pt idx="444">
                  <c:v>8.8800000000000008</c:v>
                </c:pt>
                <c:pt idx="445">
                  <c:v>8.9</c:v>
                </c:pt>
                <c:pt idx="446">
                  <c:v>8.92</c:v>
                </c:pt>
                <c:pt idx="447">
                  <c:v>8.94</c:v>
                </c:pt>
                <c:pt idx="448">
                  <c:v>8.9600000000000026</c:v>
                </c:pt>
                <c:pt idx="449">
                  <c:v>8.98</c:v>
                </c:pt>
                <c:pt idx="450">
                  <c:v>9</c:v>
                </c:pt>
                <c:pt idx="451">
                  <c:v>9.02</c:v>
                </c:pt>
                <c:pt idx="452">
                  <c:v>9.0400000000000009</c:v>
                </c:pt>
                <c:pt idx="453">
                  <c:v>9.06</c:v>
                </c:pt>
                <c:pt idx="454">
                  <c:v>9.08</c:v>
                </c:pt>
                <c:pt idx="455">
                  <c:v>9.1</c:v>
                </c:pt>
                <c:pt idx="456">
                  <c:v>9.120000000000001</c:v>
                </c:pt>
                <c:pt idx="457">
                  <c:v>9.14</c:v>
                </c:pt>
                <c:pt idx="458">
                  <c:v>9.16</c:v>
                </c:pt>
                <c:pt idx="459">
                  <c:v>9.18</c:v>
                </c:pt>
                <c:pt idx="460">
                  <c:v>9.2000000000000011</c:v>
                </c:pt>
                <c:pt idx="461">
                  <c:v>9.2200000000000006</c:v>
                </c:pt>
                <c:pt idx="462">
                  <c:v>9.2399999999999984</c:v>
                </c:pt>
                <c:pt idx="463">
                  <c:v>9.26</c:v>
                </c:pt>
                <c:pt idx="464">
                  <c:v>9.2800000000000011</c:v>
                </c:pt>
                <c:pt idx="465">
                  <c:v>9.3000000000000007</c:v>
                </c:pt>
                <c:pt idx="466">
                  <c:v>9.32</c:v>
                </c:pt>
                <c:pt idx="467">
                  <c:v>9.34</c:v>
                </c:pt>
                <c:pt idx="468">
                  <c:v>9.3600000000000012</c:v>
                </c:pt>
                <c:pt idx="469">
                  <c:v>9.3800000000000008</c:v>
                </c:pt>
                <c:pt idx="470">
                  <c:v>9.4</c:v>
                </c:pt>
                <c:pt idx="471">
                  <c:v>9.42</c:v>
                </c:pt>
                <c:pt idx="472">
                  <c:v>9.44</c:v>
                </c:pt>
                <c:pt idx="473">
                  <c:v>9.4600000000000026</c:v>
                </c:pt>
                <c:pt idx="474">
                  <c:v>9.48</c:v>
                </c:pt>
                <c:pt idx="475">
                  <c:v>9.5</c:v>
                </c:pt>
                <c:pt idx="476">
                  <c:v>9.52</c:v>
                </c:pt>
                <c:pt idx="477">
                  <c:v>9.5400000000000009</c:v>
                </c:pt>
                <c:pt idx="478">
                  <c:v>9.56</c:v>
                </c:pt>
                <c:pt idx="479">
                  <c:v>9.58</c:v>
                </c:pt>
                <c:pt idx="480">
                  <c:v>9.6</c:v>
                </c:pt>
                <c:pt idx="481">
                  <c:v>9.620000000000001</c:v>
                </c:pt>
                <c:pt idx="482">
                  <c:v>9.6399999999999988</c:v>
                </c:pt>
                <c:pt idx="483">
                  <c:v>9.66</c:v>
                </c:pt>
                <c:pt idx="484">
                  <c:v>9.68</c:v>
                </c:pt>
                <c:pt idx="485">
                  <c:v>9.7000000000000011</c:v>
                </c:pt>
                <c:pt idx="486">
                  <c:v>9.7200000000000006</c:v>
                </c:pt>
                <c:pt idx="487">
                  <c:v>9.7399999999999984</c:v>
                </c:pt>
                <c:pt idx="488">
                  <c:v>9.76</c:v>
                </c:pt>
                <c:pt idx="489">
                  <c:v>9.7800000000000011</c:v>
                </c:pt>
                <c:pt idx="490">
                  <c:v>9.8000000000000007</c:v>
                </c:pt>
                <c:pt idx="491">
                  <c:v>9.82</c:v>
                </c:pt>
                <c:pt idx="492">
                  <c:v>9.84</c:v>
                </c:pt>
                <c:pt idx="493">
                  <c:v>9.8600000000000012</c:v>
                </c:pt>
                <c:pt idx="494">
                  <c:v>9.8800000000000008</c:v>
                </c:pt>
                <c:pt idx="495">
                  <c:v>9.9</c:v>
                </c:pt>
                <c:pt idx="496">
                  <c:v>9.92</c:v>
                </c:pt>
                <c:pt idx="497">
                  <c:v>9.94</c:v>
                </c:pt>
                <c:pt idx="498">
                  <c:v>9.9600000000000026</c:v>
                </c:pt>
                <c:pt idx="499">
                  <c:v>9.98</c:v>
                </c:pt>
                <c:pt idx="500">
                  <c:v>10</c:v>
                </c:pt>
                <c:pt idx="501">
                  <c:v>10.02</c:v>
                </c:pt>
                <c:pt idx="502">
                  <c:v>10.039999999999999</c:v>
                </c:pt>
                <c:pt idx="503">
                  <c:v>10.06</c:v>
                </c:pt>
                <c:pt idx="504">
                  <c:v>10.08</c:v>
                </c:pt>
                <c:pt idx="505">
                  <c:v>10.1</c:v>
                </c:pt>
                <c:pt idx="506">
                  <c:v>10.119999999999999</c:v>
                </c:pt>
                <c:pt idx="507">
                  <c:v>10.139999999999999</c:v>
                </c:pt>
                <c:pt idx="508">
                  <c:v>10.16</c:v>
                </c:pt>
                <c:pt idx="509">
                  <c:v>10.18</c:v>
                </c:pt>
                <c:pt idx="510">
                  <c:v>10.199999999999999</c:v>
                </c:pt>
                <c:pt idx="511">
                  <c:v>10.219999999999999</c:v>
                </c:pt>
                <c:pt idx="512">
                  <c:v>10.239999999999998</c:v>
                </c:pt>
                <c:pt idx="513">
                  <c:v>10.26</c:v>
                </c:pt>
                <c:pt idx="514">
                  <c:v>10.28</c:v>
                </c:pt>
                <c:pt idx="515">
                  <c:v>10.3</c:v>
                </c:pt>
                <c:pt idx="516">
                  <c:v>10.32</c:v>
                </c:pt>
                <c:pt idx="517">
                  <c:v>10.34</c:v>
                </c:pt>
                <c:pt idx="518">
                  <c:v>10.360000000000001</c:v>
                </c:pt>
                <c:pt idx="519">
                  <c:v>10.38</c:v>
                </c:pt>
                <c:pt idx="520">
                  <c:v>10.4</c:v>
                </c:pt>
                <c:pt idx="521">
                  <c:v>10.42</c:v>
                </c:pt>
                <c:pt idx="522">
                  <c:v>10.44</c:v>
                </c:pt>
                <c:pt idx="523">
                  <c:v>10.46</c:v>
                </c:pt>
                <c:pt idx="524">
                  <c:v>10.48</c:v>
                </c:pt>
                <c:pt idx="525">
                  <c:v>10.5</c:v>
                </c:pt>
                <c:pt idx="526">
                  <c:v>10.52</c:v>
                </c:pt>
                <c:pt idx="527">
                  <c:v>10.54</c:v>
                </c:pt>
                <c:pt idx="528">
                  <c:v>10.56</c:v>
                </c:pt>
                <c:pt idx="529">
                  <c:v>10.58</c:v>
                </c:pt>
                <c:pt idx="530">
                  <c:v>10.6</c:v>
                </c:pt>
                <c:pt idx="531">
                  <c:v>10.62</c:v>
                </c:pt>
                <c:pt idx="532">
                  <c:v>10.639999999999999</c:v>
                </c:pt>
                <c:pt idx="533">
                  <c:v>10.66</c:v>
                </c:pt>
                <c:pt idx="534">
                  <c:v>10.68</c:v>
                </c:pt>
                <c:pt idx="535">
                  <c:v>10.7</c:v>
                </c:pt>
                <c:pt idx="536">
                  <c:v>10.719999999999999</c:v>
                </c:pt>
                <c:pt idx="537">
                  <c:v>10.739999999999998</c:v>
                </c:pt>
                <c:pt idx="538">
                  <c:v>10.76</c:v>
                </c:pt>
                <c:pt idx="539">
                  <c:v>10.78</c:v>
                </c:pt>
                <c:pt idx="540">
                  <c:v>10.8</c:v>
                </c:pt>
                <c:pt idx="541">
                  <c:v>10.82</c:v>
                </c:pt>
                <c:pt idx="542">
                  <c:v>10.84</c:v>
                </c:pt>
                <c:pt idx="543">
                  <c:v>10.860000000000001</c:v>
                </c:pt>
                <c:pt idx="544">
                  <c:v>10.88</c:v>
                </c:pt>
                <c:pt idx="545">
                  <c:v>10.9</c:v>
                </c:pt>
                <c:pt idx="546">
                  <c:v>10.92</c:v>
                </c:pt>
                <c:pt idx="547">
                  <c:v>10.94</c:v>
                </c:pt>
                <c:pt idx="548">
                  <c:v>10.96</c:v>
                </c:pt>
                <c:pt idx="549">
                  <c:v>10.98</c:v>
                </c:pt>
                <c:pt idx="550">
                  <c:v>11</c:v>
                </c:pt>
                <c:pt idx="551">
                  <c:v>11.02</c:v>
                </c:pt>
                <c:pt idx="552">
                  <c:v>11.04</c:v>
                </c:pt>
                <c:pt idx="553">
                  <c:v>11.06</c:v>
                </c:pt>
                <c:pt idx="554">
                  <c:v>11.08</c:v>
                </c:pt>
                <c:pt idx="555">
                  <c:v>11.1</c:v>
                </c:pt>
                <c:pt idx="556">
                  <c:v>11.12</c:v>
                </c:pt>
                <c:pt idx="557">
                  <c:v>11.139999999999999</c:v>
                </c:pt>
                <c:pt idx="558">
                  <c:v>11.16</c:v>
                </c:pt>
                <c:pt idx="559">
                  <c:v>11.18</c:v>
                </c:pt>
                <c:pt idx="560">
                  <c:v>11.2</c:v>
                </c:pt>
                <c:pt idx="561">
                  <c:v>11.219999999999999</c:v>
                </c:pt>
                <c:pt idx="562">
                  <c:v>11.239999999999998</c:v>
                </c:pt>
                <c:pt idx="563">
                  <c:v>11.26</c:v>
                </c:pt>
                <c:pt idx="564">
                  <c:v>11.28</c:v>
                </c:pt>
                <c:pt idx="565">
                  <c:v>11.3</c:v>
                </c:pt>
                <c:pt idx="566">
                  <c:v>11.32</c:v>
                </c:pt>
                <c:pt idx="567">
                  <c:v>11.34</c:v>
                </c:pt>
                <c:pt idx="568">
                  <c:v>11.360000000000001</c:v>
                </c:pt>
                <c:pt idx="569">
                  <c:v>11.38</c:v>
                </c:pt>
                <c:pt idx="570">
                  <c:v>11.4</c:v>
                </c:pt>
                <c:pt idx="571">
                  <c:v>11.42</c:v>
                </c:pt>
                <c:pt idx="572">
                  <c:v>11.44</c:v>
                </c:pt>
                <c:pt idx="573">
                  <c:v>11.46</c:v>
                </c:pt>
                <c:pt idx="574">
                  <c:v>11.48</c:v>
                </c:pt>
                <c:pt idx="575">
                  <c:v>11.5</c:v>
                </c:pt>
                <c:pt idx="576">
                  <c:v>11.52</c:v>
                </c:pt>
                <c:pt idx="577">
                  <c:v>11.54</c:v>
                </c:pt>
                <c:pt idx="578">
                  <c:v>11.56</c:v>
                </c:pt>
                <c:pt idx="579">
                  <c:v>11.58</c:v>
                </c:pt>
                <c:pt idx="580">
                  <c:v>11.6</c:v>
                </c:pt>
                <c:pt idx="581">
                  <c:v>11.62</c:v>
                </c:pt>
                <c:pt idx="582">
                  <c:v>11.639999999999999</c:v>
                </c:pt>
                <c:pt idx="583">
                  <c:v>11.66</c:v>
                </c:pt>
                <c:pt idx="584">
                  <c:v>11.68</c:v>
                </c:pt>
                <c:pt idx="585">
                  <c:v>11.7</c:v>
                </c:pt>
                <c:pt idx="586">
                  <c:v>11.719999999999999</c:v>
                </c:pt>
                <c:pt idx="587">
                  <c:v>11.739999999999998</c:v>
                </c:pt>
                <c:pt idx="588">
                  <c:v>11.76</c:v>
                </c:pt>
                <c:pt idx="589">
                  <c:v>11.78</c:v>
                </c:pt>
                <c:pt idx="590">
                  <c:v>11.8</c:v>
                </c:pt>
                <c:pt idx="591">
                  <c:v>11.82</c:v>
                </c:pt>
                <c:pt idx="592">
                  <c:v>11.84</c:v>
                </c:pt>
                <c:pt idx="593">
                  <c:v>11.860000000000001</c:v>
                </c:pt>
                <c:pt idx="594">
                  <c:v>11.88</c:v>
                </c:pt>
                <c:pt idx="595">
                  <c:v>11.9</c:v>
                </c:pt>
                <c:pt idx="596">
                  <c:v>11.92</c:v>
                </c:pt>
                <c:pt idx="597">
                  <c:v>11.94</c:v>
                </c:pt>
                <c:pt idx="598">
                  <c:v>11.96</c:v>
                </c:pt>
                <c:pt idx="599">
                  <c:v>11.98</c:v>
                </c:pt>
                <c:pt idx="600">
                  <c:v>12</c:v>
                </c:pt>
                <c:pt idx="601">
                  <c:v>12.02</c:v>
                </c:pt>
                <c:pt idx="602">
                  <c:v>12.04</c:v>
                </c:pt>
                <c:pt idx="603">
                  <c:v>12.06</c:v>
                </c:pt>
                <c:pt idx="604">
                  <c:v>12.08</c:v>
                </c:pt>
                <c:pt idx="605">
                  <c:v>12.1</c:v>
                </c:pt>
                <c:pt idx="606">
                  <c:v>12.12</c:v>
                </c:pt>
                <c:pt idx="607">
                  <c:v>12.139999999999999</c:v>
                </c:pt>
                <c:pt idx="608">
                  <c:v>12.16</c:v>
                </c:pt>
                <c:pt idx="609">
                  <c:v>12.18</c:v>
                </c:pt>
                <c:pt idx="610">
                  <c:v>12.2</c:v>
                </c:pt>
                <c:pt idx="611">
                  <c:v>12.219999999999999</c:v>
                </c:pt>
                <c:pt idx="612">
                  <c:v>12.239999999999998</c:v>
                </c:pt>
                <c:pt idx="613">
                  <c:v>12.26</c:v>
                </c:pt>
                <c:pt idx="614">
                  <c:v>12.28</c:v>
                </c:pt>
                <c:pt idx="615">
                  <c:v>12.3</c:v>
                </c:pt>
                <c:pt idx="616">
                  <c:v>12.32</c:v>
                </c:pt>
                <c:pt idx="617">
                  <c:v>12.34</c:v>
                </c:pt>
                <c:pt idx="618">
                  <c:v>12.360000000000001</c:v>
                </c:pt>
                <c:pt idx="619">
                  <c:v>12.38</c:v>
                </c:pt>
                <c:pt idx="620">
                  <c:v>12.4</c:v>
                </c:pt>
                <c:pt idx="621">
                  <c:v>12.42</c:v>
                </c:pt>
                <c:pt idx="622">
                  <c:v>12.44</c:v>
                </c:pt>
                <c:pt idx="623">
                  <c:v>12.46</c:v>
                </c:pt>
                <c:pt idx="624">
                  <c:v>12.48</c:v>
                </c:pt>
                <c:pt idx="625">
                  <c:v>12.5</c:v>
                </c:pt>
                <c:pt idx="626">
                  <c:v>12.52</c:v>
                </c:pt>
                <c:pt idx="627">
                  <c:v>12.54</c:v>
                </c:pt>
                <c:pt idx="628">
                  <c:v>12.56</c:v>
                </c:pt>
                <c:pt idx="629">
                  <c:v>12.58</c:v>
                </c:pt>
                <c:pt idx="630">
                  <c:v>12.6</c:v>
                </c:pt>
                <c:pt idx="631">
                  <c:v>12.62</c:v>
                </c:pt>
                <c:pt idx="632">
                  <c:v>12.639999999999999</c:v>
                </c:pt>
                <c:pt idx="633">
                  <c:v>12.66</c:v>
                </c:pt>
                <c:pt idx="634">
                  <c:v>12.68</c:v>
                </c:pt>
                <c:pt idx="635">
                  <c:v>12.7</c:v>
                </c:pt>
                <c:pt idx="636">
                  <c:v>12.719999999999999</c:v>
                </c:pt>
                <c:pt idx="637">
                  <c:v>12.739999999999998</c:v>
                </c:pt>
                <c:pt idx="638">
                  <c:v>12.76</c:v>
                </c:pt>
                <c:pt idx="639">
                  <c:v>12.78</c:v>
                </c:pt>
                <c:pt idx="640">
                  <c:v>12.8</c:v>
                </c:pt>
                <c:pt idx="641">
                  <c:v>12.82</c:v>
                </c:pt>
                <c:pt idx="642">
                  <c:v>12.84</c:v>
                </c:pt>
                <c:pt idx="643">
                  <c:v>12.860000000000001</c:v>
                </c:pt>
                <c:pt idx="644">
                  <c:v>12.88</c:v>
                </c:pt>
                <c:pt idx="645">
                  <c:v>12.9</c:v>
                </c:pt>
                <c:pt idx="646">
                  <c:v>12.92</c:v>
                </c:pt>
                <c:pt idx="647">
                  <c:v>12.94</c:v>
                </c:pt>
                <c:pt idx="648">
                  <c:v>12.96</c:v>
                </c:pt>
                <c:pt idx="649">
                  <c:v>12.98</c:v>
                </c:pt>
                <c:pt idx="650">
                  <c:v>13</c:v>
                </c:pt>
                <c:pt idx="651">
                  <c:v>13.02</c:v>
                </c:pt>
                <c:pt idx="652">
                  <c:v>13.04</c:v>
                </c:pt>
                <c:pt idx="653">
                  <c:v>13.06</c:v>
                </c:pt>
                <c:pt idx="654">
                  <c:v>13.08</c:v>
                </c:pt>
                <c:pt idx="655">
                  <c:v>13.1</c:v>
                </c:pt>
                <c:pt idx="656">
                  <c:v>13.12</c:v>
                </c:pt>
                <c:pt idx="657">
                  <c:v>13.139999999999999</c:v>
                </c:pt>
                <c:pt idx="658">
                  <c:v>13.16</c:v>
                </c:pt>
                <c:pt idx="659">
                  <c:v>13.18</c:v>
                </c:pt>
                <c:pt idx="660">
                  <c:v>13.2</c:v>
                </c:pt>
                <c:pt idx="661">
                  <c:v>13.219999999999999</c:v>
                </c:pt>
                <c:pt idx="662">
                  <c:v>13.239999999999998</c:v>
                </c:pt>
                <c:pt idx="663">
                  <c:v>13.26</c:v>
                </c:pt>
                <c:pt idx="664">
                  <c:v>13.28</c:v>
                </c:pt>
                <c:pt idx="665">
                  <c:v>13.3</c:v>
                </c:pt>
                <c:pt idx="666">
                  <c:v>13.32</c:v>
                </c:pt>
                <c:pt idx="667">
                  <c:v>13.34</c:v>
                </c:pt>
                <c:pt idx="668">
                  <c:v>13.360000000000001</c:v>
                </c:pt>
                <c:pt idx="669">
                  <c:v>13.38</c:v>
                </c:pt>
                <c:pt idx="670">
                  <c:v>13.4</c:v>
                </c:pt>
                <c:pt idx="671">
                  <c:v>13.42</c:v>
                </c:pt>
                <c:pt idx="672">
                  <c:v>13.44</c:v>
                </c:pt>
                <c:pt idx="673">
                  <c:v>13.46</c:v>
                </c:pt>
                <c:pt idx="674">
                  <c:v>13.48</c:v>
                </c:pt>
                <c:pt idx="675">
                  <c:v>13.5</c:v>
                </c:pt>
                <c:pt idx="676">
                  <c:v>13.52</c:v>
                </c:pt>
                <c:pt idx="677">
                  <c:v>13.54</c:v>
                </c:pt>
                <c:pt idx="678">
                  <c:v>13.56</c:v>
                </c:pt>
                <c:pt idx="679">
                  <c:v>13.58</c:v>
                </c:pt>
                <c:pt idx="680">
                  <c:v>13.6</c:v>
                </c:pt>
                <c:pt idx="681">
                  <c:v>13.62</c:v>
                </c:pt>
                <c:pt idx="682">
                  <c:v>13.639999999999999</c:v>
                </c:pt>
                <c:pt idx="683">
                  <c:v>13.66</c:v>
                </c:pt>
                <c:pt idx="684">
                  <c:v>13.68</c:v>
                </c:pt>
                <c:pt idx="685">
                  <c:v>13.7</c:v>
                </c:pt>
                <c:pt idx="686">
                  <c:v>13.719999999999999</c:v>
                </c:pt>
                <c:pt idx="687">
                  <c:v>13.739999999999998</c:v>
                </c:pt>
                <c:pt idx="688">
                  <c:v>13.76</c:v>
                </c:pt>
                <c:pt idx="689">
                  <c:v>13.78</c:v>
                </c:pt>
                <c:pt idx="690">
                  <c:v>13.8</c:v>
                </c:pt>
                <c:pt idx="691">
                  <c:v>13.82</c:v>
                </c:pt>
                <c:pt idx="692">
                  <c:v>13.84</c:v>
                </c:pt>
                <c:pt idx="693">
                  <c:v>13.860000000000001</c:v>
                </c:pt>
                <c:pt idx="694">
                  <c:v>13.88</c:v>
                </c:pt>
                <c:pt idx="695">
                  <c:v>13.9</c:v>
                </c:pt>
                <c:pt idx="696">
                  <c:v>13.92</c:v>
                </c:pt>
                <c:pt idx="697">
                  <c:v>13.94</c:v>
                </c:pt>
                <c:pt idx="698">
                  <c:v>13.96</c:v>
                </c:pt>
                <c:pt idx="699">
                  <c:v>13.98</c:v>
                </c:pt>
                <c:pt idx="700">
                  <c:v>14</c:v>
                </c:pt>
                <c:pt idx="701">
                  <c:v>14.02</c:v>
                </c:pt>
                <c:pt idx="702">
                  <c:v>14.04</c:v>
                </c:pt>
                <c:pt idx="703">
                  <c:v>14.06</c:v>
                </c:pt>
                <c:pt idx="704">
                  <c:v>14.08</c:v>
                </c:pt>
                <c:pt idx="705">
                  <c:v>14.1</c:v>
                </c:pt>
                <c:pt idx="706">
                  <c:v>14.12</c:v>
                </c:pt>
                <c:pt idx="707">
                  <c:v>14.139999999999999</c:v>
                </c:pt>
                <c:pt idx="708">
                  <c:v>14.16</c:v>
                </c:pt>
                <c:pt idx="709">
                  <c:v>14.18</c:v>
                </c:pt>
                <c:pt idx="710">
                  <c:v>14.2</c:v>
                </c:pt>
                <c:pt idx="711">
                  <c:v>14.219999999999999</c:v>
                </c:pt>
                <c:pt idx="712">
                  <c:v>14.239999999999998</c:v>
                </c:pt>
                <c:pt idx="713">
                  <c:v>14.26</c:v>
                </c:pt>
                <c:pt idx="714">
                  <c:v>14.28</c:v>
                </c:pt>
                <c:pt idx="715">
                  <c:v>14.3</c:v>
                </c:pt>
                <c:pt idx="716">
                  <c:v>14.32</c:v>
                </c:pt>
                <c:pt idx="717">
                  <c:v>14.34</c:v>
                </c:pt>
                <c:pt idx="718">
                  <c:v>14.360000000000001</c:v>
                </c:pt>
                <c:pt idx="719">
                  <c:v>14.38</c:v>
                </c:pt>
                <c:pt idx="720">
                  <c:v>14.4</c:v>
                </c:pt>
                <c:pt idx="721">
                  <c:v>14.42</c:v>
                </c:pt>
                <c:pt idx="722">
                  <c:v>14.44</c:v>
                </c:pt>
                <c:pt idx="723">
                  <c:v>14.46</c:v>
                </c:pt>
                <c:pt idx="724">
                  <c:v>14.48</c:v>
                </c:pt>
                <c:pt idx="725">
                  <c:v>14.5</c:v>
                </c:pt>
                <c:pt idx="726">
                  <c:v>14.52</c:v>
                </c:pt>
                <c:pt idx="727">
                  <c:v>14.54</c:v>
                </c:pt>
                <c:pt idx="728">
                  <c:v>14.56</c:v>
                </c:pt>
                <c:pt idx="729">
                  <c:v>14.58</c:v>
                </c:pt>
                <c:pt idx="730">
                  <c:v>14.6</c:v>
                </c:pt>
                <c:pt idx="731">
                  <c:v>14.62</c:v>
                </c:pt>
                <c:pt idx="732">
                  <c:v>14.639999999999999</c:v>
                </c:pt>
                <c:pt idx="733">
                  <c:v>14.66</c:v>
                </c:pt>
                <c:pt idx="734">
                  <c:v>14.68</c:v>
                </c:pt>
                <c:pt idx="735">
                  <c:v>14.7</c:v>
                </c:pt>
                <c:pt idx="736">
                  <c:v>14.719999999999999</c:v>
                </c:pt>
                <c:pt idx="737">
                  <c:v>14.739999999999998</c:v>
                </c:pt>
                <c:pt idx="738">
                  <c:v>14.76</c:v>
                </c:pt>
                <c:pt idx="739">
                  <c:v>14.78</c:v>
                </c:pt>
                <c:pt idx="740">
                  <c:v>14.8</c:v>
                </c:pt>
                <c:pt idx="741">
                  <c:v>14.82</c:v>
                </c:pt>
                <c:pt idx="742">
                  <c:v>14.84</c:v>
                </c:pt>
                <c:pt idx="743">
                  <c:v>14.860000000000001</c:v>
                </c:pt>
                <c:pt idx="744">
                  <c:v>14.88</c:v>
                </c:pt>
                <c:pt idx="745">
                  <c:v>14.9</c:v>
                </c:pt>
                <c:pt idx="746">
                  <c:v>14.92</c:v>
                </c:pt>
                <c:pt idx="747">
                  <c:v>14.94</c:v>
                </c:pt>
                <c:pt idx="748">
                  <c:v>14.96</c:v>
                </c:pt>
                <c:pt idx="749">
                  <c:v>14.98</c:v>
                </c:pt>
                <c:pt idx="750">
                  <c:v>15</c:v>
                </c:pt>
                <c:pt idx="751">
                  <c:v>15.02</c:v>
                </c:pt>
                <c:pt idx="752">
                  <c:v>15.04</c:v>
                </c:pt>
                <c:pt idx="753">
                  <c:v>15.06</c:v>
                </c:pt>
                <c:pt idx="754">
                  <c:v>15.08</c:v>
                </c:pt>
                <c:pt idx="755">
                  <c:v>15.1</c:v>
                </c:pt>
                <c:pt idx="756">
                  <c:v>15.12</c:v>
                </c:pt>
                <c:pt idx="757">
                  <c:v>15.139999999999999</c:v>
                </c:pt>
                <c:pt idx="758">
                  <c:v>15.16</c:v>
                </c:pt>
                <c:pt idx="759">
                  <c:v>15.18</c:v>
                </c:pt>
                <c:pt idx="760">
                  <c:v>15.2</c:v>
                </c:pt>
                <c:pt idx="761">
                  <c:v>15.219999999999999</c:v>
                </c:pt>
                <c:pt idx="762">
                  <c:v>15.239999999999998</c:v>
                </c:pt>
                <c:pt idx="763">
                  <c:v>15.26</c:v>
                </c:pt>
                <c:pt idx="764">
                  <c:v>15.28</c:v>
                </c:pt>
                <c:pt idx="765">
                  <c:v>15.3</c:v>
                </c:pt>
                <c:pt idx="766">
                  <c:v>15.32</c:v>
                </c:pt>
                <c:pt idx="767">
                  <c:v>15.34</c:v>
                </c:pt>
                <c:pt idx="768">
                  <c:v>15.360000000000001</c:v>
                </c:pt>
                <c:pt idx="769">
                  <c:v>15.38</c:v>
                </c:pt>
                <c:pt idx="770">
                  <c:v>15.4</c:v>
                </c:pt>
                <c:pt idx="771">
                  <c:v>15.42</c:v>
                </c:pt>
                <c:pt idx="772">
                  <c:v>15.44</c:v>
                </c:pt>
                <c:pt idx="773">
                  <c:v>15.46</c:v>
                </c:pt>
                <c:pt idx="774">
                  <c:v>15.48</c:v>
                </c:pt>
                <c:pt idx="775">
                  <c:v>15.5</c:v>
                </c:pt>
                <c:pt idx="776">
                  <c:v>15.52</c:v>
                </c:pt>
                <c:pt idx="777">
                  <c:v>15.54</c:v>
                </c:pt>
                <c:pt idx="778">
                  <c:v>15.56</c:v>
                </c:pt>
                <c:pt idx="779">
                  <c:v>15.58</c:v>
                </c:pt>
                <c:pt idx="780">
                  <c:v>15.6</c:v>
                </c:pt>
                <c:pt idx="781">
                  <c:v>15.62</c:v>
                </c:pt>
                <c:pt idx="782">
                  <c:v>15.639999999999999</c:v>
                </c:pt>
                <c:pt idx="783">
                  <c:v>15.66</c:v>
                </c:pt>
                <c:pt idx="784">
                  <c:v>15.68</c:v>
                </c:pt>
                <c:pt idx="785">
                  <c:v>15.7</c:v>
                </c:pt>
                <c:pt idx="786">
                  <c:v>15.719999999999999</c:v>
                </c:pt>
                <c:pt idx="787">
                  <c:v>15.739999999999998</c:v>
                </c:pt>
                <c:pt idx="788">
                  <c:v>15.76</c:v>
                </c:pt>
                <c:pt idx="789">
                  <c:v>15.78</c:v>
                </c:pt>
                <c:pt idx="790">
                  <c:v>15.8</c:v>
                </c:pt>
                <c:pt idx="791">
                  <c:v>15.82</c:v>
                </c:pt>
                <c:pt idx="792">
                  <c:v>15.84</c:v>
                </c:pt>
                <c:pt idx="793">
                  <c:v>15.860000000000001</c:v>
                </c:pt>
                <c:pt idx="794">
                  <c:v>15.88</c:v>
                </c:pt>
                <c:pt idx="795">
                  <c:v>15.9</c:v>
                </c:pt>
                <c:pt idx="796">
                  <c:v>15.92</c:v>
                </c:pt>
                <c:pt idx="797">
                  <c:v>15.94</c:v>
                </c:pt>
                <c:pt idx="798">
                  <c:v>15.96</c:v>
                </c:pt>
                <c:pt idx="799">
                  <c:v>15.98</c:v>
                </c:pt>
                <c:pt idx="800">
                  <c:v>16</c:v>
                </c:pt>
                <c:pt idx="801">
                  <c:v>16.02</c:v>
                </c:pt>
                <c:pt idx="802">
                  <c:v>16.04</c:v>
                </c:pt>
                <c:pt idx="803">
                  <c:v>16.059999999999999</c:v>
                </c:pt>
                <c:pt idx="804">
                  <c:v>16.079999999999988</c:v>
                </c:pt>
                <c:pt idx="805">
                  <c:v>16.100000000000001</c:v>
                </c:pt>
                <c:pt idx="806">
                  <c:v>16.12</c:v>
                </c:pt>
                <c:pt idx="807">
                  <c:v>16.14</c:v>
                </c:pt>
                <c:pt idx="808">
                  <c:v>16.16</c:v>
                </c:pt>
                <c:pt idx="809">
                  <c:v>16.18</c:v>
                </c:pt>
                <c:pt idx="810">
                  <c:v>16.2</c:v>
                </c:pt>
                <c:pt idx="811">
                  <c:v>16.22</c:v>
                </c:pt>
                <c:pt idx="812">
                  <c:v>16.239999999999988</c:v>
                </c:pt>
                <c:pt idx="813">
                  <c:v>16.259999999999998</c:v>
                </c:pt>
                <c:pt idx="814">
                  <c:v>16.279999999999998</c:v>
                </c:pt>
                <c:pt idx="815">
                  <c:v>16.3</c:v>
                </c:pt>
                <c:pt idx="816">
                  <c:v>16.32</c:v>
                </c:pt>
                <c:pt idx="817">
                  <c:v>16.34</c:v>
                </c:pt>
                <c:pt idx="818">
                  <c:v>16.36</c:v>
                </c:pt>
                <c:pt idx="819">
                  <c:v>16.38</c:v>
                </c:pt>
                <c:pt idx="820">
                  <c:v>16.399999999999999</c:v>
                </c:pt>
                <c:pt idx="821">
                  <c:v>16.419999999999998</c:v>
                </c:pt>
                <c:pt idx="822">
                  <c:v>16.439999999999998</c:v>
                </c:pt>
                <c:pt idx="823">
                  <c:v>16.459999999999997</c:v>
                </c:pt>
                <c:pt idx="824">
                  <c:v>16.479999999999997</c:v>
                </c:pt>
                <c:pt idx="825">
                  <c:v>16.5</c:v>
                </c:pt>
                <c:pt idx="826">
                  <c:v>16.52</c:v>
                </c:pt>
                <c:pt idx="827">
                  <c:v>16.54</c:v>
                </c:pt>
                <c:pt idx="828">
                  <c:v>16.559999999999999</c:v>
                </c:pt>
                <c:pt idx="829">
                  <c:v>16.579999999999988</c:v>
                </c:pt>
                <c:pt idx="830">
                  <c:v>16.600000000000001</c:v>
                </c:pt>
                <c:pt idx="831">
                  <c:v>16.62</c:v>
                </c:pt>
                <c:pt idx="832">
                  <c:v>16.64</c:v>
                </c:pt>
                <c:pt idx="833">
                  <c:v>16.66</c:v>
                </c:pt>
                <c:pt idx="834">
                  <c:v>16.68</c:v>
                </c:pt>
                <c:pt idx="835">
                  <c:v>16.7</c:v>
                </c:pt>
                <c:pt idx="836">
                  <c:v>16.72</c:v>
                </c:pt>
                <c:pt idx="837">
                  <c:v>16.739999999999988</c:v>
                </c:pt>
                <c:pt idx="838">
                  <c:v>16.759999999999998</c:v>
                </c:pt>
                <c:pt idx="839">
                  <c:v>16.779999999999998</c:v>
                </c:pt>
                <c:pt idx="840">
                  <c:v>16.8</c:v>
                </c:pt>
                <c:pt idx="841">
                  <c:v>16.82</c:v>
                </c:pt>
                <c:pt idx="842">
                  <c:v>16.84</c:v>
                </c:pt>
                <c:pt idx="843">
                  <c:v>16.86</c:v>
                </c:pt>
                <c:pt idx="844">
                  <c:v>16.88</c:v>
                </c:pt>
                <c:pt idx="845">
                  <c:v>16.899999999999999</c:v>
                </c:pt>
                <c:pt idx="846">
                  <c:v>16.919999999999998</c:v>
                </c:pt>
                <c:pt idx="847">
                  <c:v>16.939999999999998</c:v>
                </c:pt>
                <c:pt idx="848">
                  <c:v>16.959999999999997</c:v>
                </c:pt>
                <c:pt idx="849">
                  <c:v>16.979999999999997</c:v>
                </c:pt>
                <c:pt idx="850">
                  <c:v>17</c:v>
                </c:pt>
                <c:pt idx="851">
                  <c:v>17.02</c:v>
                </c:pt>
                <c:pt idx="852">
                  <c:v>17.04</c:v>
                </c:pt>
                <c:pt idx="853">
                  <c:v>17.059999999999999</c:v>
                </c:pt>
                <c:pt idx="854">
                  <c:v>17.079999999999988</c:v>
                </c:pt>
                <c:pt idx="855">
                  <c:v>17.100000000000001</c:v>
                </c:pt>
                <c:pt idx="856">
                  <c:v>17.12</c:v>
                </c:pt>
                <c:pt idx="857">
                  <c:v>17.14</c:v>
                </c:pt>
                <c:pt idx="858">
                  <c:v>17.16</c:v>
                </c:pt>
                <c:pt idx="859">
                  <c:v>17.18</c:v>
                </c:pt>
                <c:pt idx="860">
                  <c:v>17.2</c:v>
                </c:pt>
                <c:pt idx="861">
                  <c:v>17.22</c:v>
                </c:pt>
                <c:pt idx="862">
                  <c:v>17.239999999999988</c:v>
                </c:pt>
                <c:pt idx="863">
                  <c:v>17.259999999999998</c:v>
                </c:pt>
                <c:pt idx="864">
                  <c:v>17.279999999999998</c:v>
                </c:pt>
                <c:pt idx="865">
                  <c:v>17.3</c:v>
                </c:pt>
                <c:pt idx="866">
                  <c:v>17.32</c:v>
                </c:pt>
                <c:pt idx="867">
                  <c:v>17.34</c:v>
                </c:pt>
                <c:pt idx="868">
                  <c:v>17.36</c:v>
                </c:pt>
                <c:pt idx="869">
                  <c:v>17.38</c:v>
                </c:pt>
                <c:pt idx="870">
                  <c:v>17.399999999999999</c:v>
                </c:pt>
                <c:pt idx="871">
                  <c:v>17.419999999999998</c:v>
                </c:pt>
                <c:pt idx="872">
                  <c:v>17.439999999999998</c:v>
                </c:pt>
                <c:pt idx="873">
                  <c:v>17.459999999999997</c:v>
                </c:pt>
                <c:pt idx="874">
                  <c:v>17.479999999999997</c:v>
                </c:pt>
                <c:pt idx="875">
                  <c:v>17.5</c:v>
                </c:pt>
                <c:pt idx="876">
                  <c:v>17.52</c:v>
                </c:pt>
                <c:pt idx="877">
                  <c:v>17.54</c:v>
                </c:pt>
                <c:pt idx="878">
                  <c:v>17.559999999999999</c:v>
                </c:pt>
                <c:pt idx="879">
                  <c:v>17.579999999999988</c:v>
                </c:pt>
                <c:pt idx="880">
                  <c:v>17.600000000000001</c:v>
                </c:pt>
                <c:pt idx="881">
                  <c:v>17.62</c:v>
                </c:pt>
                <c:pt idx="882">
                  <c:v>17.64</c:v>
                </c:pt>
                <c:pt idx="883">
                  <c:v>17.66</c:v>
                </c:pt>
                <c:pt idx="884">
                  <c:v>17.68</c:v>
                </c:pt>
                <c:pt idx="885">
                  <c:v>17.7</c:v>
                </c:pt>
                <c:pt idx="886">
                  <c:v>17.72</c:v>
                </c:pt>
                <c:pt idx="887">
                  <c:v>17.739999999999988</c:v>
                </c:pt>
                <c:pt idx="888">
                  <c:v>17.759999999999998</c:v>
                </c:pt>
                <c:pt idx="889">
                  <c:v>17.779999999999998</c:v>
                </c:pt>
                <c:pt idx="890">
                  <c:v>17.8</c:v>
                </c:pt>
                <c:pt idx="891">
                  <c:v>17.82</c:v>
                </c:pt>
                <c:pt idx="892">
                  <c:v>17.84</c:v>
                </c:pt>
                <c:pt idx="893">
                  <c:v>17.86</c:v>
                </c:pt>
                <c:pt idx="894">
                  <c:v>17.88</c:v>
                </c:pt>
                <c:pt idx="895">
                  <c:v>17.899999999999999</c:v>
                </c:pt>
                <c:pt idx="896">
                  <c:v>17.919999999999998</c:v>
                </c:pt>
                <c:pt idx="897">
                  <c:v>17.939999999999998</c:v>
                </c:pt>
                <c:pt idx="898">
                  <c:v>17.959999999999997</c:v>
                </c:pt>
                <c:pt idx="899">
                  <c:v>17.979999999999997</c:v>
                </c:pt>
                <c:pt idx="900">
                  <c:v>18</c:v>
                </c:pt>
                <c:pt idx="901">
                  <c:v>18.02</c:v>
                </c:pt>
                <c:pt idx="902">
                  <c:v>18.04</c:v>
                </c:pt>
                <c:pt idx="903">
                  <c:v>18.059999999999999</c:v>
                </c:pt>
                <c:pt idx="904">
                  <c:v>18.079999999999988</c:v>
                </c:pt>
                <c:pt idx="905">
                  <c:v>18.100000000000001</c:v>
                </c:pt>
                <c:pt idx="906">
                  <c:v>18.12</c:v>
                </c:pt>
                <c:pt idx="907">
                  <c:v>18.14</c:v>
                </c:pt>
                <c:pt idx="908">
                  <c:v>18.16</c:v>
                </c:pt>
                <c:pt idx="909">
                  <c:v>18.18</c:v>
                </c:pt>
                <c:pt idx="910">
                  <c:v>18.2</c:v>
                </c:pt>
                <c:pt idx="911">
                  <c:v>18.22</c:v>
                </c:pt>
                <c:pt idx="912">
                  <c:v>18.239999999999988</c:v>
                </c:pt>
                <c:pt idx="913">
                  <c:v>18.259999999999998</c:v>
                </c:pt>
                <c:pt idx="914">
                  <c:v>18.279999999999998</c:v>
                </c:pt>
                <c:pt idx="915">
                  <c:v>18.3</c:v>
                </c:pt>
                <c:pt idx="916">
                  <c:v>18.32</c:v>
                </c:pt>
                <c:pt idx="917">
                  <c:v>18.34</c:v>
                </c:pt>
                <c:pt idx="918">
                  <c:v>18.36</c:v>
                </c:pt>
                <c:pt idx="919">
                  <c:v>18.38</c:v>
                </c:pt>
                <c:pt idx="920">
                  <c:v>18.399999999999999</c:v>
                </c:pt>
                <c:pt idx="921">
                  <c:v>18.419999999999998</c:v>
                </c:pt>
                <c:pt idx="922">
                  <c:v>18.439999999999998</c:v>
                </c:pt>
                <c:pt idx="923">
                  <c:v>18.459999999999997</c:v>
                </c:pt>
                <c:pt idx="924">
                  <c:v>18.479999999999997</c:v>
                </c:pt>
                <c:pt idx="925">
                  <c:v>18.5</c:v>
                </c:pt>
                <c:pt idx="926">
                  <c:v>18.52</c:v>
                </c:pt>
                <c:pt idx="927">
                  <c:v>18.54</c:v>
                </c:pt>
                <c:pt idx="928">
                  <c:v>18.559999999999999</c:v>
                </c:pt>
                <c:pt idx="929">
                  <c:v>18.579999999999988</c:v>
                </c:pt>
                <c:pt idx="930">
                  <c:v>18.600000000000001</c:v>
                </c:pt>
                <c:pt idx="931">
                  <c:v>18.62</c:v>
                </c:pt>
                <c:pt idx="932">
                  <c:v>18.64</c:v>
                </c:pt>
                <c:pt idx="933">
                  <c:v>18.66</c:v>
                </c:pt>
                <c:pt idx="934">
                  <c:v>18.68</c:v>
                </c:pt>
                <c:pt idx="935">
                  <c:v>18.7</c:v>
                </c:pt>
                <c:pt idx="936">
                  <c:v>18.72</c:v>
                </c:pt>
                <c:pt idx="937">
                  <c:v>18.739999999999988</c:v>
                </c:pt>
                <c:pt idx="938">
                  <c:v>18.759999999999998</c:v>
                </c:pt>
                <c:pt idx="939">
                  <c:v>18.779999999999998</c:v>
                </c:pt>
                <c:pt idx="940">
                  <c:v>18.8</c:v>
                </c:pt>
                <c:pt idx="941">
                  <c:v>18.82</c:v>
                </c:pt>
                <c:pt idx="942">
                  <c:v>18.84</c:v>
                </c:pt>
                <c:pt idx="943">
                  <c:v>18.86</c:v>
                </c:pt>
                <c:pt idx="944">
                  <c:v>18.88</c:v>
                </c:pt>
                <c:pt idx="945">
                  <c:v>18.899999999999999</c:v>
                </c:pt>
                <c:pt idx="946">
                  <c:v>18.919999999999998</c:v>
                </c:pt>
                <c:pt idx="947">
                  <c:v>18.939999999999998</c:v>
                </c:pt>
                <c:pt idx="948">
                  <c:v>18.959999999999997</c:v>
                </c:pt>
                <c:pt idx="949">
                  <c:v>18.979999999999997</c:v>
                </c:pt>
                <c:pt idx="950">
                  <c:v>19</c:v>
                </c:pt>
                <c:pt idx="951">
                  <c:v>19.02</c:v>
                </c:pt>
                <c:pt idx="952">
                  <c:v>19.04</c:v>
                </c:pt>
                <c:pt idx="953">
                  <c:v>19.059999999999999</c:v>
                </c:pt>
                <c:pt idx="954">
                  <c:v>19.079999999999988</c:v>
                </c:pt>
                <c:pt idx="955">
                  <c:v>19.100000000000001</c:v>
                </c:pt>
                <c:pt idx="956">
                  <c:v>19.12</c:v>
                </c:pt>
                <c:pt idx="957">
                  <c:v>19.14</c:v>
                </c:pt>
                <c:pt idx="958">
                  <c:v>19.16</c:v>
                </c:pt>
                <c:pt idx="959">
                  <c:v>19.18</c:v>
                </c:pt>
                <c:pt idx="960">
                  <c:v>19.2</c:v>
                </c:pt>
                <c:pt idx="961">
                  <c:v>19.22</c:v>
                </c:pt>
                <c:pt idx="962">
                  <c:v>19.239999999999988</c:v>
                </c:pt>
                <c:pt idx="963">
                  <c:v>19.259999999999998</c:v>
                </c:pt>
                <c:pt idx="964">
                  <c:v>19.279999999999998</c:v>
                </c:pt>
                <c:pt idx="965">
                  <c:v>19.3</c:v>
                </c:pt>
                <c:pt idx="966">
                  <c:v>19.32</c:v>
                </c:pt>
                <c:pt idx="967">
                  <c:v>19.34</c:v>
                </c:pt>
                <c:pt idx="968">
                  <c:v>19.36</c:v>
                </c:pt>
                <c:pt idx="969">
                  <c:v>19.38</c:v>
                </c:pt>
                <c:pt idx="970">
                  <c:v>19.399999999999999</c:v>
                </c:pt>
                <c:pt idx="971">
                  <c:v>19.419999999999998</c:v>
                </c:pt>
                <c:pt idx="972">
                  <c:v>19.439999999999998</c:v>
                </c:pt>
                <c:pt idx="973">
                  <c:v>19.459999999999997</c:v>
                </c:pt>
                <c:pt idx="974">
                  <c:v>19.479999999999997</c:v>
                </c:pt>
                <c:pt idx="975">
                  <c:v>19.5</c:v>
                </c:pt>
                <c:pt idx="976">
                  <c:v>19.52</c:v>
                </c:pt>
                <c:pt idx="977">
                  <c:v>19.54</c:v>
                </c:pt>
                <c:pt idx="978">
                  <c:v>19.559999999999999</c:v>
                </c:pt>
                <c:pt idx="979">
                  <c:v>19.579999999999988</c:v>
                </c:pt>
                <c:pt idx="980">
                  <c:v>19.600000000000001</c:v>
                </c:pt>
                <c:pt idx="981">
                  <c:v>19.62</c:v>
                </c:pt>
                <c:pt idx="982">
                  <c:v>19.64</c:v>
                </c:pt>
                <c:pt idx="983">
                  <c:v>19.66</c:v>
                </c:pt>
                <c:pt idx="984">
                  <c:v>19.68</c:v>
                </c:pt>
                <c:pt idx="985">
                  <c:v>19.7</c:v>
                </c:pt>
                <c:pt idx="986">
                  <c:v>19.72</c:v>
                </c:pt>
                <c:pt idx="987">
                  <c:v>19.739999999999988</c:v>
                </c:pt>
                <c:pt idx="988">
                  <c:v>19.759999999999998</c:v>
                </c:pt>
                <c:pt idx="989">
                  <c:v>19.779999999999998</c:v>
                </c:pt>
                <c:pt idx="990">
                  <c:v>19.8</c:v>
                </c:pt>
                <c:pt idx="991">
                  <c:v>19.82</c:v>
                </c:pt>
                <c:pt idx="992">
                  <c:v>19.84</c:v>
                </c:pt>
                <c:pt idx="993">
                  <c:v>19.86</c:v>
                </c:pt>
                <c:pt idx="994">
                  <c:v>19.88</c:v>
                </c:pt>
                <c:pt idx="995">
                  <c:v>19.899999999999999</c:v>
                </c:pt>
                <c:pt idx="996">
                  <c:v>19.919999999999998</c:v>
                </c:pt>
                <c:pt idx="997">
                  <c:v>19.939999999999998</c:v>
                </c:pt>
                <c:pt idx="998">
                  <c:v>19.959999999999997</c:v>
                </c:pt>
                <c:pt idx="999">
                  <c:v>19.979999999999997</c:v>
                </c:pt>
                <c:pt idx="1000">
                  <c:v>20</c:v>
                </c:pt>
              </c:numCache>
            </c:numRef>
          </c:xVal>
          <c:yVal>
            <c:numRef>
              <c:f>Sheet1!$B$2:$B$1002</c:f>
              <c:numCache>
                <c:formatCode>General</c:formatCode>
                <c:ptCount val="1001"/>
                <c:pt idx="0">
                  <c:v>278</c:v>
                </c:pt>
                <c:pt idx="1">
                  <c:v>278.000000043</c:v>
                </c:pt>
                <c:pt idx="2">
                  <c:v>277.99980018700001</c:v>
                </c:pt>
                <c:pt idx="3">
                  <c:v>277.99895535299936</c:v>
                </c:pt>
                <c:pt idx="4">
                  <c:v>277.96454748799954</c:v>
                </c:pt>
                <c:pt idx="5">
                  <c:v>277.93778135899953</c:v>
                </c:pt>
                <c:pt idx="6">
                  <c:v>277.93444120799995</c:v>
                </c:pt>
                <c:pt idx="7">
                  <c:v>277.91865752299952</c:v>
                </c:pt>
                <c:pt idx="8">
                  <c:v>277.93062538499987</c:v>
                </c:pt>
                <c:pt idx="9">
                  <c:v>277.92338819499986</c:v>
                </c:pt>
                <c:pt idx="10">
                  <c:v>277.91914973899952</c:v>
                </c:pt>
                <c:pt idx="11">
                  <c:v>277.92346428599996</c:v>
                </c:pt>
                <c:pt idx="12">
                  <c:v>277.95318230599986</c:v>
                </c:pt>
                <c:pt idx="13">
                  <c:v>277.954553503</c:v>
                </c:pt>
                <c:pt idx="14">
                  <c:v>277.97295249299953</c:v>
                </c:pt>
                <c:pt idx="15">
                  <c:v>277.97054277299952</c:v>
                </c:pt>
                <c:pt idx="16">
                  <c:v>277.94171680799951</c:v>
                </c:pt>
                <c:pt idx="17">
                  <c:v>277.75143060699986</c:v>
                </c:pt>
                <c:pt idx="18">
                  <c:v>277.62519898399995</c:v>
                </c:pt>
                <c:pt idx="19">
                  <c:v>277.42554799899938</c:v>
                </c:pt>
                <c:pt idx="20">
                  <c:v>277.11711928199952</c:v>
                </c:pt>
                <c:pt idx="21">
                  <c:v>276.92980389600001</c:v>
                </c:pt>
                <c:pt idx="22">
                  <c:v>276.54876234799997</c:v>
                </c:pt>
                <c:pt idx="23">
                  <c:v>276.37790023400004</c:v>
                </c:pt>
                <c:pt idx="24">
                  <c:v>276.03862173799996</c:v>
                </c:pt>
                <c:pt idx="25">
                  <c:v>275.72996093400002</c:v>
                </c:pt>
                <c:pt idx="26">
                  <c:v>275.58226449400001</c:v>
                </c:pt>
                <c:pt idx="27">
                  <c:v>275.30760126199999</c:v>
                </c:pt>
                <c:pt idx="28">
                  <c:v>275.27304963799986</c:v>
                </c:pt>
                <c:pt idx="29">
                  <c:v>275.03503071599954</c:v>
                </c:pt>
                <c:pt idx="30">
                  <c:v>275.02332764099953</c:v>
                </c:pt>
                <c:pt idx="31">
                  <c:v>274.92736731899953</c:v>
                </c:pt>
                <c:pt idx="32">
                  <c:v>274.9181536559995</c:v>
                </c:pt>
                <c:pt idx="33">
                  <c:v>274.97433156799957</c:v>
                </c:pt>
                <c:pt idx="34">
                  <c:v>275.01642625099953</c:v>
                </c:pt>
                <c:pt idx="35">
                  <c:v>275.29443941699952</c:v>
                </c:pt>
                <c:pt idx="36">
                  <c:v>275.41102772799951</c:v>
                </c:pt>
                <c:pt idx="37">
                  <c:v>275.63270435699997</c:v>
                </c:pt>
                <c:pt idx="38">
                  <c:v>275.93318302499955</c:v>
                </c:pt>
                <c:pt idx="39">
                  <c:v>276.18324601699999</c:v>
                </c:pt>
                <c:pt idx="40">
                  <c:v>276.62166974399986</c:v>
                </c:pt>
                <c:pt idx="41">
                  <c:v>276.91989793400001</c:v>
                </c:pt>
                <c:pt idx="42">
                  <c:v>277.28849525899938</c:v>
                </c:pt>
                <c:pt idx="43">
                  <c:v>277.64011051199986</c:v>
                </c:pt>
                <c:pt idx="44">
                  <c:v>278.00763806799955</c:v>
                </c:pt>
                <c:pt idx="45">
                  <c:v>278.51662649799954</c:v>
                </c:pt>
                <c:pt idx="46">
                  <c:v>278.87968036600006</c:v>
                </c:pt>
                <c:pt idx="47">
                  <c:v>279.34674828199996</c:v>
                </c:pt>
                <c:pt idx="48">
                  <c:v>279.67791093400001</c:v>
                </c:pt>
                <c:pt idx="49">
                  <c:v>279.98136001299997</c:v>
                </c:pt>
                <c:pt idx="50">
                  <c:v>280.31569682200001</c:v>
                </c:pt>
                <c:pt idx="51">
                  <c:v>280.63550495399954</c:v>
                </c:pt>
                <c:pt idx="52">
                  <c:v>280.884496528</c:v>
                </c:pt>
                <c:pt idx="53">
                  <c:v>281.03848884399997</c:v>
                </c:pt>
                <c:pt idx="54">
                  <c:v>281.27374081699986</c:v>
                </c:pt>
                <c:pt idx="55">
                  <c:v>281.49327684999952</c:v>
                </c:pt>
                <c:pt idx="56">
                  <c:v>281.54905246199996</c:v>
                </c:pt>
                <c:pt idx="57">
                  <c:v>281.63762865899986</c:v>
                </c:pt>
                <c:pt idx="58">
                  <c:v>281.58051030499996</c:v>
                </c:pt>
                <c:pt idx="59">
                  <c:v>281.20193883599995</c:v>
                </c:pt>
                <c:pt idx="60">
                  <c:v>280.01636711499987</c:v>
                </c:pt>
                <c:pt idx="61">
                  <c:v>277.44102941299997</c:v>
                </c:pt>
                <c:pt idx="62">
                  <c:v>273.75410368199999</c:v>
                </c:pt>
                <c:pt idx="63">
                  <c:v>268.37739772099997</c:v>
                </c:pt>
                <c:pt idx="64">
                  <c:v>263.87063029199999</c:v>
                </c:pt>
                <c:pt idx="65">
                  <c:v>261.54982265900009</c:v>
                </c:pt>
                <c:pt idx="66">
                  <c:v>261.40322425199952</c:v>
                </c:pt>
                <c:pt idx="67">
                  <c:v>261.96822915999996</c:v>
                </c:pt>
                <c:pt idx="68">
                  <c:v>262.70174801399986</c:v>
                </c:pt>
                <c:pt idx="69">
                  <c:v>263.37631913699954</c:v>
                </c:pt>
                <c:pt idx="70">
                  <c:v>263.78292922399999</c:v>
                </c:pt>
                <c:pt idx="71">
                  <c:v>264.07031142699952</c:v>
                </c:pt>
                <c:pt idx="72">
                  <c:v>264.30254246099986</c:v>
                </c:pt>
                <c:pt idx="73">
                  <c:v>264.20456675699995</c:v>
                </c:pt>
                <c:pt idx="74">
                  <c:v>263.85439681500003</c:v>
                </c:pt>
                <c:pt idx="75">
                  <c:v>263.30605470099954</c:v>
                </c:pt>
                <c:pt idx="76">
                  <c:v>262.59662481999999</c:v>
                </c:pt>
                <c:pt idx="77">
                  <c:v>261.76129087599986</c:v>
                </c:pt>
                <c:pt idx="78">
                  <c:v>260.82459055599986</c:v>
                </c:pt>
                <c:pt idx="79">
                  <c:v>259.80843525799952</c:v>
                </c:pt>
                <c:pt idx="80">
                  <c:v>258.72440195999997</c:v>
                </c:pt>
                <c:pt idx="81">
                  <c:v>257.5815168449995</c:v>
                </c:pt>
                <c:pt idx="82">
                  <c:v>256.39213431199954</c:v>
                </c:pt>
                <c:pt idx="83">
                  <c:v>255.158901821</c:v>
                </c:pt>
                <c:pt idx="84">
                  <c:v>253.88963581500002</c:v>
                </c:pt>
                <c:pt idx="85">
                  <c:v>252.59037715900001</c:v>
                </c:pt>
                <c:pt idx="86">
                  <c:v>251.26296943899999</c:v>
                </c:pt>
                <c:pt idx="87">
                  <c:v>249.90878105000002</c:v>
                </c:pt>
                <c:pt idx="88">
                  <c:v>248.53476639799999</c:v>
                </c:pt>
                <c:pt idx="89">
                  <c:v>247.14293724000001</c:v>
                </c:pt>
                <c:pt idx="90">
                  <c:v>245.72921271599998</c:v>
                </c:pt>
                <c:pt idx="91">
                  <c:v>244.29666894499999</c:v>
                </c:pt>
                <c:pt idx="92">
                  <c:v>242.84278737900001</c:v>
                </c:pt>
                <c:pt idx="93">
                  <c:v>241.36413799100001</c:v>
                </c:pt>
                <c:pt idx="94">
                  <c:v>239.86946387200001</c:v>
                </c:pt>
                <c:pt idx="95">
                  <c:v>238.35639242700003</c:v>
                </c:pt>
                <c:pt idx="96">
                  <c:v>236.82761675000003</c:v>
                </c:pt>
                <c:pt idx="97">
                  <c:v>235.28552529499996</c:v>
                </c:pt>
                <c:pt idx="98">
                  <c:v>233.73017959699999</c:v>
                </c:pt>
                <c:pt idx="99">
                  <c:v>232.16297793500001</c:v>
                </c:pt>
                <c:pt idx="100">
                  <c:v>230.58661231300002</c:v>
                </c:pt>
                <c:pt idx="101">
                  <c:v>229.00200452199999</c:v>
                </c:pt>
                <c:pt idx="102">
                  <c:v>227.405726222</c:v>
                </c:pt>
                <c:pt idx="103">
                  <c:v>225.804102331</c:v>
                </c:pt>
                <c:pt idx="104">
                  <c:v>224.19814223500001</c:v>
                </c:pt>
                <c:pt idx="105">
                  <c:v>222.58664117800001</c:v>
                </c:pt>
                <c:pt idx="106">
                  <c:v>220.970980306</c:v>
                </c:pt>
                <c:pt idx="107">
                  <c:v>219.348560327</c:v>
                </c:pt>
                <c:pt idx="108">
                  <c:v>217.72557970999998</c:v>
                </c:pt>
                <c:pt idx="109">
                  <c:v>216.09667829399996</c:v>
                </c:pt>
                <c:pt idx="110">
                  <c:v>214.46721262299999</c:v>
                </c:pt>
                <c:pt idx="111">
                  <c:v>212.83714202900001</c:v>
                </c:pt>
                <c:pt idx="112">
                  <c:v>211.202817665</c:v>
                </c:pt>
                <c:pt idx="113">
                  <c:v>209.56799017399999</c:v>
                </c:pt>
                <c:pt idx="114">
                  <c:v>207.929356579</c:v>
                </c:pt>
                <c:pt idx="115">
                  <c:v>206.28807311</c:v>
                </c:pt>
                <c:pt idx="116">
                  <c:v>204.64608296099996</c:v>
                </c:pt>
                <c:pt idx="117">
                  <c:v>203.00023309299999</c:v>
                </c:pt>
                <c:pt idx="118">
                  <c:v>201.34707094300001</c:v>
                </c:pt>
                <c:pt idx="119">
                  <c:v>199.68492568899998</c:v>
                </c:pt>
                <c:pt idx="120">
                  <c:v>198.01451402399988</c:v>
                </c:pt>
                <c:pt idx="121">
                  <c:v>196.33753846500002</c:v>
                </c:pt>
                <c:pt idx="122">
                  <c:v>194.65797063899998</c:v>
                </c:pt>
                <c:pt idx="123">
                  <c:v>192.97444083800002</c:v>
                </c:pt>
                <c:pt idx="124">
                  <c:v>191.28918148999998</c:v>
                </c:pt>
                <c:pt idx="125">
                  <c:v>189.60465233199997</c:v>
                </c:pt>
                <c:pt idx="126">
                  <c:v>187.91598671899999</c:v>
                </c:pt>
                <c:pt idx="127">
                  <c:v>186.23304715399999</c:v>
                </c:pt>
                <c:pt idx="128">
                  <c:v>184.54723755200004</c:v>
                </c:pt>
                <c:pt idx="129">
                  <c:v>182.86570734800003</c:v>
                </c:pt>
                <c:pt idx="130">
                  <c:v>181.183859802</c:v>
                </c:pt>
                <c:pt idx="131">
                  <c:v>179.50725406699999</c:v>
                </c:pt>
                <c:pt idx="132">
                  <c:v>177.83212899300003</c:v>
                </c:pt>
                <c:pt idx="133">
                  <c:v>176.16484253399997</c:v>
                </c:pt>
                <c:pt idx="134">
                  <c:v>174.49827035600003</c:v>
                </c:pt>
                <c:pt idx="135">
                  <c:v>172.84046298999999</c:v>
                </c:pt>
                <c:pt idx="136">
                  <c:v>171.18767477799997</c:v>
                </c:pt>
                <c:pt idx="137">
                  <c:v>169.54254222699998</c:v>
                </c:pt>
                <c:pt idx="138">
                  <c:v>167.90008662299999</c:v>
                </c:pt>
                <c:pt idx="139">
                  <c:v>166.26787112799997</c:v>
                </c:pt>
                <c:pt idx="140">
                  <c:v>164.64247212099997</c:v>
                </c:pt>
                <c:pt idx="141">
                  <c:v>163.02460325099997</c:v>
                </c:pt>
                <c:pt idx="142">
                  <c:v>161.41555236299996</c:v>
                </c:pt>
                <c:pt idx="143">
                  <c:v>159.81513045300014</c:v>
                </c:pt>
                <c:pt idx="144">
                  <c:v>158.22240935100004</c:v>
                </c:pt>
                <c:pt idx="145">
                  <c:v>156.63912268199999</c:v>
                </c:pt>
                <c:pt idx="146">
                  <c:v>155.064154315</c:v>
                </c:pt>
                <c:pt idx="147">
                  <c:v>153.49954662599998</c:v>
                </c:pt>
                <c:pt idx="148">
                  <c:v>151.94412615900001</c:v>
                </c:pt>
                <c:pt idx="149">
                  <c:v>150.39768971200002</c:v>
                </c:pt>
                <c:pt idx="150">
                  <c:v>148.86214959600014</c:v>
                </c:pt>
                <c:pt idx="151">
                  <c:v>147.33611014200002</c:v>
                </c:pt>
                <c:pt idx="152">
                  <c:v>145.81913037000001</c:v>
                </c:pt>
                <c:pt idx="153">
                  <c:v>144.31291118300001</c:v>
                </c:pt>
                <c:pt idx="154">
                  <c:v>142.81663645400002</c:v>
                </c:pt>
                <c:pt idx="155">
                  <c:v>141.33091760100001</c:v>
                </c:pt>
                <c:pt idx="156">
                  <c:v>139.85510241600014</c:v>
                </c:pt>
                <c:pt idx="157">
                  <c:v>138.38976455099998</c:v>
                </c:pt>
                <c:pt idx="158">
                  <c:v>136.93520404099999</c:v>
                </c:pt>
                <c:pt idx="159">
                  <c:v>135.49126733100002</c:v>
                </c:pt>
                <c:pt idx="160">
                  <c:v>134.05635044800002</c:v>
                </c:pt>
                <c:pt idx="161">
                  <c:v>132.63317086699999</c:v>
                </c:pt>
                <c:pt idx="162">
                  <c:v>131.220963907</c:v>
                </c:pt>
                <c:pt idx="163">
                  <c:v>129.819921658</c:v>
                </c:pt>
                <c:pt idx="164">
                  <c:v>128.430629092</c:v>
                </c:pt>
                <c:pt idx="165">
                  <c:v>127.05273550099999</c:v>
                </c:pt>
                <c:pt idx="166">
                  <c:v>125.68675370999999</c:v>
                </c:pt>
                <c:pt idx="167">
                  <c:v>124.33184093</c:v>
                </c:pt>
                <c:pt idx="168">
                  <c:v>122.988740243</c:v>
                </c:pt>
                <c:pt idx="169">
                  <c:v>121.65638637099998</c:v>
                </c:pt>
                <c:pt idx="170">
                  <c:v>120.33539127399999</c:v>
                </c:pt>
                <c:pt idx="171">
                  <c:v>119.025623733</c:v>
                </c:pt>
                <c:pt idx="172">
                  <c:v>117.725553422</c:v>
                </c:pt>
                <c:pt idx="173">
                  <c:v>116.43526905800002</c:v>
                </c:pt>
                <c:pt idx="174">
                  <c:v>115.15673379099999</c:v>
                </c:pt>
                <c:pt idx="175">
                  <c:v>113.89019781699999</c:v>
                </c:pt>
                <c:pt idx="176">
                  <c:v>112.634359711</c:v>
                </c:pt>
                <c:pt idx="177">
                  <c:v>111.390446189</c:v>
                </c:pt>
                <c:pt idx="178">
                  <c:v>110.15778134199998</c:v>
                </c:pt>
                <c:pt idx="179">
                  <c:v>108.93647147199999</c:v>
                </c:pt>
                <c:pt idx="180">
                  <c:v>107.726532909</c:v>
                </c:pt>
                <c:pt idx="181">
                  <c:v>106.528413544</c:v>
                </c:pt>
                <c:pt idx="182">
                  <c:v>105.342106129</c:v>
                </c:pt>
                <c:pt idx="183">
                  <c:v>104.167476083</c:v>
                </c:pt>
                <c:pt idx="184">
                  <c:v>103.00437453199999</c:v>
                </c:pt>
                <c:pt idx="185">
                  <c:v>101.85275296199998</c:v>
                </c:pt>
                <c:pt idx="186">
                  <c:v>100.71251916400001</c:v>
                </c:pt>
                <c:pt idx="187">
                  <c:v>99.583616604200017</c:v>
                </c:pt>
                <c:pt idx="188">
                  <c:v>98.466066376100002</c:v>
                </c:pt>
                <c:pt idx="189">
                  <c:v>97.359718442599856</c:v>
                </c:pt>
                <c:pt idx="190">
                  <c:v>96.264466440100023</c:v>
                </c:pt>
                <c:pt idx="191">
                  <c:v>95.180276284300007</c:v>
                </c:pt>
                <c:pt idx="192">
                  <c:v>94.10712197239998</c:v>
                </c:pt>
                <c:pt idx="193">
                  <c:v>93.044924199800022</c:v>
                </c:pt>
                <c:pt idx="194">
                  <c:v>91.993642669100026</c:v>
                </c:pt>
                <c:pt idx="195">
                  <c:v>90.953112561900014</c:v>
                </c:pt>
                <c:pt idx="196">
                  <c:v>89.923253421900029</c:v>
                </c:pt>
                <c:pt idx="197">
                  <c:v>88.903998814399927</c:v>
                </c:pt>
                <c:pt idx="198">
                  <c:v>87.895383987599928</c:v>
                </c:pt>
                <c:pt idx="199">
                  <c:v>86.897431434399977</c:v>
                </c:pt>
                <c:pt idx="200">
                  <c:v>85.910083312399976</c:v>
                </c:pt>
                <c:pt idx="201">
                  <c:v>84.933263558800022</c:v>
                </c:pt>
                <c:pt idx="202">
                  <c:v>83.966898414399978</c:v>
                </c:pt>
                <c:pt idx="203">
                  <c:v>83.011116966500012</c:v>
                </c:pt>
                <c:pt idx="204">
                  <c:v>82.065694306300003</c:v>
                </c:pt>
                <c:pt idx="205">
                  <c:v>81.130468025699912</c:v>
                </c:pt>
                <c:pt idx="206">
                  <c:v>80.2052702087</c:v>
                </c:pt>
                <c:pt idx="207">
                  <c:v>79.2899923449</c:v>
                </c:pt>
                <c:pt idx="208">
                  <c:v>78.38457801679985</c:v>
                </c:pt>
                <c:pt idx="209">
                  <c:v>77.489064205900021</c:v>
                </c:pt>
                <c:pt idx="210">
                  <c:v>76.603755518999876</c:v>
                </c:pt>
                <c:pt idx="211">
                  <c:v>75.728325571799928</c:v>
                </c:pt>
                <c:pt idx="212">
                  <c:v>74.862581799300003</c:v>
                </c:pt>
                <c:pt idx="213">
                  <c:v>74.006395894499875</c:v>
                </c:pt>
                <c:pt idx="214">
                  <c:v>73.159661432999911</c:v>
                </c:pt>
                <c:pt idx="215">
                  <c:v>72.322262900399977</c:v>
                </c:pt>
                <c:pt idx="216">
                  <c:v>71.494115747800024</c:v>
                </c:pt>
                <c:pt idx="217">
                  <c:v>70.675599471999931</c:v>
                </c:pt>
                <c:pt idx="218">
                  <c:v>69.866248694999982</c:v>
                </c:pt>
                <c:pt idx="219">
                  <c:v>69.065636609999999</c:v>
                </c:pt>
                <c:pt idx="220">
                  <c:v>68.273903488400009</c:v>
                </c:pt>
                <c:pt idx="221">
                  <c:v>67.491006387300018</c:v>
                </c:pt>
                <c:pt idx="222">
                  <c:v>66.716824778600014</c:v>
                </c:pt>
                <c:pt idx="223">
                  <c:v>65.951273771000018</c:v>
                </c:pt>
                <c:pt idx="224">
                  <c:v>65.194252414399998</c:v>
                </c:pt>
                <c:pt idx="225">
                  <c:v>64.444990990400015</c:v>
                </c:pt>
                <c:pt idx="226">
                  <c:v>63.703849786199996</c:v>
                </c:pt>
                <c:pt idx="227">
                  <c:v>62.970922221800002</c:v>
                </c:pt>
                <c:pt idx="228">
                  <c:v>62.246193360200003</c:v>
                </c:pt>
                <c:pt idx="229">
                  <c:v>61.529609404999995</c:v>
                </c:pt>
                <c:pt idx="230">
                  <c:v>60.821103292000004</c:v>
                </c:pt>
                <c:pt idx="231">
                  <c:v>60.120534063800001</c:v>
                </c:pt>
                <c:pt idx="232">
                  <c:v>59.427181469999987</c:v>
                </c:pt>
                <c:pt idx="233">
                  <c:v>58.742200197500004</c:v>
                </c:pt>
                <c:pt idx="234">
                  <c:v>58.065366248500013</c:v>
                </c:pt>
                <c:pt idx="235">
                  <c:v>57.396364828000003</c:v>
                </c:pt>
                <c:pt idx="236">
                  <c:v>56.73503265450001</c:v>
                </c:pt>
                <c:pt idx="237">
                  <c:v>56.081262407299945</c:v>
                </c:pt>
                <c:pt idx="238">
                  <c:v>55.434959310100005</c:v>
                </c:pt>
                <c:pt idx="239">
                  <c:v>54.796096722800009</c:v>
                </c:pt>
                <c:pt idx="240">
                  <c:v>54.164574988000005</c:v>
                </c:pt>
                <c:pt idx="241">
                  <c:v>53.540307941200005</c:v>
                </c:pt>
                <c:pt idx="242">
                  <c:v>52.923215515800003</c:v>
                </c:pt>
                <c:pt idx="243">
                  <c:v>52.313218477799985</c:v>
                </c:pt>
                <c:pt idx="244">
                  <c:v>51.710243738200006</c:v>
                </c:pt>
                <c:pt idx="245">
                  <c:v>51.114220146199997</c:v>
                </c:pt>
                <c:pt idx="246">
                  <c:v>50.525079889200001</c:v>
                </c:pt>
                <c:pt idx="247">
                  <c:v>49.941686109599949</c:v>
                </c:pt>
                <c:pt idx="248">
                  <c:v>49.364406444299988</c:v>
                </c:pt>
                <c:pt idx="249">
                  <c:v>48.793614747400007</c:v>
                </c:pt>
                <c:pt idx="250">
                  <c:v>48.229363077900004</c:v>
                </c:pt>
                <c:pt idx="251">
                  <c:v>47.671637789999998</c:v>
                </c:pt>
                <c:pt idx="252">
                  <c:v>47.120683490499999</c:v>
                </c:pt>
                <c:pt idx="253">
                  <c:v>46.576779918000007</c:v>
                </c:pt>
                <c:pt idx="254">
                  <c:v>46.0394218494</c:v>
                </c:pt>
                <c:pt idx="255">
                  <c:v>45.508398434300005</c:v>
                </c:pt>
                <c:pt idx="256">
                  <c:v>44.983583084799996</c:v>
                </c:pt>
                <c:pt idx="257">
                  <c:v>44.464882058699949</c:v>
                </c:pt>
                <c:pt idx="258">
                  <c:v>43.952208751899995</c:v>
                </c:pt>
                <c:pt idx="259">
                  <c:v>43.445495607399998</c:v>
                </c:pt>
                <c:pt idx="260">
                  <c:v>42.944672885699987</c:v>
                </c:pt>
                <c:pt idx="261">
                  <c:v>42.449675039900001</c:v>
                </c:pt>
                <c:pt idx="262">
                  <c:v>41.960439701399999</c:v>
                </c:pt>
                <c:pt idx="263">
                  <c:v>41.476901668499998</c:v>
                </c:pt>
                <c:pt idx="264">
                  <c:v>40.99899833340001</c:v>
                </c:pt>
                <c:pt idx="265">
                  <c:v>40.526396816600013</c:v>
                </c:pt>
                <c:pt idx="266">
                  <c:v>40.058170231300004</c:v>
                </c:pt>
                <c:pt idx="267">
                  <c:v>39.595092618600013</c:v>
                </c:pt>
                <c:pt idx="268">
                  <c:v>39.137300570299999</c:v>
                </c:pt>
                <c:pt idx="269">
                  <c:v>38.684802949200005</c:v>
                </c:pt>
                <c:pt idx="270">
                  <c:v>38.237575864100009</c:v>
                </c:pt>
                <c:pt idx="271">
                  <c:v>37.795578691900012</c:v>
                </c:pt>
                <c:pt idx="272">
                  <c:v>37.358763069199988</c:v>
                </c:pt>
                <c:pt idx="273">
                  <c:v>36.927075067799997</c:v>
                </c:pt>
                <c:pt idx="274">
                  <c:v>36.500459184699999</c:v>
                </c:pt>
                <c:pt idx="275">
                  <c:v>36.078858966500007</c:v>
                </c:pt>
                <c:pt idx="276">
                  <c:v>35.662220509800001</c:v>
                </c:pt>
                <c:pt idx="277">
                  <c:v>35.251386236600005</c:v>
                </c:pt>
                <c:pt idx="278">
                  <c:v>34.845869180099996</c:v>
                </c:pt>
                <c:pt idx="279">
                  <c:v>34.445289591799948</c:v>
                </c:pt>
                <c:pt idx="280">
                  <c:v>34.049470386100005</c:v>
                </c:pt>
                <c:pt idx="281">
                  <c:v>33.658301484599995</c:v>
                </c:pt>
                <c:pt idx="282">
                  <c:v>33.271705153199996</c:v>
                </c:pt>
                <c:pt idx="283">
                  <c:v>32.889615395</c:v>
                </c:pt>
                <c:pt idx="284">
                  <c:v>32.511976894699998</c:v>
                </c:pt>
                <c:pt idx="285">
                  <c:v>32.138736351100007</c:v>
                </c:pt>
                <c:pt idx="286">
                  <c:v>31.769842005099996</c:v>
                </c:pt>
                <c:pt idx="287">
                  <c:v>31.405244015499996</c:v>
                </c:pt>
                <c:pt idx="288">
                  <c:v>31.044893851499999</c:v>
                </c:pt>
                <c:pt idx="289">
                  <c:v>30.687650795500002</c:v>
                </c:pt>
                <c:pt idx="290">
                  <c:v>30.333657170400002</c:v>
                </c:pt>
                <c:pt idx="291">
                  <c:v>29.983510214399953</c:v>
                </c:pt>
                <c:pt idx="292">
                  <c:v>29.637538692300001</c:v>
                </c:pt>
                <c:pt idx="293">
                  <c:v>29.295718479599998</c:v>
                </c:pt>
                <c:pt idx="294">
                  <c:v>28.957928688000003</c:v>
                </c:pt>
                <c:pt idx="295">
                  <c:v>28.6241063483</c:v>
                </c:pt>
                <c:pt idx="296">
                  <c:v>28.294193613600001</c:v>
                </c:pt>
                <c:pt idx="297">
                  <c:v>27.968144498599997</c:v>
                </c:pt>
                <c:pt idx="298">
                  <c:v>27.645918522200002</c:v>
                </c:pt>
                <c:pt idx="299">
                  <c:v>27.327474324400004</c:v>
                </c:pt>
                <c:pt idx="300">
                  <c:v>27.0127642245</c:v>
                </c:pt>
                <c:pt idx="301">
                  <c:v>26.701749798999998</c:v>
                </c:pt>
                <c:pt idx="302">
                  <c:v>26.394609147600001</c:v>
                </c:pt>
                <c:pt idx="303">
                  <c:v>26.091756068500001</c:v>
                </c:pt>
                <c:pt idx="304">
                  <c:v>25.792253054899998</c:v>
                </c:pt>
                <c:pt idx="305">
                  <c:v>25.496230642199997</c:v>
                </c:pt>
                <c:pt idx="306">
                  <c:v>25.2036606048</c:v>
                </c:pt>
                <c:pt idx="307">
                  <c:v>24.914498655800003</c:v>
                </c:pt>
                <c:pt idx="308">
                  <c:v>24.628703162800001</c:v>
                </c:pt>
                <c:pt idx="309">
                  <c:v>24.346234024000001</c:v>
                </c:pt>
                <c:pt idx="310">
                  <c:v>24.068423454799998</c:v>
                </c:pt>
                <c:pt idx="311">
                  <c:v>23.794684440200001</c:v>
                </c:pt>
                <c:pt idx="312">
                  <c:v>23.5244131203</c:v>
                </c:pt>
                <c:pt idx="313">
                  <c:v>23.257120655000001</c:v>
                </c:pt>
                <c:pt idx="314">
                  <c:v>22.991727224499996</c:v>
                </c:pt>
                <c:pt idx="315">
                  <c:v>22.729023057699997</c:v>
                </c:pt>
                <c:pt idx="316">
                  <c:v>22.469166057799999</c:v>
                </c:pt>
                <c:pt idx="317">
                  <c:v>22.212189270299977</c:v>
                </c:pt>
                <c:pt idx="318">
                  <c:v>21.957280112800003</c:v>
                </c:pt>
                <c:pt idx="319">
                  <c:v>21.7046601883</c:v>
                </c:pt>
                <c:pt idx="320">
                  <c:v>21.454722701399998</c:v>
                </c:pt>
                <c:pt idx="321">
                  <c:v>21.205638039999997</c:v>
                </c:pt>
                <c:pt idx="322">
                  <c:v>20.9581151762</c:v>
                </c:pt>
                <c:pt idx="323">
                  <c:v>20.713029522199999</c:v>
                </c:pt>
                <c:pt idx="324">
                  <c:v>20.470641209099977</c:v>
                </c:pt>
                <c:pt idx="325">
                  <c:v>20.230295212400012</c:v>
                </c:pt>
                <c:pt idx="326">
                  <c:v>19.992424631399953</c:v>
                </c:pt>
                <c:pt idx="327">
                  <c:v>19.757265025100004</c:v>
                </c:pt>
                <c:pt idx="328">
                  <c:v>19.524885137900004</c:v>
                </c:pt>
                <c:pt idx="329">
                  <c:v>19.296488575799998</c:v>
                </c:pt>
                <c:pt idx="330">
                  <c:v>19.071740574499977</c:v>
                </c:pt>
                <c:pt idx="331">
                  <c:v>18.849997030000001</c:v>
                </c:pt>
                <c:pt idx="332">
                  <c:v>18.630930544999988</c:v>
                </c:pt>
                <c:pt idx="333">
                  <c:v>18.4136140604</c:v>
                </c:pt>
                <c:pt idx="334">
                  <c:v>18.198692840799996</c:v>
                </c:pt>
                <c:pt idx="335">
                  <c:v>17.986296479999996</c:v>
                </c:pt>
                <c:pt idx="336">
                  <c:v>17.777514179499999</c:v>
                </c:pt>
                <c:pt idx="337">
                  <c:v>17.571809066000004</c:v>
                </c:pt>
                <c:pt idx="338">
                  <c:v>17.368785943899997</c:v>
                </c:pt>
                <c:pt idx="339">
                  <c:v>17.168310774099997</c:v>
                </c:pt>
                <c:pt idx="340">
                  <c:v>16.970312281799952</c:v>
                </c:pt>
                <c:pt idx="341">
                  <c:v>16.7747045636</c:v>
                </c:pt>
                <c:pt idx="342">
                  <c:v>16.581299888399997</c:v>
                </c:pt>
                <c:pt idx="343">
                  <c:v>16.390197806</c:v>
                </c:pt>
                <c:pt idx="344">
                  <c:v>16.202930348199999</c:v>
                </c:pt>
                <c:pt idx="345">
                  <c:v>16.018332200199996</c:v>
                </c:pt>
                <c:pt idx="346">
                  <c:v>15.836111669299999</c:v>
                </c:pt>
                <c:pt idx="347">
                  <c:v>15.656154524900002</c:v>
                </c:pt>
                <c:pt idx="348">
                  <c:v>15.478224175999999</c:v>
                </c:pt>
                <c:pt idx="349">
                  <c:v>15.302256351900002</c:v>
                </c:pt>
                <c:pt idx="350">
                  <c:v>15.128348232299999</c:v>
                </c:pt>
                <c:pt idx="351">
                  <c:v>14.956507663400002</c:v>
                </c:pt>
                <c:pt idx="352">
                  <c:v>14.7867674988</c:v>
                </c:pt>
                <c:pt idx="353">
                  <c:v>14.6193386998</c:v>
                </c:pt>
                <c:pt idx="354">
                  <c:v>14.453983921200001</c:v>
                </c:pt>
                <c:pt idx="355">
                  <c:v>14.290632503700001</c:v>
                </c:pt>
                <c:pt idx="356">
                  <c:v>14.129241567299999</c:v>
                </c:pt>
                <c:pt idx="357">
                  <c:v>13.969791563100001</c:v>
                </c:pt>
                <c:pt idx="358">
                  <c:v>13.812247479100002</c:v>
                </c:pt>
                <c:pt idx="359">
                  <c:v>13.656903360499999</c:v>
                </c:pt>
                <c:pt idx="360">
                  <c:v>13.503643931000001</c:v>
                </c:pt>
                <c:pt idx="361">
                  <c:v>13.352271959200001</c:v>
                </c:pt>
                <c:pt idx="362">
                  <c:v>13.202720344599999</c:v>
                </c:pt>
                <c:pt idx="363">
                  <c:v>13.0549494018</c:v>
                </c:pt>
                <c:pt idx="364">
                  <c:v>12.9089370026</c:v>
                </c:pt>
                <c:pt idx="365">
                  <c:v>12.764661835</c:v>
                </c:pt>
                <c:pt idx="366">
                  <c:v>12.622106026200001</c:v>
                </c:pt>
                <c:pt idx="367">
                  <c:v>12.481183587</c:v>
                </c:pt>
                <c:pt idx="368">
                  <c:v>12.3418382063</c:v>
                </c:pt>
                <c:pt idx="369">
                  <c:v>12.204112226199999</c:v>
                </c:pt>
                <c:pt idx="370">
                  <c:v>12.068002358500001</c:v>
                </c:pt>
                <c:pt idx="371">
                  <c:v>11.933496214800003</c:v>
                </c:pt>
                <c:pt idx="372">
                  <c:v>11.800578095700001</c:v>
                </c:pt>
                <c:pt idx="373">
                  <c:v>11.669228203799999</c:v>
                </c:pt>
                <c:pt idx="374">
                  <c:v>11.539424699100001</c:v>
                </c:pt>
                <c:pt idx="375">
                  <c:v>11.4111512712</c:v>
                </c:pt>
                <c:pt idx="376">
                  <c:v>11.284379585299998</c:v>
                </c:pt>
                <c:pt idx="377">
                  <c:v>11.159126288800001</c:v>
                </c:pt>
                <c:pt idx="378">
                  <c:v>11.0355206454</c:v>
                </c:pt>
                <c:pt idx="379">
                  <c:v>10.913409204000002</c:v>
                </c:pt>
                <c:pt idx="380">
                  <c:v>10.7927381269</c:v>
                </c:pt>
                <c:pt idx="381">
                  <c:v>10.6734749851</c:v>
                </c:pt>
                <c:pt idx="382">
                  <c:v>10.555599676600004</c:v>
                </c:pt>
                <c:pt idx="383">
                  <c:v>10.439101391099999</c:v>
                </c:pt>
                <c:pt idx="384">
                  <c:v>10.3239596212</c:v>
                </c:pt>
                <c:pt idx="385">
                  <c:v>10.210113709899998</c:v>
                </c:pt>
                <c:pt idx="386">
                  <c:v>10.0973020377</c:v>
                </c:pt>
                <c:pt idx="387">
                  <c:v>9.9857087215900009</c:v>
                </c:pt>
                <c:pt idx="388">
                  <c:v>9.875374058440002</c:v>
                </c:pt>
                <c:pt idx="389">
                  <c:v>9.7663032841099984</c:v>
                </c:pt>
                <c:pt idx="390">
                  <c:v>9.6584909991400014</c:v>
                </c:pt>
                <c:pt idx="391">
                  <c:v>9.5519261039399996</c:v>
                </c:pt>
                <c:pt idx="392">
                  <c:v>9.446593613080001</c:v>
                </c:pt>
                <c:pt idx="393">
                  <c:v>9.3424764290400013</c:v>
                </c:pt>
                <c:pt idx="394">
                  <c:v>9.239553901819999</c:v>
                </c:pt>
                <c:pt idx="395">
                  <c:v>9.1378142687199997</c:v>
                </c:pt>
                <c:pt idx="396">
                  <c:v>9.037433760659999</c:v>
                </c:pt>
                <c:pt idx="397">
                  <c:v>8.9384833632799996</c:v>
                </c:pt>
                <c:pt idx="398">
                  <c:v>8.8407438845400002</c:v>
                </c:pt>
                <c:pt idx="399">
                  <c:v>8.7441500417399904</c:v>
                </c:pt>
                <c:pt idx="400">
                  <c:v>8.6486719340599905</c:v>
                </c:pt>
                <c:pt idx="401">
                  <c:v>8.5542896565800017</c:v>
                </c:pt>
                <c:pt idx="402">
                  <c:v>8.4609865870400025</c:v>
                </c:pt>
                <c:pt idx="403">
                  <c:v>8.3687472790400026</c:v>
                </c:pt>
                <c:pt idx="404">
                  <c:v>8.2775547254000017</c:v>
                </c:pt>
                <c:pt idx="405">
                  <c:v>8.1873973499899986</c:v>
                </c:pt>
                <c:pt idx="406">
                  <c:v>8.0982629995399993</c:v>
                </c:pt>
                <c:pt idx="407">
                  <c:v>8.0101500752000003</c:v>
                </c:pt>
                <c:pt idx="408">
                  <c:v>7.9230450396299954</c:v>
                </c:pt>
                <c:pt idx="409">
                  <c:v>7.8369254290499955</c:v>
                </c:pt>
                <c:pt idx="410">
                  <c:v>7.7517825652000001</c:v>
                </c:pt>
                <c:pt idx="411">
                  <c:v>7.667605486919995</c:v>
                </c:pt>
                <c:pt idx="412">
                  <c:v>7.5843822581699909</c:v>
                </c:pt>
                <c:pt idx="413">
                  <c:v>7.5020954518699954</c:v>
                </c:pt>
                <c:pt idx="414">
                  <c:v>7.4207338144500001</c:v>
                </c:pt>
                <c:pt idx="415">
                  <c:v>7.340286529699994</c:v>
                </c:pt>
                <c:pt idx="416">
                  <c:v>7.2607435770299951</c:v>
                </c:pt>
                <c:pt idx="417">
                  <c:v>7.182093237559994</c:v>
                </c:pt>
                <c:pt idx="418">
                  <c:v>7.1043247886599952</c:v>
                </c:pt>
                <c:pt idx="419">
                  <c:v>7.0274285296499928</c:v>
                </c:pt>
                <c:pt idx="420">
                  <c:v>6.9513979924800013</c:v>
                </c:pt>
                <c:pt idx="421">
                  <c:v>6.8762331966400012</c:v>
                </c:pt>
                <c:pt idx="422">
                  <c:v>6.8019227877500006</c:v>
                </c:pt>
                <c:pt idx="423">
                  <c:v>6.7284478009499953</c:v>
                </c:pt>
                <c:pt idx="424">
                  <c:v>6.65579668118</c:v>
                </c:pt>
                <c:pt idx="425">
                  <c:v>6.5839585494499939</c:v>
                </c:pt>
                <c:pt idx="426">
                  <c:v>6.5129984208399954</c:v>
                </c:pt>
                <c:pt idx="427">
                  <c:v>6.4428556884599955</c:v>
                </c:pt>
                <c:pt idx="428">
                  <c:v>6.3735037461099955</c:v>
                </c:pt>
                <c:pt idx="429">
                  <c:v>6.3049257736599928</c:v>
                </c:pt>
                <c:pt idx="430">
                  <c:v>6.2371090626300001</c:v>
                </c:pt>
                <c:pt idx="431">
                  <c:v>6.1700379663599909</c:v>
                </c:pt>
                <c:pt idx="432">
                  <c:v>6.1037050564599928</c:v>
                </c:pt>
                <c:pt idx="433">
                  <c:v>6.0381155187199909</c:v>
                </c:pt>
                <c:pt idx="434">
                  <c:v>5.9732533706600011</c:v>
                </c:pt>
                <c:pt idx="435">
                  <c:v>5.9091065623799954</c:v>
                </c:pt>
                <c:pt idx="436">
                  <c:v>5.8455647117199954</c:v>
                </c:pt>
                <c:pt idx="437">
                  <c:v>5.7826921544100012</c:v>
                </c:pt>
                <c:pt idx="438">
                  <c:v>5.720502570429991</c:v>
                </c:pt>
                <c:pt idx="439">
                  <c:v>5.6589947256699951</c:v>
                </c:pt>
                <c:pt idx="440">
                  <c:v>5.5981667818100007</c:v>
                </c:pt>
                <c:pt idx="441">
                  <c:v>5.5380183265499952</c:v>
                </c:pt>
                <c:pt idx="442">
                  <c:v>5.4785348815399955</c:v>
                </c:pt>
                <c:pt idx="443">
                  <c:v>5.4197175601999952</c:v>
                </c:pt>
                <c:pt idx="444">
                  <c:v>5.3615738680399909</c:v>
                </c:pt>
                <c:pt idx="445">
                  <c:v>5.3040786550599952</c:v>
                </c:pt>
                <c:pt idx="446">
                  <c:v>5.2472200287200002</c:v>
                </c:pt>
                <c:pt idx="447">
                  <c:v>5.1909885594099894</c:v>
                </c:pt>
                <c:pt idx="448">
                  <c:v>5.135370856929991</c:v>
                </c:pt>
                <c:pt idx="449">
                  <c:v>5.0803487425500009</c:v>
                </c:pt>
                <c:pt idx="450">
                  <c:v>5.0259283365999909</c:v>
                </c:pt>
                <c:pt idx="451">
                  <c:v>4.9721055239399954</c:v>
                </c:pt>
                <c:pt idx="452">
                  <c:v>4.9188739818500009</c:v>
                </c:pt>
                <c:pt idx="453">
                  <c:v>4.8662271107200006</c:v>
                </c:pt>
                <c:pt idx="454">
                  <c:v>4.8141338897899928</c:v>
                </c:pt>
                <c:pt idx="455">
                  <c:v>4.7625900811599955</c:v>
                </c:pt>
                <c:pt idx="456">
                  <c:v>4.7116028928800011</c:v>
                </c:pt>
                <c:pt idx="457">
                  <c:v>4.6611698853200005</c:v>
                </c:pt>
                <c:pt idx="458">
                  <c:v>4.6112882659599954</c:v>
                </c:pt>
                <c:pt idx="459">
                  <c:v>4.5619521234600002</c:v>
                </c:pt>
                <c:pt idx="460">
                  <c:v>4.5131558764499875</c:v>
                </c:pt>
                <c:pt idx="461">
                  <c:v>4.4648938966599951</c:v>
                </c:pt>
                <c:pt idx="462">
                  <c:v>4.4171606578299949</c:v>
                </c:pt>
                <c:pt idx="463">
                  <c:v>4.3699483169499951</c:v>
                </c:pt>
                <c:pt idx="464">
                  <c:v>4.3232485995900003</c:v>
                </c:pt>
                <c:pt idx="465">
                  <c:v>4.2770595397099953</c:v>
                </c:pt>
                <c:pt idx="466">
                  <c:v>4.2313757595800006</c:v>
                </c:pt>
                <c:pt idx="467">
                  <c:v>4.1861913180199952</c:v>
                </c:pt>
                <c:pt idx="468">
                  <c:v>4.1415009725999949</c:v>
                </c:pt>
                <c:pt idx="469">
                  <c:v>4.0972996916300009</c:v>
                </c:pt>
                <c:pt idx="470">
                  <c:v>4.0535975087199949</c:v>
                </c:pt>
                <c:pt idx="471">
                  <c:v>4.0104036887300003</c:v>
                </c:pt>
                <c:pt idx="472">
                  <c:v>3.9676920787700003</c:v>
                </c:pt>
                <c:pt idx="473">
                  <c:v>3.9254491418599997</c:v>
                </c:pt>
                <c:pt idx="474">
                  <c:v>3.8836682193699996</c:v>
                </c:pt>
                <c:pt idx="475">
                  <c:v>3.8423434233899956</c:v>
                </c:pt>
                <c:pt idx="476">
                  <c:v>3.8014687449399998</c:v>
                </c:pt>
                <c:pt idx="477">
                  <c:v>3.7610391573900004</c:v>
                </c:pt>
                <c:pt idx="478">
                  <c:v>3.7210496953199996</c:v>
                </c:pt>
                <c:pt idx="479">
                  <c:v>3.6814948065800004</c:v>
                </c:pt>
                <c:pt idx="480">
                  <c:v>3.6423677471900007</c:v>
                </c:pt>
                <c:pt idx="481">
                  <c:v>3.60366628997</c:v>
                </c:pt>
                <c:pt idx="482">
                  <c:v>3.5653851298099997</c:v>
                </c:pt>
                <c:pt idx="483">
                  <c:v>3.5275201476900007</c:v>
                </c:pt>
                <c:pt idx="484">
                  <c:v>3.4900370522400004</c:v>
                </c:pt>
                <c:pt idx="485">
                  <c:v>3.4529206559999999</c:v>
                </c:pt>
                <c:pt idx="486">
                  <c:v>3.4161955108199997</c:v>
                </c:pt>
                <c:pt idx="487">
                  <c:v>3.3798645145799986</c:v>
                </c:pt>
                <c:pt idx="488">
                  <c:v>3.3439251049399998</c:v>
                </c:pt>
                <c:pt idx="489">
                  <c:v>3.3083746330599997</c:v>
                </c:pt>
                <c:pt idx="490">
                  <c:v>3.2732090877500002</c:v>
                </c:pt>
                <c:pt idx="491">
                  <c:v>3.2384245793900002</c:v>
                </c:pt>
                <c:pt idx="492">
                  <c:v>3.2040168562400004</c:v>
                </c:pt>
                <c:pt idx="493">
                  <c:v>3.1699821828800001</c:v>
                </c:pt>
                <c:pt idx="494">
                  <c:v>3.1363163365999998</c:v>
                </c:pt>
                <c:pt idx="495">
                  <c:v>3.1030154667300001</c:v>
                </c:pt>
                <c:pt idx="496">
                  <c:v>3.0700755501999999</c:v>
                </c:pt>
                <c:pt idx="497">
                  <c:v>3.0374925566900002</c:v>
                </c:pt>
                <c:pt idx="498">
                  <c:v>3.0052624556399996</c:v>
                </c:pt>
                <c:pt idx="499">
                  <c:v>2.9733815604500005</c:v>
                </c:pt>
                <c:pt idx="500">
                  <c:v>2.9418461780499996</c:v>
                </c:pt>
                <c:pt idx="501">
                  <c:v>2.9106521247499955</c:v>
                </c:pt>
                <c:pt idx="502">
                  <c:v>2.8797956820299997</c:v>
                </c:pt>
                <c:pt idx="503">
                  <c:v>2.8492732036399997</c:v>
                </c:pt>
                <c:pt idx="504">
                  <c:v>2.8190813815399998</c:v>
                </c:pt>
                <c:pt idx="505">
                  <c:v>2.7892155751200001</c:v>
                </c:pt>
                <c:pt idx="506">
                  <c:v>2.7596732200299998</c:v>
                </c:pt>
                <c:pt idx="507">
                  <c:v>2.7304499556099997</c:v>
                </c:pt>
                <c:pt idx="508">
                  <c:v>2.7015432681400005</c:v>
                </c:pt>
                <c:pt idx="509">
                  <c:v>2.6729485709499996</c:v>
                </c:pt>
                <c:pt idx="510">
                  <c:v>2.6446628099699998</c:v>
                </c:pt>
                <c:pt idx="511">
                  <c:v>2.6166832056499998</c:v>
                </c:pt>
                <c:pt idx="512">
                  <c:v>2.5890062391799997</c:v>
                </c:pt>
                <c:pt idx="513">
                  <c:v>2.5616279469500003</c:v>
                </c:pt>
                <c:pt idx="514">
                  <c:v>2.5345458279399997</c:v>
                </c:pt>
                <c:pt idx="515">
                  <c:v>2.5077560693700001</c:v>
                </c:pt>
                <c:pt idx="516">
                  <c:v>2.4812559700599985</c:v>
                </c:pt>
                <c:pt idx="517">
                  <c:v>2.4550425303299956</c:v>
                </c:pt>
                <c:pt idx="518">
                  <c:v>2.4291126266999998</c:v>
                </c:pt>
                <c:pt idx="519">
                  <c:v>2.4034622696099999</c:v>
                </c:pt>
                <c:pt idx="520">
                  <c:v>2.3780886337099956</c:v>
                </c:pt>
                <c:pt idx="521">
                  <c:v>2.3529887974799997</c:v>
                </c:pt>
                <c:pt idx="522">
                  <c:v>2.3281596135299996</c:v>
                </c:pt>
                <c:pt idx="523">
                  <c:v>2.3035979234399999</c:v>
                </c:pt>
                <c:pt idx="524">
                  <c:v>2.2793009618200002</c:v>
                </c:pt>
                <c:pt idx="525">
                  <c:v>2.2552656476299999</c:v>
                </c:pt>
                <c:pt idx="526">
                  <c:v>2.2314891231299976</c:v>
                </c:pt>
                <c:pt idx="527">
                  <c:v>2.2079686525500004</c:v>
                </c:pt>
                <c:pt idx="528">
                  <c:v>2.1847013740100003</c:v>
                </c:pt>
                <c:pt idx="529">
                  <c:v>2.1616839147499998</c:v>
                </c:pt>
                <c:pt idx="530">
                  <c:v>2.1389128570500002</c:v>
                </c:pt>
                <c:pt idx="531">
                  <c:v>2.1163923410900001</c:v>
                </c:pt>
                <c:pt idx="532">
                  <c:v>2.09410160346</c:v>
                </c:pt>
                <c:pt idx="533">
                  <c:v>2.0720563923399986</c:v>
                </c:pt>
                <c:pt idx="534">
                  <c:v>2.0502536649699996</c:v>
                </c:pt>
                <c:pt idx="535">
                  <c:v>2.0286799862199998</c:v>
                </c:pt>
                <c:pt idx="536">
                  <c:v>2.0073355482300008</c:v>
                </c:pt>
                <c:pt idx="537">
                  <c:v>1.9862220853299999</c:v>
                </c:pt>
                <c:pt idx="538">
                  <c:v>1.9653384937299998</c:v>
                </c:pt>
                <c:pt idx="539">
                  <c:v>1.94467245152</c:v>
                </c:pt>
                <c:pt idx="540">
                  <c:v>1.92423207046</c:v>
                </c:pt>
                <c:pt idx="541">
                  <c:v>1.90400986653</c:v>
                </c:pt>
                <c:pt idx="542">
                  <c:v>1.8840045295600003</c:v>
                </c:pt>
                <c:pt idx="543">
                  <c:v>1.8642151056300003</c:v>
                </c:pt>
                <c:pt idx="544">
                  <c:v>1.8446367927099998</c:v>
                </c:pt>
                <c:pt idx="545">
                  <c:v>1.8252681698500002</c:v>
                </c:pt>
                <c:pt idx="546">
                  <c:v>1.8061119915400001</c:v>
                </c:pt>
                <c:pt idx="547">
                  <c:v>1.7871529503100003</c:v>
                </c:pt>
                <c:pt idx="548">
                  <c:v>1.7684008865300003</c:v>
                </c:pt>
                <c:pt idx="549">
                  <c:v>1.7498478609100003</c:v>
                </c:pt>
                <c:pt idx="550">
                  <c:v>1.7314949237600001</c:v>
                </c:pt>
                <c:pt idx="551">
                  <c:v>1.71333808836</c:v>
                </c:pt>
                <c:pt idx="552">
                  <c:v>1.6953755456800002</c:v>
                </c:pt>
                <c:pt idx="553">
                  <c:v>1.6776040804499999</c:v>
                </c:pt>
                <c:pt idx="554">
                  <c:v>1.6600230866700001</c:v>
                </c:pt>
                <c:pt idx="555">
                  <c:v>1.6426299841000001</c:v>
                </c:pt>
                <c:pt idx="556">
                  <c:v>1.62542241102</c:v>
                </c:pt>
                <c:pt idx="557">
                  <c:v>1.60839878677</c:v>
                </c:pt>
                <c:pt idx="558">
                  <c:v>1.5915582953799998</c:v>
                </c:pt>
                <c:pt idx="559">
                  <c:v>1.5748948324599998</c:v>
                </c:pt>
                <c:pt idx="560">
                  <c:v>1.5584104028800001</c:v>
                </c:pt>
                <c:pt idx="561">
                  <c:v>1.54210179184</c:v>
                </c:pt>
                <c:pt idx="562">
                  <c:v>1.5259673714199999</c:v>
                </c:pt>
                <c:pt idx="563">
                  <c:v>1.5100044541099999</c:v>
                </c:pt>
                <c:pt idx="564">
                  <c:v>1.4942129756300002</c:v>
                </c:pt>
                <c:pt idx="565">
                  <c:v>1.4785889488600001</c:v>
                </c:pt>
                <c:pt idx="566">
                  <c:v>1.4631310873999996</c:v>
                </c:pt>
                <c:pt idx="567">
                  <c:v>1.4478375645000001</c:v>
                </c:pt>
                <c:pt idx="568">
                  <c:v>1.43270737658</c:v>
                </c:pt>
                <c:pt idx="569">
                  <c:v>1.4177383770399996</c:v>
                </c:pt>
                <c:pt idx="570">
                  <c:v>1.4029287883299986</c:v>
                </c:pt>
                <c:pt idx="571">
                  <c:v>1.3882779509500003</c:v>
                </c:pt>
                <c:pt idx="572">
                  <c:v>1.3737821850700001</c:v>
                </c:pt>
                <c:pt idx="573">
                  <c:v>1.35944472323</c:v>
                </c:pt>
                <c:pt idx="574">
                  <c:v>1.3452514639500002</c:v>
                </c:pt>
                <c:pt idx="575">
                  <c:v>1.3312138645300002</c:v>
                </c:pt>
                <c:pt idx="576">
                  <c:v>1.3173254300299999</c:v>
                </c:pt>
                <c:pt idx="577">
                  <c:v>1.3035900787999999</c:v>
                </c:pt>
                <c:pt idx="578">
                  <c:v>1.28998962949</c:v>
                </c:pt>
                <c:pt idx="579">
                  <c:v>1.2765461117300001</c:v>
                </c:pt>
                <c:pt idx="580">
                  <c:v>1.2632335019500001</c:v>
                </c:pt>
                <c:pt idx="581">
                  <c:v>1.2500728107200001</c:v>
                </c:pt>
                <c:pt idx="582">
                  <c:v>1.2370425719400002</c:v>
                </c:pt>
                <c:pt idx="583">
                  <c:v>1.22415569331</c:v>
                </c:pt>
                <c:pt idx="584">
                  <c:v>1.2114049732999999</c:v>
                </c:pt>
                <c:pt idx="585">
                  <c:v>1.1987854319200004</c:v>
                </c:pt>
                <c:pt idx="586">
                  <c:v>1.18630867716</c:v>
                </c:pt>
                <c:pt idx="587">
                  <c:v>1.1739624579699999</c:v>
                </c:pt>
                <c:pt idx="588">
                  <c:v>1.1617449009</c:v>
                </c:pt>
                <c:pt idx="589">
                  <c:v>1.14965366002</c:v>
                </c:pt>
                <c:pt idx="590">
                  <c:v>1.1376956896299999</c:v>
                </c:pt>
                <c:pt idx="591">
                  <c:v>1.1258626064999999</c:v>
                </c:pt>
                <c:pt idx="592">
                  <c:v>1.1141563032600001</c:v>
                </c:pt>
                <c:pt idx="593">
                  <c:v>1.10256343213</c:v>
                </c:pt>
                <c:pt idx="594">
                  <c:v>1.0911021844400002</c:v>
                </c:pt>
                <c:pt idx="595">
                  <c:v>1.0797619869799999</c:v>
                </c:pt>
                <c:pt idx="596">
                  <c:v>1.0685484387800002</c:v>
                </c:pt>
                <c:pt idx="597">
                  <c:v>1.05744126173</c:v>
                </c:pt>
                <c:pt idx="598">
                  <c:v>1.0464657636100001</c:v>
                </c:pt>
                <c:pt idx="599">
                  <c:v>1.0355907606699999</c:v>
                </c:pt>
                <c:pt idx="600">
                  <c:v>1.0248372270899999</c:v>
                </c:pt>
                <c:pt idx="601">
                  <c:v>1.0141985661500001</c:v>
                </c:pt>
                <c:pt idx="602">
                  <c:v>1.0036719956899998</c:v>
                </c:pt>
                <c:pt idx="603">
                  <c:v>0.99325593994099992</c:v>
                </c:pt>
                <c:pt idx="604">
                  <c:v>0.98295042259700005</c:v>
                </c:pt>
                <c:pt idx="605">
                  <c:v>0.97275290748099996</c:v>
                </c:pt>
                <c:pt idx="606">
                  <c:v>0.96266600771999999</c:v>
                </c:pt>
                <c:pt idx="607">
                  <c:v>0.95268696412800002</c:v>
                </c:pt>
                <c:pt idx="608">
                  <c:v>0.9428032704410001</c:v>
                </c:pt>
                <c:pt idx="609">
                  <c:v>0.933033773899</c:v>
                </c:pt>
                <c:pt idx="610">
                  <c:v>0.92335879050800007</c:v>
                </c:pt>
                <c:pt idx="611">
                  <c:v>0.9137904305950002</c:v>
                </c:pt>
                <c:pt idx="612">
                  <c:v>0.90432551518600002</c:v>
                </c:pt>
                <c:pt idx="613">
                  <c:v>0.89495460550500017</c:v>
                </c:pt>
                <c:pt idx="614">
                  <c:v>0.88568871096200008</c:v>
                </c:pt>
                <c:pt idx="615">
                  <c:v>0.876512697201</c:v>
                </c:pt>
                <c:pt idx="616">
                  <c:v>0.86743777004300004</c:v>
                </c:pt>
                <c:pt idx="617">
                  <c:v>0.85846028984099987</c:v>
                </c:pt>
                <c:pt idx="618">
                  <c:v>0.84957861469100016</c:v>
                </c:pt>
                <c:pt idx="619">
                  <c:v>0.84078560240800027</c:v>
                </c:pt>
                <c:pt idx="620">
                  <c:v>0.83208401615200012</c:v>
                </c:pt>
                <c:pt idx="621">
                  <c:v>0.82347919460700003</c:v>
                </c:pt>
                <c:pt idx="622">
                  <c:v>0.8149562127640001</c:v>
                </c:pt>
                <c:pt idx="623">
                  <c:v>0.8065334294369999</c:v>
                </c:pt>
                <c:pt idx="624">
                  <c:v>0.79818950552199996</c:v>
                </c:pt>
                <c:pt idx="625">
                  <c:v>0.78994150514600003</c:v>
                </c:pt>
                <c:pt idx="626">
                  <c:v>0.78177723601000015</c:v>
                </c:pt>
                <c:pt idx="627">
                  <c:v>0.77369298041699996</c:v>
                </c:pt>
                <c:pt idx="628">
                  <c:v>0.76570306237400021</c:v>
                </c:pt>
                <c:pt idx="629">
                  <c:v>0.7577910675680003</c:v>
                </c:pt>
                <c:pt idx="630">
                  <c:v>0.74996473273800013</c:v>
                </c:pt>
                <c:pt idx="631">
                  <c:v>0.74221437420500003</c:v>
                </c:pt>
                <c:pt idx="632">
                  <c:v>0.73455256880999986</c:v>
                </c:pt>
                <c:pt idx="633">
                  <c:v>0.72696587906200005</c:v>
                </c:pt>
                <c:pt idx="634">
                  <c:v>0.71946164522199996</c:v>
                </c:pt>
                <c:pt idx="635">
                  <c:v>0.71204157985600003</c:v>
                </c:pt>
                <c:pt idx="636">
                  <c:v>0.7046875626700001</c:v>
                </c:pt>
                <c:pt idx="637">
                  <c:v>0.69742099806500013</c:v>
                </c:pt>
                <c:pt idx="638">
                  <c:v>0.69022680270500014</c:v>
                </c:pt>
                <c:pt idx="639">
                  <c:v>0.68310645360900024</c:v>
                </c:pt>
                <c:pt idx="640">
                  <c:v>0.67606201348900019</c:v>
                </c:pt>
                <c:pt idx="641">
                  <c:v>0.66909097088400016</c:v>
                </c:pt>
                <c:pt idx="642">
                  <c:v>0.66219277444500013</c:v>
                </c:pt>
                <c:pt idx="643">
                  <c:v>0.65536743933100006</c:v>
                </c:pt>
                <c:pt idx="644">
                  <c:v>0.64861169974700006</c:v>
                </c:pt>
                <c:pt idx="645">
                  <c:v>0.64192630638000014</c:v>
                </c:pt>
                <c:pt idx="646">
                  <c:v>0.63531407552500008</c:v>
                </c:pt>
                <c:pt idx="647">
                  <c:v>0.62876418335500006</c:v>
                </c:pt>
                <c:pt idx="648">
                  <c:v>0.62229094908100002</c:v>
                </c:pt>
                <c:pt idx="649">
                  <c:v>0.6158792702960002</c:v>
                </c:pt>
                <c:pt idx="650">
                  <c:v>0.60953673972199984</c:v>
                </c:pt>
                <c:pt idx="651">
                  <c:v>0.60326096705499999</c:v>
                </c:pt>
                <c:pt idx="652">
                  <c:v>0.59705512778900005</c:v>
                </c:pt>
                <c:pt idx="653">
                  <c:v>0.59090985467000023</c:v>
                </c:pt>
                <c:pt idx="654">
                  <c:v>0.58482463742900026</c:v>
                </c:pt>
                <c:pt idx="655">
                  <c:v>0.57881113041900012</c:v>
                </c:pt>
                <c:pt idx="656">
                  <c:v>0.57285182547300018</c:v>
                </c:pt>
                <c:pt idx="657">
                  <c:v>0.56695854613800012</c:v>
                </c:pt>
                <c:pt idx="658">
                  <c:v>0.56112746898499999</c:v>
                </c:pt>
                <c:pt idx="659">
                  <c:v>0.555359303001</c:v>
                </c:pt>
                <c:pt idx="660">
                  <c:v>0.54964930851500016</c:v>
                </c:pt>
                <c:pt idx="661">
                  <c:v>0.54399663598400005</c:v>
                </c:pt>
                <c:pt idx="662">
                  <c:v>0.53840699592699981</c:v>
                </c:pt>
                <c:pt idx="663">
                  <c:v>0.53287365743500015</c:v>
                </c:pt>
                <c:pt idx="664">
                  <c:v>0.52739514354400008</c:v>
                </c:pt>
                <c:pt idx="665">
                  <c:v>0.52197850868100004</c:v>
                </c:pt>
                <c:pt idx="666">
                  <c:v>0.51661673420400001</c:v>
                </c:pt>
                <c:pt idx="667">
                  <c:v>0.51130643999399994</c:v>
                </c:pt>
                <c:pt idx="668">
                  <c:v>0.50605690626499999</c:v>
                </c:pt>
                <c:pt idx="669">
                  <c:v>0.50085799869400005</c:v>
                </c:pt>
                <c:pt idx="670">
                  <c:v>0.49571474807300003</c:v>
                </c:pt>
                <c:pt idx="671">
                  <c:v>0.49062858365200013</c:v>
                </c:pt>
                <c:pt idx="672">
                  <c:v>0.48559112019700001</c:v>
                </c:pt>
                <c:pt idx="673">
                  <c:v>0.48060890218100005</c:v>
                </c:pt>
                <c:pt idx="674">
                  <c:v>0.47567558351600003</c:v>
                </c:pt>
                <c:pt idx="675">
                  <c:v>0.47079437461900003</c:v>
                </c:pt>
                <c:pt idx="676">
                  <c:v>0.46596404758100002</c:v>
                </c:pt>
                <c:pt idx="677">
                  <c:v>0.46118351787400008</c:v>
                </c:pt>
                <c:pt idx="678">
                  <c:v>0.45645277799100009</c:v>
                </c:pt>
                <c:pt idx="679">
                  <c:v>0.45177274062799999</c:v>
                </c:pt>
                <c:pt idx="680">
                  <c:v>0.447141732688</c:v>
                </c:pt>
                <c:pt idx="681">
                  <c:v>0.44255631390100009</c:v>
                </c:pt>
                <c:pt idx="682">
                  <c:v>0.43801851709000011</c:v>
                </c:pt>
                <c:pt idx="683">
                  <c:v>0.43352936688700011</c:v>
                </c:pt>
                <c:pt idx="684">
                  <c:v>0.42908726573500011</c:v>
                </c:pt>
                <c:pt idx="685">
                  <c:v>0.42468980494300007</c:v>
                </c:pt>
                <c:pt idx="686">
                  <c:v>0.42033956066300004</c:v>
                </c:pt>
                <c:pt idx="687">
                  <c:v>0.41603200448099997</c:v>
                </c:pt>
                <c:pt idx="688">
                  <c:v>0.41177093458500003</c:v>
                </c:pt>
                <c:pt idx="689">
                  <c:v>0.40755398078700006</c:v>
                </c:pt>
                <c:pt idx="690">
                  <c:v>0.40338043442800003</c:v>
                </c:pt>
                <c:pt idx="691">
                  <c:v>0.39925041554700008</c:v>
                </c:pt>
                <c:pt idx="692">
                  <c:v>0.39516293871800007</c:v>
                </c:pt>
                <c:pt idx="693">
                  <c:v>0.39112020332700015</c:v>
                </c:pt>
                <c:pt idx="694">
                  <c:v>0.3871153989790001</c:v>
                </c:pt>
                <c:pt idx="695">
                  <c:v>0.38315354346200003</c:v>
                </c:pt>
                <c:pt idx="696">
                  <c:v>0.37923495011700004</c:v>
                </c:pt>
                <c:pt idx="697">
                  <c:v>0.37535276493400016</c:v>
                </c:pt>
                <c:pt idx="698">
                  <c:v>0.3715128905320001</c:v>
                </c:pt>
                <c:pt idx="699">
                  <c:v>0.36771549216400007</c:v>
                </c:pt>
                <c:pt idx="700">
                  <c:v>0.36395269593400015</c:v>
                </c:pt>
                <c:pt idx="701">
                  <c:v>0.36023273217500001</c:v>
                </c:pt>
                <c:pt idx="702">
                  <c:v>0.35654721029200004</c:v>
                </c:pt>
                <c:pt idx="703">
                  <c:v>0.35290196716900013</c:v>
                </c:pt>
                <c:pt idx="704">
                  <c:v>0.34929491523000011</c:v>
                </c:pt>
                <c:pt idx="705">
                  <c:v>0.34572509639800009</c:v>
                </c:pt>
                <c:pt idx="706">
                  <c:v>0.34219160938400012</c:v>
                </c:pt>
                <c:pt idx="707">
                  <c:v>0.33869533757100001</c:v>
                </c:pt>
                <c:pt idx="708">
                  <c:v>0.33523398212100003</c:v>
                </c:pt>
                <c:pt idx="709">
                  <c:v>0.33181014339400017</c:v>
                </c:pt>
                <c:pt idx="710">
                  <c:v>0.32841963784700012</c:v>
                </c:pt>
                <c:pt idx="711">
                  <c:v>0.32506561055200006</c:v>
                </c:pt>
                <c:pt idx="712">
                  <c:v>0.32174570781600004</c:v>
                </c:pt>
                <c:pt idx="713">
                  <c:v>0.3184604282950001</c:v>
                </c:pt>
                <c:pt idx="714">
                  <c:v>0.31520896223600009</c:v>
                </c:pt>
                <c:pt idx="715">
                  <c:v>0.31199148908200008</c:v>
                </c:pt>
                <c:pt idx="716">
                  <c:v>0.30880733871200006</c:v>
                </c:pt>
                <c:pt idx="717">
                  <c:v>0.30565470485000007</c:v>
                </c:pt>
                <c:pt idx="718">
                  <c:v>0.30253540946200003</c:v>
                </c:pt>
                <c:pt idx="719">
                  <c:v>0.29944808503800008</c:v>
                </c:pt>
                <c:pt idx="720">
                  <c:v>0.296393136605</c:v>
                </c:pt>
                <c:pt idx="721">
                  <c:v>0.29336947486100007</c:v>
                </c:pt>
                <c:pt idx="722">
                  <c:v>0.2903792701170001</c:v>
                </c:pt>
                <c:pt idx="723">
                  <c:v>0.28741582022500006</c:v>
                </c:pt>
                <c:pt idx="724">
                  <c:v>0.28448424465700006</c:v>
                </c:pt>
                <c:pt idx="725">
                  <c:v>0.28158336728700012</c:v>
                </c:pt>
                <c:pt idx="726">
                  <c:v>0.27871233907500004</c:v>
                </c:pt>
                <c:pt idx="727">
                  <c:v>0.27587075709900011</c:v>
                </c:pt>
                <c:pt idx="728">
                  <c:v>0.27305853623700005</c:v>
                </c:pt>
                <c:pt idx="729">
                  <c:v>0.27027567102300004</c:v>
                </c:pt>
                <c:pt idx="730">
                  <c:v>0.26752124902700003</c:v>
                </c:pt>
                <c:pt idx="731">
                  <c:v>0.26479537394400005</c:v>
                </c:pt>
                <c:pt idx="732">
                  <c:v>0.26209691551600001</c:v>
                </c:pt>
                <c:pt idx="733">
                  <c:v>0.25942706802400006</c:v>
                </c:pt>
                <c:pt idx="734">
                  <c:v>0.25678418045900003</c:v>
                </c:pt>
                <c:pt idx="735">
                  <c:v>0.25416866937400012</c:v>
                </c:pt>
                <c:pt idx="736">
                  <c:v>0.25158168644000001</c:v>
                </c:pt>
                <c:pt idx="737">
                  <c:v>0.24901816573100005</c:v>
                </c:pt>
                <c:pt idx="738">
                  <c:v>0.24648249484700008</c:v>
                </c:pt>
                <c:pt idx="739">
                  <c:v>0.24397341057200006</c:v>
                </c:pt>
                <c:pt idx="740">
                  <c:v>0.24148995469200005</c:v>
                </c:pt>
                <c:pt idx="741">
                  <c:v>0.23903126246800002</c:v>
                </c:pt>
                <c:pt idx="742">
                  <c:v>0.23659835581700006</c:v>
                </c:pt>
                <c:pt idx="743">
                  <c:v>0.23419018235300001</c:v>
                </c:pt>
                <c:pt idx="744">
                  <c:v>0.23180727356200004</c:v>
                </c:pt>
                <c:pt idx="745">
                  <c:v>0.22945006389500006</c:v>
                </c:pt>
                <c:pt idx="746">
                  <c:v>0.22711554422400002</c:v>
                </c:pt>
                <c:pt idx="747">
                  <c:v>0.22480377827700002</c:v>
                </c:pt>
                <c:pt idx="748">
                  <c:v>0.22251721931700005</c:v>
                </c:pt>
                <c:pt idx="749">
                  <c:v>0.22025513011700007</c:v>
                </c:pt>
                <c:pt idx="750">
                  <c:v>0.21801408963800004</c:v>
                </c:pt>
                <c:pt idx="751">
                  <c:v>0.21579692986300003</c:v>
                </c:pt>
                <c:pt idx="752">
                  <c:v>0.21360694526000001</c:v>
                </c:pt>
                <c:pt idx="753">
                  <c:v>0.21143297694600002</c:v>
                </c:pt>
                <c:pt idx="754">
                  <c:v>0.20928598296800002</c:v>
                </c:pt>
                <c:pt idx="755">
                  <c:v>0.20715710189700004</c:v>
                </c:pt>
                <c:pt idx="756">
                  <c:v>0.20505482199899999</c:v>
                </c:pt>
                <c:pt idx="757">
                  <c:v>0.20296743792400004</c:v>
                </c:pt>
                <c:pt idx="758">
                  <c:v>0.20090574597800001</c:v>
                </c:pt>
                <c:pt idx="759">
                  <c:v>0.19886221405700005</c:v>
                </c:pt>
                <c:pt idx="760">
                  <c:v>0.19684484890300002</c:v>
                </c:pt>
                <c:pt idx="761">
                  <c:v>0.19484269925900002</c:v>
                </c:pt>
                <c:pt idx="762">
                  <c:v>0.19286087380400002</c:v>
                </c:pt>
                <c:pt idx="763">
                  <c:v>0.19090729642200008</c:v>
                </c:pt>
                <c:pt idx="764">
                  <c:v>0.18897118771200005</c:v>
                </c:pt>
                <c:pt idx="765">
                  <c:v>0.18705245826000003</c:v>
                </c:pt>
                <c:pt idx="766">
                  <c:v>0.18514972335100002</c:v>
                </c:pt>
                <c:pt idx="767">
                  <c:v>0.18327385508900002</c:v>
                </c:pt>
                <c:pt idx="768">
                  <c:v>0.18141295184600006</c:v>
                </c:pt>
                <c:pt idx="769">
                  <c:v>0.17956728423100005</c:v>
                </c:pt>
                <c:pt idx="770">
                  <c:v>0.17774342482200006</c:v>
                </c:pt>
                <c:pt idx="771">
                  <c:v>0.17594239547700008</c:v>
                </c:pt>
                <c:pt idx="772">
                  <c:v>0.174156571106</c:v>
                </c:pt>
                <c:pt idx="773">
                  <c:v>0.17238770329</c:v>
                </c:pt>
                <c:pt idx="774">
                  <c:v>0.17064184677700003</c:v>
                </c:pt>
                <c:pt idx="775">
                  <c:v>0.16891094434300005</c:v>
                </c:pt>
                <c:pt idx="776">
                  <c:v>0.16719743057400008</c:v>
                </c:pt>
                <c:pt idx="777">
                  <c:v>0.16550116086900005</c:v>
                </c:pt>
                <c:pt idx="778">
                  <c:v>0.16382231734400002</c:v>
                </c:pt>
                <c:pt idx="779">
                  <c:v>0.16216117695700002</c:v>
                </c:pt>
                <c:pt idx="780">
                  <c:v>0.16051232305300003</c:v>
                </c:pt>
                <c:pt idx="781">
                  <c:v>0.15888595641900002</c:v>
                </c:pt>
                <c:pt idx="782">
                  <c:v>0.15727737110000004</c:v>
                </c:pt>
                <c:pt idx="783">
                  <c:v>0.15568293967200003</c:v>
                </c:pt>
                <c:pt idx="784">
                  <c:v>0.154100175078</c:v>
                </c:pt>
                <c:pt idx="785">
                  <c:v>0.15254247777000005</c:v>
                </c:pt>
                <c:pt idx="786">
                  <c:v>0.15099085886200006</c:v>
                </c:pt>
                <c:pt idx="787">
                  <c:v>0.14946554848900004</c:v>
                </c:pt>
                <c:pt idx="788">
                  <c:v>0.14795121151500004</c:v>
                </c:pt>
                <c:pt idx="789">
                  <c:v>0.14644738364200008</c:v>
                </c:pt>
                <c:pt idx="790">
                  <c:v>0.14496803539900005</c:v>
                </c:pt>
                <c:pt idx="791">
                  <c:v>0.14349336476500005</c:v>
                </c:pt>
                <c:pt idx="792">
                  <c:v>0.14204521551900004</c:v>
                </c:pt>
                <c:pt idx="793">
                  <c:v>0.14060660308200001</c:v>
                </c:pt>
                <c:pt idx="794">
                  <c:v>0.13918193680100002</c:v>
                </c:pt>
                <c:pt idx="795">
                  <c:v>0.13777209694100001</c:v>
                </c:pt>
                <c:pt idx="796">
                  <c:v>0.13637258095899998</c:v>
                </c:pt>
                <c:pt idx="797">
                  <c:v>0.13499364948400003</c:v>
                </c:pt>
                <c:pt idx="798">
                  <c:v>0.13362899663799999</c:v>
                </c:pt>
                <c:pt idx="799">
                  <c:v>0.13227585400200001</c:v>
                </c:pt>
                <c:pt idx="800">
                  <c:v>0.13093146101000003</c:v>
                </c:pt>
                <c:pt idx="801">
                  <c:v>0.12961086891299997</c:v>
                </c:pt>
                <c:pt idx="802">
                  <c:v>0.12829900594300001</c:v>
                </c:pt>
                <c:pt idx="803">
                  <c:v>0.12700080072600001</c:v>
                </c:pt>
                <c:pt idx="804">
                  <c:v>0.12571523316900005</c:v>
                </c:pt>
                <c:pt idx="805">
                  <c:v>0.12444278532800002</c:v>
                </c:pt>
                <c:pt idx="806">
                  <c:v>0.12318378402900002</c:v>
                </c:pt>
                <c:pt idx="807">
                  <c:v>0.12193504233500002</c:v>
                </c:pt>
                <c:pt idx="808">
                  <c:v>0.12070117947100004</c:v>
                </c:pt>
                <c:pt idx="809">
                  <c:v>0.11948243411800001</c:v>
                </c:pt>
                <c:pt idx="810">
                  <c:v>0.11827358224000004</c:v>
                </c:pt>
                <c:pt idx="811">
                  <c:v>0.11707725464100002</c:v>
                </c:pt>
                <c:pt idx="812">
                  <c:v>0.11589329452000002</c:v>
                </c:pt>
                <c:pt idx="813">
                  <c:v>0.11471861196500002</c:v>
                </c:pt>
                <c:pt idx="814">
                  <c:v>0.113559900827</c:v>
                </c:pt>
                <c:pt idx="815">
                  <c:v>0.11240862032100002</c:v>
                </c:pt>
                <c:pt idx="816">
                  <c:v>0.11127418395800004</c:v>
                </c:pt>
                <c:pt idx="817">
                  <c:v>0.11014976878300002</c:v>
                </c:pt>
                <c:pt idx="818">
                  <c:v>0.10903500328900002</c:v>
                </c:pt>
                <c:pt idx="819">
                  <c:v>0.10792955805000001</c:v>
                </c:pt>
                <c:pt idx="820">
                  <c:v>0.10684172898200002</c:v>
                </c:pt>
                <c:pt idx="821">
                  <c:v>0.10576277456300004</c:v>
                </c:pt>
                <c:pt idx="822">
                  <c:v>0.10469280064000001</c:v>
                </c:pt>
                <c:pt idx="823">
                  <c:v>0.10363559128300003</c:v>
                </c:pt>
                <c:pt idx="824">
                  <c:v>0.10258652647900002</c:v>
                </c:pt>
                <c:pt idx="825">
                  <c:v>0.10155192081100001</c:v>
                </c:pt>
                <c:pt idx="826">
                  <c:v>0.10052521852400001</c:v>
                </c:pt>
                <c:pt idx="827">
                  <c:v>9.9510288881000039E-2</c:v>
                </c:pt>
                <c:pt idx="828">
                  <c:v>9.8503360038600038E-2</c:v>
                </c:pt>
                <c:pt idx="829">
                  <c:v>9.7510079784400031E-2</c:v>
                </c:pt>
                <c:pt idx="830">
                  <c:v>9.6524387412400034E-2</c:v>
                </c:pt>
                <c:pt idx="831">
                  <c:v>9.5550742444000039E-2</c:v>
                </c:pt>
                <c:pt idx="832">
                  <c:v>9.4583710074100033E-2</c:v>
                </c:pt>
                <c:pt idx="833">
                  <c:v>9.3628263518400034E-2</c:v>
                </c:pt>
                <c:pt idx="834">
                  <c:v>9.2682000787900037E-2</c:v>
                </c:pt>
                <c:pt idx="835">
                  <c:v>9.1747854124200015E-2</c:v>
                </c:pt>
                <c:pt idx="836">
                  <c:v>9.0823228688400037E-2</c:v>
                </c:pt>
                <c:pt idx="837">
                  <c:v>8.9904546657100029E-2</c:v>
                </c:pt>
                <c:pt idx="838">
                  <c:v>8.8995952557200039E-2</c:v>
                </c:pt>
                <c:pt idx="839">
                  <c:v>8.8098534457300023E-2</c:v>
                </c:pt>
                <c:pt idx="840">
                  <c:v>8.7209247678500038E-2</c:v>
                </c:pt>
                <c:pt idx="841">
                  <c:v>8.6328840996400022E-2</c:v>
                </c:pt>
                <c:pt idx="842">
                  <c:v>8.5458666477200018E-2</c:v>
                </c:pt>
                <c:pt idx="843">
                  <c:v>8.4596462340000123E-2</c:v>
                </c:pt>
                <c:pt idx="844">
                  <c:v>8.3743061982100034E-2</c:v>
                </c:pt>
                <c:pt idx="845">
                  <c:v>8.2898020301700015E-2</c:v>
                </c:pt>
                <c:pt idx="846">
                  <c:v>8.2061817097799999E-2</c:v>
                </c:pt>
                <c:pt idx="847">
                  <c:v>8.1234011986900043E-2</c:v>
                </c:pt>
                <c:pt idx="848">
                  <c:v>8.0414512624799997E-2</c:v>
                </c:pt>
                <c:pt idx="849">
                  <c:v>7.9603420077500028E-2</c:v>
                </c:pt>
                <c:pt idx="850">
                  <c:v>7.8800483997200008E-2</c:v>
                </c:pt>
                <c:pt idx="851">
                  <c:v>7.8005670777100036E-2</c:v>
                </c:pt>
                <c:pt idx="852">
                  <c:v>7.7219020569800012E-2</c:v>
                </c:pt>
                <c:pt idx="853">
                  <c:v>7.6440390211500009E-2</c:v>
                </c:pt>
                <c:pt idx="854">
                  <c:v>7.5669476340900016E-2</c:v>
                </c:pt>
                <c:pt idx="855">
                  <c:v>7.4906506252000016E-2</c:v>
                </c:pt>
                <c:pt idx="856">
                  <c:v>7.415120082450001E-2</c:v>
                </c:pt>
                <c:pt idx="857">
                  <c:v>7.3403627280800021E-2</c:v>
                </c:pt>
                <c:pt idx="858">
                  <c:v>7.2663683404900023E-2</c:v>
                </c:pt>
                <c:pt idx="859">
                  <c:v>7.1931125299200011E-2</c:v>
                </c:pt>
                <c:pt idx="860">
                  <c:v>7.1206304085500022E-2</c:v>
                </c:pt>
                <c:pt idx="861">
                  <c:v>7.0489330140399986E-2</c:v>
                </c:pt>
                <c:pt idx="862">
                  <c:v>6.9777534738600031E-2</c:v>
                </c:pt>
                <c:pt idx="863">
                  <c:v>6.9074348217500026E-2</c:v>
                </c:pt>
                <c:pt idx="864">
                  <c:v>6.8378500995300004E-2</c:v>
                </c:pt>
                <c:pt idx="865">
                  <c:v>6.7689503437000018E-2</c:v>
                </c:pt>
                <c:pt idx="866">
                  <c:v>6.7007457133500009E-2</c:v>
                </c:pt>
                <c:pt idx="867">
                  <c:v>6.6332611416000026E-2</c:v>
                </c:pt>
                <c:pt idx="868">
                  <c:v>6.5665263248100042E-2</c:v>
                </c:pt>
                <c:pt idx="869">
                  <c:v>6.5002990039700004E-2</c:v>
                </c:pt>
                <c:pt idx="870">
                  <c:v>6.4347961874799992E-2</c:v>
                </c:pt>
                <c:pt idx="871">
                  <c:v>6.3699923226600036E-2</c:v>
                </c:pt>
                <c:pt idx="872">
                  <c:v>6.3058273707000012E-2</c:v>
                </c:pt>
                <c:pt idx="873">
                  <c:v>6.2423247471900013E-2</c:v>
                </c:pt>
                <c:pt idx="874">
                  <c:v>6.1794520563200013E-2</c:v>
                </c:pt>
                <c:pt idx="875">
                  <c:v>6.1172338280600022E-2</c:v>
                </c:pt>
                <c:pt idx="876">
                  <c:v>6.0556352468800013E-2</c:v>
                </c:pt>
                <c:pt idx="877">
                  <c:v>5.9946585226400007E-2</c:v>
                </c:pt>
                <c:pt idx="878">
                  <c:v>5.9342962110100018E-2</c:v>
                </c:pt>
                <c:pt idx="879">
                  <c:v>5.87455954768E-2</c:v>
                </c:pt>
                <c:pt idx="880">
                  <c:v>5.815421522310002E-2</c:v>
                </c:pt>
                <c:pt idx="881">
                  <c:v>5.756880747560001E-2</c:v>
                </c:pt>
                <c:pt idx="882">
                  <c:v>5.6989282741500009E-2</c:v>
                </c:pt>
                <c:pt idx="883">
                  <c:v>5.6415709441200008E-2</c:v>
                </c:pt>
                <c:pt idx="884">
                  <c:v>5.5847844641000011E-2</c:v>
                </c:pt>
                <c:pt idx="885">
                  <c:v>5.5285603875799998E-2</c:v>
                </c:pt>
                <c:pt idx="886">
                  <c:v>5.4729562812200011E-2</c:v>
                </c:pt>
                <c:pt idx="887">
                  <c:v>5.4178668638100037E-2</c:v>
                </c:pt>
                <c:pt idx="888">
                  <c:v>5.3633518270100031E-2</c:v>
                </c:pt>
                <c:pt idx="889">
                  <c:v>5.3093930166600009E-2</c:v>
                </c:pt>
                <c:pt idx="890">
                  <c:v>5.2559761143800024E-2</c:v>
                </c:pt>
                <c:pt idx="891">
                  <c:v>5.2030889108800021E-2</c:v>
                </c:pt>
                <c:pt idx="892">
                  <c:v>5.1507391436300017E-2</c:v>
                </c:pt>
                <c:pt idx="893">
                  <c:v>5.0989368167300014E-2</c:v>
                </c:pt>
                <c:pt idx="894">
                  <c:v>5.0476345654500009E-2</c:v>
                </c:pt>
                <c:pt idx="895">
                  <c:v>4.9968762020100012E-2</c:v>
                </c:pt>
                <c:pt idx="896">
                  <c:v>4.946616082360001E-2</c:v>
                </c:pt>
                <c:pt idx="897">
                  <c:v>4.8968660241500019E-2</c:v>
                </c:pt>
                <c:pt idx="898">
                  <c:v>4.8476239618700012E-2</c:v>
                </c:pt>
                <c:pt idx="899">
                  <c:v>4.7988738778300011E-2</c:v>
                </c:pt>
                <c:pt idx="900">
                  <c:v>4.7506198949700019E-2</c:v>
                </c:pt>
                <c:pt idx="901">
                  <c:v>4.7028552630200011E-2</c:v>
                </c:pt>
                <c:pt idx="902">
                  <c:v>4.6555741377300008E-2</c:v>
                </c:pt>
                <c:pt idx="903">
                  <c:v>4.6087575257200003E-2</c:v>
                </c:pt>
                <c:pt idx="904">
                  <c:v>4.5624334343600012E-2</c:v>
                </c:pt>
                <c:pt idx="905">
                  <c:v>4.516564170470002E-2</c:v>
                </c:pt>
                <c:pt idx="906">
                  <c:v>4.4711727634700028E-2</c:v>
                </c:pt>
                <c:pt idx="907">
                  <c:v>4.4262276183000007E-2</c:v>
                </c:pt>
                <c:pt idx="908">
                  <c:v>4.381731768830003E-2</c:v>
                </c:pt>
                <c:pt idx="909">
                  <c:v>4.3377096632600011E-2</c:v>
                </c:pt>
                <c:pt idx="910">
                  <c:v>4.2941100071800006E-2</c:v>
                </c:pt>
                <c:pt idx="911">
                  <c:v>4.250956094590002E-2</c:v>
                </c:pt>
                <c:pt idx="912">
                  <c:v>4.2082440442600004E-2</c:v>
                </c:pt>
                <c:pt idx="913">
                  <c:v>4.1659475753000011E-2</c:v>
                </c:pt>
                <c:pt idx="914">
                  <c:v>4.1241032519500009E-2</c:v>
                </c:pt>
                <c:pt idx="915">
                  <c:v>4.0826653664100016E-2</c:v>
                </c:pt>
                <c:pt idx="916">
                  <c:v>4.0416448842000005E-2</c:v>
                </c:pt>
                <c:pt idx="917">
                  <c:v>4.0010280871900006E-2</c:v>
                </c:pt>
                <c:pt idx="918">
                  <c:v>3.960835952650002E-2</c:v>
                </c:pt>
                <c:pt idx="919">
                  <c:v>3.9210679255200012E-2</c:v>
                </c:pt>
                <c:pt idx="920">
                  <c:v>3.881666144670002E-2</c:v>
                </c:pt>
                <c:pt idx="921">
                  <c:v>3.8426964942700002E-2</c:v>
                </c:pt>
                <c:pt idx="922">
                  <c:v>3.8041010594100012E-2</c:v>
                </c:pt>
                <c:pt idx="923">
                  <c:v>3.7658947992000008E-2</c:v>
                </c:pt>
                <c:pt idx="924">
                  <c:v>3.7280720826900003E-2</c:v>
                </c:pt>
                <c:pt idx="925">
                  <c:v>3.6906443036300002E-2</c:v>
                </c:pt>
                <c:pt idx="926">
                  <c:v>3.653583065310001E-2</c:v>
                </c:pt>
                <c:pt idx="927">
                  <c:v>3.6168925983300008E-2</c:v>
                </c:pt>
                <c:pt idx="928">
                  <c:v>3.5805499092800001E-2</c:v>
                </c:pt>
                <c:pt idx="929">
                  <c:v>3.5446330945300003E-2</c:v>
                </c:pt>
                <c:pt idx="930">
                  <c:v>3.5090536144800004E-2</c:v>
                </c:pt>
                <c:pt idx="931">
                  <c:v>3.4738177040900022E-2</c:v>
                </c:pt>
                <c:pt idx="932">
                  <c:v>3.4389532204400011E-2</c:v>
                </c:pt>
                <c:pt idx="933">
                  <c:v>3.4044346558200003E-2</c:v>
                </c:pt>
                <c:pt idx="934">
                  <c:v>3.3702655753400014E-2</c:v>
                </c:pt>
                <c:pt idx="935">
                  <c:v>3.3364283542000002E-2</c:v>
                </c:pt>
                <c:pt idx="936">
                  <c:v>3.3029496888900008E-2</c:v>
                </c:pt>
                <c:pt idx="937">
                  <c:v>3.2698039411100013E-2</c:v>
                </c:pt>
                <c:pt idx="938">
                  <c:v>3.2369848001200012E-2</c:v>
                </c:pt>
                <c:pt idx="939">
                  <c:v>3.2044933417799994E-2</c:v>
                </c:pt>
                <c:pt idx="940">
                  <c:v>3.1723532275100011E-2</c:v>
                </c:pt>
                <c:pt idx="941">
                  <c:v>3.1405060450700004E-2</c:v>
                </c:pt>
                <c:pt idx="942">
                  <c:v>3.1090163361700004E-2</c:v>
                </c:pt>
                <c:pt idx="943">
                  <c:v>3.0778701348700005E-2</c:v>
                </c:pt>
                <c:pt idx="944">
                  <c:v>3.0469514649300009E-2</c:v>
                </c:pt>
                <c:pt idx="945">
                  <c:v>3.0163819155600007E-2</c:v>
                </c:pt>
                <c:pt idx="946">
                  <c:v>2.9861205532200005E-2</c:v>
                </c:pt>
                <c:pt idx="947">
                  <c:v>2.9561689300800005E-2</c:v>
                </c:pt>
                <c:pt idx="948">
                  <c:v>2.9265130240000006E-2</c:v>
                </c:pt>
                <c:pt idx="949">
                  <c:v>2.8971622876700003E-2</c:v>
                </c:pt>
                <c:pt idx="950">
                  <c:v>2.8680973599300004E-2</c:v>
                </c:pt>
                <c:pt idx="951">
                  <c:v>2.8393422764200007E-2</c:v>
                </c:pt>
                <c:pt idx="952">
                  <c:v>2.8108643351700002E-2</c:v>
                </c:pt>
                <c:pt idx="953">
                  <c:v>2.7826754006900004E-2</c:v>
                </c:pt>
                <c:pt idx="954">
                  <c:v>2.7547727139900002E-2</c:v>
                </c:pt>
                <c:pt idx="955">
                  <c:v>2.7271483710300005E-2</c:v>
                </c:pt>
                <c:pt idx="956">
                  <c:v>2.699807113240001E-2</c:v>
                </c:pt>
                <c:pt idx="957">
                  <c:v>2.6727397574000007E-2</c:v>
                </c:pt>
                <c:pt idx="958">
                  <c:v>2.6459424299800006E-2</c:v>
                </c:pt>
                <c:pt idx="959">
                  <c:v>2.6194118852800007E-2</c:v>
                </c:pt>
                <c:pt idx="960">
                  <c:v>2.5931557842900008E-2</c:v>
                </c:pt>
                <c:pt idx="961">
                  <c:v>2.5671606223900006E-2</c:v>
                </c:pt>
                <c:pt idx="962">
                  <c:v>2.5414263314800005E-2</c:v>
                </c:pt>
                <c:pt idx="963">
                  <c:v>2.5159495015100009E-2</c:v>
                </c:pt>
                <c:pt idx="964">
                  <c:v>2.4907218178400005E-2</c:v>
                </c:pt>
                <c:pt idx="965">
                  <c:v>2.4657797567500007E-2</c:v>
                </c:pt>
                <c:pt idx="966">
                  <c:v>2.4410607527100007E-2</c:v>
                </c:pt>
                <c:pt idx="967">
                  <c:v>2.4165835141200007E-2</c:v>
                </c:pt>
                <c:pt idx="968">
                  <c:v>2.3923763272800002E-2</c:v>
                </c:pt>
                <c:pt idx="969">
                  <c:v>2.3684032911100009E-2</c:v>
                </c:pt>
                <c:pt idx="970">
                  <c:v>2.3446719855700005E-2</c:v>
                </c:pt>
                <c:pt idx="971">
                  <c:v>2.3211778219000005E-2</c:v>
                </c:pt>
                <c:pt idx="972">
                  <c:v>2.2979201320200007E-2</c:v>
                </c:pt>
                <c:pt idx="973">
                  <c:v>2.2748996946200008E-2</c:v>
                </c:pt>
                <c:pt idx="974">
                  <c:v>2.2521044101300007E-2</c:v>
                </c:pt>
                <c:pt idx="975">
                  <c:v>2.2295313496200005E-2</c:v>
                </c:pt>
                <c:pt idx="976">
                  <c:v>2.2072153163300006E-2</c:v>
                </c:pt>
                <c:pt idx="977">
                  <c:v>2.1851039567100008E-2</c:v>
                </c:pt>
                <c:pt idx="978">
                  <c:v>2.16321327459E-2</c:v>
                </c:pt>
                <c:pt idx="979">
                  <c:v>2.1415487341400006E-2</c:v>
                </c:pt>
                <c:pt idx="980">
                  <c:v>2.1200877152300006E-2</c:v>
                </c:pt>
                <c:pt idx="981">
                  <c:v>2.0988631893300008E-2</c:v>
                </c:pt>
                <c:pt idx="982">
                  <c:v>2.0778430531700004E-2</c:v>
                </c:pt>
                <c:pt idx="983">
                  <c:v>2.0570300008600006E-2</c:v>
                </c:pt>
                <c:pt idx="984">
                  <c:v>2.0364327580000008E-2</c:v>
                </c:pt>
                <c:pt idx="985">
                  <c:v>2.0160430475700004E-2</c:v>
                </c:pt>
                <c:pt idx="986">
                  <c:v>1.9958536870200008E-2</c:v>
                </c:pt>
                <c:pt idx="987">
                  <c:v>1.9758671864500008E-2</c:v>
                </c:pt>
                <c:pt idx="988">
                  <c:v>1.9560819878100003E-2</c:v>
                </c:pt>
                <c:pt idx="989">
                  <c:v>1.9365008273600003E-2</c:v>
                </c:pt>
                <c:pt idx="990">
                  <c:v>1.9171083190700003E-2</c:v>
                </c:pt>
                <c:pt idx="991">
                  <c:v>1.8979207972600002E-2</c:v>
                </c:pt>
                <c:pt idx="992">
                  <c:v>1.87892139008E-2</c:v>
                </c:pt>
                <c:pt idx="993">
                  <c:v>1.8601092075600002E-2</c:v>
                </c:pt>
                <c:pt idx="994">
                  <c:v>1.8414902576500001E-2</c:v>
                </c:pt>
                <c:pt idx="995">
                  <c:v>1.8230581569799998E-2</c:v>
                </c:pt>
                <c:pt idx="996">
                  <c:v>1.8048072968600004E-2</c:v>
                </c:pt>
                <c:pt idx="997">
                  <c:v>1.7867344613000009E-2</c:v>
                </c:pt>
                <c:pt idx="998">
                  <c:v>1.7688572706100004E-2</c:v>
                </c:pt>
                <c:pt idx="999">
                  <c:v>1.7511569905800006E-2</c:v>
                </c:pt>
                <c:pt idx="1000">
                  <c:v>1.7336369065000006E-2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C2_I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Sheet1!$A$2:$A$1002</c:f>
              <c:numCache>
                <c:formatCode>General</c:formatCode>
                <c:ptCount val="1001"/>
                <c:pt idx="0">
                  <c:v>0</c:v>
                </c:pt>
                <c:pt idx="1">
                  <c:v>2.0000000000000004E-2</c:v>
                </c:pt>
                <c:pt idx="2">
                  <c:v>4.0000000000000008E-2</c:v>
                </c:pt>
                <c:pt idx="3">
                  <c:v>6.0000000000000012E-2</c:v>
                </c:pt>
                <c:pt idx="4">
                  <c:v>8.0000000000000016E-2</c:v>
                </c:pt>
                <c:pt idx="5">
                  <c:v>0.1</c:v>
                </c:pt>
                <c:pt idx="6">
                  <c:v>0.12000000000000001</c:v>
                </c:pt>
                <c:pt idx="7">
                  <c:v>0.14000000000000001</c:v>
                </c:pt>
                <c:pt idx="8">
                  <c:v>0.16000000000000003</c:v>
                </c:pt>
                <c:pt idx="9">
                  <c:v>0.18000000000000002</c:v>
                </c:pt>
                <c:pt idx="10">
                  <c:v>0.2</c:v>
                </c:pt>
                <c:pt idx="11">
                  <c:v>0.22000000000000003</c:v>
                </c:pt>
                <c:pt idx="12">
                  <c:v>0.24000000000000002</c:v>
                </c:pt>
                <c:pt idx="13">
                  <c:v>0.26</c:v>
                </c:pt>
                <c:pt idx="14">
                  <c:v>0.28000000000000003</c:v>
                </c:pt>
                <c:pt idx="15">
                  <c:v>0.30000000000000004</c:v>
                </c:pt>
                <c:pt idx="16">
                  <c:v>0.32000000000000006</c:v>
                </c:pt>
                <c:pt idx="17">
                  <c:v>0.34000000000000008</c:v>
                </c:pt>
                <c:pt idx="18">
                  <c:v>0.36000000000000004</c:v>
                </c:pt>
                <c:pt idx="19">
                  <c:v>0.38000000000000006</c:v>
                </c:pt>
                <c:pt idx="20">
                  <c:v>0.4</c:v>
                </c:pt>
                <c:pt idx="21">
                  <c:v>0.42000000000000004</c:v>
                </c:pt>
                <c:pt idx="22">
                  <c:v>0.44000000000000006</c:v>
                </c:pt>
                <c:pt idx="23">
                  <c:v>0.46</c:v>
                </c:pt>
                <c:pt idx="24">
                  <c:v>0.48000000000000004</c:v>
                </c:pt>
                <c:pt idx="25">
                  <c:v>0.5</c:v>
                </c:pt>
                <c:pt idx="26">
                  <c:v>0.52</c:v>
                </c:pt>
                <c:pt idx="27">
                  <c:v>0.54</c:v>
                </c:pt>
                <c:pt idx="28">
                  <c:v>0.56000000000000005</c:v>
                </c:pt>
                <c:pt idx="29">
                  <c:v>0.58000000000000007</c:v>
                </c:pt>
                <c:pt idx="30">
                  <c:v>0.60000000000000009</c:v>
                </c:pt>
                <c:pt idx="31">
                  <c:v>0.62000000000000011</c:v>
                </c:pt>
                <c:pt idx="32">
                  <c:v>0.64000000000000012</c:v>
                </c:pt>
                <c:pt idx="33">
                  <c:v>0.66000000000000014</c:v>
                </c:pt>
                <c:pt idx="34">
                  <c:v>0.68000000000000016</c:v>
                </c:pt>
                <c:pt idx="35">
                  <c:v>0.70000000000000007</c:v>
                </c:pt>
                <c:pt idx="36">
                  <c:v>0.72000000000000008</c:v>
                </c:pt>
                <c:pt idx="37">
                  <c:v>0.7400000000000001</c:v>
                </c:pt>
                <c:pt idx="38">
                  <c:v>0.76000000000000012</c:v>
                </c:pt>
                <c:pt idx="39">
                  <c:v>0.78</c:v>
                </c:pt>
                <c:pt idx="40">
                  <c:v>0.8</c:v>
                </c:pt>
                <c:pt idx="41">
                  <c:v>0.82000000000000006</c:v>
                </c:pt>
                <c:pt idx="42">
                  <c:v>0.84000000000000008</c:v>
                </c:pt>
                <c:pt idx="43">
                  <c:v>0.8600000000000001</c:v>
                </c:pt>
                <c:pt idx="44">
                  <c:v>0.88000000000000012</c:v>
                </c:pt>
                <c:pt idx="45">
                  <c:v>0.9</c:v>
                </c:pt>
                <c:pt idx="46">
                  <c:v>0.92</c:v>
                </c:pt>
                <c:pt idx="47">
                  <c:v>0.94000000000000006</c:v>
                </c:pt>
                <c:pt idx="48">
                  <c:v>0.96000000000000008</c:v>
                </c:pt>
                <c:pt idx="49">
                  <c:v>0.98</c:v>
                </c:pt>
                <c:pt idx="50">
                  <c:v>1</c:v>
                </c:pt>
                <c:pt idx="51">
                  <c:v>1.02</c:v>
                </c:pt>
                <c:pt idx="52">
                  <c:v>1.04</c:v>
                </c:pt>
                <c:pt idx="53">
                  <c:v>1.06</c:v>
                </c:pt>
                <c:pt idx="54">
                  <c:v>1.08</c:v>
                </c:pt>
                <c:pt idx="55">
                  <c:v>1.1000000000000001</c:v>
                </c:pt>
                <c:pt idx="56">
                  <c:v>1.1200000000000001</c:v>
                </c:pt>
                <c:pt idx="57">
                  <c:v>1.1400000000000001</c:v>
                </c:pt>
                <c:pt idx="58">
                  <c:v>1.1600000000000001</c:v>
                </c:pt>
                <c:pt idx="59">
                  <c:v>1.1800000000000002</c:v>
                </c:pt>
                <c:pt idx="60">
                  <c:v>1.2</c:v>
                </c:pt>
                <c:pt idx="61">
                  <c:v>1.22</c:v>
                </c:pt>
                <c:pt idx="62">
                  <c:v>1.24</c:v>
                </c:pt>
                <c:pt idx="63">
                  <c:v>1.26</c:v>
                </c:pt>
                <c:pt idx="64">
                  <c:v>1.28</c:v>
                </c:pt>
                <c:pt idx="65">
                  <c:v>1.3</c:v>
                </c:pt>
                <c:pt idx="66">
                  <c:v>1.32</c:v>
                </c:pt>
                <c:pt idx="67">
                  <c:v>1.34</c:v>
                </c:pt>
                <c:pt idx="68">
                  <c:v>1.36</c:v>
                </c:pt>
                <c:pt idx="69">
                  <c:v>1.3800000000000001</c:v>
                </c:pt>
                <c:pt idx="70">
                  <c:v>1.4</c:v>
                </c:pt>
                <c:pt idx="71">
                  <c:v>1.42</c:v>
                </c:pt>
                <c:pt idx="72">
                  <c:v>1.44</c:v>
                </c:pt>
                <c:pt idx="73">
                  <c:v>1.46</c:v>
                </c:pt>
                <c:pt idx="74">
                  <c:v>1.48</c:v>
                </c:pt>
                <c:pt idx="75">
                  <c:v>1.5</c:v>
                </c:pt>
                <c:pt idx="76">
                  <c:v>1.52</c:v>
                </c:pt>
                <c:pt idx="77">
                  <c:v>1.54</c:v>
                </c:pt>
                <c:pt idx="78">
                  <c:v>1.56</c:v>
                </c:pt>
                <c:pt idx="79">
                  <c:v>1.58</c:v>
                </c:pt>
                <c:pt idx="80">
                  <c:v>1.6</c:v>
                </c:pt>
                <c:pt idx="81">
                  <c:v>1.62</c:v>
                </c:pt>
                <c:pt idx="82">
                  <c:v>1.6400000000000001</c:v>
                </c:pt>
                <c:pt idx="83">
                  <c:v>1.6600000000000001</c:v>
                </c:pt>
                <c:pt idx="84">
                  <c:v>1.6800000000000002</c:v>
                </c:pt>
                <c:pt idx="85">
                  <c:v>1.7000000000000002</c:v>
                </c:pt>
                <c:pt idx="86">
                  <c:v>1.7200000000000002</c:v>
                </c:pt>
                <c:pt idx="87">
                  <c:v>1.7400000000000002</c:v>
                </c:pt>
                <c:pt idx="88">
                  <c:v>1.7600000000000002</c:v>
                </c:pt>
                <c:pt idx="89">
                  <c:v>1.7800000000000002</c:v>
                </c:pt>
                <c:pt idx="90">
                  <c:v>1.8</c:v>
                </c:pt>
                <c:pt idx="91">
                  <c:v>1.82</c:v>
                </c:pt>
                <c:pt idx="92">
                  <c:v>1.84</c:v>
                </c:pt>
                <c:pt idx="93">
                  <c:v>1.86</c:v>
                </c:pt>
                <c:pt idx="94">
                  <c:v>1.8800000000000001</c:v>
                </c:pt>
                <c:pt idx="95">
                  <c:v>1.9</c:v>
                </c:pt>
                <c:pt idx="96">
                  <c:v>1.92</c:v>
                </c:pt>
                <c:pt idx="97">
                  <c:v>1.94</c:v>
                </c:pt>
                <c:pt idx="98">
                  <c:v>1.96</c:v>
                </c:pt>
                <c:pt idx="99">
                  <c:v>1.98</c:v>
                </c:pt>
                <c:pt idx="100">
                  <c:v>2</c:v>
                </c:pt>
                <c:pt idx="101">
                  <c:v>2.02</c:v>
                </c:pt>
                <c:pt idx="102">
                  <c:v>2.04</c:v>
                </c:pt>
                <c:pt idx="103">
                  <c:v>2.06</c:v>
                </c:pt>
                <c:pt idx="104">
                  <c:v>2.08</c:v>
                </c:pt>
                <c:pt idx="105">
                  <c:v>2.1</c:v>
                </c:pt>
                <c:pt idx="106">
                  <c:v>2.12</c:v>
                </c:pt>
                <c:pt idx="107">
                  <c:v>2.14</c:v>
                </c:pt>
                <c:pt idx="108">
                  <c:v>2.16</c:v>
                </c:pt>
                <c:pt idx="109">
                  <c:v>2.1800000000000002</c:v>
                </c:pt>
                <c:pt idx="110">
                  <c:v>2.2000000000000002</c:v>
                </c:pt>
                <c:pt idx="111">
                  <c:v>2.2200000000000002</c:v>
                </c:pt>
                <c:pt idx="112">
                  <c:v>2.2400000000000002</c:v>
                </c:pt>
                <c:pt idx="113">
                  <c:v>2.2600000000000002</c:v>
                </c:pt>
                <c:pt idx="114">
                  <c:v>2.2800000000000002</c:v>
                </c:pt>
                <c:pt idx="115">
                  <c:v>2.2999999999999998</c:v>
                </c:pt>
                <c:pt idx="116">
                  <c:v>2.3199999999999976</c:v>
                </c:pt>
                <c:pt idx="117">
                  <c:v>2.34</c:v>
                </c:pt>
                <c:pt idx="118">
                  <c:v>2.36</c:v>
                </c:pt>
                <c:pt idx="119">
                  <c:v>2.38</c:v>
                </c:pt>
                <c:pt idx="120">
                  <c:v>2.4</c:v>
                </c:pt>
                <c:pt idx="121">
                  <c:v>2.42</c:v>
                </c:pt>
                <c:pt idx="122">
                  <c:v>2.44</c:v>
                </c:pt>
                <c:pt idx="123">
                  <c:v>2.46</c:v>
                </c:pt>
                <c:pt idx="124">
                  <c:v>2.48</c:v>
                </c:pt>
                <c:pt idx="125">
                  <c:v>2.5</c:v>
                </c:pt>
                <c:pt idx="126">
                  <c:v>2.52</c:v>
                </c:pt>
                <c:pt idx="127">
                  <c:v>2.54</c:v>
                </c:pt>
                <c:pt idx="128">
                  <c:v>2.56</c:v>
                </c:pt>
                <c:pt idx="129">
                  <c:v>2.58</c:v>
                </c:pt>
                <c:pt idx="130">
                  <c:v>2.6</c:v>
                </c:pt>
                <c:pt idx="131">
                  <c:v>2.62</c:v>
                </c:pt>
                <c:pt idx="132">
                  <c:v>2.64</c:v>
                </c:pt>
                <c:pt idx="133">
                  <c:v>2.66</c:v>
                </c:pt>
                <c:pt idx="134">
                  <c:v>2.68</c:v>
                </c:pt>
                <c:pt idx="135">
                  <c:v>2.7</c:v>
                </c:pt>
                <c:pt idx="136">
                  <c:v>2.72</c:v>
                </c:pt>
                <c:pt idx="137">
                  <c:v>2.74</c:v>
                </c:pt>
                <c:pt idx="138">
                  <c:v>2.7600000000000002</c:v>
                </c:pt>
                <c:pt idx="139">
                  <c:v>2.7800000000000002</c:v>
                </c:pt>
                <c:pt idx="140">
                  <c:v>2.8</c:v>
                </c:pt>
                <c:pt idx="141">
                  <c:v>2.82</c:v>
                </c:pt>
                <c:pt idx="142">
                  <c:v>2.84</c:v>
                </c:pt>
                <c:pt idx="143">
                  <c:v>2.86</c:v>
                </c:pt>
                <c:pt idx="144">
                  <c:v>2.88</c:v>
                </c:pt>
                <c:pt idx="145">
                  <c:v>2.9</c:v>
                </c:pt>
                <c:pt idx="146">
                  <c:v>2.92</c:v>
                </c:pt>
                <c:pt idx="147">
                  <c:v>2.94</c:v>
                </c:pt>
                <c:pt idx="148">
                  <c:v>2.96</c:v>
                </c:pt>
                <c:pt idx="149">
                  <c:v>2.98</c:v>
                </c:pt>
                <c:pt idx="150">
                  <c:v>3</c:v>
                </c:pt>
                <c:pt idx="151">
                  <c:v>3.02</c:v>
                </c:pt>
                <c:pt idx="152">
                  <c:v>3.04</c:v>
                </c:pt>
                <c:pt idx="153">
                  <c:v>3.06</c:v>
                </c:pt>
                <c:pt idx="154">
                  <c:v>3.08</c:v>
                </c:pt>
                <c:pt idx="155">
                  <c:v>3.1</c:v>
                </c:pt>
                <c:pt idx="156">
                  <c:v>3.12</c:v>
                </c:pt>
                <c:pt idx="157">
                  <c:v>3.14</c:v>
                </c:pt>
                <c:pt idx="158">
                  <c:v>3.16</c:v>
                </c:pt>
                <c:pt idx="159">
                  <c:v>3.18</c:v>
                </c:pt>
                <c:pt idx="160">
                  <c:v>3.2</c:v>
                </c:pt>
                <c:pt idx="161">
                  <c:v>3.22</c:v>
                </c:pt>
                <c:pt idx="162">
                  <c:v>3.24</c:v>
                </c:pt>
                <c:pt idx="163">
                  <c:v>3.2600000000000002</c:v>
                </c:pt>
                <c:pt idx="164">
                  <c:v>3.2800000000000002</c:v>
                </c:pt>
                <c:pt idx="165">
                  <c:v>3.3</c:v>
                </c:pt>
                <c:pt idx="166">
                  <c:v>3.32</c:v>
                </c:pt>
                <c:pt idx="167">
                  <c:v>3.34</c:v>
                </c:pt>
                <c:pt idx="168">
                  <c:v>3.36</c:v>
                </c:pt>
                <c:pt idx="169">
                  <c:v>3.38</c:v>
                </c:pt>
                <c:pt idx="170">
                  <c:v>3.4</c:v>
                </c:pt>
                <c:pt idx="171">
                  <c:v>3.42</c:v>
                </c:pt>
                <c:pt idx="172">
                  <c:v>3.44</c:v>
                </c:pt>
                <c:pt idx="173">
                  <c:v>3.46</c:v>
                </c:pt>
                <c:pt idx="174">
                  <c:v>3.48</c:v>
                </c:pt>
                <c:pt idx="175">
                  <c:v>3.5</c:v>
                </c:pt>
                <c:pt idx="176">
                  <c:v>3.52</c:v>
                </c:pt>
                <c:pt idx="177">
                  <c:v>3.54</c:v>
                </c:pt>
                <c:pt idx="178">
                  <c:v>3.56</c:v>
                </c:pt>
                <c:pt idx="179">
                  <c:v>3.58</c:v>
                </c:pt>
                <c:pt idx="180">
                  <c:v>3.6</c:v>
                </c:pt>
                <c:pt idx="181">
                  <c:v>3.62</c:v>
                </c:pt>
                <c:pt idx="182">
                  <c:v>3.64</c:v>
                </c:pt>
                <c:pt idx="183">
                  <c:v>3.66</c:v>
                </c:pt>
                <c:pt idx="184">
                  <c:v>3.68</c:v>
                </c:pt>
                <c:pt idx="185">
                  <c:v>3.7</c:v>
                </c:pt>
                <c:pt idx="186">
                  <c:v>3.72</c:v>
                </c:pt>
                <c:pt idx="187">
                  <c:v>3.74</c:v>
                </c:pt>
                <c:pt idx="188">
                  <c:v>3.7600000000000002</c:v>
                </c:pt>
                <c:pt idx="189">
                  <c:v>3.7800000000000002</c:v>
                </c:pt>
                <c:pt idx="190">
                  <c:v>3.8</c:v>
                </c:pt>
                <c:pt idx="191">
                  <c:v>3.82</c:v>
                </c:pt>
                <c:pt idx="192">
                  <c:v>3.84</c:v>
                </c:pt>
                <c:pt idx="193">
                  <c:v>3.86</c:v>
                </c:pt>
                <c:pt idx="194">
                  <c:v>3.88</c:v>
                </c:pt>
                <c:pt idx="195">
                  <c:v>3.9</c:v>
                </c:pt>
                <c:pt idx="196">
                  <c:v>3.92</c:v>
                </c:pt>
                <c:pt idx="197">
                  <c:v>3.94</c:v>
                </c:pt>
                <c:pt idx="198">
                  <c:v>3.96</c:v>
                </c:pt>
                <c:pt idx="199">
                  <c:v>3.98</c:v>
                </c:pt>
                <c:pt idx="200">
                  <c:v>4</c:v>
                </c:pt>
                <c:pt idx="201">
                  <c:v>4.0199999999999996</c:v>
                </c:pt>
                <c:pt idx="202">
                  <c:v>4.04</c:v>
                </c:pt>
                <c:pt idx="203">
                  <c:v>4.0599999999999996</c:v>
                </c:pt>
                <c:pt idx="204">
                  <c:v>4.08</c:v>
                </c:pt>
                <c:pt idx="205">
                  <c:v>4.0999999999999996</c:v>
                </c:pt>
                <c:pt idx="206">
                  <c:v>4.1199999999999966</c:v>
                </c:pt>
                <c:pt idx="207">
                  <c:v>4.1399999999999997</c:v>
                </c:pt>
                <c:pt idx="208">
                  <c:v>4.1599999999999966</c:v>
                </c:pt>
                <c:pt idx="209">
                  <c:v>4.18</c:v>
                </c:pt>
                <c:pt idx="210">
                  <c:v>4.2</c:v>
                </c:pt>
                <c:pt idx="211">
                  <c:v>4.22</c:v>
                </c:pt>
                <c:pt idx="212">
                  <c:v>4.24</c:v>
                </c:pt>
                <c:pt idx="213">
                  <c:v>4.26</c:v>
                </c:pt>
                <c:pt idx="214">
                  <c:v>4.28</c:v>
                </c:pt>
                <c:pt idx="215">
                  <c:v>4.3</c:v>
                </c:pt>
                <c:pt idx="216">
                  <c:v>4.3199999999999976</c:v>
                </c:pt>
                <c:pt idx="217">
                  <c:v>4.34</c:v>
                </c:pt>
                <c:pt idx="218">
                  <c:v>4.3599999999999977</c:v>
                </c:pt>
                <c:pt idx="219">
                  <c:v>4.38</c:v>
                </c:pt>
                <c:pt idx="220">
                  <c:v>4.4000000000000004</c:v>
                </c:pt>
                <c:pt idx="221">
                  <c:v>4.42</c:v>
                </c:pt>
                <c:pt idx="222">
                  <c:v>4.4400000000000004</c:v>
                </c:pt>
                <c:pt idx="223">
                  <c:v>4.46</c:v>
                </c:pt>
                <c:pt idx="224">
                  <c:v>4.4800000000000004</c:v>
                </c:pt>
                <c:pt idx="225">
                  <c:v>4.5</c:v>
                </c:pt>
                <c:pt idx="226">
                  <c:v>4.5199999999999996</c:v>
                </c:pt>
                <c:pt idx="227">
                  <c:v>4.54</c:v>
                </c:pt>
                <c:pt idx="228">
                  <c:v>4.5599999999999996</c:v>
                </c:pt>
                <c:pt idx="229">
                  <c:v>4.58</c:v>
                </c:pt>
                <c:pt idx="230">
                  <c:v>4.5999999999999996</c:v>
                </c:pt>
                <c:pt idx="231">
                  <c:v>4.6199999999999957</c:v>
                </c:pt>
                <c:pt idx="232">
                  <c:v>4.6399999999999997</c:v>
                </c:pt>
                <c:pt idx="233">
                  <c:v>4.6599999999999957</c:v>
                </c:pt>
                <c:pt idx="234">
                  <c:v>4.68</c:v>
                </c:pt>
                <c:pt idx="235">
                  <c:v>4.7</c:v>
                </c:pt>
                <c:pt idx="236">
                  <c:v>4.72</c:v>
                </c:pt>
                <c:pt idx="237">
                  <c:v>4.74</c:v>
                </c:pt>
                <c:pt idx="238">
                  <c:v>4.76</c:v>
                </c:pt>
                <c:pt idx="239">
                  <c:v>4.78</c:v>
                </c:pt>
                <c:pt idx="240">
                  <c:v>4.8</c:v>
                </c:pt>
                <c:pt idx="241">
                  <c:v>4.8199999999999976</c:v>
                </c:pt>
                <c:pt idx="242">
                  <c:v>4.84</c:v>
                </c:pt>
                <c:pt idx="243">
                  <c:v>4.8599999999999977</c:v>
                </c:pt>
                <c:pt idx="244">
                  <c:v>4.88</c:v>
                </c:pt>
                <c:pt idx="245">
                  <c:v>4.9000000000000004</c:v>
                </c:pt>
                <c:pt idx="246">
                  <c:v>4.92</c:v>
                </c:pt>
                <c:pt idx="247">
                  <c:v>4.9400000000000004</c:v>
                </c:pt>
                <c:pt idx="248">
                  <c:v>4.96</c:v>
                </c:pt>
                <c:pt idx="249">
                  <c:v>4.9800000000000004</c:v>
                </c:pt>
                <c:pt idx="250">
                  <c:v>5</c:v>
                </c:pt>
                <c:pt idx="251">
                  <c:v>5.0199999999999996</c:v>
                </c:pt>
                <c:pt idx="252">
                  <c:v>5.04</c:v>
                </c:pt>
                <c:pt idx="253">
                  <c:v>5.0599999999999996</c:v>
                </c:pt>
                <c:pt idx="254">
                  <c:v>5.08</c:v>
                </c:pt>
                <c:pt idx="255">
                  <c:v>5.0999999999999996</c:v>
                </c:pt>
                <c:pt idx="256">
                  <c:v>5.1199999999999966</c:v>
                </c:pt>
                <c:pt idx="257">
                  <c:v>5.14</c:v>
                </c:pt>
                <c:pt idx="258">
                  <c:v>5.1599999999999966</c:v>
                </c:pt>
                <c:pt idx="259">
                  <c:v>5.18</c:v>
                </c:pt>
                <c:pt idx="260">
                  <c:v>5.2</c:v>
                </c:pt>
                <c:pt idx="261">
                  <c:v>5.22</c:v>
                </c:pt>
                <c:pt idx="262">
                  <c:v>5.24</c:v>
                </c:pt>
                <c:pt idx="263">
                  <c:v>5.26</c:v>
                </c:pt>
                <c:pt idx="264">
                  <c:v>5.28</c:v>
                </c:pt>
                <c:pt idx="265">
                  <c:v>5.3</c:v>
                </c:pt>
                <c:pt idx="266">
                  <c:v>5.3199999999999976</c:v>
                </c:pt>
                <c:pt idx="267">
                  <c:v>5.34</c:v>
                </c:pt>
                <c:pt idx="268">
                  <c:v>5.3599999999999977</c:v>
                </c:pt>
                <c:pt idx="269">
                  <c:v>5.38</c:v>
                </c:pt>
                <c:pt idx="270">
                  <c:v>5.4</c:v>
                </c:pt>
                <c:pt idx="271">
                  <c:v>5.42</c:v>
                </c:pt>
                <c:pt idx="272">
                  <c:v>5.44</c:v>
                </c:pt>
                <c:pt idx="273">
                  <c:v>5.46</c:v>
                </c:pt>
                <c:pt idx="274">
                  <c:v>5.48</c:v>
                </c:pt>
                <c:pt idx="275">
                  <c:v>5.5</c:v>
                </c:pt>
                <c:pt idx="276">
                  <c:v>5.52</c:v>
                </c:pt>
                <c:pt idx="277">
                  <c:v>5.54</c:v>
                </c:pt>
                <c:pt idx="278">
                  <c:v>5.56</c:v>
                </c:pt>
                <c:pt idx="279">
                  <c:v>5.58</c:v>
                </c:pt>
                <c:pt idx="280">
                  <c:v>5.6</c:v>
                </c:pt>
                <c:pt idx="281">
                  <c:v>5.6199999999999957</c:v>
                </c:pt>
                <c:pt idx="282">
                  <c:v>5.64</c:v>
                </c:pt>
                <c:pt idx="283">
                  <c:v>5.6599999999999957</c:v>
                </c:pt>
                <c:pt idx="284">
                  <c:v>5.68</c:v>
                </c:pt>
                <c:pt idx="285">
                  <c:v>5.7</c:v>
                </c:pt>
                <c:pt idx="286">
                  <c:v>5.72</c:v>
                </c:pt>
                <c:pt idx="287">
                  <c:v>5.74</c:v>
                </c:pt>
                <c:pt idx="288">
                  <c:v>5.76</c:v>
                </c:pt>
                <c:pt idx="289">
                  <c:v>5.78</c:v>
                </c:pt>
                <c:pt idx="290">
                  <c:v>5.8</c:v>
                </c:pt>
                <c:pt idx="291">
                  <c:v>5.8199999999999976</c:v>
                </c:pt>
                <c:pt idx="292">
                  <c:v>5.84</c:v>
                </c:pt>
                <c:pt idx="293">
                  <c:v>5.8599999999999977</c:v>
                </c:pt>
                <c:pt idx="294">
                  <c:v>5.88</c:v>
                </c:pt>
                <c:pt idx="295">
                  <c:v>5.9</c:v>
                </c:pt>
                <c:pt idx="296">
                  <c:v>5.92</c:v>
                </c:pt>
                <c:pt idx="297">
                  <c:v>5.94</c:v>
                </c:pt>
                <c:pt idx="298">
                  <c:v>5.96</c:v>
                </c:pt>
                <c:pt idx="299">
                  <c:v>5.98</c:v>
                </c:pt>
                <c:pt idx="300">
                  <c:v>6</c:v>
                </c:pt>
                <c:pt idx="301">
                  <c:v>6.02</c:v>
                </c:pt>
                <c:pt idx="302">
                  <c:v>6.04</c:v>
                </c:pt>
                <c:pt idx="303">
                  <c:v>6.06</c:v>
                </c:pt>
                <c:pt idx="304">
                  <c:v>6.08</c:v>
                </c:pt>
                <c:pt idx="305">
                  <c:v>6.1</c:v>
                </c:pt>
                <c:pt idx="306">
                  <c:v>6.1199999999999966</c:v>
                </c:pt>
                <c:pt idx="307">
                  <c:v>6.14</c:v>
                </c:pt>
                <c:pt idx="308">
                  <c:v>6.1599999999999966</c:v>
                </c:pt>
                <c:pt idx="309">
                  <c:v>6.18</c:v>
                </c:pt>
                <c:pt idx="310">
                  <c:v>6.2</c:v>
                </c:pt>
                <c:pt idx="311">
                  <c:v>6.22</c:v>
                </c:pt>
                <c:pt idx="312">
                  <c:v>6.24</c:v>
                </c:pt>
                <c:pt idx="313">
                  <c:v>6.26</c:v>
                </c:pt>
                <c:pt idx="314">
                  <c:v>6.28</c:v>
                </c:pt>
                <c:pt idx="315">
                  <c:v>6.3</c:v>
                </c:pt>
                <c:pt idx="316">
                  <c:v>6.3199999999999976</c:v>
                </c:pt>
                <c:pt idx="317">
                  <c:v>6.34</c:v>
                </c:pt>
                <c:pt idx="318">
                  <c:v>6.3599999999999977</c:v>
                </c:pt>
                <c:pt idx="319">
                  <c:v>6.38</c:v>
                </c:pt>
                <c:pt idx="320">
                  <c:v>6.4</c:v>
                </c:pt>
                <c:pt idx="321">
                  <c:v>6.42</c:v>
                </c:pt>
                <c:pt idx="322">
                  <c:v>6.44</c:v>
                </c:pt>
                <c:pt idx="323">
                  <c:v>6.46</c:v>
                </c:pt>
                <c:pt idx="324">
                  <c:v>6.48</c:v>
                </c:pt>
                <c:pt idx="325">
                  <c:v>6.5</c:v>
                </c:pt>
                <c:pt idx="326">
                  <c:v>6.52</c:v>
                </c:pt>
                <c:pt idx="327">
                  <c:v>6.54</c:v>
                </c:pt>
                <c:pt idx="328">
                  <c:v>6.56</c:v>
                </c:pt>
                <c:pt idx="329">
                  <c:v>6.58</c:v>
                </c:pt>
                <c:pt idx="330">
                  <c:v>6.6</c:v>
                </c:pt>
                <c:pt idx="331">
                  <c:v>6.6199999999999957</c:v>
                </c:pt>
                <c:pt idx="332">
                  <c:v>6.64</c:v>
                </c:pt>
                <c:pt idx="333">
                  <c:v>6.6599999999999957</c:v>
                </c:pt>
                <c:pt idx="334">
                  <c:v>6.68</c:v>
                </c:pt>
                <c:pt idx="335">
                  <c:v>6.7</c:v>
                </c:pt>
                <c:pt idx="336">
                  <c:v>6.72</c:v>
                </c:pt>
                <c:pt idx="337">
                  <c:v>6.74</c:v>
                </c:pt>
                <c:pt idx="338">
                  <c:v>6.76</c:v>
                </c:pt>
                <c:pt idx="339">
                  <c:v>6.78</c:v>
                </c:pt>
                <c:pt idx="340">
                  <c:v>6.8</c:v>
                </c:pt>
                <c:pt idx="341">
                  <c:v>6.8199999999999976</c:v>
                </c:pt>
                <c:pt idx="342">
                  <c:v>6.84</c:v>
                </c:pt>
                <c:pt idx="343">
                  <c:v>6.8599999999999977</c:v>
                </c:pt>
                <c:pt idx="344">
                  <c:v>6.88</c:v>
                </c:pt>
                <c:pt idx="345">
                  <c:v>6.9</c:v>
                </c:pt>
                <c:pt idx="346">
                  <c:v>6.92</c:v>
                </c:pt>
                <c:pt idx="347">
                  <c:v>6.94</c:v>
                </c:pt>
                <c:pt idx="348">
                  <c:v>6.96</c:v>
                </c:pt>
                <c:pt idx="349">
                  <c:v>6.98</c:v>
                </c:pt>
                <c:pt idx="350">
                  <c:v>7</c:v>
                </c:pt>
                <c:pt idx="351">
                  <c:v>7.02</c:v>
                </c:pt>
                <c:pt idx="352">
                  <c:v>7.04</c:v>
                </c:pt>
                <c:pt idx="353">
                  <c:v>7.06</c:v>
                </c:pt>
                <c:pt idx="354">
                  <c:v>7.08</c:v>
                </c:pt>
                <c:pt idx="355">
                  <c:v>7.1</c:v>
                </c:pt>
                <c:pt idx="356">
                  <c:v>7.1199999999999966</c:v>
                </c:pt>
                <c:pt idx="357">
                  <c:v>7.14</c:v>
                </c:pt>
                <c:pt idx="358">
                  <c:v>7.1599999999999966</c:v>
                </c:pt>
                <c:pt idx="359">
                  <c:v>7.18</c:v>
                </c:pt>
                <c:pt idx="360">
                  <c:v>7.2</c:v>
                </c:pt>
                <c:pt idx="361">
                  <c:v>7.22</c:v>
                </c:pt>
                <c:pt idx="362">
                  <c:v>7.24</c:v>
                </c:pt>
                <c:pt idx="363">
                  <c:v>7.26</c:v>
                </c:pt>
                <c:pt idx="364">
                  <c:v>7.28</c:v>
                </c:pt>
                <c:pt idx="365">
                  <c:v>7.3</c:v>
                </c:pt>
                <c:pt idx="366">
                  <c:v>7.3199999999999976</c:v>
                </c:pt>
                <c:pt idx="367">
                  <c:v>7.34</c:v>
                </c:pt>
                <c:pt idx="368">
                  <c:v>7.3599999999999977</c:v>
                </c:pt>
                <c:pt idx="369">
                  <c:v>7.38</c:v>
                </c:pt>
                <c:pt idx="370">
                  <c:v>7.4</c:v>
                </c:pt>
                <c:pt idx="371">
                  <c:v>7.42</c:v>
                </c:pt>
                <c:pt idx="372">
                  <c:v>7.44</c:v>
                </c:pt>
                <c:pt idx="373">
                  <c:v>7.46</c:v>
                </c:pt>
                <c:pt idx="374">
                  <c:v>7.48</c:v>
                </c:pt>
                <c:pt idx="375">
                  <c:v>7.5</c:v>
                </c:pt>
                <c:pt idx="376">
                  <c:v>7.52</c:v>
                </c:pt>
                <c:pt idx="377">
                  <c:v>7.54</c:v>
                </c:pt>
                <c:pt idx="378">
                  <c:v>7.56</c:v>
                </c:pt>
                <c:pt idx="379">
                  <c:v>7.58</c:v>
                </c:pt>
                <c:pt idx="380">
                  <c:v>7.6</c:v>
                </c:pt>
                <c:pt idx="381">
                  <c:v>7.6199999999999957</c:v>
                </c:pt>
                <c:pt idx="382">
                  <c:v>7.64</c:v>
                </c:pt>
                <c:pt idx="383">
                  <c:v>7.6599999999999957</c:v>
                </c:pt>
                <c:pt idx="384">
                  <c:v>7.68</c:v>
                </c:pt>
                <c:pt idx="385">
                  <c:v>7.7</c:v>
                </c:pt>
                <c:pt idx="386">
                  <c:v>7.72</c:v>
                </c:pt>
                <c:pt idx="387">
                  <c:v>7.74</c:v>
                </c:pt>
                <c:pt idx="388">
                  <c:v>7.76</c:v>
                </c:pt>
                <c:pt idx="389">
                  <c:v>7.78</c:v>
                </c:pt>
                <c:pt idx="390">
                  <c:v>7.8</c:v>
                </c:pt>
                <c:pt idx="391">
                  <c:v>7.8199999999999976</c:v>
                </c:pt>
                <c:pt idx="392">
                  <c:v>7.84</c:v>
                </c:pt>
                <c:pt idx="393">
                  <c:v>7.8599999999999977</c:v>
                </c:pt>
                <c:pt idx="394">
                  <c:v>7.88</c:v>
                </c:pt>
                <c:pt idx="395">
                  <c:v>7.9</c:v>
                </c:pt>
                <c:pt idx="396">
                  <c:v>7.92</c:v>
                </c:pt>
                <c:pt idx="397">
                  <c:v>7.94</c:v>
                </c:pt>
                <c:pt idx="398">
                  <c:v>7.96</c:v>
                </c:pt>
                <c:pt idx="399">
                  <c:v>7.98</c:v>
                </c:pt>
                <c:pt idx="400">
                  <c:v>8</c:v>
                </c:pt>
                <c:pt idx="401">
                  <c:v>8.02</c:v>
                </c:pt>
                <c:pt idx="402">
                  <c:v>8.0400000000000009</c:v>
                </c:pt>
                <c:pt idx="403">
                  <c:v>8.06</c:v>
                </c:pt>
                <c:pt idx="404">
                  <c:v>8.08</c:v>
                </c:pt>
                <c:pt idx="405">
                  <c:v>8.1</c:v>
                </c:pt>
                <c:pt idx="406">
                  <c:v>8.120000000000001</c:v>
                </c:pt>
                <c:pt idx="407">
                  <c:v>8.14</c:v>
                </c:pt>
                <c:pt idx="408">
                  <c:v>8.16</c:v>
                </c:pt>
                <c:pt idx="409">
                  <c:v>8.18</c:v>
                </c:pt>
                <c:pt idx="410">
                  <c:v>8.2000000000000011</c:v>
                </c:pt>
                <c:pt idx="411">
                  <c:v>8.2200000000000006</c:v>
                </c:pt>
                <c:pt idx="412">
                  <c:v>8.2399999999999984</c:v>
                </c:pt>
                <c:pt idx="413">
                  <c:v>8.26</c:v>
                </c:pt>
                <c:pt idx="414">
                  <c:v>8.2800000000000011</c:v>
                </c:pt>
                <c:pt idx="415">
                  <c:v>8.3000000000000007</c:v>
                </c:pt>
                <c:pt idx="416">
                  <c:v>8.32</c:v>
                </c:pt>
                <c:pt idx="417">
                  <c:v>8.34</c:v>
                </c:pt>
                <c:pt idx="418">
                  <c:v>8.3600000000000012</c:v>
                </c:pt>
                <c:pt idx="419">
                  <c:v>8.3800000000000008</c:v>
                </c:pt>
                <c:pt idx="420">
                  <c:v>8.4</c:v>
                </c:pt>
                <c:pt idx="421">
                  <c:v>8.42</c:v>
                </c:pt>
                <c:pt idx="422">
                  <c:v>8.44</c:v>
                </c:pt>
                <c:pt idx="423">
                  <c:v>8.4600000000000026</c:v>
                </c:pt>
                <c:pt idx="424">
                  <c:v>8.48</c:v>
                </c:pt>
                <c:pt idx="425">
                  <c:v>8.5</c:v>
                </c:pt>
                <c:pt idx="426">
                  <c:v>8.52</c:v>
                </c:pt>
                <c:pt idx="427">
                  <c:v>8.5400000000000009</c:v>
                </c:pt>
                <c:pt idx="428">
                  <c:v>8.56</c:v>
                </c:pt>
                <c:pt idx="429">
                  <c:v>8.58</c:v>
                </c:pt>
                <c:pt idx="430">
                  <c:v>8.6</c:v>
                </c:pt>
                <c:pt idx="431">
                  <c:v>8.620000000000001</c:v>
                </c:pt>
                <c:pt idx="432">
                  <c:v>8.6399999999999988</c:v>
                </c:pt>
                <c:pt idx="433">
                  <c:v>8.66</c:v>
                </c:pt>
                <c:pt idx="434">
                  <c:v>8.68</c:v>
                </c:pt>
                <c:pt idx="435">
                  <c:v>8.7000000000000011</c:v>
                </c:pt>
                <c:pt idx="436">
                  <c:v>8.7200000000000006</c:v>
                </c:pt>
                <c:pt idx="437">
                  <c:v>8.7399999999999984</c:v>
                </c:pt>
                <c:pt idx="438">
                  <c:v>8.76</c:v>
                </c:pt>
                <c:pt idx="439">
                  <c:v>8.7800000000000011</c:v>
                </c:pt>
                <c:pt idx="440">
                  <c:v>8.8000000000000007</c:v>
                </c:pt>
                <c:pt idx="441">
                  <c:v>8.82</c:v>
                </c:pt>
                <c:pt idx="442">
                  <c:v>8.84</c:v>
                </c:pt>
                <c:pt idx="443">
                  <c:v>8.8600000000000012</c:v>
                </c:pt>
                <c:pt idx="444">
                  <c:v>8.8800000000000008</c:v>
                </c:pt>
                <c:pt idx="445">
                  <c:v>8.9</c:v>
                </c:pt>
                <c:pt idx="446">
                  <c:v>8.92</c:v>
                </c:pt>
                <c:pt idx="447">
                  <c:v>8.94</c:v>
                </c:pt>
                <c:pt idx="448">
                  <c:v>8.9600000000000026</c:v>
                </c:pt>
                <c:pt idx="449">
                  <c:v>8.98</c:v>
                </c:pt>
                <c:pt idx="450">
                  <c:v>9</c:v>
                </c:pt>
                <c:pt idx="451">
                  <c:v>9.02</c:v>
                </c:pt>
                <c:pt idx="452">
                  <c:v>9.0400000000000009</c:v>
                </c:pt>
                <c:pt idx="453">
                  <c:v>9.06</c:v>
                </c:pt>
                <c:pt idx="454">
                  <c:v>9.08</c:v>
                </c:pt>
                <c:pt idx="455">
                  <c:v>9.1</c:v>
                </c:pt>
                <c:pt idx="456">
                  <c:v>9.120000000000001</c:v>
                </c:pt>
                <c:pt idx="457">
                  <c:v>9.14</c:v>
                </c:pt>
                <c:pt idx="458">
                  <c:v>9.16</c:v>
                </c:pt>
                <c:pt idx="459">
                  <c:v>9.18</c:v>
                </c:pt>
                <c:pt idx="460">
                  <c:v>9.2000000000000011</c:v>
                </c:pt>
                <c:pt idx="461">
                  <c:v>9.2200000000000006</c:v>
                </c:pt>
                <c:pt idx="462">
                  <c:v>9.2399999999999984</c:v>
                </c:pt>
                <c:pt idx="463">
                  <c:v>9.26</c:v>
                </c:pt>
                <c:pt idx="464">
                  <c:v>9.2800000000000011</c:v>
                </c:pt>
                <c:pt idx="465">
                  <c:v>9.3000000000000007</c:v>
                </c:pt>
                <c:pt idx="466">
                  <c:v>9.32</c:v>
                </c:pt>
                <c:pt idx="467">
                  <c:v>9.34</c:v>
                </c:pt>
                <c:pt idx="468">
                  <c:v>9.3600000000000012</c:v>
                </c:pt>
                <c:pt idx="469">
                  <c:v>9.3800000000000008</c:v>
                </c:pt>
                <c:pt idx="470">
                  <c:v>9.4</c:v>
                </c:pt>
                <c:pt idx="471">
                  <c:v>9.42</c:v>
                </c:pt>
                <c:pt idx="472">
                  <c:v>9.44</c:v>
                </c:pt>
                <c:pt idx="473">
                  <c:v>9.4600000000000026</c:v>
                </c:pt>
                <c:pt idx="474">
                  <c:v>9.48</c:v>
                </c:pt>
                <c:pt idx="475">
                  <c:v>9.5</c:v>
                </c:pt>
                <c:pt idx="476">
                  <c:v>9.52</c:v>
                </c:pt>
                <c:pt idx="477">
                  <c:v>9.5400000000000009</c:v>
                </c:pt>
                <c:pt idx="478">
                  <c:v>9.56</c:v>
                </c:pt>
                <c:pt idx="479">
                  <c:v>9.58</c:v>
                </c:pt>
                <c:pt idx="480">
                  <c:v>9.6</c:v>
                </c:pt>
                <c:pt idx="481">
                  <c:v>9.620000000000001</c:v>
                </c:pt>
                <c:pt idx="482">
                  <c:v>9.6399999999999988</c:v>
                </c:pt>
                <c:pt idx="483">
                  <c:v>9.66</c:v>
                </c:pt>
                <c:pt idx="484">
                  <c:v>9.68</c:v>
                </c:pt>
                <c:pt idx="485">
                  <c:v>9.7000000000000011</c:v>
                </c:pt>
                <c:pt idx="486">
                  <c:v>9.7200000000000006</c:v>
                </c:pt>
                <c:pt idx="487">
                  <c:v>9.7399999999999984</c:v>
                </c:pt>
                <c:pt idx="488">
                  <c:v>9.76</c:v>
                </c:pt>
                <c:pt idx="489">
                  <c:v>9.7800000000000011</c:v>
                </c:pt>
                <c:pt idx="490">
                  <c:v>9.8000000000000007</c:v>
                </c:pt>
                <c:pt idx="491">
                  <c:v>9.82</c:v>
                </c:pt>
                <c:pt idx="492">
                  <c:v>9.84</c:v>
                </c:pt>
                <c:pt idx="493">
                  <c:v>9.8600000000000012</c:v>
                </c:pt>
                <c:pt idx="494">
                  <c:v>9.8800000000000008</c:v>
                </c:pt>
                <c:pt idx="495">
                  <c:v>9.9</c:v>
                </c:pt>
                <c:pt idx="496">
                  <c:v>9.92</c:v>
                </c:pt>
                <c:pt idx="497">
                  <c:v>9.94</c:v>
                </c:pt>
                <c:pt idx="498">
                  <c:v>9.9600000000000026</c:v>
                </c:pt>
                <c:pt idx="499">
                  <c:v>9.98</c:v>
                </c:pt>
                <c:pt idx="500">
                  <c:v>10</c:v>
                </c:pt>
                <c:pt idx="501">
                  <c:v>10.02</c:v>
                </c:pt>
                <c:pt idx="502">
                  <c:v>10.039999999999999</c:v>
                </c:pt>
                <c:pt idx="503">
                  <c:v>10.06</c:v>
                </c:pt>
                <c:pt idx="504">
                  <c:v>10.08</c:v>
                </c:pt>
                <c:pt idx="505">
                  <c:v>10.1</c:v>
                </c:pt>
                <c:pt idx="506">
                  <c:v>10.119999999999999</c:v>
                </c:pt>
                <c:pt idx="507">
                  <c:v>10.139999999999999</c:v>
                </c:pt>
                <c:pt idx="508">
                  <c:v>10.16</c:v>
                </c:pt>
                <c:pt idx="509">
                  <c:v>10.18</c:v>
                </c:pt>
                <c:pt idx="510">
                  <c:v>10.199999999999999</c:v>
                </c:pt>
                <c:pt idx="511">
                  <c:v>10.219999999999999</c:v>
                </c:pt>
                <c:pt idx="512">
                  <c:v>10.239999999999998</c:v>
                </c:pt>
                <c:pt idx="513">
                  <c:v>10.26</c:v>
                </c:pt>
                <c:pt idx="514">
                  <c:v>10.28</c:v>
                </c:pt>
                <c:pt idx="515">
                  <c:v>10.3</c:v>
                </c:pt>
                <c:pt idx="516">
                  <c:v>10.32</c:v>
                </c:pt>
                <c:pt idx="517">
                  <c:v>10.34</c:v>
                </c:pt>
                <c:pt idx="518">
                  <c:v>10.360000000000001</c:v>
                </c:pt>
                <c:pt idx="519">
                  <c:v>10.38</c:v>
                </c:pt>
                <c:pt idx="520">
                  <c:v>10.4</c:v>
                </c:pt>
                <c:pt idx="521">
                  <c:v>10.42</c:v>
                </c:pt>
                <c:pt idx="522">
                  <c:v>10.44</c:v>
                </c:pt>
                <c:pt idx="523">
                  <c:v>10.46</c:v>
                </c:pt>
                <c:pt idx="524">
                  <c:v>10.48</c:v>
                </c:pt>
                <c:pt idx="525">
                  <c:v>10.5</c:v>
                </c:pt>
                <c:pt idx="526">
                  <c:v>10.52</c:v>
                </c:pt>
                <c:pt idx="527">
                  <c:v>10.54</c:v>
                </c:pt>
                <c:pt idx="528">
                  <c:v>10.56</c:v>
                </c:pt>
                <c:pt idx="529">
                  <c:v>10.58</c:v>
                </c:pt>
                <c:pt idx="530">
                  <c:v>10.6</c:v>
                </c:pt>
                <c:pt idx="531">
                  <c:v>10.62</c:v>
                </c:pt>
                <c:pt idx="532">
                  <c:v>10.639999999999999</c:v>
                </c:pt>
                <c:pt idx="533">
                  <c:v>10.66</c:v>
                </c:pt>
                <c:pt idx="534">
                  <c:v>10.68</c:v>
                </c:pt>
                <c:pt idx="535">
                  <c:v>10.7</c:v>
                </c:pt>
                <c:pt idx="536">
                  <c:v>10.719999999999999</c:v>
                </c:pt>
                <c:pt idx="537">
                  <c:v>10.739999999999998</c:v>
                </c:pt>
                <c:pt idx="538">
                  <c:v>10.76</c:v>
                </c:pt>
                <c:pt idx="539">
                  <c:v>10.78</c:v>
                </c:pt>
                <c:pt idx="540">
                  <c:v>10.8</c:v>
                </c:pt>
                <c:pt idx="541">
                  <c:v>10.82</c:v>
                </c:pt>
                <c:pt idx="542">
                  <c:v>10.84</c:v>
                </c:pt>
                <c:pt idx="543">
                  <c:v>10.860000000000001</c:v>
                </c:pt>
                <c:pt idx="544">
                  <c:v>10.88</c:v>
                </c:pt>
                <c:pt idx="545">
                  <c:v>10.9</c:v>
                </c:pt>
                <c:pt idx="546">
                  <c:v>10.92</c:v>
                </c:pt>
                <c:pt idx="547">
                  <c:v>10.94</c:v>
                </c:pt>
                <c:pt idx="548">
                  <c:v>10.96</c:v>
                </c:pt>
                <c:pt idx="549">
                  <c:v>10.98</c:v>
                </c:pt>
                <c:pt idx="550">
                  <c:v>11</c:v>
                </c:pt>
                <c:pt idx="551">
                  <c:v>11.02</c:v>
                </c:pt>
                <c:pt idx="552">
                  <c:v>11.04</c:v>
                </c:pt>
                <c:pt idx="553">
                  <c:v>11.06</c:v>
                </c:pt>
                <c:pt idx="554">
                  <c:v>11.08</c:v>
                </c:pt>
                <c:pt idx="555">
                  <c:v>11.1</c:v>
                </c:pt>
                <c:pt idx="556">
                  <c:v>11.12</c:v>
                </c:pt>
                <c:pt idx="557">
                  <c:v>11.139999999999999</c:v>
                </c:pt>
                <c:pt idx="558">
                  <c:v>11.16</c:v>
                </c:pt>
                <c:pt idx="559">
                  <c:v>11.18</c:v>
                </c:pt>
                <c:pt idx="560">
                  <c:v>11.2</c:v>
                </c:pt>
                <c:pt idx="561">
                  <c:v>11.219999999999999</c:v>
                </c:pt>
                <c:pt idx="562">
                  <c:v>11.239999999999998</c:v>
                </c:pt>
                <c:pt idx="563">
                  <c:v>11.26</c:v>
                </c:pt>
                <c:pt idx="564">
                  <c:v>11.28</c:v>
                </c:pt>
                <c:pt idx="565">
                  <c:v>11.3</c:v>
                </c:pt>
                <c:pt idx="566">
                  <c:v>11.32</c:v>
                </c:pt>
                <c:pt idx="567">
                  <c:v>11.34</c:v>
                </c:pt>
                <c:pt idx="568">
                  <c:v>11.360000000000001</c:v>
                </c:pt>
                <c:pt idx="569">
                  <c:v>11.38</c:v>
                </c:pt>
                <c:pt idx="570">
                  <c:v>11.4</c:v>
                </c:pt>
                <c:pt idx="571">
                  <c:v>11.42</c:v>
                </c:pt>
                <c:pt idx="572">
                  <c:v>11.44</c:v>
                </c:pt>
                <c:pt idx="573">
                  <c:v>11.46</c:v>
                </c:pt>
                <c:pt idx="574">
                  <c:v>11.48</c:v>
                </c:pt>
                <c:pt idx="575">
                  <c:v>11.5</c:v>
                </c:pt>
                <c:pt idx="576">
                  <c:v>11.52</c:v>
                </c:pt>
                <c:pt idx="577">
                  <c:v>11.54</c:v>
                </c:pt>
                <c:pt idx="578">
                  <c:v>11.56</c:v>
                </c:pt>
                <c:pt idx="579">
                  <c:v>11.58</c:v>
                </c:pt>
                <c:pt idx="580">
                  <c:v>11.6</c:v>
                </c:pt>
                <c:pt idx="581">
                  <c:v>11.62</c:v>
                </c:pt>
                <c:pt idx="582">
                  <c:v>11.639999999999999</c:v>
                </c:pt>
                <c:pt idx="583">
                  <c:v>11.66</c:v>
                </c:pt>
                <c:pt idx="584">
                  <c:v>11.68</c:v>
                </c:pt>
                <c:pt idx="585">
                  <c:v>11.7</c:v>
                </c:pt>
                <c:pt idx="586">
                  <c:v>11.719999999999999</c:v>
                </c:pt>
                <c:pt idx="587">
                  <c:v>11.739999999999998</c:v>
                </c:pt>
                <c:pt idx="588">
                  <c:v>11.76</c:v>
                </c:pt>
                <c:pt idx="589">
                  <c:v>11.78</c:v>
                </c:pt>
                <c:pt idx="590">
                  <c:v>11.8</c:v>
                </c:pt>
                <c:pt idx="591">
                  <c:v>11.82</c:v>
                </c:pt>
                <c:pt idx="592">
                  <c:v>11.84</c:v>
                </c:pt>
                <c:pt idx="593">
                  <c:v>11.860000000000001</c:v>
                </c:pt>
                <c:pt idx="594">
                  <c:v>11.88</c:v>
                </c:pt>
                <c:pt idx="595">
                  <c:v>11.9</c:v>
                </c:pt>
                <c:pt idx="596">
                  <c:v>11.92</c:v>
                </c:pt>
                <c:pt idx="597">
                  <c:v>11.94</c:v>
                </c:pt>
                <c:pt idx="598">
                  <c:v>11.96</c:v>
                </c:pt>
                <c:pt idx="599">
                  <c:v>11.98</c:v>
                </c:pt>
                <c:pt idx="600">
                  <c:v>12</c:v>
                </c:pt>
                <c:pt idx="601">
                  <c:v>12.02</c:v>
                </c:pt>
                <c:pt idx="602">
                  <c:v>12.04</c:v>
                </c:pt>
                <c:pt idx="603">
                  <c:v>12.06</c:v>
                </c:pt>
                <c:pt idx="604">
                  <c:v>12.08</c:v>
                </c:pt>
                <c:pt idx="605">
                  <c:v>12.1</c:v>
                </c:pt>
                <c:pt idx="606">
                  <c:v>12.12</c:v>
                </c:pt>
                <c:pt idx="607">
                  <c:v>12.139999999999999</c:v>
                </c:pt>
                <c:pt idx="608">
                  <c:v>12.16</c:v>
                </c:pt>
                <c:pt idx="609">
                  <c:v>12.18</c:v>
                </c:pt>
                <c:pt idx="610">
                  <c:v>12.2</c:v>
                </c:pt>
                <c:pt idx="611">
                  <c:v>12.219999999999999</c:v>
                </c:pt>
                <c:pt idx="612">
                  <c:v>12.239999999999998</c:v>
                </c:pt>
                <c:pt idx="613">
                  <c:v>12.26</c:v>
                </c:pt>
                <c:pt idx="614">
                  <c:v>12.28</c:v>
                </c:pt>
                <c:pt idx="615">
                  <c:v>12.3</c:v>
                </c:pt>
                <c:pt idx="616">
                  <c:v>12.32</c:v>
                </c:pt>
                <c:pt idx="617">
                  <c:v>12.34</c:v>
                </c:pt>
                <c:pt idx="618">
                  <c:v>12.360000000000001</c:v>
                </c:pt>
                <c:pt idx="619">
                  <c:v>12.38</c:v>
                </c:pt>
                <c:pt idx="620">
                  <c:v>12.4</c:v>
                </c:pt>
                <c:pt idx="621">
                  <c:v>12.42</c:v>
                </c:pt>
                <c:pt idx="622">
                  <c:v>12.44</c:v>
                </c:pt>
                <c:pt idx="623">
                  <c:v>12.46</c:v>
                </c:pt>
                <c:pt idx="624">
                  <c:v>12.48</c:v>
                </c:pt>
                <c:pt idx="625">
                  <c:v>12.5</c:v>
                </c:pt>
                <c:pt idx="626">
                  <c:v>12.52</c:v>
                </c:pt>
                <c:pt idx="627">
                  <c:v>12.54</c:v>
                </c:pt>
                <c:pt idx="628">
                  <c:v>12.56</c:v>
                </c:pt>
                <c:pt idx="629">
                  <c:v>12.58</c:v>
                </c:pt>
                <c:pt idx="630">
                  <c:v>12.6</c:v>
                </c:pt>
                <c:pt idx="631">
                  <c:v>12.62</c:v>
                </c:pt>
                <c:pt idx="632">
                  <c:v>12.639999999999999</c:v>
                </c:pt>
                <c:pt idx="633">
                  <c:v>12.66</c:v>
                </c:pt>
                <c:pt idx="634">
                  <c:v>12.68</c:v>
                </c:pt>
                <c:pt idx="635">
                  <c:v>12.7</c:v>
                </c:pt>
                <c:pt idx="636">
                  <c:v>12.719999999999999</c:v>
                </c:pt>
                <c:pt idx="637">
                  <c:v>12.739999999999998</c:v>
                </c:pt>
                <c:pt idx="638">
                  <c:v>12.76</c:v>
                </c:pt>
                <c:pt idx="639">
                  <c:v>12.78</c:v>
                </c:pt>
                <c:pt idx="640">
                  <c:v>12.8</c:v>
                </c:pt>
                <c:pt idx="641">
                  <c:v>12.82</c:v>
                </c:pt>
                <c:pt idx="642">
                  <c:v>12.84</c:v>
                </c:pt>
                <c:pt idx="643">
                  <c:v>12.860000000000001</c:v>
                </c:pt>
                <c:pt idx="644">
                  <c:v>12.88</c:v>
                </c:pt>
                <c:pt idx="645">
                  <c:v>12.9</c:v>
                </c:pt>
                <c:pt idx="646">
                  <c:v>12.92</c:v>
                </c:pt>
                <c:pt idx="647">
                  <c:v>12.94</c:v>
                </c:pt>
                <c:pt idx="648">
                  <c:v>12.96</c:v>
                </c:pt>
                <c:pt idx="649">
                  <c:v>12.98</c:v>
                </c:pt>
                <c:pt idx="650">
                  <c:v>13</c:v>
                </c:pt>
                <c:pt idx="651">
                  <c:v>13.02</c:v>
                </c:pt>
                <c:pt idx="652">
                  <c:v>13.04</c:v>
                </c:pt>
                <c:pt idx="653">
                  <c:v>13.06</c:v>
                </c:pt>
                <c:pt idx="654">
                  <c:v>13.08</c:v>
                </c:pt>
                <c:pt idx="655">
                  <c:v>13.1</c:v>
                </c:pt>
                <c:pt idx="656">
                  <c:v>13.12</c:v>
                </c:pt>
                <c:pt idx="657">
                  <c:v>13.139999999999999</c:v>
                </c:pt>
                <c:pt idx="658">
                  <c:v>13.16</c:v>
                </c:pt>
                <c:pt idx="659">
                  <c:v>13.18</c:v>
                </c:pt>
                <c:pt idx="660">
                  <c:v>13.2</c:v>
                </c:pt>
                <c:pt idx="661">
                  <c:v>13.219999999999999</c:v>
                </c:pt>
                <c:pt idx="662">
                  <c:v>13.239999999999998</c:v>
                </c:pt>
                <c:pt idx="663">
                  <c:v>13.26</c:v>
                </c:pt>
                <c:pt idx="664">
                  <c:v>13.28</c:v>
                </c:pt>
                <c:pt idx="665">
                  <c:v>13.3</c:v>
                </c:pt>
                <c:pt idx="666">
                  <c:v>13.32</c:v>
                </c:pt>
                <c:pt idx="667">
                  <c:v>13.34</c:v>
                </c:pt>
                <c:pt idx="668">
                  <c:v>13.360000000000001</c:v>
                </c:pt>
                <c:pt idx="669">
                  <c:v>13.38</c:v>
                </c:pt>
                <c:pt idx="670">
                  <c:v>13.4</c:v>
                </c:pt>
                <c:pt idx="671">
                  <c:v>13.42</c:v>
                </c:pt>
                <c:pt idx="672">
                  <c:v>13.44</c:v>
                </c:pt>
                <c:pt idx="673">
                  <c:v>13.46</c:v>
                </c:pt>
                <c:pt idx="674">
                  <c:v>13.48</c:v>
                </c:pt>
                <c:pt idx="675">
                  <c:v>13.5</c:v>
                </c:pt>
                <c:pt idx="676">
                  <c:v>13.52</c:v>
                </c:pt>
                <c:pt idx="677">
                  <c:v>13.54</c:v>
                </c:pt>
                <c:pt idx="678">
                  <c:v>13.56</c:v>
                </c:pt>
                <c:pt idx="679">
                  <c:v>13.58</c:v>
                </c:pt>
                <c:pt idx="680">
                  <c:v>13.6</c:v>
                </c:pt>
                <c:pt idx="681">
                  <c:v>13.62</c:v>
                </c:pt>
                <c:pt idx="682">
                  <c:v>13.639999999999999</c:v>
                </c:pt>
                <c:pt idx="683">
                  <c:v>13.66</c:v>
                </c:pt>
                <c:pt idx="684">
                  <c:v>13.68</c:v>
                </c:pt>
                <c:pt idx="685">
                  <c:v>13.7</c:v>
                </c:pt>
                <c:pt idx="686">
                  <c:v>13.719999999999999</c:v>
                </c:pt>
                <c:pt idx="687">
                  <c:v>13.739999999999998</c:v>
                </c:pt>
                <c:pt idx="688">
                  <c:v>13.76</c:v>
                </c:pt>
                <c:pt idx="689">
                  <c:v>13.78</c:v>
                </c:pt>
                <c:pt idx="690">
                  <c:v>13.8</c:v>
                </c:pt>
                <c:pt idx="691">
                  <c:v>13.82</c:v>
                </c:pt>
                <c:pt idx="692">
                  <c:v>13.84</c:v>
                </c:pt>
                <c:pt idx="693">
                  <c:v>13.860000000000001</c:v>
                </c:pt>
                <c:pt idx="694">
                  <c:v>13.88</c:v>
                </c:pt>
                <c:pt idx="695">
                  <c:v>13.9</c:v>
                </c:pt>
                <c:pt idx="696">
                  <c:v>13.92</c:v>
                </c:pt>
                <c:pt idx="697">
                  <c:v>13.94</c:v>
                </c:pt>
                <c:pt idx="698">
                  <c:v>13.96</c:v>
                </c:pt>
                <c:pt idx="699">
                  <c:v>13.98</c:v>
                </c:pt>
                <c:pt idx="700">
                  <c:v>14</c:v>
                </c:pt>
                <c:pt idx="701">
                  <c:v>14.02</c:v>
                </c:pt>
                <c:pt idx="702">
                  <c:v>14.04</c:v>
                </c:pt>
                <c:pt idx="703">
                  <c:v>14.06</c:v>
                </c:pt>
                <c:pt idx="704">
                  <c:v>14.08</c:v>
                </c:pt>
                <c:pt idx="705">
                  <c:v>14.1</c:v>
                </c:pt>
                <c:pt idx="706">
                  <c:v>14.12</c:v>
                </c:pt>
                <c:pt idx="707">
                  <c:v>14.139999999999999</c:v>
                </c:pt>
                <c:pt idx="708">
                  <c:v>14.16</c:v>
                </c:pt>
                <c:pt idx="709">
                  <c:v>14.18</c:v>
                </c:pt>
                <c:pt idx="710">
                  <c:v>14.2</c:v>
                </c:pt>
                <c:pt idx="711">
                  <c:v>14.219999999999999</c:v>
                </c:pt>
                <c:pt idx="712">
                  <c:v>14.239999999999998</c:v>
                </c:pt>
                <c:pt idx="713">
                  <c:v>14.26</c:v>
                </c:pt>
                <c:pt idx="714">
                  <c:v>14.28</c:v>
                </c:pt>
                <c:pt idx="715">
                  <c:v>14.3</c:v>
                </c:pt>
                <c:pt idx="716">
                  <c:v>14.32</c:v>
                </c:pt>
                <c:pt idx="717">
                  <c:v>14.34</c:v>
                </c:pt>
                <c:pt idx="718">
                  <c:v>14.360000000000001</c:v>
                </c:pt>
                <c:pt idx="719">
                  <c:v>14.38</c:v>
                </c:pt>
                <c:pt idx="720">
                  <c:v>14.4</c:v>
                </c:pt>
                <c:pt idx="721">
                  <c:v>14.42</c:v>
                </c:pt>
                <c:pt idx="722">
                  <c:v>14.44</c:v>
                </c:pt>
                <c:pt idx="723">
                  <c:v>14.46</c:v>
                </c:pt>
                <c:pt idx="724">
                  <c:v>14.48</c:v>
                </c:pt>
                <c:pt idx="725">
                  <c:v>14.5</c:v>
                </c:pt>
                <c:pt idx="726">
                  <c:v>14.52</c:v>
                </c:pt>
                <c:pt idx="727">
                  <c:v>14.54</c:v>
                </c:pt>
                <c:pt idx="728">
                  <c:v>14.56</c:v>
                </c:pt>
                <c:pt idx="729">
                  <c:v>14.58</c:v>
                </c:pt>
                <c:pt idx="730">
                  <c:v>14.6</c:v>
                </c:pt>
                <c:pt idx="731">
                  <c:v>14.62</c:v>
                </c:pt>
                <c:pt idx="732">
                  <c:v>14.639999999999999</c:v>
                </c:pt>
                <c:pt idx="733">
                  <c:v>14.66</c:v>
                </c:pt>
                <c:pt idx="734">
                  <c:v>14.68</c:v>
                </c:pt>
                <c:pt idx="735">
                  <c:v>14.7</c:v>
                </c:pt>
                <c:pt idx="736">
                  <c:v>14.719999999999999</c:v>
                </c:pt>
                <c:pt idx="737">
                  <c:v>14.739999999999998</c:v>
                </c:pt>
                <c:pt idx="738">
                  <c:v>14.76</c:v>
                </c:pt>
                <c:pt idx="739">
                  <c:v>14.78</c:v>
                </c:pt>
                <c:pt idx="740">
                  <c:v>14.8</c:v>
                </c:pt>
                <c:pt idx="741">
                  <c:v>14.82</c:v>
                </c:pt>
                <c:pt idx="742">
                  <c:v>14.84</c:v>
                </c:pt>
                <c:pt idx="743">
                  <c:v>14.860000000000001</c:v>
                </c:pt>
                <c:pt idx="744">
                  <c:v>14.88</c:v>
                </c:pt>
                <c:pt idx="745">
                  <c:v>14.9</c:v>
                </c:pt>
                <c:pt idx="746">
                  <c:v>14.92</c:v>
                </c:pt>
                <c:pt idx="747">
                  <c:v>14.94</c:v>
                </c:pt>
                <c:pt idx="748">
                  <c:v>14.96</c:v>
                </c:pt>
                <c:pt idx="749">
                  <c:v>14.98</c:v>
                </c:pt>
                <c:pt idx="750">
                  <c:v>15</c:v>
                </c:pt>
                <c:pt idx="751">
                  <c:v>15.02</c:v>
                </c:pt>
                <c:pt idx="752">
                  <c:v>15.04</c:v>
                </c:pt>
                <c:pt idx="753">
                  <c:v>15.06</c:v>
                </c:pt>
                <c:pt idx="754">
                  <c:v>15.08</c:v>
                </c:pt>
                <c:pt idx="755">
                  <c:v>15.1</c:v>
                </c:pt>
                <c:pt idx="756">
                  <c:v>15.12</c:v>
                </c:pt>
                <c:pt idx="757">
                  <c:v>15.139999999999999</c:v>
                </c:pt>
                <c:pt idx="758">
                  <c:v>15.16</c:v>
                </c:pt>
                <c:pt idx="759">
                  <c:v>15.18</c:v>
                </c:pt>
                <c:pt idx="760">
                  <c:v>15.2</c:v>
                </c:pt>
                <c:pt idx="761">
                  <c:v>15.219999999999999</c:v>
                </c:pt>
                <c:pt idx="762">
                  <c:v>15.239999999999998</c:v>
                </c:pt>
                <c:pt idx="763">
                  <c:v>15.26</c:v>
                </c:pt>
                <c:pt idx="764">
                  <c:v>15.28</c:v>
                </c:pt>
                <c:pt idx="765">
                  <c:v>15.3</c:v>
                </c:pt>
                <c:pt idx="766">
                  <c:v>15.32</c:v>
                </c:pt>
                <c:pt idx="767">
                  <c:v>15.34</c:v>
                </c:pt>
                <c:pt idx="768">
                  <c:v>15.360000000000001</c:v>
                </c:pt>
                <c:pt idx="769">
                  <c:v>15.38</c:v>
                </c:pt>
                <c:pt idx="770">
                  <c:v>15.4</c:v>
                </c:pt>
                <c:pt idx="771">
                  <c:v>15.42</c:v>
                </c:pt>
                <c:pt idx="772">
                  <c:v>15.44</c:v>
                </c:pt>
                <c:pt idx="773">
                  <c:v>15.46</c:v>
                </c:pt>
                <c:pt idx="774">
                  <c:v>15.48</c:v>
                </c:pt>
                <c:pt idx="775">
                  <c:v>15.5</c:v>
                </c:pt>
                <c:pt idx="776">
                  <c:v>15.52</c:v>
                </c:pt>
                <c:pt idx="777">
                  <c:v>15.54</c:v>
                </c:pt>
                <c:pt idx="778">
                  <c:v>15.56</c:v>
                </c:pt>
                <c:pt idx="779">
                  <c:v>15.58</c:v>
                </c:pt>
                <c:pt idx="780">
                  <c:v>15.6</c:v>
                </c:pt>
                <c:pt idx="781">
                  <c:v>15.62</c:v>
                </c:pt>
                <c:pt idx="782">
                  <c:v>15.639999999999999</c:v>
                </c:pt>
                <c:pt idx="783">
                  <c:v>15.66</c:v>
                </c:pt>
                <c:pt idx="784">
                  <c:v>15.68</c:v>
                </c:pt>
                <c:pt idx="785">
                  <c:v>15.7</c:v>
                </c:pt>
                <c:pt idx="786">
                  <c:v>15.719999999999999</c:v>
                </c:pt>
                <c:pt idx="787">
                  <c:v>15.739999999999998</c:v>
                </c:pt>
                <c:pt idx="788">
                  <c:v>15.76</c:v>
                </c:pt>
                <c:pt idx="789">
                  <c:v>15.78</c:v>
                </c:pt>
                <c:pt idx="790">
                  <c:v>15.8</c:v>
                </c:pt>
                <c:pt idx="791">
                  <c:v>15.82</c:v>
                </c:pt>
                <c:pt idx="792">
                  <c:v>15.84</c:v>
                </c:pt>
                <c:pt idx="793">
                  <c:v>15.860000000000001</c:v>
                </c:pt>
                <c:pt idx="794">
                  <c:v>15.88</c:v>
                </c:pt>
                <c:pt idx="795">
                  <c:v>15.9</c:v>
                </c:pt>
                <c:pt idx="796">
                  <c:v>15.92</c:v>
                </c:pt>
                <c:pt idx="797">
                  <c:v>15.94</c:v>
                </c:pt>
                <c:pt idx="798">
                  <c:v>15.96</c:v>
                </c:pt>
                <c:pt idx="799">
                  <c:v>15.98</c:v>
                </c:pt>
                <c:pt idx="800">
                  <c:v>16</c:v>
                </c:pt>
                <c:pt idx="801">
                  <c:v>16.02</c:v>
                </c:pt>
                <c:pt idx="802">
                  <c:v>16.04</c:v>
                </c:pt>
                <c:pt idx="803">
                  <c:v>16.059999999999999</c:v>
                </c:pt>
                <c:pt idx="804">
                  <c:v>16.079999999999988</c:v>
                </c:pt>
                <c:pt idx="805">
                  <c:v>16.100000000000001</c:v>
                </c:pt>
                <c:pt idx="806">
                  <c:v>16.12</c:v>
                </c:pt>
                <c:pt idx="807">
                  <c:v>16.14</c:v>
                </c:pt>
                <c:pt idx="808">
                  <c:v>16.16</c:v>
                </c:pt>
                <c:pt idx="809">
                  <c:v>16.18</c:v>
                </c:pt>
                <c:pt idx="810">
                  <c:v>16.2</c:v>
                </c:pt>
                <c:pt idx="811">
                  <c:v>16.22</c:v>
                </c:pt>
                <c:pt idx="812">
                  <c:v>16.239999999999988</c:v>
                </c:pt>
                <c:pt idx="813">
                  <c:v>16.259999999999998</c:v>
                </c:pt>
                <c:pt idx="814">
                  <c:v>16.279999999999998</c:v>
                </c:pt>
                <c:pt idx="815">
                  <c:v>16.3</c:v>
                </c:pt>
                <c:pt idx="816">
                  <c:v>16.32</c:v>
                </c:pt>
                <c:pt idx="817">
                  <c:v>16.34</c:v>
                </c:pt>
                <c:pt idx="818">
                  <c:v>16.36</c:v>
                </c:pt>
                <c:pt idx="819">
                  <c:v>16.38</c:v>
                </c:pt>
                <c:pt idx="820">
                  <c:v>16.399999999999999</c:v>
                </c:pt>
                <c:pt idx="821">
                  <c:v>16.419999999999998</c:v>
                </c:pt>
                <c:pt idx="822">
                  <c:v>16.439999999999998</c:v>
                </c:pt>
                <c:pt idx="823">
                  <c:v>16.459999999999997</c:v>
                </c:pt>
                <c:pt idx="824">
                  <c:v>16.479999999999997</c:v>
                </c:pt>
                <c:pt idx="825">
                  <c:v>16.5</c:v>
                </c:pt>
                <c:pt idx="826">
                  <c:v>16.52</c:v>
                </c:pt>
                <c:pt idx="827">
                  <c:v>16.54</c:v>
                </c:pt>
                <c:pt idx="828">
                  <c:v>16.559999999999999</c:v>
                </c:pt>
                <c:pt idx="829">
                  <c:v>16.579999999999988</c:v>
                </c:pt>
                <c:pt idx="830">
                  <c:v>16.600000000000001</c:v>
                </c:pt>
                <c:pt idx="831">
                  <c:v>16.62</c:v>
                </c:pt>
                <c:pt idx="832">
                  <c:v>16.64</c:v>
                </c:pt>
                <c:pt idx="833">
                  <c:v>16.66</c:v>
                </c:pt>
                <c:pt idx="834">
                  <c:v>16.68</c:v>
                </c:pt>
                <c:pt idx="835">
                  <c:v>16.7</c:v>
                </c:pt>
                <c:pt idx="836">
                  <c:v>16.72</c:v>
                </c:pt>
                <c:pt idx="837">
                  <c:v>16.739999999999988</c:v>
                </c:pt>
                <c:pt idx="838">
                  <c:v>16.759999999999998</c:v>
                </c:pt>
                <c:pt idx="839">
                  <c:v>16.779999999999998</c:v>
                </c:pt>
                <c:pt idx="840">
                  <c:v>16.8</c:v>
                </c:pt>
                <c:pt idx="841">
                  <c:v>16.82</c:v>
                </c:pt>
                <c:pt idx="842">
                  <c:v>16.84</c:v>
                </c:pt>
                <c:pt idx="843">
                  <c:v>16.86</c:v>
                </c:pt>
                <c:pt idx="844">
                  <c:v>16.88</c:v>
                </c:pt>
                <c:pt idx="845">
                  <c:v>16.899999999999999</c:v>
                </c:pt>
                <c:pt idx="846">
                  <c:v>16.919999999999998</c:v>
                </c:pt>
                <c:pt idx="847">
                  <c:v>16.939999999999998</c:v>
                </c:pt>
                <c:pt idx="848">
                  <c:v>16.959999999999997</c:v>
                </c:pt>
                <c:pt idx="849">
                  <c:v>16.979999999999997</c:v>
                </c:pt>
                <c:pt idx="850">
                  <c:v>17</c:v>
                </c:pt>
                <c:pt idx="851">
                  <c:v>17.02</c:v>
                </c:pt>
                <c:pt idx="852">
                  <c:v>17.04</c:v>
                </c:pt>
                <c:pt idx="853">
                  <c:v>17.059999999999999</c:v>
                </c:pt>
                <c:pt idx="854">
                  <c:v>17.079999999999988</c:v>
                </c:pt>
                <c:pt idx="855">
                  <c:v>17.100000000000001</c:v>
                </c:pt>
                <c:pt idx="856">
                  <c:v>17.12</c:v>
                </c:pt>
                <c:pt idx="857">
                  <c:v>17.14</c:v>
                </c:pt>
                <c:pt idx="858">
                  <c:v>17.16</c:v>
                </c:pt>
                <c:pt idx="859">
                  <c:v>17.18</c:v>
                </c:pt>
                <c:pt idx="860">
                  <c:v>17.2</c:v>
                </c:pt>
                <c:pt idx="861">
                  <c:v>17.22</c:v>
                </c:pt>
                <c:pt idx="862">
                  <c:v>17.239999999999988</c:v>
                </c:pt>
                <c:pt idx="863">
                  <c:v>17.259999999999998</c:v>
                </c:pt>
                <c:pt idx="864">
                  <c:v>17.279999999999998</c:v>
                </c:pt>
                <c:pt idx="865">
                  <c:v>17.3</c:v>
                </c:pt>
                <c:pt idx="866">
                  <c:v>17.32</c:v>
                </c:pt>
                <c:pt idx="867">
                  <c:v>17.34</c:v>
                </c:pt>
                <c:pt idx="868">
                  <c:v>17.36</c:v>
                </c:pt>
                <c:pt idx="869">
                  <c:v>17.38</c:v>
                </c:pt>
                <c:pt idx="870">
                  <c:v>17.399999999999999</c:v>
                </c:pt>
                <c:pt idx="871">
                  <c:v>17.419999999999998</c:v>
                </c:pt>
                <c:pt idx="872">
                  <c:v>17.439999999999998</c:v>
                </c:pt>
                <c:pt idx="873">
                  <c:v>17.459999999999997</c:v>
                </c:pt>
                <c:pt idx="874">
                  <c:v>17.479999999999997</c:v>
                </c:pt>
                <c:pt idx="875">
                  <c:v>17.5</c:v>
                </c:pt>
                <c:pt idx="876">
                  <c:v>17.52</c:v>
                </c:pt>
                <c:pt idx="877">
                  <c:v>17.54</c:v>
                </c:pt>
                <c:pt idx="878">
                  <c:v>17.559999999999999</c:v>
                </c:pt>
                <c:pt idx="879">
                  <c:v>17.579999999999988</c:v>
                </c:pt>
                <c:pt idx="880">
                  <c:v>17.600000000000001</c:v>
                </c:pt>
                <c:pt idx="881">
                  <c:v>17.62</c:v>
                </c:pt>
                <c:pt idx="882">
                  <c:v>17.64</c:v>
                </c:pt>
                <c:pt idx="883">
                  <c:v>17.66</c:v>
                </c:pt>
                <c:pt idx="884">
                  <c:v>17.68</c:v>
                </c:pt>
                <c:pt idx="885">
                  <c:v>17.7</c:v>
                </c:pt>
                <c:pt idx="886">
                  <c:v>17.72</c:v>
                </c:pt>
                <c:pt idx="887">
                  <c:v>17.739999999999988</c:v>
                </c:pt>
                <c:pt idx="888">
                  <c:v>17.759999999999998</c:v>
                </c:pt>
                <c:pt idx="889">
                  <c:v>17.779999999999998</c:v>
                </c:pt>
                <c:pt idx="890">
                  <c:v>17.8</c:v>
                </c:pt>
                <c:pt idx="891">
                  <c:v>17.82</c:v>
                </c:pt>
                <c:pt idx="892">
                  <c:v>17.84</c:v>
                </c:pt>
                <c:pt idx="893">
                  <c:v>17.86</c:v>
                </c:pt>
                <c:pt idx="894">
                  <c:v>17.88</c:v>
                </c:pt>
                <c:pt idx="895">
                  <c:v>17.899999999999999</c:v>
                </c:pt>
                <c:pt idx="896">
                  <c:v>17.919999999999998</c:v>
                </c:pt>
                <c:pt idx="897">
                  <c:v>17.939999999999998</c:v>
                </c:pt>
                <c:pt idx="898">
                  <c:v>17.959999999999997</c:v>
                </c:pt>
                <c:pt idx="899">
                  <c:v>17.979999999999997</c:v>
                </c:pt>
                <c:pt idx="900">
                  <c:v>18</c:v>
                </c:pt>
                <c:pt idx="901">
                  <c:v>18.02</c:v>
                </c:pt>
                <c:pt idx="902">
                  <c:v>18.04</c:v>
                </c:pt>
                <c:pt idx="903">
                  <c:v>18.059999999999999</c:v>
                </c:pt>
                <c:pt idx="904">
                  <c:v>18.079999999999988</c:v>
                </c:pt>
                <c:pt idx="905">
                  <c:v>18.100000000000001</c:v>
                </c:pt>
                <c:pt idx="906">
                  <c:v>18.12</c:v>
                </c:pt>
                <c:pt idx="907">
                  <c:v>18.14</c:v>
                </c:pt>
                <c:pt idx="908">
                  <c:v>18.16</c:v>
                </c:pt>
                <c:pt idx="909">
                  <c:v>18.18</c:v>
                </c:pt>
                <c:pt idx="910">
                  <c:v>18.2</c:v>
                </c:pt>
                <c:pt idx="911">
                  <c:v>18.22</c:v>
                </c:pt>
                <c:pt idx="912">
                  <c:v>18.239999999999988</c:v>
                </c:pt>
                <c:pt idx="913">
                  <c:v>18.259999999999998</c:v>
                </c:pt>
                <c:pt idx="914">
                  <c:v>18.279999999999998</c:v>
                </c:pt>
                <c:pt idx="915">
                  <c:v>18.3</c:v>
                </c:pt>
                <c:pt idx="916">
                  <c:v>18.32</c:v>
                </c:pt>
                <c:pt idx="917">
                  <c:v>18.34</c:v>
                </c:pt>
                <c:pt idx="918">
                  <c:v>18.36</c:v>
                </c:pt>
                <c:pt idx="919">
                  <c:v>18.38</c:v>
                </c:pt>
                <c:pt idx="920">
                  <c:v>18.399999999999999</c:v>
                </c:pt>
                <c:pt idx="921">
                  <c:v>18.419999999999998</c:v>
                </c:pt>
                <c:pt idx="922">
                  <c:v>18.439999999999998</c:v>
                </c:pt>
                <c:pt idx="923">
                  <c:v>18.459999999999997</c:v>
                </c:pt>
                <c:pt idx="924">
                  <c:v>18.479999999999997</c:v>
                </c:pt>
                <c:pt idx="925">
                  <c:v>18.5</c:v>
                </c:pt>
                <c:pt idx="926">
                  <c:v>18.52</c:v>
                </c:pt>
                <c:pt idx="927">
                  <c:v>18.54</c:v>
                </c:pt>
                <c:pt idx="928">
                  <c:v>18.559999999999999</c:v>
                </c:pt>
                <c:pt idx="929">
                  <c:v>18.579999999999988</c:v>
                </c:pt>
                <c:pt idx="930">
                  <c:v>18.600000000000001</c:v>
                </c:pt>
                <c:pt idx="931">
                  <c:v>18.62</c:v>
                </c:pt>
                <c:pt idx="932">
                  <c:v>18.64</c:v>
                </c:pt>
                <c:pt idx="933">
                  <c:v>18.66</c:v>
                </c:pt>
                <c:pt idx="934">
                  <c:v>18.68</c:v>
                </c:pt>
                <c:pt idx="935">
                  <c:v>18.7</c:v>
                </c:pt>
                <c:pt idx="936">
                  <c:v>18.72</c:v>
                </c:pt>
                <c:pt idx="937">
                  <c:v>18.739999999999988</c:v>
                </c:pt>
                <c:pt idx="938">
                  <c:v>18.759999999999998</c:v>
                </c:pt>
                <c:pt idx="939">
                  <c:v>18.779999999999998</c:v>
                </c:pt>
                <c:pt idx="940">
                  <c:v>18.8</c:v>
                </c:pt>
                <c:pt idx="941">
                  <c:v>18.82</c:v>
                </c:pt>
                <c:pt idx="942">
                  <c:v>18.84</c:v>
                </c:pt>
                <c:pt idx="943">
                  <c:v>18.86</c:v>
                </c:pt>
                <c:pt idx="944">
                  <c:v>18.88</c:v>
                </c:pt>
                <c:pt idx="945">
                  <c:v>18.899999999999999</c:v>
                </c:pt>
                <c:pt idx="946">
                  <c:v>18.919999999999998</c:v>
                </c:pt>
                <c:pt idx="947">
                  <c:v>18.939999999999998</c:v>
                </c:pt>
                <c:pt idx="948">
                  <c:v>18.959999999999997</c:v>
                </c:pt>
                <c:pt idx="949">
                  <c:v>18.979999999999997</c:v>
                </c:pt>
                <c:pt idx="950">
                  <c:v>19</c:v>
                </c:pt>
                <c:pt idx="951">
                  <c:v>19.02</c:v>
                </c:pt>
                <c:pt idx="952">
                  <c:v>19.04</c:v>
                </c:pt>
                <c:pt idx="953">
                  <c:v>19.059999999999999</c:v>
                </c:pt>
                <c:pt idx="954">
                  <c:v>19.079999999999988</c:v>
                </c:pt>
                <c:pt idx="955">
                  <c:v>19.100000000000001</c:v>
                </c:pt>
                <c:pt idx="956">
                  <c:v>19.12</c:v>
                </c:pt>
                <c:pt idx="957">
                  <c:v>19.14</c:v>
                </c:pt>
                <c:pt idx="958">
                  <c:v>19.16</c:v>
                </c:pt>
                <c:pt idx="959">
                  <c:v>19.18</c:v>
                </c:pt>
                <c:pt idx="960">
                  <c:v>19.2</c:v>
                </c:pt>
                <c:pt idx="961">
                  <c:v>19.22</c:v>
                </c:pt>
                <c:pt idx="962">
                  <c:v>19.239999999999988</c:v>
                </c:pt>
                <c:pt idx="963">
                  <c:v>19.259999999999998</c:v>
                </c:pt>
                <c:pt idx="964">
                  <c:v>19.279999999999998</c:v>
                </c:pt>
                <c:pt idx="965">
                  <c:v>19.3</c:v>
                </c:pt>
                <c:pt idx="966">
                  <c:v>19.32</c:v>
                </c:pt>
                <c:pt idx="967">
                  <c:v>19.34</c:v>
                </c:pt>
                <c:pt idx="968">
                  <c:v>19.36</c:v>
                </c:pt>
                <c:pt idx="969">
                  <c:v>19.38</c:v>
                </c:pt>
                <c:pt idx="970">
                  <c:v>19.399999999999999</c:v>
                </c:pt>
                <c:pt idx="971">
                  <c:v>19.419999999999998</c:v>
                </c:pt>
                <c:pt idx="972">
                  <c:v>19.439999999999998</c:v>
                </c:pt>
                <c:pt idx="973">
                  <c:v>19.459999999999997</c:v>
                </c:pt>
                <c:pt idx="974">
                  <c:v>19.479999999999997</c:v>
                </c:pt>
                <c:pt idx="975">
                  <c:v>19.5</c:v>
                </c:pt>
                <c:pt idx="976">
                  <c:v>19.52</c:v>
                </c:pt>
                <c:pt idx="977">
                  <c:v>19.54</c:v>
                </c:pt>
                <c:pt idx="978">
                  <c:v>19.559999999999999</c:v>
                </c:pt>
                <c:pt idx="979">
                  <c:v>19.579999999999988</c:v>
                </c:pt>
                <c:pt idx="980">
                  <c:v>19.600000000000001</c:v>
                </c:pt>
                <c:pt idx="981">
                  <c:v>19.62</c:v>
                </c:pt>
                <c:pt idx="982">
                  <c:v>19.64</c:v>
                </c:pt>
                <c:pt idx="983">
                  <c:v>19.66</c:v>
                </c:pt>
                <c:pt idx="984">
                  <c:v>19.68</c:v>
                </c:pt>
                <c:pt idx="985">
                  <c:v>19.7</c:v>
                </c:pt>
                <c:pt idx="986">
                  <c:v>19.72</c:v>
                </c:pt>
                <c:pt idx="987">
                  <c:v>19.739999999999988</c:v>
                </c:pt>
                <c:pt idx="988">
                  <c:v>19.759999999999998</c:v>
                </c:pt>
                <c:pt idx="989">
                  <c:v>19.779999999999998</c:v>
                </c:pt>
                <c:pt idx="990">
                  <c:v>19.8</c:v>
                </c:pt>
                <c:pt idx="991">
                  <c:v>19.82</c:v>
                </c:pt>
                <c:pt idx="992">
                  <c:v>19.84</c:v>
                </c:pt>
                <c:pt idx="993">
                  <c:v>19.86</c:v>
                </c:pt>
                <c:pt idx="994">
                  <c:v>19.88</c:v>
                </c:pt>
                <c:pt idx="995">
                  <c:v>19.899999999999999</c:v>
                </c:pt>
                <c:pt idx="996">
                  <c:v>19.919999999999998</c:v>
                </c:pt>
                <c:pt idx="997">
                  <c:v>19.939999999999998</c:v>
                </c:pt>
                <c:pt idx="998">
                  <c:v>19.959999999999997</c:v>
                </c:pt>
                <c:pt idx="999">
                  <c:v>19.979999999999997</c:v>
                </c:pt>
                <c:pt idx="1000">
                  <c:v>20</c:v>
                </c:pt>
              </c:numCache>
            </c:numRef>
          </c:xVal>
          <c:yVal>
            <c:numRef>
              <c:f>Sheet1!$C$2:$C$1002</c:f>
              <c:numCache>
                <c:formatCode>General</c:formatCode>
                <c:ptCount val="1001"/>
                <c:pt idx="0">
                  <c:v>278</c:v>
                </c:pt>
                <c:pt idx="1">
                  <c:v>278.00000004899954</c:v>
                </c:pt>
                <c:pt idx="2">
                  <c:v>277.99980905699954</c:v>
                </c:pt>
                <c:pt idx="3">
                  <c:v>277.99899739199952</c:v>
                </c:pt>
                <c:pt idx="4">
                  <c:v>277.99679479799937</c:v>
                </c:pt>
                <c:pt idx="5">
                  <c:v>277.99789543399999</c:v>
                </c:pt>
                <c:pt idx="6">
                  <c:v>278.00247814900001</c:v>
                </c:pt>
                <c:pt idx="7">
                  <c:v>277.99232025899937</c:v>
                </c:pt>
                <c:pt idx="8">
                  <c:v>278.00734775899997</c:v>
                </c:pt>
                <c:pt idx="9">
                  <c:v>278.00595359499999</c:v>
                </c:pt>
                <c:pt idx="10">
                  <c:v>278.00749389000003</c:v>
                </c:pt>
                <c:pt idx="11">
                  <c:v>278.01928824099997</c:v>
                </c:pt>
                <c:pt idx="12">
                  <c:v>278.05767009100003</c:v>
                </c:pt>
                <c:pt idx="13">
                  <c:v>278.07256716900002</c:v>
                </c:pt>
                <c:pt idx="14">
                  <c:v>278.10670659499999</c:v>
                </c:pt>
                <c:pt idx="15">
                  <c:v>278.17937330000001</c:v>
                </c:pt>
                <c:pt idx="16">
                  <c:v>278.26165712699986</c:v>
                </c:pt>
                <c:pt idx="17">
                  <c:v>278.466663326</c:v>
                </c:pt>
                <c:pt idx="18">
                  <c:v>278.58096723</c:v>
                </c:pt>
                <c:pt idx="19">
                  <c:v>278.775960381</c:v>
                </c:pt>
                <c:pt idx="20">
                  <c:v>279.02560863899987</c:v>
                </c:pt>
                <c:pt idx="21">
                  <c:v>279.19175602199954</c:v>
                </c:pt>
                <c:pt idx="22">
                  <c:v>279.47730993699952</c:v>
                </c:pt>
                <c:pt idx="23">
                  <c:v>279.59576283199999</c:v>
                </c:pt>
                <c:pt idx="24">
                  <c:v>279.79974433799987</c:v>
                </c:pt>
                <c:pt idx="25">
                  <c:v>279.96334390699951</c:v>
                </c:pt>
                <c:pt idx="26">
                  <c:v>279.97750014899952</c:v>
                </c:pt>
                <c:pt idx="27">
                  <c:v>280.05556460700001</c:v>
                </c:pt>
                <c:pt idx="28">
                  <c:v>279.92570552999996</c:v>
                </c:pt>
                <c:pt idx="29">
                  <c:v>279.91982021799987</c:v>
                </c:pt>
                <c:pt idx="30">
                  <c:v>279.71922181899987</c:v>
                </c:pt>
                <c:pt idx="31">
                  <c:v>279.54841698999996</c:v>
                </c:pt>
                <c:pt idx="32">
                  <c:v>279.26355366199954</c:v>
                </c:pt>
                <c:pt idx="33">
                  <c:v>278.91833899299911</c:v>
                </c:pt>
                <c:pt idx="34">
                  <c:v>278.525796399</c:v>
                </c:pt>
                <c:pt idx="35">
                  <c:v>277.91567917599997</c:v>
                </c:pt>
                <c:pt idx="36">
                  <c:v>277.39254598999986</c:v>
                </c:pt>
                <c:pt idx="37">
                  <c:v>276.74758582600003</c:v>
                </c:pt>
                <c:pt idx="38">
                  <c:v>276.0193777479995</c:v>
                </c:pt>
                <c:pt idx="39">
                  <c:v>275.27654403599996</c:v>
                </c:pt>
                <c:pt idx="40">
                  <c:v>274.36789410400007</c:v>
                </c:pt>
                <c:pt idx="41">
                  <c:v>273.51695407499955</c:v>
                </c:pt>
                <c:pt idx="42">
                  <c:v>272.57924275799996</c:v>
                </c:pt>
                <c:pt idx="43">
                  <c:v>271.64467709400009</c:v>
                </c:pt>
                <c:pt idx="44">
                  <c:v>270.63398310100001</c:v>
                </c:pt>
                <c:pt idx="45">
                  <c:v>269.50077456199955</c:v>
                </c:pt>
                <c:pt idx="46">
                  <c:v>268.43557025999951</c:v>
                </c:pt>
                <c:pt idx="47">
                  <c:v>267.25527863500002</c:v>
                </c:pt>
                <c:pt idx="48">
                  <c:v>266.15815913900002</c:v>
                </c:pt>
                <c:pt idx="49">
                  <c:v>265.03167441899996</c:v>
                </c:pt>
                <c:pt idx="50">
                  <c:v>263.85646060700003</c:v>
                </c:pt>
                <c:pt idx="51">
                  <c:v>262.67607009</c:v>
                </c:pt>
                <c:pt idx="52">
                  <c:v>261.48379875399951</c:v>
                </c:pt>
                <c:pt idx="53">
                  <c:v>260.34280914000016</c:v>
                </c:pt>
                <c:pt idx="54">
                  <c:v>259.12322997299952</c:v>
                </c:pt>
                <c:pt idx="55">
                  <c:v>257.84781129500004</c:v>
                </c:pt>
                <c:pt idx="56">
                  <c:v>256.68782496199987</c:v>
                </c:pt>
                <c:pt idx="57">
                  <c:v>255.46688012499999</c:v>
                </c:pt>
                <c:pt idx="58">
                  <c:v>254.31116594399998</c:v>
                </c:pt>
                <c:pt idx="59">
                  <c:v>253.38165930500003</c:v>
                </c:pt>
                <c:pt idx="60">
                  <c:v>253.01132887700004</c:v>
                </c:pt>
                <c:pt idx="61">
                  <c:v>253.69099305099999</c:v>
                </c:pt>
                <c:pt idx="62">
                  <c:v>255.16986409499995</c:v>
                </c:pt>
                <c:pt idx="63">
                  <c:v>257.74694986899954</c:v>
                </c:pt>
                <c:pt idx="64">
                  <c:v>259.55917203600001</c:v>
                </c:pt>
                <c:pt idx="65">
                  <c:v>259.32243173900002</c:v>
                </c:pt>
                <c:pt idx="66">
                  <c:v>256.84268788200006</c:v>
                </c:pt>
                <c:pt idx="67">
                  <c:v>253.49596089899998</c:v>
                </c:pt>
                <c:pt idx="68">
                  <c:v>249.92478918399999</c:v>
                </c:pt>
                <c:pt idx="69">
                  <c:v>246.37578925899999</c:v>
                </c:pt>
                <c:pt idx="70">
                  <c:v>243.04878620099998</c:v>
                </c:pt>
                <c:pt idx="71">
                  <c:v>239.89640283400001</c:v>
                </c:pt>
                <c:pt idx="72">
                  <c:v>236.83885886900001</c:v>
                </c:pt>
                <c:pt idx="73">
                  <c:v>234.11933764899999</c:v>
                </c:pt>
                <c:pt idx="74">
                  <c:v>231.66263523499998</c:v>
                </c:pt>
                <c:pt idx="75">
                  <c:v>229.41586726099996</c:v>
                </c:pt>
                <c:pt idx="76">
                  <c:v>227.334314828</c:v>
                </c:pt>
                <c:pt idx="77">
                  <c:v>225.38168035000004</c:v>
                </c:pt>
                <c:pt idx="78">
                  <c:v>223.53007360299998</c:v>
                </c:pt>
                <c:pt idx="79">
                  <c:v>221.75405055499999</c:v>
                </c:pt>
                <c:pt idx="80">
                  <c:v>220.04455436699996</c:v>
                </c:pt>
                <c:pt idx="81">
                  <c:v>218.38857663700003</c:v>
                </c:pt>
                <c:pt idx="82">
                  <c:v>216.77586119399987</c:v>
                </c:pt>
                <c:pt idx="83">
                  <c:v>215.19923734600002</c:v>
                </c:pt>
                <c:pt idx="84">
                  <c:v>213.650459676</c:v>
                </c:pt>
                <c:pt idx="85">
                  <c:v>212.11840967500001</c:v>
                </c:pt>
                <c:pt idx="86">
                  <c:v>210.59862762099999</c:v>
                </c:pt>
                <c:pt idx="87">
                  <c:v>209.08462579799996</c:v>
                </c:pt>
                <c:pt idx="88">
                  <c:v>207.57476733299998</c:v>
                </c:pt>
                <c:pt idx="89">
                  <c:v>206.06352180299999</c:v>
                </c:pt>
                <c:pt idx="90">
                  <c:v>204.55481694000002</c:v>
                </c:pt>
                <c:pt idx="91">
                  <c:v>203.05011484900001</c:v>
                </c:pt>
                <c:pt idx="92">
                  <c:v>201.552551811</c:v>
                </c:pt>
                <c:pt idx="93">
                  <c:v>200.06339386299999</c:v>
                </c:pt>
                <c:pt idx="94">
                  <c:v>198.58101971300002</c:v>
                </c:pt>
                <c:pt idx="95">
                  <c:v>197.106529083</c:v>
                </c:pt>
                <c:pt idx="96">
                  <c:v>195.637741097</c:v>
                </c:pt>
                <c:pt idx="97">
                  <c:v>194.17191228999997</c:v>
                </c:pt>
                <c:pt idx="98">
                  <c:v>192.70932513299996</c:v>
                </c:pt>
                <c:pt idx="99">
                  <c:v>191.24850818799999</c:v>
                </c:pt>
                <c:pt idx="100">
                  <c:v>189.78908910399997</c:v>
                </c:pt>
                <c:pt idx="101">
                  <c:v>188.32908234300001</c:v>
                </c:pt>
                <c:pt idx="102">
                  <c:v>186.86989473799997</c:v>
                </c:pt>
                <c:pt idx="103">
                  <c:v>185.40811171200002</c:v>
                </c:pt>
                <c:pt idx="104">
                  <c:v>183.94542748200004</c:v>
                </c:pt>
                <c:pt idx="105">
                  <c:v>182.47980498199999</c:v>
                </c:pt>
                <c:pt idx="106">
                  <c:v>181.01206432799998</c:v>
                </c:pt>
                <c:pt idx="107">
                  <c:v>179.542404366</c:v>
                </c:pt>
                <c:pt idx="108">
                  <c:v>178.06987335700001</c:v>
                </c:pt>
                <c:pt idx="109">
                  <c:v>176.59617329599996</c:v>
                </c:pt>
                <c:pt idx="110">
                  <c:v>175.120616179</c:v>
                </c:pt>
                <c:pt idx="111">
                  <c:v>173.64165543699997</c:v>
                </c:pt>
                <c:pt idx="112">
                  <c:v>172.16255378199997</c:v>
                </c:pt>
                <c:pt idx="113">
                  <c:v>170.68261722899999</c:v>
                </c:pt>
                <c:pt idx="114">
                  <c:v>169.20436783099998</c:v>
                </c:pt>
                <c:pt idx="115">
                  <c:v>167.72689835300002</c:v>
                </c:pt>
                <c:pt idx="116">
                  <c:v>166.25406428099996</c:v>
                </c:pt>
                <c:pt idx="117">
                  <c:v>164.785603982</c:v>
                </c:pt>
                <c:pt idx="118">
                  <c:v>163.32655806099999</c:v>
                </c:pt>
                <c:pt idx="119">
                  <c:v>161.87981863499999</c:v>
                </c:pt>
                <c:pt idx="120">
                  <c:v>160.44547871899999</c:v>
                </c:pt>
                <c:pt idx="121">
                  <c:v>159.02029981600003</c:v>
                </c:pt>
                <c:pt idx="122">
                  <c:v>157.60527441799999</c:v>
                </c:pt>
                <c:pt idx="123">
                  <c:v>156.19943894500003</c:v>
                </c:pt>
                <c:pt idx="124">
                  <c:v>154.80202156800001</c:v>
                </c:pt>
                <c:pt idx="125">
                  <c:v>153.41438351999997</c:v>
                </c:pt>
                <c:pt idx="126">
                  <c:v>152.03413535300001</c:v>
                </c:pt>
                <c:pt idx="127">
                  <c:v>150.66312841200002</c:v>
                </c:pt>
                <c:pt idx="128">
                  <c:v>149.29926614899998</c:v>
                </c:pt>
                <c:pt idx="129">
                  <c:v>147.94700490899999</c:v>
                </c:pt>
                <c:pt idx="130">
                  <c:v>146.603249025</c:v>
                </c:pt>
                <c:pt idx="131">
                  <c:v>145.26691022199998</c:v>
                </c:pt>
                <c:pt idx="132">
                  <c:v>143.941088906</c:v>
                </c:pt>
                <c:pt idx="133">
                  <c:v>142.62114284200004</c:v>
                </c:pt>
                <c:pt idx="134">
                  <c:v>141.30944765100003</c:v>
                </c:pt>
                <c:pt idx="135">
                  <c:v>140.003454387</c:v>
                </c:pt>
                <c:pt idx="136">
                  <c:v>138.70491768700001</c:v>
                </c:pt>
                <c:pt idx="137">
                  <c:v>137.410928609</c:v>
                </c:pt>
                <c:pt idx="138">
                  <c:v>136.12494299799999</c:v>
                </c:pt>
                <c:pt idx="139">
                  <c:v>134.84436788400001</c:v>
                </c:pt>
                <c:pt idx="140">
                  <c:v>133.57104248900001</c:v>
                </c:pt>
                <c:pt idx="141">
                  <c:v>132.30264540500002</c:v>
                </c:pt>
                <c:pt idx="142">
                  <c:v>131.04009741600001</c:v>
                </c:pt>
                <c:pt idx="143">
                  <c:v>129.78668460099996</c:v>
                </c:pt>
                <c:pt idx="144">
                  <c:v>128.53710030800002</c:v>
                </c:pt>
                <c:pt idx="145">
                  <c:v>127.29568231599998</c:v>
                </c:pt>
                <c:pt idx="146">
                  <c:v>126.06334859799999</c:v>
                </c:pt>
                <c:pt idx="147">
                  <c:v>124.83399460300001</c:v>
                </c:pt>
                <c:pt idx="148">
                  <c:v>123.61678428800001</c:v>
                </c:pt>
                <c:pt idx="149">
                  <c:v>122.405327994</c:v>
                </c:pt>
                <c:pt idx="150">
                  <c:v>121.19987757199998</c:v>
                </c:pt>
                <c:pt idx="151">
                  <c:v>120.00600764100001</c:v>
                </c:pt>
                <c:pt idx="152">
                  <c:v>118.81818313199999</c:v>
                </c:pt>
                <c:pt idx="153">
                  <c:v>117.63986686699999</c:v>
                </c:pt>
                <c:pt idx="154">
                  <c:v>116.46939203599999</c:v>
                </c:pt>
                <c:pt idx="155">
                  <c:v>115.30367606</c:v>
                </c:pt>
                <c:pt idx="156">
                  <c:v>114.15011812499999</c:v>
                </c:pt>
                <c:pt idx="157">
                  <c:v>113.00112999300002</c:v>
                </c:pt>
                <c:pt idx="158">
                  <c:v>111.860582081</c:v>
                </c:pt>
                <c:pt idx="159">
                  <c:v>110.72802092800001</c:v>
                </c:pt>
                <c:pt idx="160">
                  <c:v>109.60422534200001</c:v>
                </c:pt>
                <c:pt idx="161">
                  <c:v>108.48710358100003</c:v>
                </c:pt>
                <c:pt idx="162">
                  <c:v>107.38095833999999</c:v>
                </c:pt>
                <c:pt idx="163">
                  <c:v>106.28174444000001</c:v>
                </c:pt>
                <c:pt idx="164">
                  <c:v>105.19021728800001</c:v>
                </c:pt>
                <c:pt idx="165">
                  <c:v>104.108955145</c:v>
                </c:pt>
                <c:pt idx="166">
                  <c:v>103.03614637699999</c:v>
                </c:pt>
                <c:pt idx="167">
                  <c:v>101.97055963800001</c:v>
                </c:pt>
                <c:pt idx="168">
                  <c:v>100.91349906900003</c:v>
                </c:pt>
                <c:pt idx="169">
                  <c:v>99.865832664699894</c:v>
                </c:pt>
                <c:pt idx="170">
                  <c:v>98.827341120499824</c:v>
                </c:pt>
                <c:pt idx="171">
                  <c:v>97.797554223200024</c:v>
                </c:pt>
                <c:pt idx="172">
                  <c:v>96.778240577599874</c:v>
                </c:pt>
                <c:pt idx="173">
                  <c:v>95.767700817299911</c:v>
                </c:pt>
                <c:pt idx="174">
                  <c:v>94.765791248300005</c:v>
                </c:pt>
                <c:pt idx="175">
                  <c:v>93.772479679200003</c:v>
                </c:pt>
                <c:pt idx="176">
                  <c:v>92.788404254699927</c:v>
                </c:pt>
                <c:pt idx="177">
                  <c:v>91.813009975400007</c:v>
                </c:pt>
                <c:pt idx="178">
                  <c:v>90.84591505909998</c:v>
                </c:pt>
                <c:pt idx="179">
                  <c:v>89.887961758700001</c:v>
                </c:pt>
                <c:pt idx="180">
                  <c:v>88.938982507399928</c:v>
                </c:pt>
                <c:pt idx="181">
                  <c:v>87.9986583596</c:v>
                </c:pt>
                <c:pt idx="182">
                  <c:v>87.066802152399859</c:v>
                </c:pt>
                <c:pt idx="183">
                  <c:v>86.143391979699928</c:v>
                </c:pt>
                <c:pt idx="184">
                  <c:v>85.228676087899927</c:v>
                </c:pt>
                <c:pt idx="185">
                  <c:v>84.322548735499851</c:v>
                </c:pt>
                <c:pt idx="186">
                  <c:v>83.425060609900015</c:v>
                </c:pt>
                <c:pt idx="187">
                  <c:v>82.536119791000019</c:v>
                </c:pt>
                <c:pt idx="188">
                  <c:v>81.655744258499823</c:v>
                </c:pt>
                <c:pt idx="189">
                  <c:v>80.783815392699893</c:v>
                </c:pt>
                <c:pt idx="190">
                  <c:v>79.920311530399928</c:v>
                </c:pt>
                <c:pt idx="191">
                  <c:v>79.065159048800012</c:v>
                </c:pt>
                <c:pt idx="192">
                  <c:v>78.218250194999982</c:v>
                </c:pt>
                <c:pt idx="193">
                  <c:v>77.379505036899857</c:v>
                </c:pt>
                <c:pt idx="194">
                  <c:v>76.548846517699857</c:v>
                </c:pt>
                <c:pt idx="195">
                  <c:v>75.726299965500019</c:v>
                </c:pt>
                <c:pt idx="196">
                  <c:v>74.911840649700025</c:v>
                </c:pt>
                <c:pt idx="197">
                  <c:v>74.105379769599892</c:v>
                </c:pt>
                <c:pt idx="198">
                  <c:v>73.306800811699873</c:v>
                </c:pt>
                <c:pt idx="199">
                  <c:v>72.516023529900025</c:v>
                </c:pt>
                <c:pt idx="200">
                  <c:v>71.732961562900002</c:v>
                </c:pt>
                <c:pt idx="201">
                  <c:v>70.957573341300019</c:v>
                </c:pt>
                <c:pt idx="202">
                  <c:v>70.18981821759985</c:v>
                </c:pt>
                <c:pt idx="203">
                  <c:v>69.429421727100006</c:v>
                </c:pt>
                <c:pt idx="204">
                  <c:v>68.676456651699866</c:v>
                </c:pt>
                <c:pt idx="205">
                  <c:v>67.930997868299983</c:v>
                </c:pt>
                <c:pt idx="206">
                  <c:v>67.193095398499892</c:v>
                </c:pt>
                <c:pt idx="207">
                  <c:v>66.462739419499911</c:v>
                </c:pt>
                <c:pt idx="208">
                  <c:v>65.739873015200004</c:v>
                </c:pt>
                <c:pt idx="209">
                  <c:v>65.02436469609998</c:v>
                </c:pt>
                <c:pt idx="210">
                  <c:v>64.315708163499849</c:v>
                </c:pt>
                <c:pt idx="211">
                  <c:v>63.614102474100001</c:v>
                </c:pt>
                <c:pt idx="212">
                  <c:v>62.919609176199991</c:v>
                </c:pt>
                <c:pt idx="213">
                  <c:v>62.232229077500001</c:v>
                </c:pt>
                <c:pt idx="214">
                  <c:v>61.551931197299986</c:v>
                </c:pt>
                <c:pt idx="215">
                  <c:v>60.878663000499998</c:v>
                </c:pt>
                <c:pt idx="216">
                  <c:v>60.212416161100002</c:v>
                </c:pt>
                <c:pt idx="217">
                  <c:v>59.552552772000006</c:v>
                </c:pt>
                <c:pt idx="218">
                  <c:v>58.899392088300004</c:v>
                </c:pt>
                <c:pt idx="219">
                  <c:v>58.253194274500004</c:v>
                </c:pt>
                <c:pt idx="220">
                  <c:v>57.613762343300003</c:v>
                </c:pt>
                <c:pt idx="221">
                  <c:v>56.981013216000001</c:v>
                </c:pt>
                <c:pt idx="222">
                  <c:v>56.354940787199986</c:v>
                </c:pt>
                <c:pt idx="223">
                  <c:v>55.735461071599993</c:v>
                </c:pt>
                <c:pt idx="224">
                  <c:v>55.122527640600012</c:v>
                </c:pt>
                <c:pt idx="225">
                  <c:v>54.516600354099999</c:v>
                </c:pt>
                <c:pt idx="226">
                  <c:v>53.917292916299999</c:v>
                </c:pt>
                <c:pt idx="227">
                  <c:v>53.324416733100001</c:v>
                </c:pt>
                <c:pt idx="228">
                  <c:v>52.737859466999993</c:v>
                </c:pt>
                <c:pt idx="229">
                  <c:v>52.157547008099996</c:v>
                </c:pt>
                <c:pt idx="230">
                  <c:v>51.583386924900005</c:v>
                </c:pt>
                <c:pt idx="231">
                  <c:v>51.015390609599997</c:v>
                </c:pt>
                <c:pt idx="232">
                  <c:v>50.453926545399987</c:v>
                </c:pt>
                <c:pt idx="233">
                  <c:v>49.8978028927</c:v>
                </c:pt>
                <c:pt idx="234">
                  <c:v>49.347093174099996</c:v>
                </c:pt>
                <c:pt idx="235">
                  <c:v>48.802014598599996</c:v>
                </c:pt>
                <c:pt idx="236">
                  <c:v>48.262651084600002</c:v>
                </c:pt>
                <c:pt idx="237">
                  <c:v>47.729002899600012</c:v>
                </c:pt>
                <c:pt idx="238">
                  <c:v>47.201038131500006</c:v>
                </c:pt>
                <c:pt idx="239">
                  <c:v>46.6787076528</c:v>
                </c:pt>
                <c:pt idx="240">
                  <c:v>46.161953903800004</c:v>
                </c:pt>
                <c:pt idx="241">
                  <c:v>45.650758371400002</c:v>
                </c:pt>
                <c:pt idx="242">
                  <c:v>45.145070796300004</c:v>
                </c:pt>
                <c:pt idx="243">
                  <c:v>44.644860634699995</c:v>
                </c:pt>
                <c:pt idx="244">
                  <c:v>44.150074087799986</c:v>
                </c:pt>
                <c:pt idx="245">
                  <c:v>43.660662059799996</c:v>
                </c:pt>
                <c:pt idx="246">
                  <c:v>43.176575266400008</c:v>
                </c:pt>
                <c:pt idx="247">
                  <c:v>42.698465263900005</c:v>
                </c:pt>
                <c:pt idx="248">
                  <c:v>42.226026839400006</c:v>
                </c:pt>
                <c:pt idx="249">
                  <c:v>41.758901164900003</c:v>
                </c:pt>
                <c:pt idx="250">
                  <c:v>41.296921897400004</c:v>
                </c:pt>
                <c:pt idx="251">
                  <c:v>40.839989469299944</c:v>
                </c:pt>
                <c:pt idx="252">
                  <c:v>40.387689487599928</c:v>
                </c:pt>
                <c:pt idx="253">
                  <c:v>39.939538852700004</c:v>
                </c:pt>
                <c:pt idx="254">
                  <c:v>39.495918856200014</c:v>
                </c:pt>
                <c:pt idx="255">
                  <c:v>39.056973915</c:v>
                </c:pt>
                <c:pt idx="256">
                  <c:v>38.622751895300006</c:v>
                </c:pt>
                <c:pt idx="257">
                  <c:v>38.193249938200012</c:v>
                </c:pt>
                <c:pt idx="258">
                  <c:v>37.768448216700008</c:v>
                </c:pt>
                <c:pt idx="259">
                  <c:v>37.3483057153</c:v>
                </c:pt>
                <c:pt idx="260">
                  <c:v>36.932785989300001</c:v>
                </c:pt>
                <c:pt idx="261">
                  <c:v>36.5218429102</c:v>
                </c:pt>
                <c:pt idx="262">
                  <c:v>36.115431925200006</c:v>
                </c:pt>
                <c:pt idx="263">
                  <c:v>35.713508918200013</c:v>
                </c:pt>
                <c:pt idx="264">
                  <c:v>35.316027157499946</c:v>
                </c:pt>
                <c:pt idx="265">
                  <c:v>34.923118927200008</c:v>
                </c:pt>
                <c:pt idx="266">
                  <c:v>34.535310996700012</c:v>
                </c:pt>
                <c:pt idx="267">
                  <c:v>34.152043528900002</c:v>
                </c:pt>
                <c:pt idx="268">
                  <c:v>33.773104173</c:v>
                </c:pt>
                <c:pt idx="269">
                  <c:v>33.398376135800007</c:v>
                </c:pt>
                <c:pt idx="270">
                  <c:v>33.027784791899997</c:v>
                </c:pt>
                <c:pt idx="271">
                  <c:v>32.661268963799998</c:v>
                </c:pt>
                <c:pt idx="272">
                  <c:v>32.298779871000008</c:v>
                </c:pt>
                <c:pt idx="273">
                  <c:v>31.940275229099999</c:v>
                </c:pt>
                <c:pt idx="274">
                  <c:v>31.585711384499977</c:v>
                </c:pt>
                <c:pt idx="275">
                  <c:v>31.235047289499995</c:v>
                </c:pt>
                <c:pt idx="276">
                  <c:v>30.888240902299977</c:v>
                </c:pt>
                <c:pt idx="277">
                  <c:v>30.5442286661</c:v>
                </c:pt>
                <c:pt idx="278">
                  <c:v>30.203338180899998</c:v>
                </c:pt>
                <c:pt idx="279">
                  <c:v>29.865900225099999</c:v>
                </c:pt>
                <c:pt idx="280">
                  <c:v>29.532054741500001</c:v>
                </c:pt>
                <c:pt idx="281">
                  <c:v>29.201850505500001</c:v>
                </c:pt>
                <c:pt idx="282">
                  <c:v>28.875292701899998</c:v>
                </c:pt>
                <c:pt idx="283">
                  <c:v>28.552365733800002</c:v>
                </c:pt>
                <c:pt idx="284">
                  <c:v>28.233042724499999</c:v>
                </c:pt>
                <c:pt idx="285">
                  <c:v>27.917287933899999</c:v>
                </c:pt>
                <c:pt idx="286">
                  <c:v>27.6050677773</c:v>
                </c:pt>
                <c:pt idx="287">
                  <c:v>27.296346162999999</c:v>
                </c:pt>
                <c:pt idx="288">
                  <c:v>26.991087109800002</c:v>
                </c:pt>
                <c:pt idx="289">
                  <c:v>26.6899672927</c:v>
                </c:pt>
                <c:pt idx="290">
                  <c:v>26.392862168900002</c:v>
                </c:pt>
                <c:pt idx="291">
                  <c:v>26.099298482999988</c:v>
                </c:pt>
                <c:pt idx="292">
                  <c:v>25.808859437700001</c:v>
                </c:pt>
                <c:pt idx="293">
                  <c:v>25.521462404600001</c:v>
                </c:pt>
                <c:pt idx="294">
                  <c:v>25.237158670400003</c:v>
                </c:pt>
                <c:pt idx="295">
                  <c:v>24.9559560348</c:v>
                </c:pt>
                <c:pt idx="296">
                  <c:v>24.677841707600006</c:v>
                </c:pt>
                <c:pt idx="297">
                  <c:v>24.402792821999952</c:v>
                </c:pt>
                <c:pt idx="298">
                  <c:v>24.130783449600003</c:v>
                </c:pt>
                <c:pt idx="299">
                  <c:v>23.861789373299995</c:v>
                </c:pt>
                <c:pt idx="300">
                  <c:v>23.595781149299999</c:v>
                </c:pt>
                <c:pt idx="301">
                  <c:v>23.332729555599997</c:v>
                </c:pt>
                <c:pt idx="302">
                  <c:v>23.072351058600002</c:v>
                </c:pt>
                <c:pt idx="303">
                  <c:v>22.814063504900002</c:v>
                </c:pt>
                <c:pt idx="304">
                  <c:v>22.558570106099999</c:v>
                </c:pt>
                <c:pt idx="305">
                  <c:v>22.305844604800001</c:v>
                </c:pt>
                <c:pt idx="306">
                  <c:v>22.055900167700003</c:v>
                </c:pt>
                <c:pt idx="307">
                  <c:v>21.808736107399998</c:v>
                </c:pt>
                <c:pt idx="308">
                  <c:v>21.564338450899999</c:v>
                </c:pt>
                <c:pt idx="309">
                  <c:v>21.322685908099999</c:v>
                </c:pt>
                <c:pt idx="310">
                  <c:v>21.082186995099995</c:v>
                </c:pt>
                <c:pt idx="311">
                  <c:v>20.843243856499996</c:v>
                </c:pt>
                <c:pt idx="312">
                  <c:v>20.606455751800006</c:v>
                </c:pt>
                <c:pt idx="313">
                  <c:v>20.372276090699998</c:v>
                </c:pt>
                <c:pt idx="314">
                  <c:v>20.1414466208</c:v>
                </c:pt>
                <c:pt idx="315">
                  <c:v>19.913462110800001</c:v>
                </c:pt>
                <c:pt idx="316">
                  <c:v>19.688154261899999</c:v>
                </c:pt>
                <c:pt idx="317">
                  <c:v>19.465440524399963</c:v>
                </c:pt>
                <c:pt idx="318">
                  <c:v>19.246191572199997</c:v>
                </c:pt>
                <c:pt idx="319">
                  <c:v>19.030212254899997</c:v>
                </c:pt>
                <c:pt idx="320">
                  <c:v>18.8170278873</c:v>
                </c:pt>
                <c:pt idx="321">
                  <c:v>18.607685941800003</c:v>
                </c:pt>
                <c:pt idx="322">
                  <c:v>18.4016664217</c:v>
                </c:pt>
                <c:pt idx="323">
                  <c:v>18.198286341599999</c:v>
                </c:pt>
                <c:pt idx="324">
                  <c:v>17.997257363100001</c:v>
                </c:pt>
                <c:pt idx="325">
                  <c:v>17.799283204699996</c:v>
                </c:pt>
                <c:pt idx="326">
                  <c:v>17.603934559400003</c:v>
                </c:pt>
                <c:pt idx="327">
                  <c:v>17.410878479200004</c:v>
                </c:pt>
                <c:pt idx="328">
                  <c:v>17.219956069600006</c:v>
                </c:pt>
                <c:pt idx="329">
                  <c:v>17.030300392699999</c:v>
                </c:pt>
                <c:pt idx="330">
                  <c:v>16.842032983099976</c:v>
                </c:pt>
                <c:pt idx="331">
                  <c:v>16.655548098800001</c:v>
                </c:pt>
                <c:pt idx="332">
                  <c:v>16.4711180802</c:v>
                </c:pt>
                <c:pt idx="333">
                  <c:v>16.289752177399997</c:v>
                </c:pt>
                <c:pt idx="334">
                  <c:v>16.110785071600002</c:v>
                </c:pt>
                <c:pt idx="335">
                  <c:v>15.933960238700001</c:v>
                </c:pt>
                <c:pt idx="336">
                  <c:v>15.758456853400002</c:v>
                </c:pt>
                <c:pt idx="337">
                  <c:v>15.5845124253</c:v>
                </c:pt>
                <c:pt idx="338">
                  <c:v>15.4123535223</c:v>
                </c:pt>
                <c:pt idx="339">
                  <c:v>15.2420477535</c:v>
                </c:pt>
                <c:pt idx="340">
                  <c:v>15.0736111531</c:v>
                </c:pt>
                <c:pt idx="341">
                  <c:v>14.907078624299999</c:v>
                </c:pt>
                <c:pt idx="342">
                  <c:v>14.742605967999999</c:v>
                </c:pt>
                <c:pt idx="343">
                  <c:v>14.580047808800002</c:v>
                </c:pt>
                <c:pt idx="344">
                  <c:v>14.4183332928</c:v>
                </c:pt>
                <c:pt idx="345">
                  <c:v>14.258117643899999</c:v>
                </c:pt>
                <c:pt idx="346">
                  <c:v>14.099599323900001</c:v>
                </c:pt>
                <c:pt idx="347">
                  <c:v>13.942846754800001</c:v>
                </c:pt>
                <c:pt idx="348">
                  <c:v>13.788064992099999</c:v>
                </c:pt>
                <c:pt idx="349">
                  <c:v>13.635296975900001</c:v>
                </c:pt>
                <c:pt idx="350">
                  <c:v>13.484388364099999</c:v>
                </c:pt>
                <c:pt idx="351">
                  <c:v>13.3352615645</c:v>
                </c:pt>
                <c:pt idx="352">
                  <c:v>13.187837535800002</c:v>
                </c:pt>
                <c:pt idx="353">
                  <c:v>13.0419275178</c:v>
                </c:pt>
                <c:pt idx="354">
                  <c:v>12.897635212700003</c:v>
                </c:pt>
                <c:pt idx="355">
                  <c:v>12.754977263799999</c:v>
                </c:pt>
                <c:pt idx="356">
                  <c:v>12.613948608199999</c:v>
                </c:pt>
                <c:pt idx="357">
                  <c:v>12.474535641700001</c:v>
                </c:pt>
                <c:pt idx="358">
                  <c:v>12.3367285492</c:v>
                </c:pt>
                <c:pt idx="359">
                  <c:v>12.200297455499999</c:v>
                </c:pt>
                <c:pt idx="360">
                  <c:v>12.0652681361</c:v>
                </c:pt>
                <c:pt idx="361">
                  <c:v>11.931739885400001</c:v>
                </c:pt>
                <c:pt idx="362">
                  <c:v>11.7997331327</c:v>
                </c:pt>
                <c:pt idx="363">
                  <c:v>11.669245459500001</c:v>
                </c:pt>
                <c:pt idx="364">
                  <c:v>11.540264379</c:v>
                </c:pt>
                <c:pt idx="365">
                  <c:v>11.412776068200001</c:v>
                </c:pt>
                <c:pt idx="366">
                  <c:v>11.2867658516</c:v>
                </c:pt>
                <c:pt idx="367">
                  <c:v>11.162297644600001</c:v>
                </c:pt>
                <c:pt idx="368">
                  <c:v>11.039395140499998</c:v>
                </c:pt>
                <c:pt idx="369">
                  <c:v>10.9179702133</c:v>
                </c:pt>
                <c:pt idx="370">
                  <c:v>10.797977989899998</c:v>
                </c:pt>
                <c:pt idx="371">
                  <c:v>10.6793870651</c:v>
                </c:pt>
                <c:pt idx="372">
                  <c:v>10.5621717796</c:v>
                </c:pt>
                <c:pt idx="373">
                  <c:v>10.4463120998</c:v>
                </c:pt>
                <c:pt idx="374">
                  <c:v>10.331790228300001</c:v>
                </c:pt>
                <c:pt idx="375">
                  <c:v>10.218587017300001</c:v>
                </c:pt>
                <c:pt idx="376">
                  <c:v>10.106684718200002</c:v>
                </c:pt>
                <c:pt idx="377">
                  <c:v>9.9960380552300006</c:v>
                </c:pt>
                <c:pt idx="378">
                  <c:v>9.8865363420500021</c:v>
                </c:pt>
                <c:pt idx="379">
                  <c:v>9.7782500349699983</c:v>
                </c:pt>
                <c:pt idx="380">
                  <c:v>9.6711902016</c:v>
                </c:pt>
                <c:pt idx="381">
                  <c:v>9.5653501279000004</c:v>
                </c:pt>
                <c:pt idx="382">
                  <c:v>9.4607167767700027</c:v>
                </c:pt>
                <c:pt idx="383">
                  <c:v>9.35727793597</c:v>
                </c:pt>
                <c:pt idx="384">
                  <c:v>9.2550198855000012</c:v>
                </c:pt>
                <c:pt idx="385">
                  <c:v>9.1539586914799997</c:v>
                </c:pt>
                <c:pt idx="386">
                  <c:v>9.0543616419999982</c:v>
                </c:pt>
                <c:pt idx="387">
                  <c:v>8.9560210905100011</c:v>
                </c:pt>
                <c:pt idx="388">
                  <c:v>8.8588495833800014</c:v>
                </c:pt>
                <c:pt idx="389">
                  <c:v>8.7628008840500016</c:v>
                </c:pt>
                <c:pt idx="390">
                  <c:v>8.6678446553800015</c:v>
                </c:pt>
                <c:pt idx="391">
                  <c:v>8.5739604236200009</c:v>
                </c:pt>
                <c:pt idx="392">
                  <c:v>8.4811322026900005</c:v>
                </c:pt>
                <c:pt idx="393">
                  <c:v>8.3893456791100007</c:v>
                </c:pt>
                <c:pt idx="394">
                  <c:v>8.2985858556000007</c:v>
                </c:pt>
                <c:pt idx="395">
                  <c:v>8.2088286029499979</c:v>
                </c:pt>
                <c:pt idx="396">
                  <c:v>8.1199446432900011</c:v>
                </c:pt>
                <c:pt idx="397">
                  <c:v>8.03185489064</c:v>
                </c:pt>
                <c:pt idx="398">
                  <c:v>7.9446891443600007</c:v>
                </c:pt>
                <c:pt idx="399">
                  <c:v>7.8584771283399952</c:v>
                </c:pt>
                <c:pt idx="400">
                  <c:v>7.7732246967500007</c:v>
                </c:pt>
                <c:pt idx="401">
                  <c:v>7.6889278413199929</c:v>
                </c:pt>
                <c:pt idx="402">
                  <c:v>7.6055781322499953</c:v>
                </c:pt>
                <c:pt idx="403">
                  <c:v>7.5231653530499951</c:v>
                </c:pt>
                <c:pt idx="404">
                  <c:v>7.4416820673000004</c:v>
                </c:pt>
                <c:pt idx="405">
                  <c:v>7.36111369177</c:v>
                </c:pt>
                <c:pt idx="406">
                  <c:v>7.2814509279899955</c:v>
                </c:pt>
                <c:pt idx="407">
                  <c:v>7.2026819631999954</c:v>
                </c:pt>
                <c:pt idx="408">
                  <c:v>7.1247989432599939</c:v>
                </c:pt>
                <c:pt idx="409">
                  <c:v>7.0477924739900004</c:v>
                </c:pt>
                <c:pt idx="410">
                  <c:v>6.971649944500002</c:v>
                </c:pt>
                <c:pt idx="411">
                  <c:v>6.8963619646200005</c:v>
                </c:pt>
                <c:pt idx="412">
                  <c:v>6.8219188919899949</c:v>
                </c:pt>
                <c:pt idx="413">
                  <c:v>6.7483094931400016</c:v>
                </c:pt>
                <c:pt idx="414">
                  <c:v>6.6755233834400007</c:v>
                </c:pt>
                <c:pt idx="415">
                  <c:v>6.6035503274299909</c:v>
                </c:pt>
                <c:pt idx="416">
                  <c:v>6.532380069909995</c:v>
                </c:pt>
                <c:pt idx="417">
                  <c:v>6.46200354591</c:v>
                </c:pt>
                <c:pt idx="418">
                  <c:v>6.392411720699994</c:v>
                </c:pt>
                <c:pt idx="419">
                  <c:v>6.3235948426399906</c:v>
                </c:pt>
                <c:pt idx="420">
                  <c:v>6.2555434869800006</c:v>
                </c:pt>
                <c:pt idx="421">
                  <c:v>6.1882487847400016</c:v>
                </c:pt>
                <c:pt idx="422">
                  <c:v>6.1217043948000001</c:v>
                </c:pt>
                <c:pt idx="423">
                  <c:v>6.055904788209995</c:v>
                </c:pt>
                <c:pt idx="424">
                  <c:v>5.9908391878700007</c:v>
                </c:pt>
                <c:pt idx="425">
                  <c:v>5.926498867499995</c:v>
                </c:pt>
                <c:pt idx="426">
                  <c:v>5.8627890812399954</c:v>
                </c:pt>
                <c:pt idx="427">
                  <c:v>5.7997502342300002</c:v>
                </c:pt>
                <c:pt idx="428">
                  <c:v>5.7373953520700001</c:v>
                </c:pt>
                <c:pt idx="429">
                  <c:v>5.6757272356000001</c:v>
                </c:pt>
                <c:pt idx="430">
                  <c:v>5.6147421021500001</c:v>
                </c:pt>
                <c:pt idx="431">
                  <c:v>5.5544352530799905</c:v>
                </c:pt>
                <c:pt idx="432">
                  <c:v>5.4947990663999953</c:v>
                </c:pt>
                <c:pt idx="433">
                  <c:v>5.4358228266699955</c:v>
                </c:pt>
                <c:pt idx="434">
                  <c:v>5.3775007278699949</c:v>
                </c:pt>
                <c:pt idx="435">
                  <c:v>5.3198265473099928</c:v>
                </c:pt>
                <c:pt idx="436">
                  <c:v>5.2628606211499953</c:v>
                </c:pt>
                <c:pt idx="437">
                  <c:v>5.2065509932000005</c:v>
                </c:pt>
                <c:pt idx="438">
                  <c:v>5.1508730787999939</c:v>
                </c:pt>
                <c:pt idx="439">
                  <c:v>5.0958126502499939</c:v>
                </c:pt>
                <c:pt idx="440">
                  <c:v>5.0413588578099953</c:v>
                </c:pt>
                <c:pt idx="441">
                  <c:v>4.9875039789999951</c:v>
                </c:pt>
                <c:pt idx="442">
                  <c:v>4.9342424639300013</c:v>
                </c:pt>
                <c:pt idx="443">
                  <c:v>4.8815562123699952</c:v>
                </c:pt>
                <c:pt idx="444">
                  <c:v>4.8294204080999954</c:v>
                </c:pt>
                <c:pt idx="445">
                  <c:v>4.7778450793799951</c:v>
                </c:pt>
                <c:pt idx="446">
                  <c:v>4.7268305100299939</c:v>
                </c:pt>
                <c:pt idx="447">
                  <c:v>4.6763734408100008</c:v>
                </c:pt>
                <c:pt idx="448">
                  <c:v>4.626470370109991</c:v>
                </c:pt>
                <c:pt idx="449">
                  <c:v>4.5771177657799953</c:v>
                </c:pt>
                <c:pt idx="450">
                  <c:v>4.5283057464899938</c:v>
                </c:pt>
                <c:pt idx="451">
                  <c:v>4.4800274846200017</c:v>
                </c:pt>
                <c:pt idx="452">
                  <c:v>4.4322773590700004</c:v>
                </c:pt>
                <c:pt idx="453">
                  <c:v>4.3850498066999952</c:v>
                </c:pt>
                <c:pt idx="454">
                  <c:v>4.3383550888900002</c:v>
                </c:pt>
                <c:pt idx="455">
                  <c:v>4.29218578437</c:v>
                </c:pt>
                <c:pt idx="456">
                  <c:v>4.2465251737600003</c:v>
                </c:pt>
                <c:pt idx="457">
                  <c:v>4.201363541050001</c:v>
                </c:pt>
                <c:pt idx="458">
                  <c:v>4.1566935921300008</c:v>
                </c:pt>
                <c:pt idx="459">
                  <c:v>4.112509151939995</c:v>
                </c:pt>
                <c:pt idx="460">
                  <c:v>4.0688043837599954</c:v>
                </c:pt>
                <c:pt idx="461">
                  <c:v>4.02557388485</c:v>
                </c:pt>
                <c:pt idx="462">
                  <c:v>3.9828123673799998</c:v>
                </c:pt>
                <c:pt idx="463">
                  <c:v>3.9405153534099999</c:v>
                </c:pt>
                <c:pt idx="464">
                  <c:v>3.8986771267499987</c:v>
                </c:pt>
                <c:pt idx="465">
                  <c:v>3.8572917863000002</c:v>
                </c:pt>
                <c:pt idx="466">
                  <c:v>3.8163547538399998</c:v>
                </c:pt>
                <c:pt idx="467">
                  <c:v>3.7758615596</c:v>
                </c:pt>
                <c:pt idx="468">
                  <c:v>3.7358071232799976</c:v>
                </c:pt>
                <c:pt idx="469">
                  <c:v>3.6961867398599999</c:v>
                </c:pt>
                <c:pt idx="470">
                  <c:v>3.6569779064199999</c:v>
                </c:pt>
                <c:pt idx="471">
                  <c:v>3.61815701559</c:v>
                </c:pt>
                <c:pt idx="472">
                  <c:v>3.5797402493099999</c:v>
                </c:pt>
                <c:pt idx="473">
                  <c:v>3.5417330638800002</c:v>
                </c:pt>
                <c:pt idx="474">
                  <c:v>3.5041340804700005</c:v>
                </c:pt>
                <c:pt idx="475">
                  <c:v>3.4669405818999999</c:v>
                </c:pt>
                <c:pt idx="476">
                  <c:v>3.4301492370899997</c:v>
                </c:pt>
                <c:pt idx="477">
                  <c:v>3.3937560265299997</c:v>
                </c:pt>
                <c:pt idx="478">
                  <c:v>3.35775670665</c:v>
                </c:pt>
                <c:pt idx="479">
                  <c:v>3.3221472047999998</c:v>
                </c:pt>
                <c:pt idx="480">
                  <c:v>3.2869245539700005</c:v>
                </c:pt>
                <c:pt idx="481">
                  <c:v>3.2520833809499998</c:v>
                </c:pt>
                <c:pt idx="482">
                  <c:v>3.2176194011899999</c:v>
                </c:pt>
                <c:pt idx="483">
                  <c:v>3.1835282032800003</c:v>
                </c:pt>
                <c:pt idx="484">
                  <c:v>3.1498249949499999</c:v>
                </c:pt>
                <c:pt idx="485">
                  <c:v>3.1165138512300001</c:v>
                </c:pt>
                <c:pt idx="486">
                  <c:v>3.0835714067400004</c:v>
                </c:pt>
                <c:pt idx="487">
                  <c:v>3.0509879667800002</c:v>
                </c:pt>
                <c:pt idx="488">
                  <c:v>3.0187574970399997</c:v>
                </c:pt>
                <c:pt idx="489">
                  <c:v>2.9868739553399997</c:v>
                </c:pt>
                <c:pt idx="490">
                  <c:v>2.9553334657999999</c:v>
                </c:pt>
                <c:pt idx="491">
                  <c:v>2.9241319063400004</c:v>
                </c:pt>
                <c:pt idx="492">
                  <c:v>2.8932657197399996</c:v>
                </c:pt>
                <c:pt idx="493">
                  <c:v>2.86273081568</c:v>
                </c:pt>
                <c:pt idx="494">
                  <c:v>2.8325239844099976</c:v>
                </c:pt>
                <c:pt idx="495">
                  <c:v>2.8026413033099966</c:v>
                </c:pt>
                <c:pt idx="496">
                  <c:v>2.7730792900400001</c:v>
                </c:pt>
                <c:pt idx="497">
                  <c:v>2.7438345029900009</c:v>
                </c:pt>
                <c:pt idx="498">
                  <c:v>2.7149035329600002</c:v>
                </c:pt>
                <c:pt idx="499">
                  <c:v>2.6862828163799999</c:v>
                </c:pt>
                <c:pt idx="500">
                  <c:v>2.6579696207399999</c:v>
                </c:pt>
                <c:pt idx="501">
                  <c:v>2.6299592738099999</c:v>
                </c:pt>
                <c:pt idx="502">
                  <c:v>2.6022492121599998</c:v>
                </c:pt>
                <c:pt idx="503">
                  <c:v>2.5748361891699996</c:v>
                </c:pt>
                <c:pt idx="504">
                  <c:v>2.5477166862000002</c:v>
                </c:pt>
                <c:pt idx="505">
                  <c:v>2.5208883946399996</c:v>
                </c:pt>
                <c:pt idx="506">
                  <c:v>2.49434730154</c:v>
                </c:pt>
                <c:pt idx="507">
                  <c:v>2.4680906044399999</c:v>
                </c:pt>
                <c:pt idx="508">
                  <c:v>2.4421146885900002</c:v>
                </c:pt>
                <c:pt idx="509">
                  <c:v>2.4164174997599965</c:v>
                </c:pt>
                <c:pt idx="510">
                  <c:v>2.3909953197299987</c:v>
                </c:pt>
                <c:pt idx="511">
                  <c:v>2.3658452115299986</c:v>
                </c:pt>
                <c:pt idx="512">
                  <c:v>2.3409643667200002</c:v>
                </c:pt>
                <c:pt idx="513">
                  <c:v>2.3163501899899956</c:v>
                </c:pt>
                <c:pt idx="514">
                  <c:v>2.2919995066000003</c:v>
                </c:pt>
                <c:pt idx="515">
                  <c:v>2.2679095954900004</c:v>
                </c:pt>
                <c:pt idx="516">
                  <c:v>2.2440772344900002</c:v>
                </c:pt>
                <c:pt idx="517">
                  <c:v>2.2204990915700002</c:v>
                </c:pt>
                <c:pt idx="518">
                  <c:v>2.1971727507900005</c:v>
                </c:pt>
                <c:pt idx="519">
                  <c:v>2.1740959347899995</c:v>
                </c:pt>
                <c:pt idx="520">
                  <c:v>2.1512658978299997</c:v>
                </c:pt>
                <c:pt idx="521">
                  <c:v>2.1286797876500003</c:v>
                </c:pt>
                <c:pt idx="522">
                  <c:v>2.1063352979600003</c:v>
                </c:pt>
                <c:pt idx="523">
                  <c:v>2.08422965935</c:v>
                </c:pt>
                <c:pt idx="524">
                  <c:v>2.0623602401900003</c:v>
                </c:pt>
                <c:pt idx="525">
                  <c:v>2.0407245024200007</c:v>
                </c:pt>
                <c:pt idx="526">
                  <c:v>2.0193199435699998</c:v>
                </c:pt>
                <c:pt idx="527">
                  <c:v>1.9981439434700001</c:v>
                </c:pt>
                <c:pt idx="528">
                  <c:v>1.9771939699999999</c:v>
                </c:pt>
                <c:pt idx="529">
                  <c:v>1.9564680160299999</c:v>
                </c:pt>
                <c:pt idx="530">
                  <c:v>1.9359640452499995</c:v>
                </c:pt>
                <c:pt idx="531">
                  <c:v>1.9156734429299997</c:v>
                </c:pt>
                <c:pt idx="532">
                  <c:v>1.89561041253</c:v>
                </c:pt>
                <c:pt idx="533">
                  <c:v>1.8757555336900003</c:v>
                </c:pt>
                <c:pt idx="534">
                  <c:v>1.8561070643700004</c:v>
                </c:pt>
                <c:pt idx="535">
                  <c:v>1.8366725380100002</c:v>
                </c:pt>
                <c:pt idx="536">
                  <c:v>1.8174469474199999</c:v>
                </c:pt>
                <c:pt idx="537">
                  <c:v>1.7984247169700001</c:v>
                </c:pt>
                <c:pt idx="538">
                  <c:v>1.7796031016900002</c:v>
                </c:pt>
                <c:pt idx="539">
                  <c:v>1.7609870746400005</c:v>
                </c:pt>
                <c:pt idx="540">
                  <c:v>1.7425662100999999</c:v>
                </c:pt>
                <c:pt idx="541">
                  <c:v>1.7243424015600004</c:v>
                </c:pt>
                <c:pt idx="542">
                  <c:v>1.7063130842100003</c:v>
                </c:pt>
                <c:pt idx="543">
                  <c:v>1.6884740328400001</c:v>
                </c:pt>
                <c:pt idx="544">
                  <c:v>1.6708261337800001</c:v>
                </c:pt>
                <c:pt idx="545">
                  <c:v>1.6533661527099999</c:v>
                </c:pt>
                <c:pt idx="546">
                  <c:v>1.6360886847700002</c:v>
                </c:pt>
                <c:pt idx="547">
                  <c:v>1.6189999770499999</c:v>
                </c:pt>
                <c:pt idx="548">
                  <c:v>1.6020899907300001</c:v>
                </c:pt>
                <c:pt idx="549">
                  <c:v>1.5853611166999999</c:v>
                </c:pt>
                <c:pt idx="550">
                  <c:v>1.5688087160299999</c:v>
                </c:pt>
                <c:pt idx="551">
                  <c:v>1.5524324252000001</c:v>
                </c:pt>
                <c:pt idx="552">
                  <c:v>1.5362300128299999</c:v>
                </c:pt>
                <c:pt idx="553">
                  <c:v>1.5202005115900001</c:v>
                </c:pt>
                <c:pt idx="554">
                  <c:v>1.5043409168900002</c:v>
                </c:pt>
                <c:pt idx="555">
                  <c:v>1.48864954609</c:v>
                </c:pt>
                <c:pt idx="556">
                  <c:v>1.4731249559899986</c:v>
                </c:pt>
                <c:pt idx="557">
                  <c:v>1.4577648141199986</c:v>
                </c:pt>
                <c:pt idx="558">
                  <c:v>1.44256654961</c:v>
                </c:pt>
                <c:pt idx="559">
                  <c:v>1.4275316964699996</c:v>
                </c:pt>
                <c:pt idx="560">
                  <c:v>1.4126552156099998</c:v>
                </c:pt>
                <c:pt idx="561">
                  <c:v>1.39793650912</c:v>
                </c:pt>
                <c:pt idx="562">
                  <c:v>1.3833736153099998</c:v>
                </c:pt>
                <c:pt idx="563">
                  <c:v>1.3689656873799998</c:v>
                </c:pt>
                <c:pt idx="564">
                  <c:v>1.35470895529</c:v>
                </c:pt>
                <c:pt idx="565">
                  <c:v>1.34060372246</c:v>
                </c:pt>
                <c:pt idx="566">
                  <c:v>1.3266482392700001</c:v>
                </c:pt>
                <c:pt idx="567">
                  <c:v>1.31284105672</c:v>
                </c:pt>
                <c:pt idx="568">
                  <c:v>1.2991793358299999</c:v>
                </c:pt>
                <c:pt idx="569">
                  <c:v>1.28566236378</c:v>
                </c:pt>
                <c:pt idx="570">
                  <c:v>1.2722885809800002</c:v>
                </c:pt>
                <c:pt idx="571">
                  <c:v>1.2590550287100002</c:v>
                </c:pt>
                <c:pt idx="572">
                  <c:v>1.2459635868899999</c:v>
                </c:pt>
                <c:pt idx="573">
                  <c:v>1.2330085872599998</c:v>
                </c:pt>
                <c:pt idx="574">
                  <c:v>1.2201952362699999</c:v>
                </c:pt>
                <c:pt idx="575">
                  <c:v>1.20751393284</c:v>
                </c:pt>
                <c:pt idx="576">
                  <c:v>1.1949671850900001</c:v>
                </c:pt>
                <c:pt idx="577">
                  <c:v>1.1825505419200004</c:v>
                </c:pt>
                <c:pt idx="578">
                  <c:v>1.1702741482500001</c:v>
                </c:pt>
                <c:pt idx="579">
                  <c:v>1.1581179478700003</c:v>
                </c:pt>
                <c:pt idx="580">
                  <c:v>1.1460989497100003</c:v>
                </c:pt>
                <c:pt idx="581">
                  <c:v>1.1341979783200002</c:v>
                </c:pt>
                <c:pt idx="582">
                  <c:v>1.1224311232600002</c:v>
                </c:pt>
                <c:pt idx="583">
                  <c:v>1.11078324311</c:v>
                </c:pt>
                <c:pt idx="584">
                  <c:v>1.0992601153899999</c:v>
                </c:pt>
                <c:pt idx="585">
                  <c:v>1.0878616116999997</c:v>
                </c:pt>
                <c:pt idx="586">
                  <c:v>1.0765758034200001</c:v>
                </c:pt>
                <c:pt idx="587">
                  <c:v>1.0654114925899998</c:v>
                </c:pt>
                <c:pt idx="588">
                  <c:v>1.0543653871499998</c:v>
                </c:pt>
                <c:pt idx="589">
                  <c:v>1.04343982662</c:v>
                </c:pt>
                <c:pt idx="590">
                  <c:v>1.0326251168</c:v>
                </c:pt>
                <c:pt idx="591">
                  <c:v>1.0219253387699998</c:v>
                </c:pt>
                <c:pt idx="592">
                  <c:v>1.0113366030199997</c:v>
                </c:pt>
                <c:pt idx="593">
                  <c:v>1.0008692975299995</c:v>
                </c:pt>
                <c:pt idx="594">
                  <c:v>0.99050360059199993</c:v>
                </c:pt>
                <c:pt idx="595">
                  <c:v>0.98024776262500002</c:v>
                </c:pt>
                <c:pt idx="596">
                  <c:v>0.9700957464440001</c:v>
                </c:pt>
                <c:pt idx="597">
                  <c:v>0.96005926261700014</c:v>
                </c:pt>
                <c:pt idx="598">
                  <c:v>0.95011622291099995</c:v>
                </c:pt>
                <c:pt idx="599">
                  <c:v>0.94029189669300028</c:v>
                </c:pt>
                <c:pt idx="600">
                  <c:v>0.930565034417</c:v>
                </c:pt>
                <c:pt idx="601">
                  <c:v>0.92093947620400018</c:v>
                </c:pt>
                <c:pt idx="602">
                  <c:v>0.91141547593799999</c:v>
                </c:pt>
                <c:pt idx="603">
                  <c:v>0.9019920526480002</c:v>
                </c:pt>
                <c:pt idx="604">
                  <c:v>0.89266702616000015</c:v>
                </c:pt>
                <c:pt idx="605">
                  <c:v>0.88344083784400018</c:v>
                </c:pt>
                <c:pt idx="606">
                  <c:v>0.87430869553800017</c:v>
                </c:pt>
                <c:pt idx="607">
                  <c:v>0.86527312194399997</c:v>
                </c:pt>
                <c:pt idx="608">
                  <c:v>0.85633919326700003</c:v>
                </c:pt>
                <c:pt idx="609">
                  <c:v>0.84748928448500005</c:v>
                </c:pt>
                <c:pt idx="610">
                  <c:v>0.83874170053400021</c:v>
                </c:pt>
                <c:pt idx="611">
                  <c:v>0.83008101467600015</c:v>
                </c:pt>
                <c:pt idx="612">
                  <c:v>0.82150932975499991</c:v>
                </c:pt>
                <c:pt idx="613">
                  <c:v>0.81303208960699991</c:v>
                </c:pt>
                <c:pt idx="614">
                  <c:v>0.80463739983199989</c:v>
                </c:pt>
                <c:pt idx="615">
                  <c:v>0.79633862770099995</c:v>
                </c:pt>
                <c:pt idx="616">
                  <c:v>0.78812253147300004</c:v>
                </c:pt>
                <c:pt idx="617">
                  <c:v>0.77999061755400023</c:v>
                </c:pt>
                <c:pt idx="618">
                  <c:v>0.77194317218600006</c:v>
                </c:pt>
                <c:pt idx="619">
                  <c:v>0.76398397226500014</c:v>
                </c:pt>
                <c:pt idx="620">
                  <c:v>0.75610912039000011</c:v>
                </c:pt>
                <c:pt idx="621">
                  <c:v>0.74831252112099989</c:v>
                </c:pt>
                <c:pt idx="622">
                  <c:v>0.74060489343900027</c:v>
                </c:pt>
                <c:pt idx="623">
                  <c:v>0.73296922444400014</c:v>
                </c:pt>
                <c:pt idx="624">
                  <c:v>0.72542030013199998</c:v>
                </c:pt>
                <c:pt idx="625">
                  <c:v>0.7179445231560001</c:v>
                </c:pt>
                <c:pt idx="626">
                  <c:v>0.71054919360800017</c:v>
                </c:pt>
                <c:pt idx="627">
                  <c:v>0.7032350552990001</c:v>
                </c:pt>
                <c:pt idx="628">
                  <c:v>0.69599016808200009</c:v>
                </c:pt>
                <c:pt idx="629">
                  <c:v>0.68882476891800015</c:v>
                </c:pt>
                <c:pt idx="630">
                  <c:v>0.68173401578300019</c:v>
                </c:pt>
                <c:pt idx="631">
                  <c:v>0.6747211012440002</c:v>
                </c:pt>
                <c:pt idx="632">
                  <c:v>0.66777493600500026</c:v>
                </c:pt>
                <c:pt idx="633">
                  <c:v>0.66090664841300018</c:v>
                </c:pt>
                <c:pt idx="634">
                  <c:v>0.6541070021940002</c:v>
                </c:pt>
                <c:pt idx="635">
                  <c:v>0.64737480149100013</c:v>
                </c:pt>
                <c:pt idx="636">
                  <c:v>0.64072204155500012</c:v>
                </c:pt>
                <c:pt idx="637">
                  <c:v>0.63413061577500007</c:v>
                </c:pt>
                <c:pt idx="638">
                  <c:v>0.62761070769600014</c:v>
                </c:pt>
                <c:pt idx="639">
                  <c:v>0.62116033553500005</c:v>
                </c:pt>
                <c:pt idx="640">
                  <c:v>0.61477549281700017</c:v>
                </c:pt>
                <c:pt idx="641">
                  <c:v>0.6084563831519999</c:v>
                </c:pt>
                <c:pt idx="642">
                  <c:v>0.60220529327300021</c:v>
                </c:pt>
                <c:pt idx="643">
                  <c:v>0.59601716174599983</c:v>
                </c:pt>
                <c:pt idx="644">
                  <c:v>0.58989654274500003</c:v>
                </c:pt>
                <c:pt idx="645">
                  <c:v>0.58383808031000006</c:v>
                </c:pt>
                <c:pt idx="646">
                  <c:v>0.57784094143400011</c:v>
                </c:pt>
                <c:pt idx="647">
                  <c:v>0.5719125357599999</c:v>
                </c:pt>
                <c:pt idx="648">
                  <c:v>0.56603918322500002</c:v>
                </c:pt>
                <c:pt idx="649">
                  <c:v>0.56023081438100009</c:v>
                </c:pt>
                <c:pt idx="650">
                  <c:v>0.55448156193899989</c:v>
                </c:pt>
                <c:pt idx="651">
                  <c:v>0.54879171587600006</c:v>
                </c:pt>
                <c:pt idx="652">
                  <c:v>0.54315811622600008</c:v>
                </c:pt>
                <c:pt idx="653">
                  <c:v>0.53758550445099995</c:v>
                </c:pt>
                <c:pt idx="654">
                  <c:v>0.53207504301600006</c:v>
                </c:pt>
                <c:pt idx="655">
                  <c:v>0.52661453909400002</c:v>
                </c:pt>
                <c:pt idx="656">
                  <c:v>0.52121873637400007</c:v>
                </c:pt>
                <c:pt idx="657">
                  <c:v>0.51587520213600013</c:v>
                </c:pt>
                <c:pt idx="658">
                  <c:v>0.51058659885399982</c:v>
                </c:pt>
                <c:pt idx="659">
                  <c:v>0.50535091545699995</c:v>
                </c:pt>
                <c:pt idx="660">
                  <c:v>0.50017284637699999</c:v>
                </c:pt>
                <c:pt idx="661">
                  <c:v>0.49504862078300005</c:v>
                </c:pt>
                <c:pt idx="662">
                  <c:v>0.48997552903600006</c:v>
                </c:pt>
                <c:pt idx="663">
                  <c:v>0.48495551346300003</c:v>
                </c:pt>
                <c:pt idx="664">
                  <c:v>0.47999040647800001</c:v>
                </c:pt>
                <c:pt idx="665">
                  <c:v>0.47507352152500004</c:v>
                </c:pt>
                <c:pt idx="666">
                  <c:v>0.47020787678200004</c:v>
                </c:pt>
                <c:pt idx="667">
                  <c:v>0.46539693083500006</c:v>
                </c:pt>
                <c:pt idx="668">
                  <c:v>0.46063066250400003</c:v>
                </c:pt>
                <c:pt idx="669">
                  <c:v>0.45591796217700009</c:v>
                </c:pt>
                <c:pt idx="670">
                  <c:v>0.451252636052</c:v>
                </c:pt>
                <c:pt idx="671">
                  <c:v>0.44663334137500005</c:v>
                </c:pt>
                <c:pt idx="672">
                  <c:v>0.44206418681000009</c:v>
                </c:pt>
                <c:pt idx="673">
                  <c:v>0.43754019183400011</c:v>
                </c:pt>
                <c:pt idx="674">
                  <c:v>0.43306693185700013</c:v>
                </c:pt>
                <c:pt idx="675">
                  <c:v>0.42863759131300005</c:v>
                </c:pt>
                <c:pt idx="676">
                  <c:v>0.42425453061099999</c:v>
                </c:pt>
                <c:pt idx="677">
                  <c:v>0.41991736375100008</c:v>
                </c:pt>
                <c:pt idx="678">
                  <c:v>0.41562507114200009</c:v>
                </c:pt>
                <c:pt idx="679">
                  <c:v>0.41137546023900012</c:v>
                </c:pt>
                <c:pt idx="680">
                  <c:v>0.40717069352800006</c:v>
                </c:pt>
                <c:pt idx="681">
                  <c:v>0.4030102869790001</c:v>
                </c:pt>
                <c:pt idx="682">
                  <c:v>0.39889344333200011</c:v>
                </c:pt>
                <c:pt idx="683">
                  <c:v>0.39481764272600006</c:v>
                </c:pt>
                <c:pt idx="684">
                  <c:v>0.39078339595700012</c:v>
                </c:pt>
                <c:pt idx="685">
                  <c:v>0.38679263426200006</c:v>
                </c:pt>
                <c:pt idx="686">
                  <c:v>0.38284138669500006</c:v>
                </c:pt>
                <c:pt idx="687">
                  <c:v>0.37893367516600007</c:v>
                </c:pt>
                <c:pt idx="688">
                  <c:v>0.37506442583300009</c:v>
                </c:pt>
                <c:pt idx="689">
                  <c:v>0.37123524567799998</c:v>
                </c:pt>
                <c:pt idx="690">
                  <c:v>0.36744598566600006</c:v>
                </c:pt>
                <c:pt idx="691">
                  <c:v>0.36369560016400004</c:v>
                </c:pt>
                <c:pt idx="692">
                  <c:v>0.35998423536300012</c:v>
                </c:pt>
                <c:pt idx="693">
                  <c:v>0.35630902214600002</c:v>
                </c:pt>
                <c:pt idx="694">
                  <c:v>0.352675431501</c:v>
                </c:pt>
                <c:pt idx="695">
                  <c:v>0.34907789614500012</c:v>
                </c:pt>
                <c:pt idx="696">
                  <c:v>0.3455155183730001</c:v>
                </c:pt>
                <c:pt idx="697">
                  <c:v>0.34199384095200008</c:v>
                </c:pt>
                <c:pt idx="698">
                  <c:v>0.33850635999000012</c:v>
                </c:pt>
                <c:pt idx="699">
                  <c:v>0.3350523862430001</c:v>
                </c:pt>
                <c:pt idx="700">
                  <c:v>0.33163840516600007</c:v>
                </c:pt>
                <c:pt idx="701">
                  <c:v>0.32825611208200006</c:v>
                </c:pt>
                <c:pt idx="702">
                  <c:v>0.3249125423680001</c:v>
                </c:pt>
                <c:pt idx="703">
                  <c:v>0.32160124776800003</c:v>
                </c:pt>
                <c:pt idx="704">
                  <c:v>0.31832380536900018</c:v>
                </c:pt>
                <c:pt idx="705">
                  <c:v>0.31508006295600011</c:v>
                </c:pt>
                <c:pt idx="706">
                  <c:v>0.31187043662700009</c:v>
                </c:pt>
                <c:pt idx="707">
                  <c:v>0.30869307379900007</c:v>
                </c:pt>
                <c:pt idx="708">
                  <c:v>0.30554966843600001</c:v>
                </c:pt>
                <c:pt idx="709">
                  <c:v>0.30243717050400004</c:v>
                </c:pt>
                <c:pt idx="710">
                  <c:v>0.29935840354400012</c:v>
                </c:pt>
                <c:pt idx="711">
                  <c:v>0.29631001509200011</c:v>
                </c:pt>
                <c:pt idx="712">
                  <c:v>0.29329348408200001</c:v>
                </c:pt>
                <c:pt idx="713">
                  <c:v>0.29030782045300002</c:v>
                </c:pt>
                <c:pt idx="714">
                  <c:v>0.2873529389490001</c:v>
                </c:pt>
                <c:pt idx="715">
                  <c:v>0.28442792716800008</c:v>
                </c:pt>
                <c:pt idx="716">
                  <c:v>0.28153326484500002</c:v>
                </c:pt>
                <c:pt idx="717">
                  <c:v>0.27866949749300002</c:v>
                </c:pt>
                <c:pt idx="718">
                  <c:v>0.27583439126500009</c:v>
                </c:pt>
                <c:pt idx="719">
                  <c:v>0.27302880987100009</c:v>
                </c:pt>
                <c:pt idx="720">
                  <c:v>0.27025133691799996</c:v>
                </c:pt>
                <c:pt idx="721">
                  <c:v>0.2675026630570001</c:v>
                </c:pt>
                <c:pt idx="722">
                  <c:v>0.26478018685300003</c:v>
                </c:pt>
                <c:pt idx="723">
                  <c:v>0.26208974905100002</c:v>
                </c:pt>
                <c:pt idx="724">
                  <c:v>0.259425427491</c:v>
                </c:pt>
                <c:pt idx="725">
                  <c:v>0.25678809110000006</c:v>
                </c:pt>
                <c:pt idx="726">
                  <c:v>0.254177899506</c:v>
                </c:pt>
                <c:pt idx="727">
                  <c:v>0.25159466938800007</c:v>
                </c:pt>
                <c:pt idx="728">
                  <c:v>0.24903786377400003</c:v>
                </c:pt>
                <c:pt idx="729">
                  <c:v>0.24650695429900002</c:v>
                </c:pt>
                <c:pt idx="730">
                  <c:v>0.24400231034300002</c:v>
                </c:pt>
                <c:pt idx="731">
                  <c:v>0.24152327735700002</c:v>
                </c:pt>
                <c:pt idx="732">
                  <c:v>0.23907031850800001</c:v>
                </c:pt>
                <c:pt idx="733">
                  <c:v>0.23664145576700005</c:v>
                </c:pt>
                <c:pt idx="734">
                  <c:v>0.23423825642400004</c:v>
                </c:pt>
                <c:pt idx="735">
                  <c:v>0.23185953509000001</c:v>
                </c:pt>
                <c:pt idx="736">
                  <c:v>0.22950376881500004</c:v>
                </c:pt>
                <c:pt idx="737">
                  <c:v>0.22717509452700005</c:v>
                </c:pt>
                <c:pt idx="738">
                  <c:v>0.22486883291100004</c:v>
                </c:pt>
                <c:pt idx="739">
                  <c:v>0.22258586334600003</c:v>
                </c:pt>
                <c:pt idx="740">
                  <c:v>0.220326554004</c:v>
                </c:pt>
                <c:pt idx="741">
                  <c:v>0.21809091356200005</c:v>
                </c:pt>
                <c:pt idx="742">
                  <c:v>0.21587772736499999</c:v>
                </c:pt>
                <c:pt idx="743">
                  <c:v>0.213687623508</c:v>
                </c:pt>
                <c:pt idx="744">
                  <c:v>0.21151939446000007</c:v>
                </c:pt>
                <c:pt idx="745">
                  <c:v>0.209372217093</c:v>
                </c:pt>
                <c:pt idx="746">
                  <c:v>0.20724830491300003</c:v>
                </c:pt>
                <c:pt idx="747">
                  <c:v>0.205147797918</c:v>
                </c:pt>
                <c:pt idx="748">
                  <c:v>0.20306699925500002</c:v>
                </c:pt>
                <c:pt idx="749">
                  <c:v>0.201006815093</c:v>
                </c:pt>
                <c:pt idx="750">
                  <c:v>0.19896972167300003</c:v>
                </c:pt>
                <c:pt idx="751">
                  <c:v>0.19695267808800002</c:v>
                </c:pt>
                <c:pt idx="752">
                  <c:v>0.19495403278300005</c:v>
                </c:pt>
                <c:pt idx="753">
                  <c:v>0.19298096811600005</c:v>
                </c:pt>
                <c:pt idx="754">
                  <c:v>0.19102578606200005</c:v>
                </c:pt>
                <c:pt idx="755">
                  <c:v>0.18908911893300001</c:v>
                </c:pt>
                <c:pt idx="756">
                  <c:v>0.18716990364000002</c:v>
                </c:pt>
                <c:pt idx="757">
                  <c:v>0.18527658303800001</c:v>
                </c:pt>
                <c:pt idx="758">
                  <c:v>0.18339667846100002</c:v>
                </c:pt>
                <c:pt idx="759">
                  <c:v>0.18153948328700006</c:v>
                </c:pt>
                <c:pt idx="760">
                  <c:v>0.17969886413600003</c:v>
                </c:pt>
                <c:pt idx="761">
                  <c:v>0.17788135801300001</c:v>
                </c:pt>
                <c:pt idx="762">
                  <c:v>0.176084321273</c:v>
                </c:pt>
                <c:pt idx="763">
                  <c:v>0.17429918498800004</c:v>
                </c:pt>
                <c:pt idx="764">
                  <c:v>0.17253030296400002</c:v>
                </c:pt>
                <c:pt idx="765">
                  <c:v>0.17078386060700002</c:v>
                </c:pt>
                <c:pt idx="766">
                  <c:v>0.16905855717200005</c:v>
                </c:pt>
                <c:pt idx="767">
                  <c:v>0.16734232900900003</c:v>
                </c:pt>
                <c:pt idx="768">
                  <c:v>0.16564870073800003</c:v>
                </c:pt>
                <c:pt idx="769">
                  <c:v>0.16397421944000004</c:v>
                </c:pt>
                <c:pt idx="770">
                  <c:v>0.16231272793600002</c:v>
                </c:pt>
                <c:pt idx="771">
                  <c:v>0.16066795013500004</c:v>
                </c:pt>
                <c:pt idx="772">
                  <c:v>0.15904320332000005</c:v>
                </c:pt>
                <c:pt idx="773">
                  <c:v>0.15743878433900005</c:v>
                </c:pt>
                <c:pt idx="774">
                  <c:v>0.15584106208500004</c:v>
                </c:pt>
                <c:pt idx="775">
                  <c:v>0.15426601709000004</c:v>
                </c:pt>
                <c:pt idx="776">
                  <c:v>0.15270411204500003</c:v>
                </c:pt>
                <c:pt idx="777">
                  <c:v>0.15115994428600002</c:v>
                </c:pt>
                <c:pt idx="778">
                  <c:v>0.14963134322500002</c:v>
                </c:pt>
                <c:pt idx="779">
                  <c:v>0.14811746505500004</c:v>
                </c:pt>
                <c:pt idx="780">
                  <c:v>0.14662690626799998</c:v>
                </c:pt>
                <c:pt idx="781">
                  <c:v>0.14514278620400001</c:v>
                </c:pt>
                <c:pt idx="782">
                  <c:v>0.14367173079500001</c:v>
                </c:pt>
                <c:pt idx="783">
                  <c:v>0.14221764065600004</c:v>
                </c:pt>
                <c:pt idx="784">
                  <c:v>0.14078672982200002</c:v>
                </c:pt>
                <c:pt idx="785">
                  <c:v>0.139356801334</c:v>
                </c:pt>
                <c:pt idx="786">
                  <c:v>0.13795503310800003</c:v>
                </c:pt>
                <c:pt idx="787">
                  <c:v>0.13655474407400001</c:v>
                </c:pt>
                <c:pt idx="788">
                  <c:v>0.13517455744099999</c:v>
                </c:pt>
                <c:pt idx="789">
                  <c:v>0.13381563928700002</c:v>
                </c:pt>
                <c:pt idx="790">
                  <c:v>0.13245629388400004</c:v>
                </c:pt>
                <c:pt idx="791">
                  <c:v>0.13112636946799999</c:v>
                </c:pt>
                <c:pt idx="792">
                  <c:v>0.12979390830600002</c:v>
                </c:pt>
                <c:pt idx="793">
                  <c:v>0.12848256028899999</c:v>
                </c:pt>
                <c:pt idx="794">
                  <c:v>0.12718549852700003</c:v>
                </c:pt>
                <c:pt idx="795">
                  <c:v>0.12590138729100003</c:v>
                </c:pt>
                <c:pt idx="796">
                  <c:v>0.12463590480300002</c:v>
                </c:pt>
                <c:pt idx="797">
                  <c:v>0.12337556235600002</c:v>
                </c:pt>
                <c:pt idx="798">
                  <c:v>0.12212573744300004</c:v>
                </c:pt>
                <c:pt idx="799">
                  <c:v>0.12089296273100002</c:v>
                </c:pt>
                <c:pt idx="800">
                  <c:v>0.11967874762500003</c:v>
                </c:pt>
                <c:pt idx="801">
                  <c:v>0.11846463402800003</c:v>
                </c:pt>
                <c:pt idx="802">
                  <c:v>0.11726910009600003</c:v>
                </c:pt>
                <c:pt idx="803">
                  <c:v>0.11608484764500002</c:v>
                </c:pt>
                <c:pt idx="804">
                  <c:v>0.11491350849400001</c:v>
                </c:pt>
                <c:pt idx="805">
                  <c:v>0.11375452800000002</c:v>
                </c:pt>
                <c:pt idx="806">
                  <c:v>0.11260615869900001</c:v>
                </c:pt>
                <c:pt idx="807">
                  <c:v>0.11147437318900001</c:v>
                </c:pt>
                <c:pt idx="808">
                  <c:v>0.110350129842</c:v>
                </c:pt>
                <c:pt idx="809">
                  <c:v>0.10923260770200002</c:v>
                </c:pt>
                <c:pt idx="810">
                  <c:v>0.10813125899000002</c:v>
                </c:pt>
                <c:pt idx="811">
                  <c:v>0.10704071037200001</c:v>
                </c:pt>
                <c:pt idx="812">
                  <c:v>0.10596074193300004</c:v>
                </c:pt>
                <c:pt idx="813">
                  <c:v>0.10489340993900001</c:v>
                </c:pt>
                <c:pt idx="814">
                  <c:v>0.10383372239600001</c:v>
                </c:pt>
                <c:pt idx="815">
                  <c:v>0.10279240181800002</c:v>
                </c:pt>
                <c:pt idx="816">
                  <c:v>0.101751314871</c:v>
                </c:pt>
                <c:pt idx="817">
                  <c:v>0.10072479023400002</c:v>
                </c:pt>
                <c:pt idx="818">
                  <c:v>9.9710249428600059E-2</c:v>
                </c:pt>
                <c:pt idx="819">
                  <c:v>9.8710100539400034E-2</c:v>
                </c:pt>
                <c:pt idx="820">
                  <c:v>9.7710470664100033E-2</c:v>
                </c:pt>
                <c:pt idx="821">
                  <c:v>9.6725144308900057E-2</c:v>
                </c:pt>
                <c:pt idx="822">
                  <c:v>9.5751376700600035E-2</c:v>
                </c:pt>
                <c:pt idx="823">
                  <c:v>9.4786364760100036E-2</c:v>
                </c:pt>
                <c:pt idx="824">
                  <c:v>9.3832649485400044E-2</c:v>
                </c:pt>
                <c:pt idx="825">
                  <c:v>9.2885771623900035E-2</c:v>
                </c:pt>
                <c:pt idx="826">
                  <c:v>9.1950523444400023E-2</c:v>
                </c:pt>
                <c:pt idx="827">
                  <c:v>9.1024233936200058E-2</c:v>
                </c:pt>
                <c:pt idx="828">
                  <c:v>9.0108598806400014E-2</c:v>
                </c:pt>
                <c:pt idx="829">
                  <c:v>8.9200263675700026E-2</c:v>
                </c:pt>
                <c:pt idx="830">
                  <c:v>8.8302084594400004E-2</c:v>
                </c:pt>
                <c:pt idx="831">
                  <c:v>8.7411962844100008E-2</c:v>
                </c:pt>
                <c:pt idx="832">
                  <c:v>8.6533620298100036E-2</c:v>
                </c:pt>
                <c:pt idx="833">
                  <c:v>8.5661855974000028E-2</c:v>
                </c:pt>
                <c:pt idx="834">
                  <c:v>8.4802175251900036E-2</c:v>
                </c:pt>
                <c:pt idx="835">
                  <c:v>8.3945683581900035E-2</c:v>
                </c:pt>
                <c:pt idx="836">
                  <c:v>8.3099491205100018E-2</c:v>
                </c:pt>
                <c:pt idx="837">
                  <c:v>8.2264701285200054E-2</c:v>
                </c:pt>
                <c:pt idx="838">
                  <c:v>8.1439267561800019E-2</c:v>
                </c:pt>
                <c:pt idx="839">
                  <c:v>8.0617471363600021E-2</c:v>
                </c:pt>
                <c:pt idx="840">
                  <c:v>7.9807347166000006E-2</c:v>
                </c:pt>
                <c:pt idx="841">
                  <c:v>7.900613086310003E-2</c:v>
                </c:pt>
                <c:pt idx="842">
                  <c:v>7.8210201446900038E-2</c:v>
                </c:pt>
                <c:pt idx="843">
                  <c:v>7.7423385572900016E-2</c:v>
                </c:pt>
                <c:pt idx="844">
                  <c:v>7.6644333812900006E-2</c:v>
                </c:pt>
                <c:pt idx="845">
                  <c:v>7.587366477940001E-2</c:v>
                </c:pt>
                <c:pt idx="846">
                  <c:v>7.5110280108900015E-2</c:v>
                </c:pt>
                <c:pt idx="847">
                  <c:v>7.4354833615099994E-2</c:v>
                </c:pt>
                <c:pt idx="848">
                  <c:v>7.3606923495400017E-2</c:v>
                </c:pt>
                <c:pt idx="849">
                  <c:v>7.2866570767000025E-2</c:v>
                </c:pt>
                <c:pt idx="850">
                  <c:v>7.2133727884200027E-2</c:v>
                </c:pt>
                <c:pt idx="851">
                  <c:v>7.1408398540299983E-2</c:v>
                </c:pt>
                <c:pt idx="852">
                  <c:v>7.0690553083800026E-2</c:v>
                </c:pt>
                <c:pt idx="853">
                  <c:v>6.9979337849200005E-2</c:v>
                </c:pt>
                <c:pt idx="854">
                  <c:v>6.9275918491900026E-2</c:v>
                </c:pt>
                <c:pt idx="855">
                  <c:v>6.85794394907E-2</c:v>
                </c:pt>
                <c:pt idx="856">
                  <c:v>6.7890308230000015E-2</c:v>
                </c:pt>
                <c:pt idx="857">
                  <c:v>6.7207736605100016E-2</c:v>
                </c:pt>
                <c:pt idx="858">
                  <c:v>6.653228225490003E-2</c:v>
                </c:pt>
                <c:pt idx="859">
                  <c:v>6.5864098689500009E-2</c:v>
                </c:pt>
                <c:pt idx="860">
                  <c:v>6.5201409132100013E-2</c:v>
                </c:pt>
                <c:pt idx="861">
                  <c:v>6.4543856800700003E-2</c:v>
                </c:pt>
                <c:pt idx="862">
                  <c:v>6.3897029245800013E-2</c:v>
                </c:pt>
                <c:pt idx="863">
                  <c:v>6.3255440345200031E-2</c:v>
                </c:pt>
                <c:pt idx="864">
                  <c:v>6.2619928478800019E-2</c:v>
                </c:pt>
                <c:pt idx="865">
                  <c:v>6.1991168784400023E-2</c:v>
                </c:pt>
                <c:pt idx="866">
                  <c:v>6.1368668251300024E-2</c:v>
                </c:pt>
                <c:pt idx="867">
                  <c:v>6.0751786118700017E-2</c:v>
                </c:pt>
                <c:pt idx="868">
                  <c:v>6.0140929825600015E-2</c:v>
                </c:pt>
                <c:pt idx="869">
                  <c:v>5.9537353415700017E-2</c:v>
                </c:pt>
                <c:pt idx="870">
                  <c:v>5.8939878742500021E-2</c:v>
                </c:pt>
                <c:pt idx="871">
                  <c:v>5.8347805144100019E-2</c:v>
                </c:pt>
                <c:pt idx="872">
                  <c:v>5.7761978120900011E-2</c:v>
                </c:pt>
                <c:pt idx="873">
                  <c:v>5.7181812601400012E-2</c:v>
                </c:pt>
                <c:pt idx="874">
                  <c:v>5.6607808414800016E-2</c:v>
                </c:pt>
                <c:pt idx="875">
                  <c:v>5.6039175892900008E-2</c:v>
                </c:pt>
                <c:pt idx="876">
                  <c:v>5.5476547455000004E-2</c:v>
                </c:pt>
                <c:pt idx="877">
                  <c:v>5.4919776791200012E-2</c:v>
                </c:pt>
                <c:pt idx="878">
                  <c:v>5.4368493173700017E-2</c:v>
                </c:pt>
                <c:pt idx="879">
                  <c:v>5.382271583850002E-2</c:v>
                </c:pt>
                <c:pt idx="880">
                  <c:v>5.3282301516700013E-2</c:v>
                </c:pt>
                <c:pt idx="881">
                  <c:v>5.2747497292000012E-2</c:v>
                </c:pt>
                <c:pt idx="882">
                  <c:v>5.2218339025800017E-2</c:v>
                </c:pt>
                <c:pt idx="883">
                  <c:v>5.1694145782100014E-2</c:v>
                </c:pt>
                <c:pt idx="884">
                  <c:v>5.1175480740200015E-2</c:v>
                </c:pt>
                <c:pt idx="885">
                  <c:v>5.0662538512700014E-2</c:v>
                </c:pt>
                <c:pt idx="886">
                  <c:v>5.0153475267700011E-2</c:v>
                </c:pt>
                <c:pt idx="887">
                  <c:v>4.965061339350002E-2</c:v>
                </c:pt>
                <c:pt idx="888">
                  <c:v>4.9152415131400014E-2</c:v>
                </c:pt>
                <c:pt idx="889">
                  <c:v>4.8659324671800015E-2</c:v>
                </c:pt>
                <c:pt idx="890">
                  <c:v>4.817106861250002E-2</c:v>
                </c:pt>
                <c:pt idx="891">
                  <c:v>4.7688052835300011E-2</c:v>
                </c:pt>
                <c:pt idx="892">
                  <c:v>4.7209894507200006E-2</c:v>
                </c:pt>
                <c:pt idx="893">
                  <c:v>4.6736195307700013E-2</c:v>
                </c:pt>
                <c:pt idx="894">
                  <c:v>4.626763751390002E-2</c:v>
                </c:pt>
                <c:pt idx="895">
                  <c:v>4.5803483315000011E-2</c:v>
                </c:pt>
                <c:pt idx="896">
                  <c:v>4.5344244652600001E-2</c:v>
                </c:pt>
                <c:pt idx="897">
                  <c:v>4.4889677815800014E-2</c:v>
                </c:pt>
                <c:pt idx="898">
                  <c:v>4.4439518415600017E-2</c:v>
                </c:pt>
                <c:pt idx="899">
                  <c:v>4.3994011989600006E-2</c:v>
                </c:pt>
                <c:pt idx="900">
                  <c:v>4.3552962840500017E-2</c:v>
                </c:pt>
                <c:pt idx="901">
                  <c:v>4.3116367025700028E-2</c:v>
                </c:pt>
                <c:pt idx="902">
                  <c:v>4.2684058598200014E-2</c:v>
                </c:pt>
                <c:pt idx="903">
                  <c:v>4.2256288694500016E-2</c:v>
                </c:pt>
                <c:pt idx="904">
                  <c:v>4.1832735771100013E-2</c:v>
                </c:pt>
                <c:pt idx="905">
                  <c:v>4.1413624411700017E-2</c:v>
                </c:pt>
                <c:pt idx="906">
                  <c:v>4.0998303785400009E-2</c:v>
                </c:pt>
                <c:pt idx="907">
                  <c:v>4.0587536619700007E-2</c:v>
                </c:pt>
                <c:pt idx="908">
                  <c:v>4.0181008844000013E-2</c:v>
                </c:pt>
                <c:pt idx="909">
                  <c:v>3.9778148145800017E-2</c:v>
                </c:pt>
                <c:pt idx="910">
                  <c:v>3.9379663554100018E-2</c:v>
                </c:pt>
                <c:pt idx="911">
                  <c:v>3.8985115309900002E-2</c:v>
                </c:pt>
                <c:pt idx="912">
                  <c:v>3.8594473358999994E-2</c:v>
                </c:pt>
                <c:pt idx="913">
                  <c:v>3.8208041731300012E-2</c:v>
                </c:pt>
                <c:pt idx="914">
                  <c:v>3.7824958991900005E-2</c:v>
                </c:pt>
                <c:pt idx="915">
                  <c:v>3.7446103047800001E-2</c:v>
                </c:pt>
                <c:pt idx="916">
                  <c:v>3.7071163810200009E-2</c:v>
                </c:pt>
                <c:pt idx="917">
                  <c:v>3.6700144740300013E-2</c:v>
                </c:pt>
                <c:pt idx="918">
                  <c:v>3.6332549821500013E-2</c:v>
                </c:pt>
                <c:pt idx="919">
                  <c:v>3.5968272632399996E-2</c:v>
                </c:pt>
                <c:pt idx="920">
                  <c:v>3.5608360978800012E-2</c:v>
                </c:pt>
                <c:pt idx="921">
                  <c:v>3.52516461524E-2</c:v>
                </c:pt>
                <c:pt idx="922">
                  <c:v>3.4898601840900018E-2</c:v>
                </c:pt>
                <c:pt idx="923">
                  <c:v>3.4549232745500015E-2</c:v>
                </c:pt>
                <c:pt idx="924">
                  <c:v>3.4203413705500015E-2</c:v>
                </c:pt>
                <c:pt idx="925">
                  <c:v>3.3860798417800007E-2</c:v>
                </c:pt>
                <c:pt idx="926">
                  <c:v>3.3521862075300016E-2</c:v>
                </c:pt>
                <c:pt idx="927">
                  <c:v>3.3186399008900018E-2</c:v>
                </c:pt>
                <c:pt idx="928">
                  <c:v>3.2854674665900009E-2</c:v>
                </c:pt>
                <c:pt idx="929">
                  <c:v>3.2525315151800002E-2</c:v>
                </c:pt>
                <c:pt idx="930">
                  <c:v>3.2199603717500018E-2</c:v>
                </c:pt>
                <c:pt idx="931">
                  <c:v>3.1877480516700009E-2</c:v>
                </c:pt>
                <c:pt idx="932">
                  <c:v>3.1558350991900012E-2</c:v>
                </c:pt>
                <c:pt idx="933">
                  <c:v>3.1242623838E-2</c:v>
                </c:pt>
                <c:pt idx="934">
                  <c:v>3.0929984570500006E-2</c:v>
                </c:pt>
                <c:pt idx="935">
                  <c:v>3.0620621984000007E-2</c:v>
                </c:pt>
                <c:pt idx="936">
                  <c:v>3.0314096301100008E-2</c:v>
                </c:pt>
                <c:pt idx="937">
                  <c:v>3.0010688645800004E-2</c:v>
                </c:pt>
                <c:pt idx="938">
                  <c:v>2.9710491714700006E-2</c:v>
                </c:pt>
                <c:pt idx="939">
                  <c:v>2.9413425963400009E-2</c:v>
                </c:pt>
                <c:pt idx="940">
                  <c:v>2.9118972800800006E-2</c:v>
                </c:pt>
                <c:pt idx="941">
                  <c:v>2.88279475898E-2</c:v>
                </c:pt>
                <c:pt idx="942">
                  <c:v>2.8539377855800005E-2</c:v>
                </c:pt>
                <c:pt idx="943">
                  <c:v>2.8253426110900006E-2</c:v>
                </c:pt>
                <c:pt idx="944">
                  <c:v>2.7971283777100005E-2</c:v>
                </c:pt>
                <c:pt idx="945">
                  <c:v>2.7691568685100008E-2</c:v>
                </c:pt>
                <c:pt idx="946">
                  <c:v>2.7414651275600006E-2</c:v>
                </c:pt>
                <c:pt idx="947">
                  <c:v>2.7140468888100004E-2</c:v>
                </c:pt>
                <c:pt idx="948">
                  <c:v>2.6869035947300009E-2</c:v>
                </c:pt>
                <c:pt idx="949">
                  <c:v>2.660039601240001E-2</c:v>
                </c:pt>
                <c:pt idx="950">
                  <c:v>2.6334433093700007E-2</c:v>
                </c:pt>
                <c:pt idx="951">
                  <c:v>2.6071096540800007E-2</c:v>
                </c:pt>
                <c:pt idx="952">
                  <c:v>2.5810412408700002E-2</c:v>
                </c:pt>
                <c:pt idx="953">
                  <c:v>2.5552376948900009E-2</c:v>
                </c:pt>
                <c:pt idx="954">
                  <c:v>2.5296906062600006E-2</c:v>
                </c:pt>
                <c:pt idx="955">
                  <c:v>2.5044090546700003E-2</c:v>
                </c:pt>
                <c:pt idx="956">
                  <c:v>2.47937514089E-2</c:v>
                </c:pt>
                <c:pt idx="957">
                  <c:v>2.4545901839800002E-2</c:v>
                </c:pt>
                <c:pt idx="958">
                  <c:v>2.4300567640900005E-2</c:v>
                </c:pt>
                <c:pt idx="959">
                  <c:v>2.4057705211800003E-2</c:v>
                </c:pt>
                <c:pt idx="960">
                  <c:v>2.3817183663200004E-2</c:v>
                </c:pt>
                <c:pt idx="961">
                  <c:v>2.3579222349000003E-2</c:v>
                </c:pt>
                <c:pt idx="962">
                  <c:v>2.3343548415200005E-2</c:v>
                </c:pt>
                <c:pt idx="963">
                  <c:v>2.3110335207900009E-2</c:v>
                </c:pt>
                <c:pt idx="964">
                  <c:v>2.2879551120700007E-2</c:v>
                </c:pt>
                <c:pt idx="965">
                  <c:v>2.2650789782400003E-2</c:v>
                </c:pt>
                <c:pt idx="966">
                  <c:v>2.2424460609300007E-2</c:v>
                </c:pt>
                <c:pt idx="967">
                  <c:v>2.2200567004300006E-2</c:v>
                </c:pt>
                <c:pt idx="968">
                  <c:v>2.1978644626200011E-2</c:v>
                </c:pt>
                <c:pt idx="969">
                  <c:v>2.1759089625500005E-2</c:v>
                </c:pt>
                <c:pt idx="970">
                  <c:v>2.1541720772500002E-2</c:v>
                </c:pt>
                <c:pt idx="971">
                  <c:v>2.1326521960800007E-2</c:v>
                </c:pt>
                <c:pt idx="972">
                  <c:v>2.1113504882100006E-2</c:v>
                </c:pt>
                <c:pt idx="973">
                  <c:v>2.0902624130200005E-2</c:v>
                </c:pt>
                <c:pt idx="974">
                  <c:v>2.0693878016600002E-2</c:v>
                </c:pt>
                <c:pt idx="975">
                  <c:v>2.0487401806900004E-2</c:v>
                </c:pt>
                <c:pt idx="976">
                  <c:v>2.0282534449000002E-2</c:v>
                </c:pt>
                <c:pt idx="977">
                  <c:v>2.0079995509200005E-2</c:v>
                </c:pt>
                <c:pt idx="978">
                  <c:v>1.9879498645600003E-2</c:v>
                </c:pt>
                <c:pt idx="979">
                  <c:v>1.9680970890100007E-2</c:v>
                </c:pt>
                <c:pt idx="980">
                  <c:v>1.9484534172300009E-2</c:v>
                </c:pt>
                <c:pt idx="981">
                  <c:v>1.9289922573399999E-2</c:v>
                </c:pt>
                <c:pt idx="982">
                  <c:v>1.9097330157900008E-2</c:v>
                </c:pt>
                <c:pt idx="983">
                  <c:v>1.8906676685400005E-2</c:v>
                </c:pt>
                <c:pt idx="984">
                  <c:v>1.8717920165100006E-2</c:v>
                </c:pt>
                <c:pt idx="985">
                  <c:v>1.85310377869E-2</c:v>
                </c:pt>
                <c:pt idx="986">
                  <c:v>1.8346067031899997E-2</c:v>
                </c:pt>
                <c:pt idx="987">
                  <c:v>1.8162900078100001E-2</c:v>
                </c:pt>
                <c:pt idx="988">
                  <c:v>1.7981662889100004E-2</c:v>
                </c:pt>
                <c:pt idx="989">
                  <c:v>1.7802159036799999E-2</c:v>
                </c:pt>
                <c:pt idx="990">
                  <c:v>1.7624479632000006E-2</c:v>
                </c:pt>
                <c:pt idx="991">
                  <c:v>1.7448577910000009E-2</c:v>
                </c:pt>
                <c:pt idx="992">
                  <c:v>1.7274439357900007E-2</c:v>
                </c:pt>
                <c:pt idx="993">
                  <c:v>1.7102028864000005E-2</c:v>
                </c:pt>
                <c:pt idx="994">
                  <c:v>1.6931405806400006E-2</c:v>
                </c:pt>
                <c:pt idx="995">
                  <c:v>1.6762449580500001E-2</c:v>
                </c:pt>
                <c:pt idx="996">
                  <c:v>1.6595185707700005E-2</c:v>
                </c:pt>
                <c:pt idx="997">
                  <c:v>1.6429738869700002E-2</c:v>
                </c:pt>
                <c:pt idx="998">
                  <c:v>1.6265703126300005E-2</c:v>
                </c:pt>
                <c:pt idx="999">
                  <c:v>1.6103423564500004E-2</c:v>
                </c:pt>
                <c:pt idx="1000">
                  <c:v>1.5942734549200002E-2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E1_I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Sheet1!$A$2:$A$1002</c:f>
              <c:numCache>
                <c:formatCode>General</c:formatCode>
                <c:ptCount val="1001"/>
                <c:pt idx="0">
                  <c:v>0</c:v>
                </c:pt>
                <c:pt idx="1">
                  <c:v>2.0000000000000004E-2</c:v>
                </c:pt>
                <c:pt idx="2">
                  <c:v>4.0000000000000008E-2</c:v>
                </c:pt>
                <c:pt idx="3">
                  <c:v>6.0000000000000012E-2</c:v>
                </c:pt>
                <c:pt idx="4">
                  <c:v>8.0000000000000016E-2</c:v>
                </c:pt>
                <c:pt idx="5">
                  <c:v>0.1</c:v>
                </c:pt>
                <c:pt idx="6">
                  <c:v>0.12000000000000001</c:v>
                </c:pt>
                <c:pt idx="7">
                  <c:v>0.14000000000000001</c:v>
                </c:pt>
                <c:pt idx="8">
                  <c:v>0.16000000000000003</c:v>
                </c:pt>
                <c:pt idx="9">
                  <c:v>0.18000000000000002</c:v>
                </c:pt>
                <c:pt idx="10">
                  <c:v>0.2</c:v>
                </c:pt>
                <c:pt idx="11">
                  <c:v>0.22000000000000003</c:v>
                </c:pt>
                <c:pt idx="12">
                  <c:v>0.24000000000000002</c:v>
                </c:pt>
                <c:pt idx="13">
                  <c:v>0.26</c:v>
                </c:pt>
                <c:pt idx="14">
                  <c:v>0.28000000000000003</c:v>
                </c:pt>
                <c:pt idx="15">
                  <c:v>0.30000000000000004</c:v>
                </c:pt>
                <c:pt idx="16">
                  <c:v>0.32000000000000006</c:v>
                </c:pt>
                <c:pt idx="17">
                  <c:v>0.34000000000000008</c:v>
                </c:pt>
                <c:pt idx="18">
                  <c:v>0.36000000000000004</c:v>
                </c:pt>
                <c:pt idx="19">
                  <c:v>0.38000000000000006</c:v>
                </c:pt>
                <c:pt idx="20">
                  <c:v>0.4</c:v>
                </c:pt>
                <c:pt idx="21">
                  <c:v>0.42000000000000004</c:v>
                </c:pt>
                <c:pt idx="22">
                  <c:v>0.44000000000000006</c:v>
                </c:pt>
                <c:pt idx="23">
                  <c:v>0.46</c:v>
                </c:pt>
                <c:pt idx="24">
                  <c:v>0.48000000000000004</c:v>
                </c:pt>
                <c:pt idx="25">
                  <c:v>0.5</c:v>
                </c:pt>
                <c:pt idx="26">
                  <c:v>0.52</c:v>
                </c:pt>
                <c:pt idx="27">
                  <c:v>0.54</c:v>
                </c:pt>
                <c:pt idx="28">
                  <c:v>0.56000000000000005</c:v>
                </c:pt>
                <c:pt idx="29">
                  <c:v>0.58000000000000007</c:v>
                </c:pt>
                <c:pt idx="30">
                  <c:v>0.60000000000000009</c:v>
                </c:pt>
                <c:pt idx="31">
                  <c:v>0.62000000000000011</c:v>
                </c:pt>
                <c:pt idx="32">
                  <c:v>0.64000000000000012</c:v>
                </c:pt>
                <c:pt idx="33">
                  <c:v>0.66000000000000014</c:v>
                </c:pt>
                <c:pt idx="34">
                  <c:v>0.68000000000000016</c:v>
                </c:pt>
                <c:pt idx="35">
                  <c:v>0.70000000000000007</c:v>
                </c:pt>
                <c:pt idx="36">
                  <c:v>0.72000000000000008</c:v>
                </c:pt>
                <c:pt idx="37">
                  <c:v>0.7400000000000001</c:v>
                </c:pt>
                <c:pt idx="38">
                  <c:v>0.76000000000000012</c:v>
                </c:pt>
                <c:pt idx="39">
                  <c:v>0.78</c:v>
                </c:pt>
                <c:pt idx="40">
                  <c:v>0.8</c:v>
                </c:pt>
                <c:pt idx="41">
                  <c:v>0.82000000000000006</c:v>
                </c:pt>
                <c:pt idx="42">
                  <c:v>0.84000000000000008</c:v>
                </c:pt>
                <c:pt idx="43">
                  <c:v>0.8600000000000001</c:v>
                </c:pt>
                <c:pt idx="44">
                  <c:v>0.88000000000000012</c:v>
                </c:pt>
                <c:pt idx="45">
                  <c:v>0.9</c:v>
                </c:pt>
                <c:pt idx="46">
                  <c:v>0.92</c:v>
                </c:pt>
                <c:pt idx="47">
                  <c:v>0.94000000000000006</c:v>
                </c:pt>
                <c:pt idx="48">
                  <c:v>0.96000000000000008</c:v>
                </c:pt>
                <c:pt idx="49">
                  <c:v>0.98</c:v>
                </c:pt>
                <c:pt idx="50">
                  <c:v>1</c:v>
                </c:pt>
                <c:pt idx="51">
                  <c:v>1.02</c:v>
                </c:pt>
                <c:pt idx="52">
                  <c:v>1.04</c:v>
                </c:pt>
                <c:pt idx="53">
                  <c:v>1.06</c:v>
                </c:pt>
                <c:pt idx="54">
                  <c:v>1.08</c:v>
                </c:pt>
                <c:pt idx="55">
                  <c:v>1.1000000000000001</c:v>
                </c:pt>
                <c:pt idx="56">
                  <c:v>1.1200000000000001</c:v>
                </c:pt>
                <c:pt idx="57">
                  <c:v>1.1400000000000001</c:v>
                </c:pt>
                <c:pt idx="58">
                  <c:v>1.1600000000000001</c:v>
                </c:pt>
                <c:pt idx="59">
                  <c:v>1.1800000000000002</c:v>
                </c:pt>
                <c:pt idx="60">
                  <c:v>1.2</c:v>
                </c:pt>
                <c:pt idx="61">
                  <c:v>1.22</c:v>
                </c:pt>
                <c:pt idx="62">
                  <c:v>1.24</c:v>
                </c:pt>
                <c:pt idx="63">
                  <c:v>1.26</c:v>
                </c:pt>
                <c:pt idx="64">
                  <c:v>1.28</c:v>
                </c:pt>
                <c:pt idx="65">
                  <c:v>1.3</c:v>
                </c:pt>
                <c:pt idx="66">
                  <c:v>1.32</c:v>
                </c:pt>
                <c:pt idx="67">
                  <c:v>1.34</c:v>
                </c:pt>
                <c:pt idx="68">
                  <c:v>1.36</c:v>
                </c:pt>
                <c:pt idx="69">
                  <c:v>1.3800000000000001</c:v>
                </c:pt>
                <c:pt idx="70">
                  <c:v>1.4</c:v>
                </c:pt>
                <c:pt idx="71">
                  <c:v>1.42</c:v>
                </c:pt>
                <c:pt idx="72">
                  <c:v>1.44</c:v>
                </c:pt>
                <c:pt idx="73">
                  <c:v>1.46</c:v>
                </c:pt>
                <c:pt idx="74">
                  <c:v>1.48</c:v>
                </c:pt>
                <c:pt idx="75">
                  <c:v>1.5</c:v>
                </c:pt>
                <c:pt idx="76">
                  <c:v>1.52</c:v>
                </c:pt>
                <c:pt idx="77">
                  <c:v>1.54</c:v>
                </c:pt>
                <c:pt idx="78">
                  <c:v>1.56</c:v>
                </c:pt>
                <c:pt idx="79">
                  <c:v>1.58</c:v>
                </c:pt>
                <c:pt idx="80">
                  <c:v>1.6</c:v>
                </c:pt>
                <c:pt idx="81">
                  <c:v>1.62</c:v>
                </c:pt>
                <c:pt idx="82">
                  <c:v>1.6400000000000001</c:v>
                </c:pt>
                <c:pt idx="83">
                  <c:v>1.6600000000000001</c:v>
                </c:pt>
                <c:pt idx="84">
                  <c:v>1.6800000000000002</c:v>
                </c:pt>
                <c:pt idx="85">
                  <c:v>1.7000000000000002</c:v>
                </c:pt>
                <c:pt idx="86">
                  <c:v>1.7200000000000002</c:v>
                </c:pt>
                <c:pt idx="87">
                  <c:v>1.7400000000000002</c:v>
                </c:pt>
                <c:pt idx="88">
                  <c:v>1.7600000000000002</c:v>
                </c:pt>
                <c:pt idx="89">
                  <c:v>1.7800000000000002</c:v>
                </c:pt>
                <c:pt idx="90">
                  <c:v>1.8</c:v>
                </c:pt>
                <c:pt idx="91">
                  <c:v>1.82</c:v>
                </c:pt>
                <c:pt idx="92">
                  <c:v>1.84</c:v>
                </c:pt>
                <c:pt idx="93">
                  <c:v>1.86</c:v>
                </c:pt>
                <c:pt idx="94">
                  <c:v>1.8800000000000001</c:v>
                </c:pt>
                <c:pt idx="95">
                  <c:v>1.9</c:v>
                </c:pt>
                <c:pt idx="96">
                  <c:v>1.92</c:v>
                </c:pt>
                <c:pt idx="97">
                  <c:v>1.94</c:v>
                </c:pt>
                <c:pt idx="98">
                  <c:v>1.96</c:v>
                </c:pt>
                <c:pt idx="99">
                  <c:v>1.98</c:v>
                </c:pt>
                <c:pt idx="100">
                  <c:v>2</c:v>
                </c:pt>
                <c:pt idx="101">
                  <c:v>2.02</c:v>
                </c:pt>
                <c:pt idx="102">
                  <c:v>2.04</c:v>
                </c:pt>
                <c:pt idx="103">
                  <c:v>2.06</c:v>
                </c:pt>
                <c:pt idx="104">
                  <c:v>2.08</c:v>
                </c:pt>
                <c:pt idx="105">
                  <c:v>2.1</c:v>
                </c:pt>
                <c:pt idx="106">
                  <c:v>2.12</c:v>
                </c:pt>
                <c:pt idx="107">
                  <c:v>2.14</c:v>
                </c:pt>
                <c:pt idx="108">
                  <c:v>2.16</c:v>
                </c:pt>
                <c:pt idx="109">
                  <c:v>2.1800000000000002</c:v>
                </c:pt>
                <c:pt idx="110">
                  <c:v>2.2000000000000002</c:v>
                </c:pt>
                <c:pt idx="111">
                  <c:v>2.2200000000000002</c:v>
                </c:pt>
                <c:pt idx="112">
                  <c:v>2.2400000000000002</c:v>
                </c:pt>
                <c:pt idx="113">
                  <c:v>2.2600000000000002</c:v>
                </c:pt>
                <c:pt idx="114">
                  <c:v>2.2800000000000002</c:v>
                </c:pt>
                <c:pt idx="115">
                  <c:v>2.2999999999999998</c:v>
                </c:pt>
                <c:pt idx="116">
                  <c:v>2.3199999999999976</c:v>
                </c:pt>
                <c:pt idx="117">
                  <c:v>2.34</c:v>
                </c:pt>
                <c:pt idx="118">
                  <c:v>2.36</c:v>
                </c:pt>
                <c:pt idx="119">
                  <c:v>2.38</c:v>
                </c:pt>
                <c:pt idx="120">
                  <c:v>2.4</c:v>
                </c:pt>
                <c:pt idx="121">
                  <c:v>2.42</c:v>
                </c:pt>
                <c:pt idx="122">
                  <c:v>2.44</c:v>
                </c:pt>
                <c:pt idx="123">
                  <c:v>2.46</c:v>
                </c:pt>
                <c:pt idx="124">
                  <c:v>2.48</c:v>
                </c:pt>
                <c:pt idx="125">
                  <c:v>2.5</c:v>
                </c:pt>
                <c:pt idx="126">
                  <c:v>2.52</c:v>
                </c:pt>
                <c:pt idx="127">
                  <c:v>2.54</c:v>
                </c:pt>
                <c:pt idx="128">
                  <c:v>2.56</c:v>
                </c:pt>
                <c:pt idx="129">
                  <c:v>2.58</c:v>
                </c:pt>
                <c:pt idx="130">
                  <c:v>2.6</c:v>
                </c:pt>
                <c:pt idx="131">
                  <c:v>2.62</c:v>
                </c:pt>
                <c:pt idx="132">
                  <c:v>2.64</c:v>
                </c:pt>
                <c:pt idx="133">
                  <c:v>2.66</c:v>
                </c:pt>
                <c:pt idx="134">
                  <c:v>2.68</c:v>
                </c:pt>
                <c:pt idx="135">
                  <c:v>2.7</c:v>
                </c:pt>
                <c:pt idx="136">
                  <c:v>2.72</c:v>
                </c:pt>
                <c:pt idx="137">
                  <c:v>2.74</c:v>
                </c:pt>
                <c:pt idx="138">
                  <c:v>2.7600000000000002</c:v>
                </c:pt>
                <c:pt idx="139">
                  <c:v>2.7800000000000002</c:v>
                </c:pt>
                <c:pt idx="140">
                  <c:v>2.8</c:v>
                </c:pt>
                <c:pt idx="141">
                  <c:v>2.82</c:v>
                </c:pt>
                <c:pt idx="142">
                  <c:v>2.84</c:v>
                </c:pt>
                <c:pt idx="143">
                  <c:v>2.86</c:v>
                </c:pt>
                <c:pt idx="144">
                  <c:v>2.88</c:v>
                </c:pt>
                <c:pt idx="145">
                  <c:v>2.9</c:v>
                </c:pt>
                <c:pt idx="146">
                  <c:v>2.92</c:v>
                </c:pt>
                <c:pt idx="147">
                  <c:v>2.94</c:v>
                </c:pt>
                <c:pt idx="148">
                  <c:v>2.96</c:v>
                </c:pt>
                <c:pt idx="149">
                  <c:v>2.98</c:v>
                </c:pt>
                <c:pt idx="150">
                  <c:v>3</c:v>
                </c:pt>
                <c:pt idx="151">
                  <c:v>3.02</c:v>
                </c:pt>
                <c:pt idx="152">
                  <c:v>3.04</c:v>
                </c:pt>
                <c:pt idx="153">
                  <c:v>3.06</c:v>
                </c:pt>
                <c:pt idx="154">
                  <c:v>3.08</c:v>
                </c:pt>
                <c:pt idx="155">
                  <c:v>3.1</c:v>
                </c:pt>
                <c:pt idx="156">
                  <c:v>3.12</c:v>
                </c:pt>
                <c:pt idx="157">
                  <c:v>3.14</c:v>
                </c:pt>
                <c:pt idx="158">
                  <c:v>3.16</c:v>
                </c:pt>
                <c:pt idx="159">
                  <c:v>3.18</c:v>
                </c:pt>
                <c:pt idx="160">
                  <c:v>3.2</c:v>
                </c:pt>
                <c:pt idx="161">
                  <c:v>3.22</c:v>
                </c:pt>
                <c:pt idx="162">
                  <c:v>3.24</c:v>
                </c:pt>
                <c:pt idx="163">
                  <c:v>3.2600000000000002</c:v>
                </c:pt>
                <c:pt idx="164">
                  <c:v>3.2800000000000002</c:v>
                </c:pt>
                <c:pt idx="165">
                  <c:v>3.3</c:v>
                </c:pt>
                <c:pt idx="166">
                  <c:v>3.32</c:v>
                </c:pt>
                <c:pt idx="167">
                  <c:v>3.34</c:v>
                </c:pt>
                <c:pt idx="168">
                  <c:v>3.36</c:v>
                </c:pt>
                <c:pt idx="169">
                  <c:v>3.38</c:v>
                </c:pt>
                <c:pt idx="170">
                  <c:v>3.4</c:v>
                </c:pt>
                <c:pt idx="171">
                  <c:v>3.42</c:v>
                </c:pt>
                <c:pt idx="172">
                  <c:v>3.44</c:v>
                </c:pt>
                <c:pt idx="173">
                  <c:v>3.46</c:v>
                </c:pt>
                <c:pt idx="174">
                  <c:v>3.48</c:v>
                </c:pt>
                <c:pt idx="175">
                  <c:v>3.5</c:v>
                </c:pt>
                <c:pt idx="176">
                  <c:v>3.52</c:v>
                </c:pt>
                <c:pt idx="177">
                  <c:v>3.54</c:v>
                </c:pt>
                <c:pt idx="178">
                  <c:v>3.56</c:v>
                </c:pt>
                <c:pt idx="179">
                  <c:v>3.58</c:v>
                </c:pt>
                <c:pt idx="180">
                  <c:v>3.6</c:v>
                </c:pt>
                <c:pt idx="181">
                  <c:v>3.62</c:v>
                </c:pt>
                <c:pt idx="182">
                  <c:v>3.64</c:v>
                </c:pt>
                <c:pt idx="183">
                  <c:v>3.66</c:v>
                </c:pt>
                <c:pt idx="184">
                  <c:v>3.68</c:v>
                </c:pt>
                <c:pt idx="185">
                  <c:v>3.7</c:v>
                </c:pt>
                <c:pt idx="186">
                  <c:v>3.72</c:v>
                </c:pt>
                <c:pt idx="187">
                  <c:v>3.74</c:v>
                </c:pt>
                <c:pt idx="188">
                  <c:v>3.7600000000000002</c:v>
                </c:pt>
                <c:pt idx="189">
                  <c:v>3.7800000000000002</c:v>
                </c:pt>
                <c:pt idx="190">
                  <c:v>3.8</c:v>
                </c:pt>
                <c:pt idx="191">
                  <c:v>3.82</c:v>
                </c:pt>
                <c:pt idx="192">
                  <c:v>3.84</c:v>
                </c:pt>
                <c:pt idx="193">
                  <c:v>3.86</c:v>
                </c:pt>
                <c:pt idx="194">
                  <c:v>3.88</c:v>
                </c:pt>
                <c:pt idx="195">
                  <c:v>3.9</c:v>
                </c:pt>
                <c:pt idx="196">
                  <c:v>3.92</c:v>
                </c:pt>
                <c:pt idx="197">
                  <c:v>3.94</c:v>
                </c:pt>
                <c:pt idx="198">
                  <c:v>3.96</c:v>
                </c:pt>
                <c:pt idx="199">
                  <c:v>3.98</c:v>
                </c:pt>
                <c:pt idx="200">
                  <c:v>4</c:v>
                </c:pt>
                <c:pt idx="201">
                  <c:v>4.0199999999999996</c:v>
                </c:pt>
                <c:pt idx="202">
                  <c:v>4.04</c:v>
                </c:pt>
                <c:pt idx="203">
                  <c:v>4.0599999999999996</c:v>
                </c:pt>
                <c:pt idx="204">
                  <c:v>4.08</c:v>
                </c:pt>
                <c:pt idx="205">
                  <c:v>4.0999999999999996</c:v>
                </c:pt>
                <c:pt idx="206">
                  <c:v>4.1199999999999966</c:v>
                </c:pt>
                <c:pt idx="207">
                  <c:v>4.1399999999999997</c:v>
                </c:pt>
                <c:pt idx="208">
                  <c:v>4.1599999999999966</c:v>
                </c:pt>
                <c:pt idx="209">
                  <c:v>4.18</c:v>
                </c:pt>
                <c:pt idx="210">
                  <c:v>4.2</c:v>
                </c:pt>
                <c:pt idx="211">
                  <c:v>4.22</c:v>
                </c:pt>
                <c:pt idx="212">
                  <c:v>4.24</c:v>
                </c:pt>
                <c:pt idx="213">
                  <c:v>4.26</c:v>
                </c:pt>
                <c:pt idx="214">
                  <c:v>4.28</c:v>
                </c:pt>
                <c:pt idx="215">
                  <c:v>4.3</c:v>
                </c:pt>
                <c:pt idx="216">
                  <c:v>4.3199999999999976</c:v>
                </c:pt>
                <c:pt idx="217">
                  <c:v>4.34</c:v>
                </c:pt>
                <c:pt idx="218">
                  <c:v>4.3599999999999977</c:v>
                </c:pt>
                <c:pt idx="219">
                  <c:v>4.38</c:v>
                </c:pt>
                <c:pt idx="220">
                  <c:v>4.4000000000000004</c:v>
                </c:pt>
                <c:pt idx="221">
                  <c:v>4.42</c:v>
                </c:pt>
                <c:pt idx="222">
                  <c:v>4.4400000000000004</c:v>
                </c:pt>
                <c:pt idx="223">
                  <c:v>4.46</c:v>
                </c:pt>
                <c:pt idx="224">
                  <c:v>4.4800000000000004</c:v>
                </c:pt>
                <c:pt idx="225">
                  <c:v>4.5</c:v>
                </c:pt>
                <c:pt idx="226">
                  <c:v>4.5199999999999996</c:v>
                </c:pt>
                <c:pt idx="227">
                  <c:v>4.54</c:v>
                </c:pt>
                <c:pt idx="228">
                  <c:v>4.5599999999999996</c:v>
                </c:pt>
                <c:pt idx="229">
                  <c:v>4.58</c:v>
                </c:pt>
                <c:pt idx="230">
                  <c:v>4.5999999999999996</c:v>
                </c:pt>
                <c:pt idx="231">
                  <c:v>4.6199999999999957</c:v>
                </c:pt>
                <c:pt idx="232">
                  <c:v>4.6399999999999997</c:v>
                </c:pt>
                <c:pt idx="233">
                  <c:v>4.6599999999999957</c:v>
                </c:pt>
                <c:pt idx="234">
                  <c:v>4.68</c:v>
                </c:pt>
                <c:pt idx="235">
                  <c:v>4.7</c:v>
                </c:pt>
                <c:pt idx="236">
                  <c:v>4.72</c:v>
                </c:pt>
                <c:pt idx="237">
                  <c:v>4.74</c:v>
                </c:pt>
                <c:pt idx="238">
                  <c:v>4.76</c:v>
                </c:pt>
                <c:pt idx="239">
                  <c:v>4.78</c:v>
                </c:pt>
                <c:pt idx="240">
                  <c:v>4.8</c:v>
                </c:pt>
                <c:pt idx="241">
                  <c:v>4.8199999999999976</c:v>
                </c:pt>
                <c:pt idx="242">
                  <c:v>4.84</c:v>
                </c:pt>
                <c:pt idx="243">
                  <c:v>4.8599999999999977</c:v>
                </c:pt>
                <c:pt idx="244">
                  <c:v>4.88</c:v>
                </c:pt>
                <c:pt idx="245">
                  <c:v>4.9000000000000004</c:v>
                </c:pt>
                <c:pt idx="246">
                  <c:v>4.92</c:v>
                </c:pt>
                <c:pt idx="247">
                  <c:v>4.9400000000000004</c:v>
                </c:pt>
                <c:pt idx="248">
                  <c:v>4.96</c:v>
                </c:pt>
                <c:pt idx="249">
                  <c:v>4.9800000000000004</c:v>
                </c:pt>
                <c:pt idx="250">
                  <c:v>5</c:v>
                </c:pt>
                <c:pt idx="251">
                  <c:v>5.0199999999999996</c:v>
                </c:pt>
                <c:pt idx="252">
                  <c:v>5.04</c:v>
                </c:pt>
                <c:pt idx="253">
                  <c:v>5.0599999999999996</c:v>
                </c:pt>
                <c:pt idx="254">
                  <c:v>5.08</c:v>
                </c:pt>
                <c:pt idx="255">
                  <c:v>5.0999999999999996</c:v>
                </c:pt>
                <c:pt idx="256">
                  <c:v>5.1199999999999966</c:v>
                </c:pt>
                <c:pt idx="257">
                  <c:v>5.14</c:v>
                </c:pt>
                <c:pt idx="258">
                  <c:v>5.1599999999999966</c:v>
                </c:pt>
                <c:pt idx="259">
                  <c:v>5.18</c:v>
                </c:pt>
                <c:pt idx="260">
                  <c:v>5.2</c:v>
                </c:pt>
                <c:pt idx="261">
                  <c:v>5.22</c:v>
                </c:pt>
                <c:pt idx="262">
                  <c:v>5.24</c:v>
                </c:pt>
                <c:pt idx="263">
                  <c:v>5.26</c:v>
                </c:pt>
                <c:pt idx="264">
                  <c:v>5.28</c:v>
                </c:pt>
                <c:pt idx="265">
                  <c:v>5.3</c:v>
                </c:pt>
                <c:pt idx="266">
                  <c:v>5.3199999999999976</c:v>
                </c:pt>
                <c:pt idx="267">
                  <c:v>5.34</c:v>
                </c:pt>
                <c:pt idx="268">
                  <c:v>5.3599999999999977</c:v>
                </c:pt>
                <c:pt idx="269">
                  <c:v>5.38</c:v>
                </c:pt>
                <c:pt idx="270">
                  <c:v>5.4</c:v>
                </c:pt>
                <c:pt idx="271">
                  <c:v>5.42</c:v>
                </c:pt>
                <c:pt idx="272">
                  <c:v>5.44</c:v>
                </c:pt>
                <c:pt idx="273">
                  <c:v>5.46</c:v>
                </c:pt>
                <c:pt idx="274">
                  <c:v>5.48</c:v>
                </c:pt>
                <c:pt idx="275">
                  <c:v>5.5</c:v>
                </c:pt>
                <c:pt idx="276">
                  <c:v>5.52</c:v>
                </c:pt>
                <c:pt idx="277">
                  <c:v>5.54</c:v>
                </c:pt>
                <c:pt idx="278">
                  <c:v>5.56</c:v>
                </c:pt>
                <c:pt idx="279">
                  <c:v>5.58</c:v>
                </c:pt>
                <c:pt idx="280">
                  <c:v>5.6</c:v>
                </c:pt>
                <c:pt idx="281">
                  <c:v>5.6199999999999957</c:v>
                </c:pt>
                <c:pt idx="282">
                  <c:v>5.64</c:v>
                </c:pt>
                <c:pt idx="283">
                  <c:v>5.6599999999999957</c:v>
                </c:pt>
                <c:pt idx="284">
                  <c:v>5.68</c:v>
                </c:pt>
                <c:pt idx="285">
                  <c:v>5.7</c:v>
                </c:pt>
                <c:pt idx="286">
                  <c:v>5.72</c:v>
                </c:pt>
                <c:pt idx="287">
                  <c:v>5.74</c:v>
                </c:pt>
                <c:pt idx="288">
                  <c:v>5.76</c:v>
                </c:pt>
                <c:pt idx="289">
                  <c:v>5.78</c:v>
                </c:pt>
                <c:pt idx="290">
                  <c:v>5.8</c:v>
                </c:pt>
                <c:pt idx="291">
                  <c:v>5.8199999999999976</c:v>
                </c:pt>
                <c:pt idx="292">
                  <c:v>5.84</c:v>
                </c:pt>
                <c:pt idx="293">
                  <c:v>5.8599999999999977</c:v>
                </c:pt>
                <c:pt idx="294">
                  <c:v>5.88</c:v>
                </c:pt>
                <c:pt idx="295">
                  <c:v>5.9</c:v>
                </c:pt>
                <c:pt idx="296">
                  <c:v>5.92</c:v>
                </c:pt>
                <c:pt idx="297">
                  <c:v>5.94</c:v>
                </c:pt>
                <c:pt idx="298">
                  <c:v>5.96</c:v>
                </c:pt>
                <c:pt idx="299">
                  <c:v>5.98</c:v>
                </c:pt>
                <c:pt idx="300">
                  <c:v>6</c:v>
                </c:pt>
                <c:pt idx="301">
                  <c:v>6.02</c:v>
                </c:pt>
                <c:pt idx="302">
                  <c:v>6.04</c:v>
                </c:pt>
                <c:pt idx="303">
                  <c:v>6.06</c:v>
                </c:pt>
                <c:pt idx="304">
                  <c:v>6.08</c:v>
                </c:pt>
                <c:pt idx="305">
                  <c:v>6.1</c:v>
                </c:pt>
                <c:pt idx="306">
                  <c:v>6.1199999999999966</c:v>
                </c:pt>
                <c:pt idx="307">
                  <c:v>6.14</c:v>
                </c:pt>
                <c:pt idx="308">
                  <c:v>6.1599999999999966</c:v>
                </c:pt>
                <c:pt idx="309">
                  <c:v>6.18</c:v>
                </c:pt>
                <c:pt idx="310">
                  <c:v>6.2</c:v>
                </c:pt>
                <c:pt idx="311">
                  <c:v>6.22</c:v>
                </c:pt>
                <c:pt idx="312">
                  <c:v>6.24</c:v>
                </c:pt>
                <c:pt idx="313">
                  <c:v>6.26</c:v>
                </c:pt>
                <c:pt idx="314">
                  <c:v>6.28</c:v>
                </c:pt>
                <c:pt idx="315">
                  <c:v>6.3</c:v>
                </c:pt>
                <c:pt idx="316">
                  <c:v>6.3199999999999976</c:v>
                </c:pt>
                <c:pt idx="317">
                  <c:v>6.34</c:v>
                </c:pt>
                <c:pt idx="318">
                  <c:v>6.3599999999999977</c:v>
                </c:pt>
                <c:pt idx="319">
                  <c:v>6.38</c:v>
                </c:pt>
                <c:pt idx="320">
                  <c:v>6.4</c:v>
                </c:pt>
                <c:pt idx="321">
                  <c:v>6.42</c:v>
                </c:pt>
                <c:pt idx="322">
                  <c:v>6.44</c:v>
                </c:pt>
                <c:pt idx="323">
                  <c:v>6.46</c:v>
                </c:pt>
                <c:pt idx="324">
                  <c:v>6.48</c:v>
                </c:pt>
                <c:pt idx="325">
                  <c:v>6.5</c:v>
                </c:pt>
                <c:pt idx="326">
                  <c:v>6.52</c:v>
                </c:pt>
                <c:pt idx="327">
                  <c:v>6.54</c:v>
                </c:pt>
                <c:pt idx="328">
                  <c:v>6.56</c:v>
                </c:pt>
                <c:pt idx="329">
                  <c:v>6.58</c:v>
                </c:pt>
                <c:pt idx="330">
                  <c:v>6.6</c:v>
                </c:pt>
                <c:pt idx="331">
                  <c:v>6.6199999999999957</c:v>
                </c:pt>
                <c:pt idx="332">
                  <c:v>6.64</c:v>
                </c:pt>
                <c:pt idx="333">
                  <c:v>6.6599999999999957</c:v>
                </c:pt>
                <c:pt idx="334">
                  <c:v>6.68</c:v>
                </c:pt>
                <c:pt idx="335">
                  <c:v>6.7</c:v>
                </c:pt>
                <c:pt idx="336">
                  <c:v>6.72</c:v>
                </c:pt>
                <c:pt idx="337">
                  <c:v>6.74</c:v>
                </c:pt>
                <c:pt idx="338">
                  <c:v>6.76</c:v>
                </c:pt>
                <c:pt idx="339">
                  <c:v>6.78</c:v>
                </c:pt>
                <c:pt idx="340">
                  <c:v>6.8</c:v>
                </c:pt>
                <c:pt idx="341">
                  <c:v>6.8199999999999976</c:v>
                </c:pt>
                <c:pt idx="342">
                  <c:v>6.84</c:v>
                </c:pt>
                <c:pt idx="343">
                  <c:v>6.8599999999999977</c:v>
                </c:pt>
                <c:pt idx="344">
                  <c:v>6.88</c:v>
                </c:pt>
                <c:pt idx="345">
                  <c:v>6.9</c:v>
                </c:pt>
                <c:pt idx="346">
                  <c:v>6.92</c:v>
                </c:pt>
                <c:pt idx="347">
                  <c:v>6.94</c:v>
                </c:pt>
                <c:pt idx="348">
                  <c:v>6.96</c:v>
                </c:pt>
                <c:pt idx="349">
                  <c:v>6.98</c:v>
                </c:pt>
                <c:pt idx="350">
                  <c:v>7</c:v>
                </c:pt>
                <c:pt idx="351">
                  <c:v>7.02</c:v>
                </c:pt>
                <c:pt idx="352">
                  <c:v>7.04</c:v>
                </c:pt>
                <c:pt idx="353">
                  <c:v>7.06</c:v>
                </c:pt>
                <c:pt idx="354">
                  <c:v>7.08</c:v>
                </c:pt>
                <c:pt idx="355">
                  <c:v>7.1</c:v>
                </c:pt>
                <c:pt idx="356">
                  <c:v>7.1199999999999966</c:v>
                </c:pt>
                <c:pt idx="357">
                  <c:v>7.14</c:v>
                </c:pt>
                <c:pt idx="358">
                  <c:v>7.1599999999999966</c:v>
                </c:pt>
                <c:pt idx="359">
                  <c:v>7.18</c:v>
                </c:pt>
                <c:pt idx="360">
                  <c:v>7.2</c:v>
                </c:pt>
                <c:pt idx="361">
                  <c:v>7.22</c:v>
                </c:pt>
                <c:pt idx="362">
                  <c:v>7.24</c:v>
                </c:pt>
                <c:pt idx="363">
                  <c:v>7.26</c:v>
                </c:pt>
                <c:pt idx="364">
                  <c:v>7.28</c:v>
                </c:pt>
                <c:pt idx="365">
                  <c:v>7.3</c:v>
                </c:pt>
                <c:pt idx="366">
                  <c:v>7.3199999999999976</c:v>
                </c:pt>
                <c:pt idx="367">
                  <c:v>7.34</c:v>
                </c:pt>
                <c:pt idx="368">
                  <c:v>7.3599999999999977</c:v>
                </c:pt>
                <c:pt idx="369">
                  <c:v>7.38</c:v>
                </c:pt>
                <c:pt idx="370">
                  <c:v>7.4</c:v>
                </c:pt>
                <c:pt idx="371">
                  <c:v>7.42</c:v>
                </c:pt>
                <c:pt idx="372">
                  <c:v>7.44</c:v>
                </c:pt>
                <c:pt idx="373">
                  <c:v>7.46</c:v>
                </c:pt>
                <c:pt idx="374">
                  <c:v>7.48</c:v>
                </c:pt>
                <c:pt idx="375">
                  <c:v>7.5</c:v>
                </c:pt>
                <c:pt idx="376">
                  <c:v>7.52</c:v>
                </c:pt>
                <c:pt idx="377">
                  <c:v>7.54</c:v>
                </c:pt>
                <c:pt idx="378">
                  <c:v>7.56</c:v>
                </c:pt>
                <c:pt idx="379">
                  <c:v>7.58</c:v>
                </c:pt>
                <c:pt idx="380">
                  <c:v>7.6</c:v>
                </c:pt>
                <c:pt idx="381">
                  <c:v>7.6199999999999957</c:v>
                </c:pt>
                <c:pt idx="382">
                  <c:v>7.64</c:v>
                </c:pt>
                <c:pt idx="383">
                  <c:v>7.6599999999999957</c:v>
                </c:pt>
                <c:pt idx="384">
                  <c:v>7.68</c:v>
                </c:pt>
                <c:pt idx="385">
                  <c:v>7.7</c:v>
                </c:pt>
                <c:pt idx="386">
                  <c:v>7.72</c:v>
                </c:pt>
                <c:pt idx="387">
                  <c:v>7.74</c:v>
                </c:pt>
                <c:pt idx="388">
                  <c:v>7.76</c:v>
                </c:pt>
                <c:pt idx="389">
                  <c:v>7.78</c:v>
                </c:pt>
                <c:pt idx="390">
                  <c:v>7.8</c:v>
                </c:pt>
                <c:pt idx="391">
                  <c:v>7.8199999999999976</c:v>
                </c:pt>
                <c:pt idx="392">
                  <c:v>7.84</c:v>
                </c:pt>
                <c:pt idx="393">
                  <c:v>7.8599999999999977</c:v>
                </c:pt>
                <c:pt idx="394">
                  <c:v>7.88</c:v>
                </c:pt>
                <c:pt idx="395">
                  <c:v>7.9</c:v>
                </c:pt>
                <c:pt idx="396">
                  <c:v>7.92</c:v>
                </c:pt>
                <c:pt idx="397">
                  <c:v>7.94</c:v>
                </c:pt>
                <c:pt idx="398">
                  <c:v>7.96</c:v>
                </c:pt>
                <c:pt idx="399">
                  <c:v>7.98</c:v>
                </c:pt>
                <c:pt idx="400">
                  <c:v>8</c:v>
                </c:pt>
                <c:pt idx="401">
                  <c:v>8.02</c:v>
                </c:pt>
                <c:pt idx="402">
                  <c:v>8.0400000000000009</c:v>
                </c:pt>
                <c:pt idx="403">
                  <c:v>8.06</c:v>
                </c:pt>
                <c:pt idx="404">
                  <c:v>8.08</c:v>
                </c:pt>
                <c:pt idx="405">
                  <c:v>8.1</c:v>
                </c:pt>
                <c:pt idx="406">
                  <c:v>8.120000000000001</c:v>
                </c:pt>
                <c:pt idx="407">
                  <c:v>8.14</c:v>
                </c:pt>
                <c:pt idx="408">
                  <c:v>8.16</c:v>
                </c:pt>
                <c:pt idx="409">
                  <c:v>8.18</c:v>
                </c:pt>
                <c:pt idx="410">
                  <c:v>8.2000000000000011</c:v>
                </c:pt>
                <c:pt idx="411">
                  <c:v>8.2200000000000006</c:v>
                </c:pt>
                <c:pt idx="412">
                  <c:v>8.2399999999999984</c:v>
                </c:pt>
                <c:pt idx="413">
                  <c:v>8.26</c:v>
                </c:pt>
                <c:pt idx="414">
                  <c:v>8.2800000000000011</c:v>
                </c:pt>
                <c:pt idx="415">
                  <c:v>8.3000000000000007</c:v>
                </c:pt>
                <c:pt idx="416">
                  <c:v>8.32</c:v>
                </c:pt>
                <c:pt idx="417">
                  <c:v>8.34</c:v>
                </c:pt>
                <c:pt idx="418">
                  <c:v>8.3600000000000012</c:v>
                </c:pt>
                <c:pt idx="419">
                  <c:v>8.3800000000000008</c:v>
                </c:pt>
                <c:pt idx="420">
                  <c:v>8.4</c:v>
                </c:pt>
                <c:pt idx="421">
                  <c:v>8.42</c:v>
                </c:pt>
                <c:pt idx="422">
                  <c:v>8.44</c:v>
                </c:pt>
                <c:pt idx="423">
                  <c:v>8.4600000000000026</c:v>
                </c:pt>
                <c:pt idx="424">
                  <c:v>8.48</c:v>
                </c:pt>
                <c:pt idx="425">
                  <c:v>8.5</c:v>
                </c:pt>
                <c:pt idx="426">
                  <c:v>8.52</c:v>
                </c:pt>
                <c:pt idx="427">
                  <c:v>8.5400000000000009</c:v>
                </c:pt>
                <c:pt idx="428">
                  <c:v>8.56</c:v>
                </c:pt>
                <c:pt idx="429">
                  <c:v>8.58</c:v>
                </c:pt>
                <c:pt idx="430">
                  <c:v>8.6</c:v>
                </c:pt>
                <c:pt idx="431">
                  <c:v>8.620000000000001</c:v>
                </c:pt>
                <c:pt idx="432">
                  <c:v>8.6399999999999988</c:v>
                </c:pt>
                <c:pt idx="433">
                  <c:v>8.66</c:v>
                </c:pt>
                <c:pt idx="434">
                  <c:v>8.68</c:v>
                </c:pt>
                <c:pt idx="435">
                  <c:v>8.7000000000000011</c:v>
                </c:pt>
                <c:pt idx="436">
                  <c:v>8.7200000000000006</c:v>
                </c:pt>
                <c:pt idx="437">
                  <c:v>8.7399999999999984</c:v>
                </c:pt>
                <c:pt idx="438">
                  <c:v>8.76</c:v>
                </c:pt>
                <c:pt idx="439">
                  <c:v>8.7800000000000011</c:v>
                </c:pt>
                <c:pt idx="440">
                  <c:v>8.8000000000000007</c:v>
                </c:pt>
                <c:pt idx="441">
                  <c:v>8.82</c:v>
                </c:pt>
                <c:pt idx="442">
                  <c:v>8.84</c:v>
                </c:pt>
                <c:pt idx="443">
                  <c:v>8.8600000000000012</c:v>
                </c:pt>
                <c:pt idx="444">
                  <c:v>8.8800000000000008</c:v>
                </c:pt>
                <c:pt idx="445">
                  <c:v>8.9</c:v>
                </c:pt>
                <c:pt idx="446">
                  <c:v>8.92</c:v>
                </c:pt>
                <c:pt idx="447">
                  <c:v>8.94</c:v>
                </c:pt>
                <c:pt idx="448">
                  <c:v>8.9600000000000026</c:v>
                </c:pt>
                <c:pt idx="449">
                  <c:v>8.98</c:v>
                </c:pt>
                <c:pt idx="450">
                  <c:v>9</c:v>
                </c:pt>
                <c:pt idx="451">
                  <c:v>9.02</c:v>
                </c:pt>
                <c:pt idx="452">
                  <c:v>9.0400000000000009</c:v>
                </c:pt>
                <c:pt idx="453">
                  <c:v>9.06</c:v>
                </c:pt>
                <c:pt idx="454">
                  <c:v>9.08</c:v>
                </c:pt>
                <c:pt idx="455">
                  <c:v>9.1</c:v>
                </c:pt>
                <c:pt idx="456">
                  <c:v>9.120000000000001</c:v>
                </c:pt>
                <c:pt idx="457">
                  <c:v>9.14</c:v>
                </c:pt>
                <c:pt idx="458">
                  <c:v>9.16</c:v>
                </c:pt>
                <c:pt idx="459">
                  <c:v>9.18</c:v>
                </c:pt>
                <c:pt idx="460">
                  <c:v>9.2000000000000011</c:v>
                </c:pt>
                <c:pt idx="461">
                  <c:v>9.2200000000000006</c:v>
                </c:pt>
                <c:pt idx="462">
                  <c:v>9.2399999999999984</c:v>
                </c:pt>
                <c:pt idx="463">
                  <c:v>9.26</c:v>
                </c:pt>
                <c:pt idx="464">
                  <c:v>9.2800000000000011</c:v>
                </c:pt>
                <c:pt idx="465">
                  <c:v>9.3000000000000007</c:v>
                </c:pt>
                <c:pt idx="466">
                  <c:v>9.32</c:v>
                </c:pt>
                <c:pt idx="467">
                  <c:v>9.34</c:v>
                </c:pt>
                <c:pt idx="468">
                  <c:v>9.3600000000000012</c:v>
                </c:pt>
                <c:pt idx="469">
                  <c:v>9.3800000000000008</c:v>
                </c:pt>
                <c:pt idx="470">
                  <c:v>9.4</c:v>
                </c:pt>
                <c:pt idx="471">
                  <c:v>9.42</c:v>
                </c:pt>
                <c:pt idx="472">
                  <c:v>9.44</c:v>
                </c:pt>
                <c:pt idx="473">
                  <c:v>9.4600000000000026</c:v>
                </c:pt>
                <c:pt idx="474">
                  <c:v>9.48</c:v>
                </c:pt>
                <c:pt idx="475">
                  <c:v>9.5</c:v>
                </c:pt>
                <c:pt idx="476">
                  <c:v>9.52</c:v>
                </c:pt>
                <c:pt idx="477">
                  <c:v>9.5400000000000009</c:v>
                </c:pt>
                <c:pt idx="478">
                  <c:v>9.56</c:v>
                </c:pt>
                <c:pt idx="479">
                  <c:v>9.58</c:v>
                </c:pt>
                <c:pt idx="480">
                  <c:v>9.6</c:v>
                </c:pt>
                <c:pt idx="481">
                  <c:v>9.620000000000001</c:v>
                </c:pt>
                <c:pt idx="482">
                  <c:v>9.6399999999999988</c:v>
                </c:pt>
                <c:pt idx="483">
                  <c:v>9.66</c:v>
                </c:pt>
                <c:pt idx="484">
                  <c:v>9.68</c:v>
                </c:pt>
                <c:pt idx="485">
                  <c:v>9.7000000000000011</c:v>
                </c:pt>
                <c:pt idx="486">
                  <c:v>9.7200000000000006</c:v>
                </c:pt>
                <c:pt idx="487">
                  <c:v>9.7399999999999984</c:v>
                </c:pt>
                <c:pt idx="488">
                  <c:v>9.76</c:v>
                </c:pt>
                <c:pt idx="489">
                  <c:v>9.7800000000000011</c:v>
                </c:pt>
                <c:pt idx="490">
                  <c:v>9.8000000000000007</c:v>
                </c:pt>
                <c:pt idx="491">
                  <c:v>9.82</c:v>
                </c:pt>
                <c:pt idx="492">
                  <c:v>9.84</c:v>
                </c:pt>
                <c:pt idx="493">
                  <c:v>9.8600000000000012</c:v>
                </c:pt>
                <c:pt idx="494">
                  <c:v>9.8800000000000008</c:v>
                </c:pt>
                <c:pt idx="495">
                  <c:v>9.9</c:v>
                </c:pt>
                <c:pt idx="496">
                  <c:v>9.92</c:v>
                </c:pt>
                <c:pt idx="497">
                  <c:v>9.94</c:v>
                </c:pt>
                <c:pt idx="498">
                  <c:v>9.9600000000000026</c:v>
                </c:pt>
                <c:pt idx="499">
                  <c:v>9.98</c:v>
                </c:pt>
                <c:pt idx="500">
                  <c:v>10</c:v>
                </c:pt>
                <c:pt idx="501">
                  <c:v>10.02</c:v>
                </c:pt>
                <c:pt idx="502">
                  <c:v>10.039999999999999</c:v>
                </c:pt>
                <c:pt idx="503">
                  <c:v>10.06</c:v>
                </c:pt>
                <c:pt idx="504">
                  <c:v>10.08</c:v>
                </c:pt>
                <c:pt idx="505">
                  <c:v>10.1</c:v>
                </c:pt>
                <c:pt idx="506">
                  <c:v>10.119999999999999</c:v>
                </c:pt>
                <c:pt idx="507">
                  <c:v>10.139999999999999</c:v>
                </c:pt>
                <c:pt idx="508">
                  <c:v>10.16</c:v>
                </c:pt>
                <c:pt idx="509">
                  <c:v>10.18</c:v>
                </c:pt>
                <c:pt idx="510">
                  <c:v>10.199999999999999</c:v>
                </c:pt>
                <c:pt idx="511">
                  <c:v>10.219999999999999</c:v>
                </c:pt>
                <c:pt idx="512">
                  <c:v>10.239999999999998</c:v>
                </c:pt>
                <c:pt idx="513">
                  <c:v>10.26</c:v>
                </c:pt>
                <c:pt idx="514">
                  <c:v>10.28</c:v>
                </c:pt>
                <c:pt idx="515">
                  <c:v>10.3</c:v>
                </c:pt>
                <c:pt idx="516">
                  <c:v>10.32</c:v>
                </c:pt>
                <c:pt idx="517">
                  <c:v>10.34</c:v>
                </c:pt>
                <c:pt idx="518">
                  <c:v>10.360000000000001</c:v>
                </c:pt>
                <c:pt idx="519">
                  <c:v>10.38</c:v>
                </c:pt>
                <c:pt idx="520">
                  <c:v>10.4</c:v>
                </c:pt>
                <c:pt idx="521">
                  <c:v>10.42</c:v>
                </c:pt>
                <c:pt idx="522">
                  <c:v>10.44</c:v>
                </c:pt>
                <c:pt idx="523">
                  <c:v>10.46</c:v>
                </c:pt>
                <c:pt idx="524">
                  <c:v>10.48</c:v>
                </c:pt>
                <c:pt idx="525">
                  <c:v>10.5</c:v>
                </c:pt>
                <c:pt idx="526">
                  <c:v>10.52</c:v>
                </c:pt>
                <c:pt idx="527">
                  <c:v>10.54</c:v>
                </c:pt>
                <c:pt idx="528">
                  <c:v>10.56</c:v>
                </c:pt>
                <c:pt idx="529">
                  <c:v>10.58</c:v>
                </c:pt>
                <c:pt idx="530">
                  <c:v>10.6</c:v>
                </c:pt>
                <c:pt idx="531">
                  <c:v>10.62</c:v>
                </c:pt>
                <c:pt idx="532">
                  <c:v>10.639999999999999</c:v>
                </c:pt>
                <c:pt idx="533">
                  <c:v>10.66</c:v>
                </c:pt>
                <c:pt idx="534">
                  <c:v>10.68</c:v>
                </c:pt>
                <c:pt idx="535">
                  <c:v>10.7</c:v>
                </c:pt>
                <c:pt idx="536">
                  <c:v>10.719999999999999</c:v>
                </c:pt>
                <c:pt idx="537">
                  <c:v>10.739999999999998</c:v>
                </c:pt>
                <c:pt idx="538">
                  <c:v>10.76</c:v>
                </c:pt>
                <c:pt idx="539">
                  <c:v>10.78</c:v>
                </c:pt>
                <c:pt idx="540">
                  <c:v>10.8</c:v>
                </c:pt>
                <c:pt idx="541">
                  <c:v>10.82</c:v>
                </c:pt>
                <c:pt idx="542">
                  <c:v>10.84</c:v>
                </c:pt>
                <c:pt idx="543">
                  <c:v>10.860000000000001</c:v>
                </c:pt>
                <c:pt idx="544">
                  <c:v>10.88</c:v>
                </c:pt>
                <c:pt idx="545">
                  <c:v>10.9</c:v>
                </c:pt>
                <c:pt idx="546">
                  <c:v>10.92</c:v>
                </c:pt>
                <c:pt idx="547">
                  <c:v>10.94</c:v>
                </c:pt>
                <c:pt idx="548">
                  <c:v>10.96</c:v>
                </c:pt>
                <c:pt idx="549">
                  <c:v>10.98</c:v>
                </c:pt>
                <c:pt idx="550">
                  <c:v>11</c:v>
                </c:pt>
                <c:pt idx="551">
                  <c:v>11.02</c:v>
                </c:pt>
                <c:pt idx="552">
                  <c:v>11.04</c:v>
                </c:pt>
                <c:pt idx="553">
                  <c:v>11.06</c:v>
                </c:pt>
                <c:pt idx="554">
                  <c:v>11.08</c:v>
                </c:pt>
                <c:pt idx="555">
                  <c:v>11.1</c:v>
                </c:pt>
                <c:pt idx="556">
                  <c:v>11.12</c:v>
                </c:pt>
                <c:pt idx="557">
                  <c:v>11.139999999999999</c:v>
                </c:pt>
                <c:pt idx="558">
                  <c:v>11.16</c:v>
                </c:pt>
                <c:pt idx="559">
                  <c:v>11.18</c:v>
                </c:pt>
                <c:pt idx="560">
                  <c:v>11.2</c:v>
                </c:pt>
                <c:pt idx="561">
                  <c:v>11.219999999999999</c:v>
                </c:pt>
                <c:pt idx="562">
                  <c:v>11.239999999999998</c:v>
                </c:pt>
                <c:pt idx="563">
                  <c:v>11.26</c:v>
                </c:pt>
                <c:pt idx="564">
                  <c:v>11.28</c:v>
                </c:pt>
                <c:pt idx="565">
                  <c:v>11.3</c:v>
                </c:pt>
                <c:pt idx="566">
                  <c:v>11.32</c:v>
                </c:pt>
                <c:pt idx="567">
                  <c:v>11.34</c:v>
                </c:pt>
                <c:pt idx="568">
                  <c:v>11.360000000000001</c:v>
                </c:pt>
                <c:pt idx="569">
                  <c:v>11.38</c:v>
                </c:pt>
                <c:pt idx="570">
                  <c:v>11.4</c:v>
                </c:pt>
                <c:pt idx="571">
                  <c:v>11.42</c:v>
                </c:pt>
                <c:pt idx="572">
                  <c:v>11.44</c:v>
                </c:pt>
                <c:pt idx="573">
                  <c:v>11.46</c:v>
                </c:pt>
                <c:pt idx="574">
                  <c:v>11.48</c:v>
                </c:pt>
                <c:pt idx="575">
                  <c:v>11.5</c:v>
                </c:pt>
                <c:pt idx="576">
                  <c:v>11.52</c:v>
                </c:pt>
                <c:pt idx="577">
                  <c:v>11.54</c:v>
                </c:pt>
                <c:pt idx="578">
                  <c:v>11.56</c:v>
                </c:pt>
                <c:pt idx="579">
                  <c:v>11.58</c:v>
                </c:pt>
                <c:pt idx="580">
                  <c:v>11.6</c:v>
                </c:pt>
                <c:pt idx="581">
                  <c:v>11.62</c:v>
                </c:pt>
                <c:pt idx="582">
                  <c:v>11.639999999999999</c:v>
                </c:pt>
                <c:pt idx="583">
                  <c:v>11.66</c:v>
                </c:pt>
                <c:pt idx="584">
                  <c:v>11.68</c:v>
                </c:pt>
                <c:pt idx="585">
                  <c:v>11.7</c:v>
                </c:pt>
                <c:pt idx="586">
                  <c:v>11.719999999999999</c:v>
                </c:pt>
                <c:pt idx="587">
                  <c:v>11.739999999999998</c:v>
                </c:pt>
                <c:pt idx="588">
                  <c:v>11.76</c:v>
                </c:pt>
                <c:pt idx="589">
                  <c:v>11.78</c:v>
                </c:pt>
                <c:pt idx="590">
                  <c:v>11.8</c:v>
                </c:pt>
                <c:pt idx="591">
                  <c:v>11.82</c:v>
                </c:pt>
                <c:pt idx="592">
                  <c:v>11.84</c:v>
                </c:pt>
                <c:pt idx="593">
                  <c:v>11.860000000000001</c:v>
                </c:pt>
                <c:pt idx="594">
                  <c:v>11.88</c:v>
                </c:pt>
                <c:pt idx="595">
                  <c:v>11.9</c:v>
                </c:pt>
                <c:pt idx="596">
                  <c:v>11.92</c:v>
                </c:pt>
                <c:pt idx="597">
                  <c:v>11.94</c:v>
                </c:pt>
                <c:pt idx="598">
                  <c:v>11.96</c:v>
                </c:pt>
                <c:pt idx="599">
                  <c:v>11.98</c:v>
                </c:pt>
                <c:pt idx="600">
                  <c:v>12</c:v>
                </c:pt>
                <c:pt idx="601">
                  <c:v>12.02</c:v>
                </c:pt>
                <c:pt idx="602">
                  <c:v>12.04</c:v>
                </c:pt>
                <c:pt idx="603">
                  <c:v>12.06</c:v>
                </c:pt>
                <c:pt idx="604">
                  <c:v>12.08</c:v>
                </c:pt>
                <c:pt idx="605">
                  <c:v>12.1</c:v>
                </c:pt>
                <c:pt idx="606">
                  <c:v>12.12</c:v>
                </c:pt>
                <c:pt idx="607">
                  <c:v>12.139999999999999</c:v>
                </c:pt>
                <c:pt idx="608">
                  <c:v>12.16</c:v>
                </c:pt>
                <c:pt idx="609">
                  <c:v>12.18</c:v>
                </c:pt>
                <c:pt idx="610">
                  <c:v>12.2</c:v>
                </c:pt>
                <c:pt idx="611">
                  <c:v>12.219999999999999</c:v>
                </c:pt>
                <c:pt idx="612">
                  <c:v>12.239999999999998</c:v>
                </c:pt>
                <c:pt idx="613">
                  <c:v>12.26</c:v>
                </c:pt>
                <c:pt idx="614">
                  <c:v>12.28</c:v>
                </c:pt>
                <c:pt idx="615">
                  <c:v>12.3</c:v>
                </c:pt>
                <c:pt idx="616">
                  <c:v>12.32</c:v>
                </c:pt>
                <c:pt idx="617">
                  <c:v>12.34</c:v>
                </c:pt>
                <c:pt idx="618">
                  <c:v>12.360000000000001</c:v>
                </c:pt>
                <c:pt idx="619">
                  <c:v>12.38</c:v>
                </c:pt>
                <c:pt idx="620">
                  <c:v>12.4</c:v>
                </c:pt>
                <c:pt idx="621">
                  <c:v>12.42</c:v>
                </c:pt>
                <c:pt idx="622">
                  <c:v>12.44</c:v>
                </c:pt>
                <c:pt idx="623">
                  <c:v>12.46</c:v>
                </c:pt>
                <c:pt idx="624">
                  <c:v>12.48</c:v>
                </c:pt>
                <c:pt idx="625">
                  <c:v>12.5</c:v>
                </c:pt>
                <c:pt idx="626">
                  <c:v>12.52</c:v>
                </c:pt>
                <c:pt idx="627">
                  <c:v>12.54</c:v>
                </c:pt>
                <c:pt idx="628">
                  <c:v>12.56</c:v>
                </c:pt>
                <c:pt idx="629">
                  <c:v>12.58</c:v>
                </c:pt>
                <c:pt idx="630">
                  <c:v>12.6</c:v>
                </c:pt>
                <c:pt idx="631">
                  <c:v>12.62</c:v>
                </c:pt>
                <c:pt idx="632">
                  <c:v>12.639999999999999</c:v>
                </c:pt>
                <c:pt idx="633">
                  <c:v>12.66</c:v>
                </c:pt>
                <c:pt idx="634">
                  <c:v>12.68</c:v>
                </c:pt>
                <c:pt idx="635">
                  <c:v>12.7</c:v>
                </c:pt>
                <c:pt idx="636">
                  <c:v>12.719999999999999</c:v>
                </c:pt>
                <c:pt idx="637">
                  <c:v>12.739999999999998</c:v>
                </c:pt>
                <c:pt idx="638">
                  <c:v>12.76</c:v>
                </c:pt>
                <c:pt idx="639">
                  <c:v>12.78</c:v>
                </c:pt>
                <c:pt idx="640">
                  <c:v>12.8</c:v>
                </c:pt>
                <c:pt idx="641">
                  <c:v>12.82</c:v>
                </c:pt>
                <c:pt idx="642">
                  <c:v>12.84</c:v>
                </c:pt>
                <c:pt idx="643">
                  <c:v>12.860000000000001</c:v>
                </c:pt>
                <c:pt idx="644">
                  <c:v>12.88</c:v>
                </c:pt>
                <c:pt idx="645">
                  <c:v>12.9</c:v>
                </c:pt>
                <c:pt idx="646">
                  <c:v>12.92</c:v>
                </c:pt>
                <c:pt idx="647">
                  <c:v>12.94</c:v>
                </c:pt>
                <c:pt idx="648">
                  <c:v>12.96</c:v>
                </c:pt>
                <c:pt idx="649">
                  <c:v>12.98</c:v>
                </c:pt>
                <c:pt idx="650">
                  <c:v>13</c:v>
                </c:pt>
                <c:pt idx="651">
                  <c:v>13.02</c:v>
                </c:pt>
                <c:pt idx="652">
                  <c:v>13.04</c:v>
                </c:pt>
                <c:pt idx="653">
                  <c:v>13.06</c:v>
                </c:pt>
                <c:pt idx="654">
                  <c:v>13.08</c:v>
                </c:pt>
                <c:pt idx="655">
                  <c:v>13.1</c:v>
                </c:pt>
                <c:pt idx="656">
                  <c:v>13.12</c:v>
                </c:pt>
                <c:pt idx="657">
                  <c:v>13.139999999999999</c:v>
                </c:pt>
                <c:pt idx="658">
                  <c:v>13.16</c:v>
                </c:pt>
                <c:pt idx="659">
                  <c:v>13.18</c:v>
                </c:pt>
                <c:pt idx="660">
                  <c:v>13.2</c:v>
                </c:pt>
                <c:pt idx="661">
                  <c:v>13.219999999999999</c:v>
                </c:pt>
                <c:pt idx="662">
                  <c:v>13.239999999999998</c:v>
                </c:pt>
                <c:pt idx="663">
                  <c:v>13.26</c:v>
                </c:pt>
                <c:pt idx="664">
                  <c:v>13.28</c:v>
                </c:pt>
                <c:pt idx="665">
                  <c:v>13.3</c:v>
                </c:pt>
                <c:pt idx="666">
                  <c:v>13.32</c:v>
                </c:pt>
                <c:pt idx="667">
                  <c:v>13.34</c:v>
                </c:pt>
                <c:pt idx="668">
                  <c:v>13.360000000000001</c:v>
                </c:pt>
                <c:pt idx="669">
                  <c:v>13.38</c:v>
                </c:pt>
                <c:pt idx="670">
                  <c:v>13.4</c:v>
                </c:pt>
                <c:pt idx="671">
                  <c:v>13.42</c:v>
                </c:pt>
                <c:pt idx="672">
                  <c:v>13.44</c:v>
                </c:pt>
                <c:pt idx="673">
                  <c:v>13.46</c:v>
                </c:pt>
                <c:pt idx="674">
                  <c:v>13.48</c:v>
                </c:pt>
                <c:pt idx="675">
                  <c:v>13.5</c:v>
                </c:pt>
                <c:pt idx="676">
                  <c:v>13.52</c:v>
                </c:pt>
                <c:pt idx="677">
                  <c:v>13.54</c:v>
                </c:pt>
                <c:pt idx="678">
                  <c:v>13.56</c:v>
                </c:pt>
                <c:pt idx="679">
                  <c:v>13.58</c:v>
                </c:pt>
                <c:pt idx="680">
                  <c:v>13.6</c:v>
                </c:pt>
                <c:pt idx="681">
                  <c:v>13.62</c:v>
                </c:pt>
                <c:pt idx="682">
                  <c:v>13.639999999999999</c:v>
                </c:pt>
                <c:pt idx="683">
                  <c:v>13.66</c:v>
                </c:pt>
                <c:pt idx="684">
                  <c:v>13.68</c:v>
                </c:pt>
                <c:pt idx="685">
                  <c:v>13.7</c:v>
                </c:pt>
                <c:pt idx="686">
                  <c:v>13.719999999999999</c:v>
                </c:pt>
                <c:pt idx="687">
                  <c:v>13.739999999999998</c:v>
                </c:pt>
                <c:pt idx="688">
                  <c:v>13.76</c:v>
                </c:pt>
                <c:pt idx="689">
                  <c:v>13.78</c:v>
                </c:pt>
                <c:pt idx="690">
                  <c:v>13.8</c:v>
                </c:pt>
                <c:pt idx="691">
                  <c:v>13.82</c:v>
                </c:pt>
                <c:pt idx="692">
                  <c:v>13.84</c:v>
                </c:pt>
                <c:pt idx="693">
                  <c:v>13.860000000000001</c:v>
                </c:pt>
                <c:pt idx="694">
                  <c:v>13.88</c:v>
                </c:pt>
                <c:pt idx="695">
                  <c:v>13.9</c:v>
                </c:pt>
                <c:pt idx="696">
                  <c:v>13.92</c:v>
                </c:pt>
                <c:pt idx="697">
                  <c:v>13.94</c:v>
                </c:pt>
                <c:pt idx="698">
                  <c:v>13.96</c:v>
                </c:pt>
                <c:pt idx="699">
                  <c:v>13.98</c:v>
                </c:pt>
                <c:pt idx="700">
                  <c:v>14</c:v>
                </c:pt>
                <c:pt idx="701">
                  <c:v>14.02</c:v>
                </c:pt>
                <c:pt idx="702">
                  <c:v>14.04</c:v>
                </c:pt>
                <c:pt idx="703">
                  <c:v>14.06</c:v>
                </c:pt>
                <c:pt idx="704">
                  <c:v>14.08</c:v>
                </c:pt>
                <c:pt idx="705">
                  <c:v>14.1</c:v>
                </c:pt>
                <c:pt idx="706">
                  <c:v>14.12</c:v>
                </c:pt>
                <c:pt idx="707">
                  <c:v>14.139999999999999</c:v>
                </c:pt>
                <c:pt idx="708">
                  <c:v>14.16</c:v>
                </c:pt>
                <c:pt idx="709">
                  <c:v>14.18</c:v>
                </c:pt>
                <c:pt idx="710">
                  <c:v>14.2</c:v>
                </c:pt>
                <c:pt idx="711">
                  <c:v>14.219999999999999</c:v>
                </c:pt>
                <c:pt idx="712">
                  <c:v>14.239999999999998</c:v>
                </c:pt>
                <c:pt idx="713">
                  <c:v>14.26</c:v>
                </c:pt>
                <c:pt idx="714">
                  <c:v>14.28</c:v>
                </c:pt>
                <c:pt idx="715">
                  <c:v>14.3</c:v>
                </c:pt>
                <c:pt idx="716">
                  <c:v>14.32</c:v>
                </c:pt>
                <c:pt idx="717">
                  <c:v>14.34</c:v>
                </c:pt>
                <c:pt idx="718">
                  <c:v>14.360000000000001</c:v>
                </c:pt>
                <c:pt idx="719">
                  <c:v>14.38</c:v>
                </c:pt>
                <c:pt idx="720">
                  <c:v>14.4</c:v>
                </c:pt>
                <c:pt idx="721">
                  <c:v>14.42</c:v>
                </c:pt>
                <c:pt idx="722">
                  <c:v>14.44</c:v>
                </c:pt>
                <c:pt idx="723">
                  <c:v>14.46</c:v>
                </c:pt>
                <c:pt idx="724">
                  <c:v>14.48</c:v>
                </c:pt>
                <c:pt idx="725">
                  <c:v>14.5</c:v>
                </c:pt>
                <c:pt idx="726">
                  <c:v>14.52</c:v>
                </c:pt>
                <c:pt idx="727">
                  <c:v>14.54</c:v>
                </c:pt>
                <c:pt idx="728">
                  <c:v>14.56</c:v>
                </c:pt>
                <c:pt idx="729">
                  <c:v>14.58</c:v>
                </c:pt>
                <c:pt idx="730">
                  <c:v>14.6</c:v>
                </c:pt>
                <c:pt idx="731">
                  <c:v>14.62</c:v>
                </c:pt>
                <c:pt idx="732">
                  <c:v>14.639999999999999</c:v>
                </c:pt>
                <c:pt idx="733">
                  <c:v>14.66</c:v>
                </c:pt>
                <c:pt idx="734">
                  <c:v>14.68</c:v>
                </c:pt>
                <c:pt idx="735">
                  <c:v>14.7</c:v>
                </c:pt>
                <c:pt idx="736">
                  <c:v>14.719999999999999</c:v>
                </c:pt>
                <c:pt idx="737">
                  <c:v>14.739999999999998</c:v>
                </c:pt>
                <c:pt idx="738">
                  <c:v>14.76</c:v>
                </c:pt>
                <c:pt idx="739">
                  <c:v>14.78</c:v>
                </c:pt>
                <c:pt idx="740">
                  <c:v>14.8</c:v>
                </c:pt>
                <c:pt idx="741">
                  <c:v>14.82</c:v>
                </c:pt>
                <c:pt idx="742">
                  <c:v>14.84</c:v>
                </c:pt>
                <c:pt idx="743">
                  <c:v>14.860000000000001</c:v>
                </c:pt>
                <c:pt idx="744">
                  <c:v>14.88</c:v>
                </c:pt>
                <c:pt idx="745">
                  <c:v>14.9</c:v>
                </c:pt>
                <c:pt idx="746">
                  <c:v>14.92</c:v>
                </c:pt>
                <c:pt idx="747">
                  <c:v>14.94</c:v>
                </c:pt>
                <c:pt idx="748">
                  <c:v>14.96</c:v>
                </c:pt>
                <c:pt idx="749">
                  <c:v>14.98</c:v>
                </c:pt>
                <c:pt idx="750">
                  <c:v>15</c:v>
                </c:pt>
                <c:pt idx="751">
                  <c:v>15.02</c:v>
                </c:pt>
                <c:pt idx="752">
                  <c:v>15.04</c:v>
                </c:pt>
                <c:pt idx="753">
                  <c:v>15.06</c:v>
                </c:pt>
                <c:pt idx="754">
                  <c:v>15.08</c:v>
                </c:pt>
                <c:pt idx="755">
                  <c:v>15.1</c:v>
                </c:pt>
                <c:pt idx="756">
                  <c:v>15.12</c:v>
                </c:pt>
                <c:pt idx="757">
                  <c:v>15.139999999999999</c:v>
                </c:pt>
                <c:pt idx="758">
                  <c:v>15.16</c:v>
                </c:pt>
                <c:pt idx="759">
                  <c:v>15.18</c:v>
                </c:pt>
                <c:pt idx="760">
                  <c:v>15.2</c:v>
                </c:pt>
                <c:pt idx="761">
                  <c:v>15.219999999999999</c:v>
                </c:pt>
                <c:pt idx="762">
                  <c:v>15.239999999999998</c:v>
                </c:pt>
                <c:pt idx="763">
                  <c:v>15.26</c:v>
                </c:pt>
                <c:pt idx="764">
                  <c:v>15.28</c:v>
                </c:pt>
                <c:pt idx="765">
                  <c:v>15.3</c:v>
                </c:pt>
                <c:pt idx="766">
                  <c:v>15.32</c:v>
                </c:pt>
                <c:pt idx="767">
                  <c:v>15.34</c:v>
                </c:pt>
                <c:pt idx="768">
                  <c:v>15.360000000000001</c:v>
                </c:pt>
                <c:pt idx="769">
                  <c:v>15.38</c:v>
                </c:pt>
                <c:pt idx="770">
                  <c:v>15.4</c:v>
                </c:pt>
                <c:pt idx="771">
                  <c:v>15.42</c:v>
                </c:pt>
                <c:pt idx="772">
                  <c:v>15.44</c:v>
                </c:pt>
                <c:pt idx="773">
                  <c:v>15.46</c:v>
                </c:pt>
                <c:pt idx="774">
                  <c:v>15.48</c:v>
                </c:pt>
                <c:pt idx="775">
                  <c:v>15.5</c:v>
                </c:pt>
                <c:pt idx="776">
                  <c:v>15.52</c:v>
                </c:pt>
                <c:pt idx="777">
                  <c:v>15.54</c:v>
                </c:pt>
                <c:pt idx="778">
                  <c:v>15.56</c:v>
                </c:pt>
                <c:pt idx="779">
                  <c:v>15.58</c:v>
                </c:pt>
                <c:pt idx="780">
                  <c:v>15.6</c:v>
                </c:pt>
                <c:pt idx="781">
                  <c:v>15.62</c:v>
                </c:pt>
                <c:pt idx="782">
                  <c:v>15.639999999999999</c:v>
                </c:pt>
                <c:pt idx="783">
                  <c:v>15.66</c:v>
                </c:pt>
                <c:pt idx="784">
                  <c:v>15.68</c:v>
                </c:pt>
                <c:pt idx="785">
                  <c:v>15.7</c:v>
                </c:pt>
                <c:pt idx="786">
                  <c:v>15.719999999999999</c:v>
                </c:pt>
                <c:pt idx="787">
                  <c:v>15.739999999999998</c:v>
                </c:pt>
                <c:pt idx="788">
                  <c:v>15.76</c:v>
                </c:pt>
                <c:pt idx="789">
                  <c:v>15.78</c:v>
                </c:pt>
                <c:pt idx="790">
                  <c:v>15.8</c:v>
                </c:pt>
                <c:pt idx="791">
                  <c:v>15.82</c:v>
                </c:pt>
                <c:pt idx="792">
                  <c:v>15.84</c:v>
                </c:pt>
                <c:pt idx="793">
                  <c:v>15.860000000000001</c:v>
                </c:pt>
                <c:pt idx="794">
                  <c:v>15.88</c:v>
                </c:pt>
                <c:pt idx="795">
                  <c:v>15.9</c:v>
                </c:pt>
                <c:pt idx="796">
                  <c:v>15.92</c:v>
                </c:pt>
                <c:pt idx="797">
                  <c:v>15.94</c:v>
                </c:pt>
                <c:pt idx="798">
                  <c:v>15.96</c:v>
                </c:pt>
                <c:pt idx="799">
                  <c:v>15.98</c:v>
                </c:pt>
                <c:pt idx="800">
                  <c:v>16</c:v>
                </c:pt>
                <c:pt idx="801">
                  <c:v>16.02</c:v>
                </c:pt>
                <c:pt idx="802">
                  <c:v>16.04</c:v>
                </c:pt>
                <c:pt idx="803">
                  <c:v>16.059999999999999</c:v>
                </c:pt>
                <c:pt idx="804">
                  <c:v>16.079999999999988</c:v>
                </c:pt>
                <c:pt idx="805">
                  <c:v>16.100000000000001</c:v>
                </c:pt>
                <c:pt idx="806">
                  <c:v>16.12</c:v>
                </c:pt>
                <c:pt idx="807">
                  <c:v>16.14</c:v>
                </c:pt>
                <c:pt idx="808">
                  <c:v>16.16</c:v>
                </c:pt>
                <c:pt idx="809">
                  <c:v>16.18</c:v>
                </c:pt>
                <c:pt idx="810">
                  <c:v>16.2</c:v>
                </c:pt>
                <c:pt idx="811">
                  <c:v>16.22</c:v>
                </c:pt>
                <c:pt idx="812">
                  <c:v>16.239999999999988</c:v>
                </c:pt>
                <c:pt idx="813">
                  <c:v>16.259999999999998</c:v>
                </c:pt>
                <c:pt idx="814">
                  <c:v>16.279999999999998</c:v>
                </c:pt>
                <c:pt idx="815">
                  <c:v>16.3</c:v>
                </c:pt>
                <c:pt idx="816">
                  <c:v>16.32</c:v>
                </c:pt>
                <c:pt idx="817">
                  <c:v>16.34</c:v>
                </c:pt>
                <c:pt idx="818">
                  <c:v>16.36</c:v>
                </c:pt>
                <c:pt idx="819">
                  <c:v>16.38</c:v>
                </c:pt>
                <c:pt idx="820">
                  <c:v>16.399999999999999</c:v>
                </c:pt>
                <c:pt idx="821">
                  <c:v>16.419999999999998</c:v>
                </c:pt>
                <c:pt idx="822">
                  <c:v>16.439999999999998</c:v>
                </c:pt>
                <c:pt idx="823">
                  <c:v>16.459999999999997</c:v>
                </c:pt>
                <c:pt idx="824">
                  <c:v>16.479999999999997</c:v>
                </c:pt>
                <c:pt idx="825">
                  <c:v>16.5</c:v>
                </c:pt>
                <c:pt idx="826">
                  <c:v>16.52</c:v>
                </c:pt>
                <c:pt idx="827">
                  <c:v>16.54</c:v>
                </c:pt>
                <c:pt idx="828">
                  <c:v>16.559999999999999</c:v>
                </c:pt>
                <c:pt idx="829">
                  <c:v>16.579999999999988</c:v>
                </c:pt>
                <c:pt idx="830">
                  <c:v>16.600000000000001</c:v>
                </c:pt>
                <c:pt idx="831">
                  <c:v>16.62</c:v>
                </c:pt>
                <c:pt idx="832">
                  <c:v>16.64</c:v>
                </c:pt>
                <c:pt idx="833">
                  <c:v>16.66</c:v>
                </c:pt>
                <c:pt idx="834">
                  <c:v>16.68</c:v>
                </c:pt>
                <c:pt idx="835">
                  <c:v>16.7</c:v>
                </c:pt>
                <c:pt idx="836">
                  <c:v>16.72</c:v>
                </c:pt>
                <c:pt idx="837">
                  <c:v>16.739999999999988</c:v>
                </c:pt>
                <c:pt idx="838">
                  <c:v>16.759999999999998</c:v>
                </c:pt>
                <c:pt idx="839">
                  <c:v>16.779999999999998</c:v>
                </c:pt>
                <c:pt idx="840">
                  <c:v>16.8</c:v>
                </c:pt>
                <c:pt idx="841">
                  <c:v>16.82</c:v>
                </c:pt>
                <c:pt idx="842">
                  <c:v>16.84</c:v>
                </c:pt>
                <c:pt idx="843">
                  <c:v>16.86</c:v>
                </c:pt>
                <c:pt idx="844">
                  <c:v>16.88</c:v>
                </c:pt>
                <c:pt idx="845">
                  <c:v>16.899999999999999</c:v>
                </c:pt>
                <c:pt idx="846">
                  <c:v>16.919999999999998</c:v>
                </c:pt>
                <c:pt idx="847">
                  <c:v>16.939999999999998</c:v>
                </c:pt>
                <c:pt idx="848">
                  <c:v>16.959999999999997</c:v>
                </c:pt>
                <c:pt idx="849">
                  <c:v>16.979999999999997</c:v>
                </c:pt>
                <c:pt idx="850">
                  <c:v>17</c:v>
                </c:pt>
                <c:pt idx="851">
                  <c:v>17.02</c:v>
                </c:pt>
                <c:pt idx="852">
                  <c:v>17.04</c:v>
                </c:pt>
                <c:pt idx="853">
                  <c:v>17.059999999999999</c:v>
                </c:pt>
                <c:pt idx="854">
                  <c:v>17.079999999999988</c:v>
                </c:pt>
                <c:pt idx="855">
                  <c:v>17.100000000000001</c:v>
                </c:pt>
                <c:pt idx="856">
                  <c:v>17.12</c:v>
                </c:pt>
                <c:pt idx="857">
                  <c:v>17.14</c:v>
                </c:pt>
                <c:pt idx="858">
                  <c:v>17.16</c:v>
                </c:pt>
                <c:pt idx="859">
                  <c:v>17.18</c:v>
                </c:pt>
                <c:pt idx="860">
                  <c:v>17.2</c:v>
                </c:pt>
                <c:pt idx="861">
                  <c:v>17.22</c:v>
                </c:pt>
                <c:pt idx="862">
                  <c:v>17.239999999999988</c:v>
                </c:pt>
                <c:pt idx="863">
                  <c:v>17.259999999999998</c:v>
                </c:pt>
                <c:pt idx="864">
                  <c:v>17.279999999999998</c:v>
                </c:pt>
                <c:pt idx="865">
                  <c:v>17.3</c:v>
                </c:pt>
                <c:pt idx="866">
                  <c:v>17.32</c:v>
                </c:pt>
                <c:pt idx="867">
                  <c:v>17.34</c:v>
                </c:pt>
                <c:pt idx="868">
                  <c:v>17.36</c:v>
                </c:pt>
                <c:pt idx="869">
                  <c:v>17.38</c:v>
                </c:pt>
                <c:pt idx="870">
                  <c:v>17.399999999999999</c:v>
                </c:pt>
                <c:pt idx="871">
                  <c:v>17.419999999999998</c:v>
                </c:pt>
                <c:pt idx="872">
                  <c:v>17.439999999999998</c:v>
                </c:pt>
                <c:pt idx="873">
                  <c:v>17.459999999999997</c:v>
                </c:pt>
                <c:pt idx="874">
                  <c:v>17.479999999999997</c:v>
                </c:pt>
                <c:pt idx="875">
                  <c:v>17.5</c:v>
                </c:pt>
                <c:pt idx="876">
                  <c:v>17.52</c:v>
                </c:pt>
                <c:pt idx="877">
                  <c:v>17.54</c:v>
                </c:pt>
                <c:pt idx="878">
                  <c:v>17.559999999999999</c:v>
                </c:pt>
                <c:pt idx="879">
                  <c:v>17.579999999999988</c:v>
                </c:pt>
                <c:pt idx="880">
                  <c:v>17.600000000000001</c:v>
                </c:pt>
                <c:pt idx="881">
                  <c:v>17.62</c:v>
                </c:pt>
                <c:pt idx="882">
                  <c:v>17.64</c:v>
                </c:pt>
                <c:pt idx="883">
                  <c:v>17.66</c:v>
                </c:pt>
                <c:pt idx="884">
                  <c:v>17.68</c:v>
                </c:pt>
                <c:pt idx="885">
                  <c:v>17.7</c:v>
                </c:pt>
                <c:pt idx="886">
                  <c:v>17.72</c:v>
                </c:pt>
                <c:pt idx="887">
                  <c:v>17.739999999999988</c:v>
                </c:pt>
                <c:pt idx="888">
                  <c:v>17.759999999999998</c:v>
                </c:pt>
                <c:pt idx="889">
                  <c:v>17.779999999999998</c:v>
                </c:pt>
                <c:pt idx="890">
                  <c:v>17.8</c:v>
                </c:pt>
                <c:pt idx="891">
                  <c:v>17.82</c:v>
                </c:pt>
                <c:pt idx="892">
                  <c:v>17.84</c:v>
                </c:pt>
                <c:pt idx="893">
                  <c:v>17.86</c:v>
                </c:pt>
                <c:pt idx="894">
                  <c:v>17.88</c:v>
                </c:pt>
                <c:pt idx="895">
                  <c:v>17.899999999999999</c:v>
                </c:pt>
                <c:pt idx="896">
                  <c:v>17.919999999999998</c:v>
                </c:pt>
                <c:pt idx="897">
                  <c:v>17.939999999999998</c:v>
                </c:pt>
                <c:pt idx="898">
                  <c:v>17.959999999999997</c:v>
                </c:pt>
                <c:pt idx="899">
                  <c:v>17.979999999999997</c:v>
                </c:pt>
                <c:pt idx="900">
                  <c:v>18</c:v>
                </c:pt>
                <c:pt idx="901">
                  <c:v>18.02</c:v>
                </c:pt>
                <c:pt idx="902">
                  <c:v>18.04</c:v>
                </c:pt>
                <c:pt idx="903">
                  <c:v>18.059999999999999</c:v>
                </c:pt>
                <c:pt idx="904">
                  <c:v>18.079999999999988</c:v>
                </c:pt>
                <c:pt idx="905">
                  <c:v>18.100000000000001</c:v>
                </c:pt>
                <c:pt idx="906">
                  <c:v>18.12</c:v>
                </c:pt>
                <c:pt idx="907">
                  <c:v>18.14</c:v>
                </c:pt>
                <c:pt idx="908">
                  <c:v>18.16</c:v>
                </c:pt>
                <c:pt idx="909">
                  <c:v>18.18</c:v>
                </c:pt>
                <c:pt idx="910">
                  <c:v>18.2</c:v>
                </c:pt>
                <c:pt idx="911">
                  <c:v>18.22</c:v>
                </c:pt>
                <c:pt idx="912">
                  <c:v>18.239999999999988</c:v>
                </c:pt>
                <c:pt idx="913">
                  <c:v>18.259999999999998</c:v>
                </c:pt>
                <c:pt idx="914">
                  <c:v>18.279999999999998</c:v>
                </c:pt>
                <c:pt idx="915">
                  <c:v>18.3</c:v>
                </c:pt>
                <c:pt idx="916">
                  <c:v>18.32</c:v>
                </c:pt>
                <c:pt idx="917">
                  <c:v>18.34</c:v>
                </c:pt>
                <c:pt idx="918">
                  <c:v>18.36</c:v>
                </c:pt>
                <c:pt idx="919">
                  <c:v>18.38</c:v>
                </c:pt>
                <c:pt idx="920">
                  <c:v>18.399999999999999</c:v>
                </c:pt>
                <c:pt idx="921">
                  <c:v>18.419999999999998</c:v>
                </c:pt>
                <c:pt idx="922">
                  <c:v>18.439999999999998</c:v>
                </c:pt>
                <c:pt idx="923">
                  <c:v>18.459999999999997</c:v>
                </c:pt>
                <c:pt idx="924">
                  <c:v>18.479999999999997</c:v>
                </c:pt>
                <c:pt idx="925">
                  <c:v>18.5</c:v>
                </c:pt>
                <c:pt idx="926">
                  <c:v>18.52</c:v>
                </c:pt>
                <c:pt idx="927">
                  <c:v>18.54</c:v>
                </c:pt>
                <c:pt idx="928">
                  <c:v>18.559999999999999</c:v>
                </c:pt>
                <c:pt idx="929">
                  <c:v>18.579999999999988</c:v>
                </c:pt>
                <c:pt idx="930">
                  <c:v>18.600000000000001</c:v>
                </c:pt>
                <c:pt idx="931">
                  <c:v>18.62</c:v>
                </c:pt>
                <c:pt idx="932">
                  <c:v>18.64</c:v>
                </c:pt>
                <c:pt idx="933">
                  <c:v>18.66</c:v>
                </c:pt>
                <c:pt idx="934">
                  <c:v>18.68</c:v>
                </c:pt>
                <c:pt idx="935">
                  <c:v>18.7</c:v>
                </c:pt>
                <c:pt idx="936">
                  <c:v>18.72</c:v>
                </c:pt>
                <c:pt idx="937">
                  <c:v>18.739999999999988</c:v>
                </c:pt>
                <c:pt idx="938">
                  <c:v>18.759999999999998</c:v>
                </c:pt>
                <c:pt idx="939">
                  <c:v>18.779999999999998</c:v>
                </c:pt>
                <c:pt idx="940">
                  <c:v>18.8</c:v>
                </c:pt>
                <c:pt idx="941">
                  <c:v>18.82</c:v>
                </c:pt>
                <c:pt idx="942">
                  <c:v>18.84</c:v>
                </c:pt>
                <c:pt idx="943">
                  <c:v>18.86</c:v>
                </c:pt>
                <c:pt idx="944">
                  <c:v>18.88</c:v>
                </c:pt>
                <c:pt idx="945">
                  <c:v>18.899999999999999</c:v>
                </c:pt>
                <c:pt idx="946">
                  <c:v>18.919999999999998</c:v>
                </c:pt>
                <c:pt idx="947">
                  <c:v>18.939999999999998</c:v>
                </c:pt>
                <c:pt idx="948">
                  <c:v>18.959999999999997</c:v>
                </c:pt>
                <c:pt idx="949">
                  <c:v>18.979999999999997</c:v>
                </c:pt>
                <c:pt idx="950">
                  <c:v>19</c:v>
                </c:pt>
                <c:pt idx="951">
                  <c:v>19.02</c:v>
                </c:pt>
                <c:pt idx="952">
                  <c:v>19.04</c:v>
                </c:pt>
                <c:pt idx="953">
                  <c:v>19.059999999999999</c:v>
                </c:pt>
                <c:pt idx="954">
                  <c:v>19.079999999999988</c:v>
                </c:pt>
                <c:pt idx="955">
                  <c:v>19.100000000000001</c:v>
                </c:pt>
                <c:pt idx="956">
                  <c:v>19.12</c:v>
                </c:pt>
                <c:pt idx="957">
                  <c:v>19.14</c:v>
                </c:pt>
                <c:pt idx="958">
                  <c:v>19.16</c:v>
                </c:pt>
                <c:pt idx="959">
                  <c:v>19.18</c:v>
                </c:pt>
                <c:pt idx="960">
                  <c:v>19.2</c:v>
                </c:pt>
                <c:pt idx="961">
                  <c:v>19.22</c:v>
                </c:pt>
                <c:pt idx="962">
                  <c:v>19.239999999999988</c:v>
                </c:pt>
                <c:pt idx="963">
                  <c:v>19.259999999999998</c:v>
                </c:pt>
                <c:pt idx="964">
                  <c:v>19.279999999999998</c:v>
                </c:pt>
                <c:pt idx="965">
                  <c:v>19.3</c:v>
                </c:pt>
                <c:pt idx="966">
                  <c:v>19.32</c:v>
                </c:pt>
                <c:pt idx="967">
                  <c:v>19.34</c:v>
                </c:pt>
                <c:pt idx="968">
                  <c:v>19.36</c:v>
                </c:pt>
                <c:pt idx="969">
                  <c:v>19.38</c:v>
                </c:pt>
                <c:pt idx="970">
                  <c:v>19.399999999999999</c:v>
                </c:pt>
                <c:pt idx="971">
                  <c:v>19.419999999999998</c:v>
                </c:pt>
                <c:pt idx="972">
                  <c:v>19.439999999999998</c:v>
                </c:pt>
                <c:pt idx="973">
                  <c:v>19.459999999999997</c:v>
                </c:pt>
                <c:pt idx="974">
                  <c:v>19.479999999999997</c:v>
                </c:pt>
                <c:pt idx="975">
                  <c:v>19.5</c:v>
                </c:pt>
                <c:pt idx="976">
                  <c:v>19.52</c:v>
                </c:pt>
                <c:pt idx="977">
                  <c:v>19.54</c:v>
                </c:pt>
                <c:pt idx="978">
                  <c:v>19.559999999999999</c:v>
                </c:pt>
                <c:pt idx="979">
                  <c:v>19.579999999999988</c:v>
                </c:pt>
                <c:pt idx="980">
                  <c:v>19.600000000000001</c:v>
                </c:pt>
                <c:pt idx="981">
                  <c:v>19.62</c:v>
                </c:pt>
                <c:pt idx="982">
                  <c:v>19.64</c:v>
                </c:pt>
                <c:pt idx="983">
                  <c:v>19.66</c:v>
                </c:pt>
                <c:pt idx="984">
                  <c:v>19.68</c:v>
                </c:pt>
                <c:pt idx="985">
                  <c:v>19.7</c:v>
                </c:pt>
                <c:pt idx="986">
                  <c:v>19.72</c:v>
                </c:pt>
                <c:pt idx="987">
                  <c:v>19.739999999999988</c:v>
                </c:pt>
                <c:pt idx="988">
                  <c:v>19.759999999999998</c:v>
                </c:pt>
                <c:pt idx="989">
                  <c:v>19.779999999999998</c:v>
                </c:pt>
                <c:pt idx="990">
                  <c:v>19.8</c:v>
                </c:pt>
                <c:pt idx="991">
                  <c:v>19.82</c:v>
                </c:pt>
                <c:pt idx="992">
                  <c:v>19.84</c:v>
                </c:pt>
                <c:pt idx="993">
                  <c:v>19.86</c:v>
                </c:pt>
                <c:pt idx="994">
                  <c:v>19.88</c:v>
                </c:pt>
                <c:pt idx="995">
                  <c:v>19.899999999999999</c:v>
                </c:pt>
                <c:pt idx="996">
                  <c:v>19.919999999999998</c:v>
                </c:pt>
                <c:pt idx="997">
                  <c:v>19.939999999999998</c:v>
                </c:pt>
                <c:pt idx="998">
                  <c:v>19.959999999999997</c:v>
                </c:pt>
                <c:pt idx="999">
                  <c:v>19.979999999999997</c:v>
                </c:pt>
                <c:pt idx="1000">
                  <c:v>20</c:v>
                </c:pt>
              </c:numCache>
            </c:numRef>
          </c:xVal>
          <c:yVal>
            <c:numRef>
              <c:f>Sheet1!$D$2:$D$1002</c:f>
              <c:numCache>
                <c:formatCode>General</c:formatCode>
                <c:ptCount val="1001"/>
                <c:pt idx="0">
                  <c:v>278</c:v>
                </c:pt>
                <c:pt idx="1">
                  <c:v>277.99999987899952</c:v>
                </c:pt>
                <c:pt idx="2">
                  <c:v>277.99980109000001</c:v>
                </c:pt>
                <c:pt idx="3">
                  <c:v>277.99892178499954</c:v>
                </c:pt>
                <c:pt idx="4">
                  <c:v>277.97941811099986</c:v>
                </c:pt>
                <c:pt idx="5">
                  <c:v>277.95830881499995</c:v>
                </c:pt>
                <c:pt idx="6">
                  <c:v>277.94854981999987</c:v>
                </c:pt>
                <c:pt idx="7">
                  <c:v>277.92643086199951</c:v>
                </c:pt>
                <c:pt idx="8">
                  <c:v>277.92856274699938</c:v>
                </c:pt>
                <c:pt idx="9">
                  <c:v>277.91219714399955</c:v>
                </c:pt>
                <c:pt idx="10">
                  <c:v>277.89443541799955</c:v>
                </c:pt>
                <c:pt idx="11">
                  <c:v>277.88205527799954</c:v>
                </c:pt>
                <c:pt idx="12">
                  <c:v>277.88990694099954</c:v>
                </c:pt>
                <c:pt idx="13">
                  <c:v>277.86659681399999</c:v>
                </c:pt>
                <c:pt idx="14">
                  <c:v>277.855365312</c:v>
                </c:pt>
                <c:pt idx="15">
                  <c:v>277.8548081900002</c:v>
                </c:pt>
                <c:pt idx="16">
                  <c:v>277.84638301400014</c:v>
                </c:pt>
                <c:pt idx="17">
                  <c:v>277.83319359999996</c:v>
                </c:pt>
                <c:pt idx="18">
                  <c:v>277.82376235499999</c:v>
                </c:pt>
                <c:pt idx="19">
                  <c:v>277.80998423700004</c:v>
                </c:pt>
                <c:pt idx="20">
                  <c:v>277.80080177799999</c:v>
                </c:pt>
                <c:pt idx="21">
                  <c:v>277.79072917599996</c:v>
                </c:pt>
                <c:pt idx="22">
                  <c:v>277.78244057299986</c:v>
                </c:pt>
                <c:pt idx="23">
                  <c:v>277.77332596199938</c:v>
                </c:pt>
                <c:pt idx="24">
                  <c:v>277.76649420099955</c:v>
                </c:pt>
                <c:pt idx="25">
                  <c:v>277.76025172799996</c:v>
                </c:pt>
                <c:pt idx="26">
                  <c:v>277.75776781500002</c:v>
                </c:pt>
                <c:pt idx="27">
                  <c:v>277.75377966099995</c:v>
                </c:pt>
                <c:pt idx="28">
                  <c:v>277.75333577399954</c:v>
                </c:pt>
                <c:pt idx="29">
                  <c:v>277.75353504899937</c:v>
                </c:pt>
                <c:pt idx="30">
                  <c:v>277.75857184699953</c:v>
                </c:pt>
                <c:pt idx="31">
                  <c:v>277.76122095999955</c:v>
                </c:pt>
                <c:pt idx="32">
                  <c:v>277.77112422499954</c:v>
                </c:pt>
                <c:pt idx="33">
                  <c:v>277.7793709419995</c:v>
                </c:pt>
                <c:pt idx="34">
                  <c:v>277.79345788199953</c:v>
                </c:pt>
                <c:pt idx="35">
                  <c:v>277.80878155699986</c:v>
                </c:pt>
                <c:pt idx="36">
                  <c:v>277.82682945599953</c:v>
                </c:pt>
                <c:pt idx="37">
                  <c:v>277.84804849699987</c:v>
                </c:pt>
                <c:pt idx="38">
                  <c:v>277.87411516799955</c:v>
                </c:pt>
                <c:pt idx="39">
                  <c:v>277.902187793</c:v>
                </c:pt>
                <c:pt idx="40">
                  <c:v>277.93504508299952</c:v>
                </c:pt>
                <c:pt idx="41">
                  <c:v>277.96751993599952</c:v>
                </c:pt>
                <c:pt idx="42">
                  <c:v>278.00778197699987</c:v>
                </c:pt>
                <c:pt idx="43">
                  <c:v>278.05119727499954</c:v>
                </c:pt>
                <c:pt idx="44">
                  <c:v>278.09743948499954</c:v>
                </c:pt>
                <c:pt idx="45">
                  <c:v>278.14632555399999</c:v>
                </c:pt>
                <c:pt idx="46">
                  <c:v>278.20353392999954</c:v>
                </c:pt>
                <c:pt idx="47">
                  <c:v>278.26070821799954</c:v>
                </c:pt>
                <c:pt idx="48">
                  <c:v>278.32510914599953</c:v>
                </c:pt>
                <c:pt idx="49">
                  <c:v>278.39246714500001</c:v>
                </c:pt>
                <c:pt idx="50">
                  <c:v>278.46359460999986</c:v>
                </c:pt>
                <c:pt idx="51">
                  <c:v>278.54066459400008</c:v>
                </c:pt>
                <c:pt idx="52">
                  <c:v>278.62243232700001</c:v>
                </c:pt>
                <c:pt idx="53">
                  <c:v>278.70894704699953</c:v>
                </c:pt>
                <c:pt idx="54">
                  <c:v>278.80016589899986</c:v>
                </c:pt>
                <c:pt idx="55">
                  <c:v>278.90067448399986</c:v>
                </c:pt>
                <c:pt idx="56">
                  <c:v>279.00143189699986</c:v>
                </c:pt>
                <c:pt idx="57">
                  <c:v>279.10667694599954</c:v>
                </c:pt>
                <c:pt idx="58">
                  <c:v>279.22261311199986</c:v>
                </c:pt>
                <c:pt idx="59">
                  <c:v>279.34108732300007</c:v>
                </c:pt>
                <c:pt idx="60">
                  <c:v>279.46577413</c:v>
                </c:pt>
                <c:pt idx="61">
                  <c:v>279.59935163900002</c:v>
                </c:pt>
                <c:pt idx="62">
                  <c:v>279.74288325800001</c:v>
                </c:pt>
                <c:pt idx="63">
                  <c:v>279.89790094399996</c:v>
                </c:pt>
                <c:pt idx="64">
                  <c:v>280.07196998999996</c:v>
                </c:pt>
                <c:pt idx="65">
                  <c:v>280.2581984499995</c:v>
                </c:pt>
                <c:pt idx="66">
                  <c:v>280.46355224799925</c:v>
                </c:pt>
                <c:pt idx="67">
                  <c:v>280.68391986999995</c:v>
                </c:pt>
                <c:pt idx="68">
                  <c:v>280.92424368000002</c:v>
                </c:pt>
                <c:pt idx="69">
                  <c:v>281.18054081300005</c:v>
                </c:pt>
                <c:pt idx="70">
                  <c:v>281.45333937099957</c:v>
                </c:pt>
                <c:pt idx="71">
                  <c:v>281.73880542099954</c:v>
                </c:pt>
                <c:pt idx="72">
                  <c:v>282.03687402699995</c:v>
                </c:pt>
                <c:pt idx="73">
                  <c:v>282.30204121300005</c:v>
                </c:pt>
                <c:pt idx="74">
                  <c:v>282.31181064499987</c:v>
                </c:pt>
                <c:pt idx="75">
                  <c:v>282.02994938500001</c:v>
                </c:pt>
                <c:pt idx="76">
                  <c:v>281.45642722199955</c:v>
                </c:pt>
                <c:pt idx="77">
                  <c:v>280.59939548099953</c:v>
                </c:pt>
                <c:pt idx="78">
                  <c:v>279.52507713400001</c:v>
                </c:pt>
                <c:pt idx="79">
                  <c:v>278.22490741899952</c:v>
                </c:pt>
                <c:pt idx="80">
                  <c:v>276.75305061900002</c:v>
                </c:pt>
                <c:pt idx="81">
                  <c:v>275.25173730399996</c:v>
                </c:pt>
                <c:pt idx="82">
                  <c:v>273.81392752099987</c:v>
                </c:pt>
                <c:pt idx="83">
                  <c:v>272.45034119400003</c:v>
                </c:pt>
                <c:pt idx="84">
                  <c:v>271.12693148899996</c:v>
                </c:pt>
                <c:pt idx="85">
                  <c:v>269.82690961699996</c:v>
                </c:pt>
                <c:pt idx="86">
                  <c:v>268.54172878499986</c:v>
                </c:pt>
                <c:pt idx="87">
                  <c:v>267.26600635599954</c:v>
                </c:pt>
                <c:pt idx="88">
                  <c:v>265.98926879799996</c:v>
                </c:pt>
                <c:pt idx="89">
                  <c:v>264.71620973099954</c:v>
                </c:pt>
                <c:pt idx="90">
                  <c:v>263.44394653999996</c:v>
                </c:pt>
                <c:pt idx="91">
                  <c:v>262.16338041400002</c:v>
                </c:pt>
                <c:pt idx="92">
                  <c:v>260.8790801240001</c:v>
                </c:pt>
                <c:pt idx="93">
                  <c:v>259.59305232399987</c:v>
                </c:pt>
                <c:pt idx="94">
                  <c:v>258.29672224399951</c:v>
                </c:pt>
                <c:pt idx="95">
                  <c:v>256.99262241099996</c:v>
                </c:pt>
                <c:pt idx="96">
                  <c:v>255.67942330700001</c:v>
                </c:pt>
                <c:pt idx="97">
                  <c:v>254.356750476</c:v>
                </c:pt>
                <c:pt idx="98">
                  <c:v>253.025345096</c:v>
                </c:pt>
                <c:pt idx="99">
                  <c:v>251.68627219199999</c:v>
                </c:pt>
                <c:pt idx="100">
                  <c:v>250.33837040500003</c:v>
                </c:pt>
                <c:pt idx="101">
                  <c:v>248.98472102099998</c:v>
                </c:pt>
                <c:pt idx="102">
                  <c:v>247.62751741800002</c:v>
                </c:pt>
                <c:pt idx="103">
                  <c:v>246.26359897799998</c:v>
                </c:pt>
                <c:pt idx="104">
                  <c:v>244.88859525800001</c:v>
                </c:pt>
                <c:pt idx="105">
                  <c:v>243.502355956</c:v>
                </c:pt>
                <c:pt idx="106">
                  <c:v>242.10631957000001</c:v>
                </c:pt>
                <c:pt idx="107">
                  <c:v>240.70205458699999</c:v>
                </c:pt>
                <c:pt idx="108">
                  <c:v>239.28172796600001</c:v>
                </c:pt>
                <c:pt idx="109">
                  <c:v>237.85132721000005</c:v>
                </c:pt>
                <c:pt idx="110">
                  <c:v>236.40426638300002</c:v>
                </c:pt>
                <c:pt idx="111">
                  <c:v>234.945009097</c:v>
                </c:pt>
                <c:pt idx="112">
                  <c:v>233.47154523199998</c:v>
                </c:pt>
                <c:pt idx="113">
                  <c:v>231.98334235900003</c:v>
                </c:pt>
                <c:pt idx="114">
                  <c:v>230.48049959300002</c:v>
                </c:pt>
                <c:pt idx="115">
                  <c:v>228.96654142599999</c:v>
                </c:pt>
                <c:pt idx="116">
                  <c:v>227.43512215500002</c:v>
                </c:pt>
                <c:pt idx="117">
                  <c:v>225.89650724700002</c:v>
                </c:pt>
                <c:pt idx="118">
                  <c:v>224.34595627799999</c:v>
                </c:pt>
                <c:pt idx="119">
                  <c:v>222.78906963199998</c:v>
                </c:pt>
                <c:pt idx="120">
                  <c:v>221.22654098999999</c:v>
                </c:pt>
                <c:pt idx="121">
                  <c:v>219.662275677</c:v>
                </c:pt>
                <c:pt idx="122">
                  <c:v>218.09742831900016</c:v>
                </c:pt>
                <c:pt idx="123">
                  <c:v>216.531735889</c:v>
                </c:pt>
                <c:pt idx="124">
                  <c:v>214.96339758400001</c:v>
                </c:pt>
                <c:pt idx="125">
                  <c:v>213.39031092000002</c:v>
                </c:pt>
                <c:pt idx="126">
                  <c:v>211.82019853900002</c:v>
                </c:pt>
                <c:pt idx="127">
                  <c:v>210.24168859499997</c:v>
                </c:pt>
                <c:pt idx="128">
                  <c:v>208.66631360399998</c:v>
                </c:pt>
                <c:pt idx="129">
                  <c:v>207.08276105900001</c:v>
                </c:pt>
                <c:pt idx="130">
                  <c:v>205.50025433399998</c:v>
                </c:pt>
                <c:pt idx="131">
                  <c:v>203.91001605400001</c:v>
                </c:pt>
                <c:pt idx="132">
                  <c:v>202.32193494700005</c:v>
                </c:pt>
                <c:pt idx="133">
                  <c:v>200.726932471</c:v>
                </c:pt>
                <c:pt idx="134">
                  <c:v>199.13404730300002</c:v>
                </c:pt>
                <c:pt idx="135">
                  <c:v>197.53366261499997</c:v>
                </c:pt>
                <c:pt idx="136">
                  <c:v>195.93437197399999</c:v>
                </c:pt>
                <c:pt idx="137">
                  <c:v>194.330622285</c:v>
                </c:pt>
                <c:pt idx="138">
                  <c:v>192.72820712200001</c:v>
                </c:pt>
                <c:pt idx="139">
                  <c:v>191.12381146899997</c:v>
                </c:pt>
                <c:pt idx="140">
                  <c:v>189.51877676299998</c:v>
                </c:pt>
                <c:pt idx="141">
                  <c:v>187.91345849099997</c:v>
                </c:pt>
                <c:pt idx="142">
                  <c:v>186.30888682100002</c:v>
                </c:pt>
                <c:pt idx="143">
                  <c:v>184.70836295999999</c:v>
                </c:pt>
                <c:pt idx="144">
                  <c:v>183.10832335500004</c:v>
                </c:pt>
                <c:pt idx="145">
                  <c:v>181.51256360199997</c:v>
                </c:pt>
                <c:pt idx="146">
                  <c:v>179.92244913200005</c:v>
                </c:pt>
                <c:pt idx="147">
                  <c:v>178.33646815500003</c:v>
                </c:pt>
                <c:pt idx="148">
                  <c:v>176.75963456899996</c:v>
                </c:pt>
                <c:pt idx="149">
                  <c:v>175.19001602099999</c:v>
                </c:pt>
                <c:pt idx="150">
                  <c:v>173.627366239</c:v>
                </c:pt>
                <c:pt idx="151">
                  <c:v>172.07779553799998</c:v>
                </c:pt>
                <c:pt idx="152">
                  <c:v>170.53544263700002</c:v>
                </c:pt>
                <c:pt idx="153">
                  <c:v>169.00364780000001</c:v>
                </c:pt>
                <c:pt idx="154">
                  <c:v>167.48349011900001</c:v>
                </c:pt>
                <c:pt idx="155">
                  <c:v>165.97028285300001</c:v>
                </c:pt>
                <c:pt idx="156">
                  <c:v>164.46861417700001</c:v>
                </c:pt>
                <c:pt idx="157">
                  <c:v>162.97566813399996</c:v>
                </c:pt>
                <c:pt idx="158">
                  <c:v>161.49114939000003</c:v>
                </c:pt>
                <c:pt idx="159">
                  <c:v>160.01659103999998</c:v>
                </c:pt>
                <c:pt idx="160">
                  <c:v>158.55119576999999</c:v>
                </c:pt>
                <c:pt idx="161">
                  <c:v>157.09443707100002</c:v>
                </c:pt>
                <c:pt idx="162">
                  <c:v>155.64798508899997</c:v>
                </c:pt>
                <c:pt idx="163">
                  <c:v>154.20992472299989</c:v>
                </c:pt>
                <c:pt idx="164">
                  <c:v>152.78114037500004</c:v>
                </c:pt>
                <c:pt idx="165">
                  <c:v>151.36241415400002</c:v>
                </c:pt>
                <c:pt idx="166">
                  <c:v>149.95306649</c:v>
                </c:pt>
                <c:pt idx="167">
                  <c:v>148.55170164700002</c:v>
                </c:pt>
                <c:pt idx="168">
                  <c:v>147.15905752699999</c:v>
                </c:pt>
                <c:pt idx="169">
                  <c:v>145.776129908</c:v>
                </c:pt>
                <c:pt idx="170">
                  <c:v>144.40249227300001</c:v>
                </c:pt>
                <c:pt idx="171">
                  <c:v>143.03752672499999</c:v>
                </c:pt>
                <c:pt idx="172">
                  <c:v>141.68199816200001</c:v>
                </c:pt>
                <c:pt idx="173">
                  <c:v>140.33489189399998</c:v>
                </c:pt>
                <c:pt idx="174">
                  <c:v>138.99615056799999</c:v>
                </c:pt>
                <c:pt idx="175">
                  <c:v>137.66822094600002</c:v>
                </c:pt>
                <c:pt idx="176">
                  <c:v>136.34947845500002</c:v>
                </c:pt>
                <c:pt idx="177">
                  <c:v>135.04021436899998</c:v>
                </c:pt>
                <c:pt idx="178">
                  <c:v>133.740032937</c:v>
                </c:pt>
                <c:pt idx="179">
                  <c:v>132.449900305</c:v>
                </c:pt>
                <c:pt idx="180">
                  <c:v>131.169288112</c:v>
                </c:pt>
                <c:pt idx="181">
                  <c:v>129.89865819299999</c:v>
                </c:pt>
                <c:pt idx="182">
                  <c:v>128.63762528599997</c:v>
                </c:pt>
                <c:pt idx="183">
                  <c:v>127.38630826799999</c:v>
                </c:pt>
                <c:pt idx="184">
                  <c:v>126.14491736400001</c:v>
                </c:pt>
                <c:pt idx="185">
                  <c:v>124.91336700900001</c:v>
                </c:pt>
                <c:pt idx="186">
                  <c:v>123.69176420100001</c:v>
                </c:pt>
                <c:pt idx="187">
                  <c:v>122.48013678900001</c:v>
                </c:pt>
                <c:pt idx="188">
                  <c:v>121.27870049999999</c:v>
                </c:pt>
                <c:pt idx="189">
                  <c:v>120.087404734</c:v>
                </c:pt>
                <c:pt idx="190">
                  <c:v>118.90635998300002</c:v>
                </c:pt>
                <c:pt idx="191">
                  <c:v>117.735591121</c:v>
                </c:pt>
                <c:pt idx="192">
                  <c:v>116.57518407699999</c:v>
                </c:pt>
                <c:pt idx="193">
                  <c:v>115.42522767400001</c:v>
                </c:pt>
                <c:pt idx="194">
                  <c:v>114.28577080799998</c:v>
                </c:pt>
                <c:pt idx="195">
                  <c:v>113.15695136199999</c:v>
                </c:pt>
                <c:pt idx="196">
                  <c:v>112.03878038799999</c:v>
                </c:pt>
                <c:pt idx="197">
                  <c:v>110.93128328000003</c:v>
                </c:pt>
                <c:pt idx="198">
                  <c:v>109.83445208800001</c:v>
                </c:pt>
                <c:pt idx="199">
                  <c:v>108.74829664400002</c:v>
                </c:pt>
                <c:pt idx="200">
                  <c:v>107.67278050799997</c:v>
                </c:pt>
                <c:pt idx="201">
                  <c:v>106.60784012999999</c:v>
                </c:pt>
                <c:pt idx="202">
                  <c:v>105.55339610799999</c:v>
                </c:pt>
                <c:pt idx="203">
                  <c:v>104.509390741</c:v>
                </c:pt>
                <c:pt idx="204">
                  <c:v>103.47577380199998</c:v>
                </c:pt>
                <c:pt idx="205">
                  <c:v>102.45249855499999</c:v>
                </c:pt>
                <c:pt idx="206">
                  <c:v>101.43951148200001</c:v>
                </c:pt>
                <c:pt idx="207">
                  <c:v>100.436728824</c:v>
                </c:pt>
                <c:pt idx="208">
                  <c:v>99.444087332499876</c:v>
                </c:pt>
                <c:pt idx="209">
                  <c:v>98.46150771329998</c:v>
                </c:pt>
                <c:pt idx="210">
                  <c:v>97.488902546799892</c:v>
                </c:pt>
                <c:pt idx="211">
                  <c:v>96.526160695499982</c:v>
                </c:pt>
                <c:pt idx="212">
                  <c:v>95.573170933299892</c:v>
                </c:pt>
                <c:pt idx="213">
                  <c:v>94.629832032699753</c:v>
                </c:pt>
                <c:pt idx="214">
                  <c:v>93.69605541</c:v>
                </c:pt>
                <c:pt idx="215">
                  <c:v>92.771750397699876</c:v>
                </c:pt>
                <c:pt idx="216">
                  <c:v>91.856866219099928</c:v>
                </c:pt>
                <c:pt idx="217">
                  <c:v>90.951266594600014</c:v>
                </c:pt>
                <c:pt idx="218">
                  <c:v>90.054899462400002</c:v>
                </c:pt>
                <c:pt idx="219">
                  <c:v>89.167675571499927</c:v>
                </c:pt>
                <c:pt idx="220">
                  <c:v>88.289470659700001</c:v>
                </c:pt>
                <c:pt idx="221">
                  <c:v>87.420220423700016</c:v>
                </c:pt>
                <c:pt idx="222">
                  <c:v>86.55980654739993</c:v>
                </c:pt>
                <c:pt idx="223">
                  <c:v>85.708130026499873</c:v>
                </c:pt>
                <c:pt idx="224">
                  <c:v>84.865093173599874</c:v>
                </c:pt>
                <c:pt idx="225">
                  <c:v>84.030636698699979</c:v>
                </c:pt>
                <c:pt idx="226">
                  <c:v>83.204637744500005</c:v>
                </c:pt>
                <c:pt idx="227">
                  <c:v>82.387004331200004</c:v>
                </c:pt>
                <c:pt idx="228">
                  <c:v>81.577660336099896</c:v>
                </c:pt>
                <c:pt idx="229">
                  <c:v>80.776526949400008</c:v>
                </c:pt>
                <c:pt idx="230">
                  <c:v>79.983503868800014</c:v>
                </c:pt>
                <c:pt idx="231">
                  <c:v>79.198520881500002</c:v>
                </c:pt>
                <c:pt idx="232">
                  <c:v>78.421493138900004</c:v>
                </c:pt>
                <c:pt idx="233">
                  <c:v>77.65232948729998</c:v>
                </c:pt>
                <c:pt idx="234">
                  <c:v>76.890951380600001</c:v>
                </c:pt>
                <c:pt idx="235">
                  <c:v>76.1372700477</c:v>
                </c:pt>
                <c:pt idx="236">
                  <c:v>75.391210412999982</c:v>
                </c:pt>
                <c:pt idx="237">
                  <c:v>74.652686912499817</c:v>
                </c:pt>
                <c:pt idx="238">
                  <c:v>73.92160993669998</c:v>
                </c:pt>
                <c:pt idx="239">
                  <c:v>73.197917163</c:v>
                </c:pt>
                <c:pt idx="240">
                  <c:v>72.481509101900016</c:v>
                </c:pt>
                <c:pt idx="241">
                  <c:v>71.772319070199927</c:v>
                </c:pt>
                <c:pt idx="242">
                  <c:v>71.070265336999896</c:v>
                </c:pt>
                <c:pt idx="243">
                  <c:v>70.375276214899856</c:v>
                </c:pt>
                <c:pt idx="244">
                  <c:v>69.687190393699893</c:v>
                </c:pt>
                <c:pt idx="245">
                  <c:v>69.005945326299894</c:v>
                </c:pt>
                <c:pt idx="246">
                  <c:v>68.331488101499872</c:v>
                </c:pt>
                <c:pt idx="247">
                  <c:v>67.663761084599912</c:v>
                </c:pt>
                <c:pt idx="248">
                  <c:v>67.002696910499893</c:v>
                </c:pt>
                <c:pt idx="249">
                  <c:v>66.3482330824</c:v>
                </c:pt>
                <c:pt idx="250">
                  <c:v>65.700301862499856</c:v>
                </c:pt>
                <c:pt idx="251">
                  <c:v>65.058759779100001</c:v>
                </c:pt>
                <c:pt idx="252">
                  <c:v>64.423471582099893</c:v>
                </c:pt>
                <c:pt idx="253">
                  <c:v>63.794420337700004</c:v>
                </c:pt>
                <c:pt idx="254">
                  <c:v>63.171569793199993</c:v>
                </c:pt>
                <c:pt idx="255">
                  <c:v>62.554870474499985</c:v>
                </c:pt>
                <c:pt idx="256">
                  <c:v>61.944275437799988</c:v>
                </c:pt>
                <c:pt idx="257">
                  <c:v>61.339729993299997</c:v>
                </c:pt>
                <c:pt idx="258">
                  <c:v>60.741177398000005</c:v>
                </c:pt>
                <c:pt idx="259">
                  <c:v>60.148462644300004</c:v>
                </c:pt>
                <c:pt idx="260">
                  <c:v>59.561478775799998</c:v>
                </c:pt>
                <c:pt idx="261">
                  <c:v>58.980216717099999</c:v>
                </c:pt>
                <c:pt idx="262">
                  <c:v>58.404645713299949</c:v>
                </c:pt>
                <c:pt idx="263">
                  <c:v>57.834726290900001</c:v>
                </c:pt>
                <c:pt idx="264">
                  <c:v>57.270411772000003</c:v>
                </c:pt>
                <c:pt idx="265">
                  <c:v>56.711656988800001</c:v>
                </c:pt>
                <c:pt idx="266">
                  <c:v>56.158413046100009</c:v>
                </c:pt>
                <c:pt idx="267">
                  <c:v>55.6106332317</c:v>
                </c:pt>
                <c:pt idx="268">
                  <c:v>55.068284999799999</c:v>
                </c:pt>
                <c:pt idx="269">
                  <c:v>54.53131280480001</c:v>
                </c:pt>
                <c:pt idx="270">
                  <c:v>53.9996651959</c:v>
                </c:pt>
                <c:pt idx="271">
                  <c:v>53.473288489899986</c:v>
                </c:pt>
                <c:pt idx="272">
                  <c:v>52.952130948800011</c:v>
                </c:pt>
                <c:pt idx="273">
                  <c:v>52.436143772999998</c:v>
                </c:pt>
                <c:pt idx="274">
                  <c:v>51.925274500199997</c:v>
                </c:pt>
                <c:pt idx="275">
                  <c:v>51.419473143899999</c:v>
                </c:pt>
                <c:pt idx="276">
                  <c:v>50.918690081899996</c:v>
                </c:pt>
                <c:pt idx="277">
                  <c:v>50.422700478800003</c:v>
                </c:pt>
                <c:pt idx="278">
                  <c:v>49.931351782199997</c:v>
                </c:pt>
                <c:pt idx="279">
                  <c:v>49.444683256999987</c:v>
                </c:pt>
                <c:pt idx="280">
                  <c:v>48.962694172399999</c:v>
                </c:pt>
                <c:pt idx="281">
                  <c:v>48.485365084000001</c:v>
                </c:pt>
                <c:pt idx="282">
                  <c:v>48.012669174699987</c:v>
                </c:pt>
                <c:pt idx="283">
                  <c:v>47.544574737299996</c:v>
                </c:pt>
                <c:pt idx="284">
                  <c:v>47.081047147999996</c:v>
                </c:pt>
                <c:pt idx="285">
                  <c:v>46.622048606200003</c:v>
                </c:pt>
                <c:pt idx="286">
                  <c:v>46.167541337500005</c:v>
                </c:pt>
                <c:pt idx="287">
                  <c:v>45.717485802799999</c:v>
                </c:pt>
                <c:pt idx="288">
                  <c:v>45.2718429886</c:v>
                </c:pt>
                <c:pt idx="289">
                  <c:v>44.830575941700005</c:v>
                </c:pt>
                <c:pt idx="290">
                  <c:v>44.393644149299988</c:v>
                </c:pt>
                <c:pt idx="291">
                  <c:v>43.961008695699988</c:v>
                </c:pt>
                <c:pt idx="292">
                  <c:v>43.53263253090001</c:v>
                </c:pt>
                <c:pt idx="293">
                  <c:v>43.108475497800001</c:v>
                </c:pt>
                <c:pt idx="294">
                  <c:v>42.688498463499997</c:v>
                </c:pt>
                <c:pt idx="295">
                  <c:v>42.272664069799987</c:v>
                </c:pt>
                <c:pt idx="296">
                  <c:v>41.860931763199993</c:v>
                </c:pt>
                <c:pt idx="297">
                  <c:v>41.453261883199986</c:v>
                </c:pt>
                <c:pt idx="298">
                  <c:v>41.049616293</c:v>
                </c:pt>
                <c:pt idx="299">
                  <c:v>40.649701043299999</c:v>
                </c:pt>
                <c:pt idx="300">
                  <c:v>40.253494592199992</c:v>
                </c:pt>
                <c:pt idx="301">
                  <c:v>39.861027876199991</c:v>
                </c:pt>
                <c:pt idx="302">
                  <c:v>39.472299240100007</c:v>
                </c:pt>
                <c:pt idx="303">
                  <c:v>39.08729907819999</c:v>
                </c:pt>
                <c:pt idx="304">
                  <c:v>38.706002018800007</c:v>
                </c:pt>
                <c:pt idx="305">
                  <c:v>38.328383197699999</c:v>
                </c:pt>
                <c:pt idx="306">
                  <c:v>37.954419728999994</c:v>
                </c:pt>
                <c:pt idx="307">
                  <c:v>37.584086222699987</c:v>
                </c:pt>
                <c:pt idx="308">
                  <c:v>37.2173554297</c:v>
                </c:pt>
                <c:pt idx="309">
                  <c:v>36.854198327500001</c:v>
                </c:pt>
                <c:pt idx="310">
                  <c:v>36.494590089900001</c:v>
                </c:pt>
                <c:pt idx="311">
                  <c:v>36.138496501799999</c:v>
                </c:pt>
                <c:pt idx="312">
                  <c:v>35.785886437599991</c:v>
                </c:pt>
                <c:pt idx="313">
                  <c:v>35.436738183000003</c:v>
                </c:pt>
                <c:pt idx="314">
                  <c:v>35.091023815100002</c:v>
                </c:pt>
                <c:pt idx="315">
                  <c:v>34.748710135100012</c:v>
                </c:pt>
                <c:pt idx="316">
                  <c:v>34.409767215499997</c:v>
                </c:pt>
                <c:pt idx="317">
                  <c:v>34.07416435359999</c:v>
                </c:pt>
                <c:pt idx="318">
                  <c:v>33.741866540499998</c:v>
                </c:pt>
                <c:pt idx="319">
                  <c:v>33.412843050299948</c:v>
                </c:pt>
                <c:pt idx="320">
                  <c:v>33.087065490699949</c:v>
                </c:pt>
                <c:pt idx="321">
                  <c:v>32.764508138900013</c:v>
                </c:pt>
                <c:pt idx="322">
                  <c:v>32.445133129000013</c:v>
                </c:pt>
                <c:pt idx="323">
                  <c:v>32.128910275900012</c:v>
                </c:pt>
                <c:pt idx="324">
                  <c:v>31.815811167000007</c:v>
                </c:pt>
                <c:pt idx="325">
                  <c:v>31.505803135099999</c:v>
                </c:pt>
                <c:pt idx="326">
                  <c:v>31.198626511999997</c:v>
                </c:pt>
                <c:pt idx="327">
                  <c:v>30.894144563299999</c:v>
                </c:pt>
                <c:pt idx="328">
                  <c:v>30.592433577299953</c:v>
                </c:pt>
                <c:pt idx="329">
                  <c:v>30.293513423299999</c:v>
                </c:pt>
                <c:pt idx="330">
                  <c:v>29.997392561899996</c:v>
                </c:pt>
                <c:pt idx="331">
                  <c:v>29.7040660491</c:v>
                </c:pt>
                <c:pt idx="332">
                  <c:v>29.413519996799998</c:v>
                </c:pt>
                <c:pt idx="333">
                  <c:v>29.125735086499997</c:v>
                </c:pt>
                <c:pt idx="334">
                  <c:v>28.840700886199997</c:v>
                </c:pt>
                <c:pt idx="335">
                  <c:v>28.558395299600001</c:v>
                </c:pt>
                <c:pt idx="336">
                  <c:v>28.278794761099999</c:v>
                </c:pt>
                <c:pt idx="337">
                  <c:v>28.001880413600006</c:v>
                </c:pt>
                <c:pt idx="338">
                  <c:v>27.727630648599998</c:v>
                </c:pt>
                <c:pt idx="339">
                  <c:v>27.456022640699995</c:v>
                </c:pt>
                <c:pt idx="340">
                  <c:v>27.187034224600001</c:v>
                </c:pt>
                <c:pt idx="341">
                  <c:v>26.920642911599963</c:v>
                </c:pt>
                <c:pt idx="342">
                  <c:v>26.656825725300006</c:v>
                </c:pt>
                <c:pt idx="343">
                  <c:v>26.395563900999999</c:v>
                </c:pt>
                <c:pt idx="344">
                  <c:v>26.1367522197</c:v>
                </c:pt>
                <c:pt idx="345">
                  <c:v>25.880370799000001</c:v>
                </c:pt>
                <c:pt idx="346">
                  <c:v>25.626418665200003</c:v>
                </c:pt>
                <c:pt idx="347">
                  <c:v>25.374880581400003</c:v>
                </c:pt>
                <c:pt idx="348">
                  <c:v>25.125743280599952</c:v>
                </c:pt>
                <c:pt idx="349">
                  <c:v>24.8789939451</c:v>
                </c:pt>
                <c:pt idx="350">
                  <c:v>24.634612925700001</c:v>
                </c:pt>
                <c:pt idx="351">
                  <c:v>24.392580570099977</c:v>
                </c:pt>
                <c:pt idx="352">
                  <c:v>24.152879919100002</c:v>
                </c:pt>
                <c:pt idx="353">
                  <c:v>23.9154904116</c:v>
                </c:pt>
                <c:pt idx="354">
                  <c:v>23.680395177400001</c:v>
                </c:pt>
                <c:pt idx="355">
                  <c:v>23.447574638099997</c:v>
                </c:pt>
                <c:pt idx="356">
                  <c:v>23.217008727600007</c:v>
                </c:pt>
                <c:pt idx="357">
                  <c:v>22.988390925899996</c:v>
                </c:pt>
                <c:pt idx="358">
                  <c:v>22.761783162499999</c:v>
                </c:pt>
                <c:pt idx="359">
                  <c:v>22.537220270999999</c:v>
                </c:pt>
                <c:pt idx="360">
                  <c:v>22.314715905000003</c:v>
                </c:pt>
                <c:pt idx="361">
                  <c:v>22.094272899099998</c:v>
                </c:pt>
                <c:pt idx="362">
                  <c:v>21.875886340299999</c:v>
                </c:pt>
                <c:pt idx="363">
                  <c:v>21.659550822400004</c:v>
                </c:pt>
                <c:pt idx="364">
                  <c:v>21.445258873799997</c:v>
                </c:pt>
                <c:pt idx="365">
                  <c:v>21.2329958336</c:v>
                </c:pt>
                <c:pt idx="366">
                  <c:v>21.022397275299976</c:v>
                </c:pt>
                <c:pt idx="367">
                  <c:v>20.813296466900002</c:v>
                </c:pt>
                <c:pt idx="368">
                  <c:v>20.605825404500003</c:v>
                </c:pt>
                <c:pt idx="369">
                  <c:v>20.400058519200012</c:v>
                </c:pt>
                <c:pt idx="370">
                  <c:v>20.196032541299996</c:v>
                </c:pt>
                <c:pt idx="371">
                  <c:v>19.993770273399953</c:v>
                </c:pt>
                <c:pt idx="372">
                  <c:v>19.793285077499988</c:v>
                </c:pt>
                <c:pt idx="373">
                  <c:v>19.594584429400005</c:v>
                </c:pt>
                <c:pt idx="374">
                  <c:v>19.397671725200006</c:v>
                </c:pt>
                <c:pt idx="375">
                  <c:v>19.202548255499977</c:v>
                </c:pt>
                <c:pt idx="376">
                  <c:v>19.009450151500001</c:v>
                </c:pt>
                <c:pt idx="377">
                  <c:v>18.818467607700001</c:v>
                </c:pt>
                <c:pt idx="378">
                  <c:v>18.629499675799998</c:v>
                </c:pt>
                <c:pt idx="379">
                  <c:v>18.442477628899997</c:v>
                </c:pt>
                <c:pt idx="380">
                  <c:v>18.257361712500003</c:v>
                </c:pt>
                <c:pt idx="381">
                  <c:v>18.074118044400002</c:v>
                </c:pt>
                <c:pt idx="382">
                  <c:v>17.892725340599977</c:v>
                </c:pt>
                <c:pt idx="383">
                  <c:v>17.7131635412</c:v>
                </c:pt>
                <c:pt idx="384">
                  <c:v>17.535503394899997</c:v>
                </c:pt>
                <c:pt idx="385">
                  <c:v>17.359908669300005</c:v>
                </c:pt>
                <c:pt idx="386">
                  <c:v>17.1862653823</c:v>
                </c:pt>
                <c:pt idx="387">
                  <c:v>17.014507990199988</c:v>
                </c:pt>
                <c:pt idx="388">
                  <c:v>16.844589329200012</c:v>
                </c:pt>
                <c:pt idx="389">
                  <c:v>16.676471991000003</c:v>
                </c:pt>
                <c:pt idx="390">
                  <c:v>16.510124123300002</c:v>
                </c:pt>
                <c:pt idx="391">
                  <c:v>16.3455181886</c:v>
                </c:pt>
                <c:pt idx="392">
                  <c:v>16.182626934499975</c:v>
                </c:pt>
                <c:pt idx="393">
                  <c:v>16.021484924100001</c:v>
                </c:pt>
                <c:pt idx="394">
                  <c:v>15.862377270000001</c:v>
                </c:pt>
                <c:pt idx="395">
                  <c:v>15.705148556800001</c:v>
                </c:pt>
                <c:pt idx="396">
                  <c:v>15.549719187099999</c:v>
                </c:pt>
                <c:pt idx="397">
                  <c:v>15.396030927900002</c:v>
                </c:pt>
                <c:pt idx="398">
                  <c:v>15.244044714699999</c:v>
                </c:pt>
                <c:pt idx="399">
                  <c:v>15.093720402299999</c:v>
                </c:pt>
                <c:pt idx="400">
                  <c:v>14.945026332000001</c:v>
                </c:pt>
                <c:pt idx="401">
                  <c:v>14.7979326666</c:v>
                </c:pt>
                <c:pt idx="402">
                  <c:v>14.652413886500002</c:v>
                </c:pt>
                <c:pt idx="403">
                  <c:v>14.508444753400001</c:v>
                </c:pt>
                <c:pt idx="404">
                  <c:v>14.366051565500001</c:v>
                </c:pt>
                <c:pt idx="405">
                  <c:v>14.2252179364</c:v>
                </c:pt>
                <c:pt idx="406">
                  <c:v>14.085907733400001</c:v>
                </c:pt>
                <c:pt idx="407">
                  <c:v>13.948099233800001</c:v>
                </c:pt>
                <c:pt idx="408">
                  <c:v>13.811766413000001</c:v>
                </c:pt>
                <c:pt idx="409">
                  <c:v>13.676881516700002</c:v>
                </c:pt>
                <c:pt idx="410">
                  <c:v>13.543424393</c:v>
                </c:pt>
                <c:pt idx="411">
                  <c:v>13.411379136399999</c:v>
                </c:pt>
                <c:pt idx="412">
                  <c:v>13.280842445699999</c:v>
                </c:pt>
                <c:pt idx="413">
                  <c:v>13.1517488209</c:v>
                </c:pt>
                <c:pt idx="414">
                  <c:v>13.024058400899998</c:v>
                </c:pt>
                <c:pt idx="415">
                  <c:v>12.897741075800001</c:v>
                </c:pt>
                <c:pt idx="416">
                  <c:v>12.7727718302</c:v>
                </c:pt>
                <c:pt idx="417">
                  <c:v>12.649127421099998</c:v>
                </c:pt>
                <c:pt idx="418">
                  <c:v>12.526786628600002</c:v>
                </c:pt>
                <c:pt idx="419">
                  <c:v>12.405729794400001</c:v>
                </c:pt>
                <c:pt idx="420">
                  <c:v>12.285944202500001</c:v>
                </c:pt>
                <c:pt idx="421">
                  <c:v>12.167422131</c:v>
                </c:pt>
                <c:pt idx="422">
                  <c:v>12.050148221200001</c:v>
                </c:pt>
                <c:pt idx="423">
                  <c:v>11.934102106399999</c:v>
                </c:pt>
                <c:pt idx="424">
                  <c:v>11.819264230000002</c:v>
                </c:pt>
                <c:pt idx="425">
                  <c:v>11.705616793300001</c:v>
                </c:pt>
                <c:pt idx="426">
                  <c:v>11.593143878000001</c:v>
                </c:pt>
                <c:pt idx="427">
                  <c:v>11.481829973</c:v>
                </c:pt>
                <c:pt idx="428">
                  <c:v>11.371659602500001</c:v>
                </c:pt>
                <c:pt idx="429">
                  <c:v>11.262617854000002</c:v>
                </c:pt>
                <c:pt idx="430">
                  <c:v>11.154687860300001</c:v>
                </c:pt>
                <c:pt idx="431">
                  <c:v>11.047849550600001</c:v>
                </c:pt>
                <c:pt idx="432">
                  <c:v>10.942094812400002</c:v>
                </c:pt>
                <c:pt idx="433">
                  <c:v>10.837431717600001</c:v>
                </c:pt>
                <c:pt idx="434">
                  <c:v>10.733875374999998</c:v>
                </c:pt>
                <c:pt idx="435">
                  <c:v>10.631395281699998</c:v>
                </c:pt>
                <c:pt idx="436">
                  <c:v>10.529971944499998</c:v>
                </c:pt>
                <c:pt idx="437">
                  <c:v>10.429589198900002</c:v>
                </c:pt>
                <c:pt idx="438">
                  <c:v>10.3302311358</c:v>
                </c:pt>
                <c:pt idx="439">
                  <c:v>10.231882001799999</c:v>
                </c:pt>
                <c:pt idx="440">
                  <c:v>10.134535514600001</c:v>
                </c:pt>
                <c:pt idx="441">
                  <c:v>10.0381843275</c:v>
                </c:pt>
                <c:pt idx="442">
                  <c:v>9.9428110265599994</c:v>
                </c:pt>
                <c:pt idx="443">
                  <c:v>9.8484005970700004</c:v>
                </c:pt>
                <c:pt idx="444">
                  <c:v>9.75494015654</c:v>
                </c:pt>
                <c:pt idx="445">
                  <c:v>9.662416354580003</c:v>
                </c:pt>
                <c:pt idx="446">
                  <c:v>9.5708169818600002</c:v>
                </c:pt>
                <c:pt idx="447">
                  <c:v>9.480130015670003</c:v>
                </c:pt>
                <c:pt idx="448">
                  <c:v>9.3903304928400004</c:v>
                </c:pt>
                <c:pt idx="449">
                  <c:v>9.3013983828099978</c:v>
                </c:pt>
                <c:pt idx="450">
                  <c:v>9.2133299536999989</c:v>
                </c:pt>
                <c:pt idx="451">
                  <c:v>9.1261184128499977</c:v>
                </c:pt>
                <c:pt idx="452">
                  <c:v>9.0397554862599989</c:v>
                </c:pt>
                <c:pt idx="453">
                  <c:v>8.9542323247200013</c:v>
                </c:pt>
                <c:pt idx="454">
                  <c:v>8.8695401612100007</c:v>
                </c:pt>
                <c:pt idx="455">
                  <c:v>8.7856882321800018</c:v>
                </c:pt>
                <c:pt idx="456">
                  <c:v>8.7027327099500003</c:v>
                </c:pt>
                <c:pt idx="457">
                  <c:v>8.6206328328700028</c:v>
                </c:pt>
                <c:pt idx="458">
                  <c:v>8.5393671052299975</c:v>
                </c:pt>
                <c:pt idx="459">
                  <c:v>8.4589178551500002</c:v>
                </c:pt>
                <c:pt idx="460">
                  <c:v>8.3792712440800017</c:v>
                </c:pt>
                <c:pt idx="461">
                  <c:v>8.3004153904200013</c:v>
                </c:pt>
                <c:pt idx="462">
                  <c:v>8.2223390538100034</c:v>
                </c:pt>
                <c:pt idx="463">
                  <c:v>8.1450264615199988</c:v>
                </c:pt>
                <c:pt idx="464">
                  <c:v>8.0684599166200019</c:v>
                </c:pt>
                <c:pt idx="465">
                  <c:v>7.9926338462899951</c:v>
                </c:pt>
                <c:pt idx="466">
                  <c:v>7.9175408183099938</c:v>
                </c:pt>
                <c:pt idx="467">
                  <c:v>7.8431714805900006</c:v>
                </c:pt>
                <c:pt idx="468">
                  <c:v>7.7695177218699953</c:v>
                </c:pt>
                <c:pt idx="469">
                  <c:v>7.6965722243399952</c:v>
                </c:pt>
                <c:pt idx="470">
                  <c:v>7.624327603809995</c:v>
                </c:pt>
                <c:pt idx="471">
                  <c:v>7.5527765188899938</c:v>
                </c:pt>
                <c:pt idx="472">
                  <c:v>7.481910783660001</c:v>
                </c:pt>
                <c:pt idx="473">
                  <c:v>7.4117213603300005</c:v>
                </c:pt>
                <c:pt idx="474">
                  <c:v>7.3422015107299954</c:v>
                </c:pt>
                <c:pt idx="475">
                  <c:v>7.2733444374200005</c:v>
                </c:pt>
                <c:pt idx="476">
                  <c:v>7.2051431048000012</c:v>
                </c:pt>
                <c:pt idx="477">
                  <c:v>7.1375906475999908</c:v>
                </c:pt>
                <c:pt idx="478">
                  <c:v>7.0706799943800016</c:v>
                </c:pt>
                <c:pt idx="479">
                  <c:v>7.0044029141899955</c:v>
                </c:pt>
                <c:pt idx="480">
                  <c:v>6.9387511551700012</c:v>
                </c:pt>
                <c:pt idx="481">
                  <c:v>6.8737194388100002</c:v>
                </c:pt>
                <c:pt idx="482">
                  <c:v>6.8093017652700008</c:v>
                </c:pt>
                <c:pt idx="483">
                  <c:v>6.7454921555600009</c:v>
                </c:pt>
                <c:pt idx="484">
                  <c:v>6.682284355359994</c:v>
                </c:pt>
                <c:pt idx="485">
                  <c:v>6.6196729587699954</c:v>
                </c:pt>
                <c:pt idx="486">
                  <c:v>6.557651563199995</c:v>
                </c:pt>
                <c:pt idx="487">
                  <c:v>6.4962147019800005</c:v>
                </c:pt>
                <c:pt idx="488">
                  <c:v>6.4353564177500004</c:v>
                </c:pt>
                <c:pt idx="489">
                  <c:v>6.3750706049700003</c:v>
                </c:pt>
                <c:pt idx="490">
                  <c:v>6.3153513978299953</c:v>
                </c:pt>
                <c:pt idx="491">
                  <c:v>6.2561925757100001</c:v>
                </c:pt>
                <c:pt idx="492">
                  <c:v>6.1975883632599906</c:v>
                </c:pt>
                <c:pt idx="493">
                  <c:v>6.1395335308099952</c:v>
                </c:pt>
                <c:pt idx="494">
                  <c:v>6.0820228331299955</c:v>
                </c:pt>
                <c:pt idx="495">
                  <c:v>6.0250508367099895</c:v>
                </c:pt>
                <c:pt idx="496">
                  <c:v>5.9686122615599952</c:v>
                </c:pt>
                <c:pt idx="497">
                  <c:v>5.9127019038100004</c:v>
                </c:pt>
                <c:pt idx="498">
                  <c:v>5.8573144081999908</c:v>
                </c:pt>
                <c:pt idx="499">
                  <c:v>5.8024440489199938</c:v>
                </c:pt>
                <c:pt idx="500">
                  <c:v>5.7480857200999953</c:v>
                </c:pt>
                <c:pt idx="501">
                  <c:v>5.6942345049399909</c:v>
                </c:pt>
                <c:pt idx="502">
                  <c:v>5.6408858388999894</c:v>
                </c:pt>
                <c:pt idx="503">
                  <c:v>5.5880349048199953</c:v>
                </c:pt>
                <c:pt idx="504">
                  <c:v>5.5356769697399955</c:v>
                </c:pt>
                <c:pt idx="505">
                  <c:v>5.4838073076000002</c:v>
                </c:pt>
                <c:pt idx="506">
                  <c:v>5.4324213943200013</c:v>
                </c:pt>
                <c:pt idx="507">
                  <c:v>5.3815143051499952</c:v>
                </c:pt>
                <c:pt idx="508">
                  <c:v>5.3310816854000009</c:v>
                </c:pt>
                <c:pt idx="509">
                  <c:v>5.2811191264000001</c:v>
                </c:pt>
                <c:pt idx="510">
                  <c:v>5.2316051691600007</c:v>
                </c:pt>
                <c:pt idx="511">
                  <c:v>5.1825354024399939</c:v>
                </c:pt>
                <c:pt idx="512">
                  <c:v>5.1339104303399949</c:v>
                </c:pt>
                <c:pt idx="513">
                  <c:v>5.0857281442100009</c:v>
                </c:pt>
                <c:pt idx="514">
                  <c:v>5.0379860576299906</c:v>
                </c:pt>
                <c:pt idx="515">
                  <c:v>4.9906800463899952</c:v>
                </c:pt>
                <c:pt idx="516">
                  <c:v>4.9438066961200002</c:v>
                </c:pt>
                <c:pt idx="517">
                  <c:v>4.8973627940500011</c:v>
                </c:pt>
                <c:pt idx="518">
                  <c:v>4.8513450161499954</c:v>
                </c:pt>
                <c:pt idx="519">
                  <c:v>4.8057487538000006</c:v>
                </c:pt>
                <c:pt idx="520">
                  <c:v>4.76057040247</c:v>
                </c:pt>
                <c:pt idx="521">
                  <c:v>4.7158069390999939</c:v>
                </c:pt>
                <c:pt idx="522">
                  <c:v>4.6714550016600001</c:v>
                </c:pt>
                <c:pt idx="523">
                  <c:v>4.6275109512399863</c:v>
                </c:pt>
                <c:pt idx="524">
                  <c:v>4.58397139702</c:v>
                </c:pt>
                <c:pt idx="525">
                  <c:v>4.540832852319995</c:v>
                </c:pt>
                <c:pt idx="526">
                  <c:v>4.49809183118</c:v>
                </c:pt>
                <c:pt idx="527">
                  <c:v>4.4557448631799952</c:v>
                </c:pt>
                <c:pt idx="528">
                  <c:v>4.4137884539100005</c:v>
                </c:pt>
                <c:pt idx="529">
                  <c:v>4.3722191428100006</c:v>
                </c:pt>
                <c:pt idx="530">
                  <c:v>4.3310335220200002</c:v>
                </c:pt>
                <c:pt idx="531">
                  <c:v>4.2902272542400004</c:v>
                </c:pt>
                <c:pt idx="532">
                  <c:v>4.2498004175400004</c:v>
                </c:pt>
                <c:pt idx="533">
                  <c:v>4.2097451297400008</c:v>
                </c:pt>
                <c:pt idx="534">
                  <c:v>4.1700584523700002</c:v>
                </c:pt>
                <c:pt idx="535">
                  <c:v>4.1307412648600002</c:v>
                </c:pt>
                <c:pt idx="536">
                  <c:v>4.0917815548399954</c:v>
                </c:pt>
                <c:pt idx="537">
                  <c:v>4.0531742702299907</c:v>
                </c:pt>
                <c:pt idx="538">
                  <c:v>4.0149195059899938</c:v>
                </c:pt>
                <c:pt idx="539">
                  <c:v>3.9770156773799998</c:v>
                </c:pt>
                <c:pt idx="540">
                  <c:v>3.9394594772299976</c:v>
                </c:pt>
                <c:pt idx="541">
                  <c:v>3.9022474817499986</c:v>
                </c:pt>
                <c:pt idx="542">
                  <c:v>3.8653777498400004</c:v>
                </c:pt>
                <c:pt idx="543">
                  <c:v>3.8288468298699976</c:v>
                </c:pt>
                <c:pt idx="544">
                  <c:v>3.7926531731699966</c:v>
                </c:pt>
                <c:pt idx="545">
                  <c:v>3.7567923594899999</c:v>
                </c:pt>
                <c:pt idx="546">
                  <c:v>3.7212627848299999</c:v>
                </c:pt>
                <c:pt idx="547">
                  <c:v>3.6860601385299998</c:v>
                </c:pt>
                <c:pt idx="548">
                  <c:v>3.6511832646400002</c:v>
                </c:pt>
                <c:pt idx="549">
                  <c:v>3.6166290832399977</c:v>
                </c:pt>
                <c:pt idx="550">
                  <c:v>3.5823922003100002</c:v>
                </c:pt>
                <c:pt idx="551">
                  <c:v>3.5484752850699999</c:v>
                </c:pt>
                <c:pt idx="552">
                  <c:v>3.5148688654499995</c:v>
                </c:pt>
                <c:pt idx="553">
                  <c:v>3.4815754795299996</c:v>
                </c:pt>
                <c:pt idx="554">
                  <c:v>3.4485912177300007</c:v>
                </c:pt>
                <c:pt idx="555">
                  <c:v>3.4159108742399997</c:v>
                </c:pt>
                <c:pt idx="556">
                  <c:v>3.3835347505300009</c:v>
                </c:pt>
                <c:pt idx="557">
                  <c:v>3.3514592664199996</c:v>
                </c:pt>
                <c:pt idx="558">
                  <c:v>3.3196807234899977</c:v>
                </c:pt>
                <c:pt idx="559">
                  <c:v>3.2881970150900006</c:v>
                </c:pt>
                <c:pt idx="560">
                  <c:v>3.2570070733900001</c:v>
                </c:pt>
                <c:pt idx="561">
                  <c:v>3.22610651366</c:v>
                </c:pt>
                <c:pt idx="562">
                  <c:v>3.1954923074099999</c:v>
                </c:pt>
                <c:pt idx="563">
                  <c:v>3.1651648565300006</c:v>
                </c:pt>
                <c:pt idx="564">
                  <c:v>3.1351171683100003</c:v>
                </c:pt>
                <c:pt idx="565">
                  <c:v>3.10535189912</c:v>
                </c:pt>
                <c:pt idx="566">
                  <c:v>3.0758605116299997</c:v>
                </c:pt>
                <c:pt idx="567">
                  <c:v>3.0466459512899986</c:v>
                </c:pt>
                <c:pt idx="568">
                  <c:v>3.0177024164999997</c:v>
                </c:pt>
                <c:pt idx="569">
                  <c:v>2.9890083077899998</c:v>
                </c:pt>
                <c:pt idx="570">
                  <c:v>2.9605717647100005</c:v>
                </c:pt>
                <c:pt idx="571">
                  <c:v>2.9323927480100003</c:v>
                </c:pt>
                <c:pt idx="572">
                  <c:v>2.9044692160399999</c:v>
                </c:pt>
                <c:pt idx="573">
                  <c:v>2.8767978829</c:v>
                </c:pt>
                <c:pt idx="574">
                  <c:v>2.8493826897699996</c:v>
                </c:pt>
                <c:pt idx="575">
                  <c:v>2.8222164025599996</c:v>
                </c:pt>
                <c:pt idx="576">
                  <c:v>2.7953024066899999</c:v>
                </c:pt>
                <c:pt idx="577">
                  <c:v>2.76863361327</c:v>
                </c:pt>
                <c:pt idx="578">
                  <c:v>2.7422143886500003</c:v>
                </c:pt>
                <c:pt idx="579">
                  <c:v>2.7160344900299997</c:v>
                </c:pt>
                <c:pt idx="580">
                  <c:v>2.6901014161200001</c:v>
                </c:pt>
                <c:pt idx="581">
                  <c:v>2.6644041831899998</c:v>
                </c:pt>
                <c:pt idx="582">
                  <c:v>2.6389494238799966</c:v>
                </c:pt>
                <c:pt idx="583">
                  <c:v>2.6137287012100003</c:v>
                </c:pt>
                <c:pt idx="584">
                  <c:v>2.5887429807899998</c:v>
                </c:pt>
                <c:pt idx="585">
                  <c:v>2.5639895127100005</c:v>
                </c:pt>
                <c:pt idx="586">
                  <c:v>2.5394662694099996</c:v>
                </c:pt>
                <c:pt idx="587">
                  <c:v>2.5151696740999996</c:v>
                </c:pt>
                <c:pt idx="588">
                  <c:v>2.4911017638100001</c:v>
                </c:pt>
                <c:pt idx="589">
                  <c:v>2.4672607651600003</c:v>
                </c:pt>
                <c:pt idx="590">
                  <c:v>2.44363809739</c:v>
                </c:pt>
                <c:pt idx="591">
                  <c:v>2.4202380163299999</c:v>
                </c:pt>
                <c:pt idx="592">
                  <c:v>2.3970586347499956</c:v>
                </c:pt>
                <c:pt idx="593">
                  <c:v>2.37409687274</c:v>
                </c:pt>
                <c:pt idx="594">
                  <c:v>2.3513475755599997</c:v>
                </c:pt>
                <c:pt idx="595">
                  <c:v>2.3288134933799967</c:v>
                </c:pt>
                <c:pt idx="596">
                  <c:v>2.3064871307399986</c:v>
                </c:pt>
                <c:pt idx="597">
                  <c:v>2.2843760904800003</c:v>
                </c:pt>
                <c:pt idx="598">
                  <c:v>2.2624671523300002</c:v>
                </c:pt>
                <c:pt idx="599">
                  <c:v>2.2407679223200003</c:v>
                </c:pt>
                <c:pt idx="600">
                  <c:v>2.2192720212499997</c:v>
                </c:pt>
                <c:pt idx="601">
                  <c:v>2.1979762783400005</c:v>
                </c:pt>
                <c:pt idx="602">
                  <c:v>2.1768825802999996</c:v>
                </c:pt>
                <c:pt idx="603">
                  <c:v>2.1559879944399998</c:v>
                </c:pt>
                <c:pt idx="604">
                  <c:v>2.1352901246799996</c:v>
                </c:pt>
                <c:pt idx="605">
                  <c:v>2.1147875887900005</c:v>
                </c:pt>
                <c:pt idx="606">
                  <c:v>2.0944767127400001</c:v>
                </c:pt>
                <c:pt idx="607">
                  <c:v>2.0743573191799998</c:v>
                </c:pt>
                <c:pt idx="608">
                  <c:v>2.0544303859199999</c:v>
                </c:pt>
                <c:pt idx="609">
                  <c:v>2.0346901767499999</c:v>
                </c:pt>
                <c:pt idx="610">
                  <c:v>2.0151378488600007</c:v>
                </c:pt>
                <c:pt idx="611">
                  <c:v>1.9957689762199999</c:v>
                </c:pt>
                <c:pt idx="612">
                  <c:v>1.9765842122499986</c:v>
                </c:pt>
                <c:pt idx="613">
                  <c:v>1.9575791571799996</c:v>
                </c:pt>
                <c:pt idx="614">
                  <c:v>1.9387547519799999</c:v>
                </c:pt>
                <c:pt idx="615">
                  <c:v>1.9201093986999997</c:v>
                </c:pt>
                <c:pt idx="616">
                  <c:v>1.90163718466</c:v>
                </c:pt>
                <c:pt idx="617">
                  <c:v>1.88334319659</c:v>
                </c:pt>
                <c:pt idx="618">
                  <c:v>1.86521891512</c:v>
                </c:pt>
                <c:pt idx="619">
                  <c:v>1.8472693588699998</c:v>
                </c:pt>
                <c:pt idx="620">
                  <c:v>1.8294898970299998</c:v>
                </c:pt>
                <c:pt idx="621">
                  <c:v>1.8118773570399997</c:v>
                </c:pt>
                <c:pt idx="622">
                  <c:v>1.7944363200300002</c:v>
                </c:pt>
                <c:pt idx="623">
                  <c:v>1.7771551643300005</c:v>
                </c:pt>
                <c:pt idx="624">
                  <c:v>1.7600421887300004</c:v>
                </c:pt>
                <c:pt idx="625">
                  <c:v>1.74308900717</c:v>
                </c:pt>
                <c:pt idx="626">
                  <c:v>1.7262986273200001</c:v>
                </c:pt>
                <c:pt idx="627">
                  <c:v>1.7096695094200001</c:v>
                </c:pt>
                <c:pt idx="628">
                  <c:v>1.6931952032099999</c:v>
                </c:pt>
                <c:pt idx="629">
                  <c:v>1.67688035229</c:v>
                </c:pt>
                <c:pt idx="630">
                  <c:v>1.6607192104499999</c:v>
                </c:pt>
                <c:pt idx="631">
                  <c:v>1.6447154092400003</c:v>
                </c:pt>
                <c:pt idx="632">
                  <c:v>1.62886075122</c:v>
                </c:pt>
                <c:pt idx="633">
                  <c:v>1.61315869649</c:v>
                </c:pt>
                <c:pt idx="634">
                  <c:v>1.5976049154799998</c:v>
                </c:pt>
                <c:pt idx="635">
                  <c:v>1.5821978057800001</c:v>
                </c:pt>
                <c:pt idx="636">
                  <c:v>1.5669427241900002</c:v>
                </c:pt>
                <c:pt idx="637">
                  <c:v>1.5518278933299998</c:v>
                </c:pt>
                <c:pt idx="638">
                  <c:v>1.53685974918</c:v>
                </c:pt>
                <c:pt idx="639">
                  <c:v>1.52203503772</c:v>
                </c:pt>
                <c:pt idx="640">
                  <c:v>1.50735141167</c:v>
                </c:pt>
                <c:pt idx="641">
                  <c:v>1.4928085367000001</c:v>
                </c:pt>
                <c:pt idx="642">
                  <c:v>1.47840398025</c:v>
                </c:pt>
                <c:pt idx="643">
                  <c:v>1.4641375661400002</c:v>
                </c:pt>
                <c:pt idx="644">
                  <c:v>1.45000724358</c:v>
                </c:pt>
                <c:pt idx="645">
                  <c:v>1.4360133532599999</c:v>
                </c:pt>
                <c:pt idx="646">
                  <c:v>1.4221513793</c:v>
                </c:pt>
                <c:pt idx="647">
                  <c:v>1.4084252640399999</c:v>
                </c:pt>
                <c:pt idx="648">
                  <c:v>1.39482599862</c:v>
                </c:pt>
                <c:pt idx="649">
                  <c:v>1.3813602910399998</c:v>
                </c:pt>
                <c:pt idx="650">
                  <c:v>1.3680237765000001</c:v>
                </c:pt>
                <c:pt idx="651">
                  <c:v>1.35481338014</c:v>
                </c:pt>
                <c:pt idx="652">
                  <c:v>1.3417274957199998</c:v>
                </c:pt>
                <c:pt idx="653">
                  <c:v>1.3287694195699999</c:v>
                </c:pt>
                <c:pt idx="654">
                  <c:v>1.31593612062</c:v>
                </c:pt>
                <c:pt idx="655">
                  <c:v>1.3032239300399999</c:v>
                </c:pt>
                <c:pt idx="656">
                  <c:v>1.2906362581799986</c:v>
                </c:pt>
                <c:pt idx="657">
                  <c:v>1.2781681867300001</c:v>
                </c:pt>
                <c:pt idx="658">
                  <c:v>1.2658188746600001</c:v>
                </c:pt>
                <c:pt idx="659">
                  <c:v>1.2535870448400002</c:v>
                </c:pt>
                <c:pt idx="660">
                  <c:v>1.2414731672199999</c:v>
                </c:pt>
                <c:pt idx="661">
                  <c:v>1.2294768889999999</c:v>
                </c:pt>
                <c:pt idx="662">
                  <c:v>1.2175939632499999</c:v>
                </c:pt>
                <c:pt idx="663">
                  <c:v>1.2058269325299997</c:v>
                </c:pt>
                <c:pt idx="664">
                  <c:v>1.1941718479200001</c:v>
                </c:pt>
                <c:pt idx="665">
                  <c:v>1.1826279404000002</c:v>
                </c:pt>
                <c:pt idx="666">
                  <c:v>1.1711956800499999</c:v>
                </c:pt>
                <c:pt idx="667">
                  <c:v>1.1598736451299998</c:v>
                </c:pt>
                <c:pt idx="668">
                  <c:v>1.14865949845</c:v>
                </c:pt>
                <c:pt idx="669">
                  <c:v>1.1375536423599999</c:v>
                </c:pt>
                <c:pt idx="670">
                  <c:v>1.1265552787200002</c:v>
                </c:pt>
                <c:pt idx="671">
                  <c:v>1.1156593001699999</c:v>
                </c:pt>
                <c:pt idx="672">
                  <c:v>1.10487094711</c:v>
                </c:pt>
                <c:pt idx="673">
                  <c:v>1.0941850462500002</c:v>
                </c:pt>
                <c:pt idx="674">
                  <c:v>1.08360193928</c:v>
                </c:pt>
                <c:pt idx="675">
                  <c:v>1.0731213263499999</c:v>
                </c:pt>
                <c:pt idx="676">
                  <c:v>1.06274095201</c:v>
                </c:pt>
                <c:pt idx="677">
                  <c:v>1.0524603123399998</c:v>
                </c:pt>
                <c:pt idx="678">
                  <c:v>1.0422797572299998</c:v>
                </c:pt>
                <c:pt idx="679">
                  <c:v>1.0321946660999999</c:v>
                </c:pt>
                <c:pt idx="680">
                  <c:v>1.0222066680699999</c:v>
                </c:pt>
                <c:pt idx="681">
                  <c:v>1.01231645899</c:v>
                </c:pt>
                <c:pt idx="682">
                  <c:v>1.0025220051099999</c:v>
                </c:pt>
                <c:pt idx="683">
                  <c:v>0.99281895340900006</c:v>
                </c:pt>
                <c:pt idx="684">
                  <c:v>0.98321066810299995</c:v>
                </c:pt>
                <c:pt idx="685">
                  <c:v>0.97369457284600003</c:v>
                </c:pt>
                <c:pt idx="686">
                  <c:v>0.96427019521699997</c:v>
                </c:pt>
                <c:pt idx="687">
                  <c:v>0.95493725761300019</c:v>
                </c:pt>
                <c:pt idx="688">
                  <c:v>0.94569204398600004</c:v>
                </c:pt>
                <c:pt idx="689">
                  <c:v>0.93653692985199977</c:v>
                </c:pt>
                <c:pt idx="690">
                  <c:v>0.92746986625400007</c:v>
                </c:pt>
                <c:pt idx="691">
                  <c:v>0.91848993727600003</c:v>
                </c:pt>
                <c:pt idx="692">
                  <c:v>0.90959652670399993</c:v>
                </c:pt>
                <c:pt idx="693">
                  <c:v>0.90078929848100009</c:v>
                </c:pt>
                <c:pt idx="694">
                  <c:v>0.89206561842700016</c:v>
                </c:pt>
                <c:pt idx="695">
                  <c:v>0.88342652525800003</c:v>
                </c:pt>
                <c:pt idx="696">
                  <c:v>0.87487051933000015</c:v>
                </c:pt>
                <c:pt idx="697">
                  <c:v>0.86639720140900012</c:v>
                </c:pt>
                <c:pt idx="698">
                  <c:v>0.85800487094000011</c:v>
                </c:pt>
                <c:pt idx="699">
                  <c:v>0.84969421898900022</c:v>
                </c:pt>
                <c:pt idx="700">
                  <c:v>0.84146273092099988</c:v>
                </c:pt>
                <c:pt idx="701">
                  <c:v>0.83331124728500006</c:v>
                </c:pt>
                <c:pt idx="702">
                  <c:v>0.82523729426699999</c:v>
                </c:pt>
                <c:pt idx="703">
                  <c:v>0.81724160171500004</c:v>
                </c:pt>
                <c:pt idx="704">
                  <c:v>0.80932381261200015</c:v>
                </c:pt>
                <c:pt idx="705">
                  <c:v>0.80148066401399998</c:v>
                </c:pt>
                <c:pt idx="706">
                  <c:v>0.79371459070899997</c:v>
                </c:pt>
                <c:pt idx="707">
                  <c:v>0.78602291626700005</c:v>
                </c:pt>
                <c:pt idx="708">
                  <c:v>0.7784043164040001</c:v>
                </c:pt>
                <c:pt idx="709">
                  <c:v>0.77086146443500003</c:v>
                </c:pt>
                <c:pt idx="710">
                  <c:v>0.76338899087000001</c:v>
                </c:pt>
                <c:pt idx="711">
                  <c:v>0.75598876728000008</c:v>
                </c:pt>
                <c:pt idx="712">
                  <c:v>0.74866129301200013</c:v>
                </c:pt>
                <c:pt idx="713">
                  <c:v>0.74140238312499995</c:v>
                </c:pt>
                <c:pt idx="714">
                  <c:v>0.73421509973499999</c:v>
                </c:pt>
                <c:pt idx="715">
                  <c:v>0.72709657666900018</c:v>
                </c:pt>
                <c:pt idx="716">
                  <c:v>0.72004711857500014</c:v>
                </c:pt>
                <c:pt idx="717">
                  <c:v>0.71306495755900012</c:v>
                </c:pt>
                <c:pt idx="718">
                  <c:v>0.70615045860500014</c:v>
                </c:pt>
                <c:pt idx="719">
                  <c:v>0.69930382945400016</c:v>
                </c:pt>
                <c:pt idx="720">
                  <c:v>0.69252057666200018</c:v>
                </c:pt>
                <c:pt idx="721">
                  <c:v>0.68580450053800024</c:v>
                </c:pt>
                <c:pt idx="722">
                  <c:v>0.67915303290800022</c:v>
                </c:pt>
                <c:pt idx="723">
                  <c:v>0.67256566754900016</c:v>
                </c:pt>
                <c:pt idx="724">
                  <c:v>0.66604151062300032</c:v>
                </c:pt>
                <c:pt idx="725">
                  <c:v>0.65958056154900002</c:v>
                </c:pt>
                <c:pt idx="726">
                  <c:v>0.65318197996800009</c:v>
                </c:pt>
                <c:pt idx="727">
                  <c:v>0.64684609078600008</c:v>
                </c:pt>
                <c:pt idx="728">
                  <c:v>0.64056999697400008</c:v>
                </c:pt>
                <c:pt idx="729">
                  <c:v>0.63435369279800013</c:v>
                </c:pt>
                <c:pt idx="730">
                  <c:v>0.62819871198600008</c:v>
                </c:pt>
                <c:pt idx="731">
                  <c:v>0.62210335758800017</c:v>
                </c:pt>
                <c:pt idx="732">
                  <c:v>0.61606692508899996</c:v>
                </c:pt>
                <c:pt idx="733">
                  <c:v>0.61008729800700001</c:v>
                </c:pt>
                <c:pt idx="734">
                  <c:v>0.60416637140499996</c:v>
                </c:pt>
                <c:pt idx="735">
                  <c:v>0.59830261779600002</c:v>
                </c:pt>
                <c:pt idx="736">
                  <c:v>0.59249580387000012</c:v>
                </c:pt>
                <c:pt idx="737">
                  <c:v>0.58674429939600015</c:v>
                </c:pt>
                <c:pt idx="738">
                  <c:v>0.5810488041880002</c:v>
                </c:pt>
                <c:pt idx="739">
                  <c:v>0.57540843979</c:v>
                </c:pt>
                <c:pt idx="740">
                  <c:v>0.56982264452700004</c:v>
                </c:pt>
                <c:pt idx="741">
                  <c:v>0.56428999078599995</c:v>
                </c:pt>
                <c:pt idx="742">
                  <c:v>0.55881101716900017</c:v>
                </c:pt>
                <c:pt idx="743">
                  <c:v>0.55338611487599987</c:v>
                </c:pt>
                <c:pt idx="744">
                  <c:v>0.54801222189199983</c:v>
                </c:pt>
                <c:pt idx="745">
                  <c:v>0.54269069530200009</c:v>
                </c:pt>
                <c:pt idx="746">
                  <c:v>0.53742015602300008</c:v>
                </c:pt>
                <c:pt idx="747">
                  <c:v>0.53220171482500001</c:v>
                </c:pt>
                <c:pt idx="748">
                  <c:v>0.52703236397699982</c:v>
                </c:pt>
                <c:pt idx="749">
                  <c:v>0.52191390342499999</c:v>
                </c:pt>
                <c:pt idx="750">
                  <c:v>0.51684437132000005</c:v>
                </c:pt>
                <c:pt idx="751">
                  <c:v>0.51182457447600005</c:v>
                </c:pt>
                <c:pt idx="752">
                  <c:v>0.50684383706800018</c:v>
                </c:pt>
                <c:pt idx="753">
                  <c:v>0.50192870323900007</c:v>
                </c:pt>
                <c:pt idx="754">
                  <c:v>0.49705236636600009</c:v>
                </c:pt>
                <c:pt idx="755">
                  <c:v>0.49222394109800005</c:v>
                </c:pt>
                <c:pt idx="756">
                  <c:v>0.48743203157300002</c:v>
                </c:pt>
                <c:pt idx="757">
                  <c:v>0.4827063773880001</c:v>
                </c:pt>
                <c:pt idx="758">
                  <c:v>0.47801474081300005</c:v>
                </c:pt>
                <c:pt idx="759">
                  <c:v>0.47336980695100006</c:v>
                </c:pt>
                <c:pt idx="760">
                  <c:v>0.468763222348</c:v>
                </c:pt>
                <c:pt idx="761">
                  <c:v>0.46421464505400006</c:v>
                </c:pt>
                <c:pt idx="762">
                  <c:v>0.45970816401800002</c:v>
                </c:pt>
                <c:pt idx="763">
                  <c:v>0.45524310434099996</c:v>
                </c:pt>
                <c:pt idx="764">
                  <c:v>0.4508027715520001</c:v>
                </c:pt>
                <c:pt idx="765">
                  <c:v>0.44642194565600007</c:v>
                </c:pt>
                <c:pt idx="766">
                  <c:v>0.44208098789900019</c:v>
                </c:pt>
                <c:pt idx="767">
                  <c:v>0.43777932253400004</c:v>
                </c:pt>
                <c:pt idx="768">
                  <c:v>0.43352385519300007</c:v>
                </c:pt>
                <c:pt idx="769">
                  <c:v>0.42932288161400017</c:v>
                </c:pt>
                <c:pt idx="770">
                  <c:v>0.42514734035200002</c:v>
                </c:pt>
                <c:pt idx="771">
                  <c:v>0.42100291506000009</c:v>
                </c:pt>
                <c:pt idx="772">
                  <c:v>0.41690907262600002</c:v>
                </c:pt>
                <c:pt idx="773">
                  <c:v>0.41286868577700014</c:v>
                </c:pt>
                <c:pt idx="774">
                  <c:v>0.40884003486300002</c:v>
                </c:pt>
                <c:pt idx="775">
                  <c:v>0.40486731772900009</c:v>
                </c:pt>
                <c:pt idx="776">
                  <c:v>0.40092720557700007</c:v>
                </c:pt>
                <c:pt idx="777">
                  <c:v>0.39702980412700012</c:v>
                </c:pt>
                <c:pt idx="778">
                  <c:v>0.39316973810900008</c:v>
                </c:pt>
                <c:pt idx="779">
                  <c:v>0.38934227960500012</c:v>
                </c:pt>
                <c:pt idx="780">
                  <c:v>0.38558224767900012</c:v>
                </c:pt>
                <c:pt idx="781">
                  <c:v>0.38182945448100003</c:v>
                </c:pt>
                <c:pt idx="782">
                  <c:v>0.37810126107200009</c:v>
                </c:pt>
                <c:pt idx="783">
                  <c:v>0.37441804338300011</c:v>
                </c:pt>
                <c:pt idx="784">
                  <c:v>0.37079500242199998</c:v>
                </c:pt>
                <c:pt idx="785">
                  <c:v>0.36716673796800009</c:v>
                </c:pt>
                <c:pt idx="786">
                  <c:v>0.36360785506200005</c:v>
                </c:pt>
                <c:pt idx="787">
                  <c:v>0.36005850934400013</c:v>
                </c:pt>
                <c:pt idx="788">
                  <c:v>0.35654972553300002</c:v>
                </c:pt>
                <c:pt idx="789">
                  <c:v>0.35310808220100004</c:v>
                </c:pt>
                <c:pt idx="790">
                  <c:v>0.34964678484400014</c:v>
                </c:pt>
                <c:pt idx="791">
                  <c:v>0.34626947949300008</c:v>
                </c:pt>
                <c:pt idx="792">
                  <c:v>0.34287595020000011</c:v>
                </c:pt>
                <c:pt idx="793">
                  <c:v>0.33953728167100006</c:v>
                </c:pt>
                <c:pt idx="794">
                  <c:v>0.33623199043000002</c:v>
                </c:pt>
                <c:pt idx="795">
                  <c:v>0.33296386538600015</c:v>
                </c:pt>
                <c:pt idx="796">
                  <c:v>0.32973896689400012</c:v>
                </c:pt>
                <c:pt idx="797">
                  <c:v>0.32652851606500011</c:v>
                </c:pt>
                <c:pt idx="798">
                  <c:v>0.32333577903700012</c:v>
                </c:pt>
                <c:pt idx="799">
                  <c:v>0.32018810810900011</c:v>
                </c:pt>
                <c:pt idx="800">
                  <c:v>0.31708431783400015</c:v>
                </c:pt>
                <c:pt idx="801">
                  <c:v>0.31398120529700013</c:v>
                </c:pt>
                <c:pt idx="802">
                  <c:v>0.31092716869000009</c:v>
                </c:pt>
                <c:pt idx="803">
                  <c:v>0.30789641025000009</c:v>
                </c:pt>
                <c:pt idx="804">
                  <c:v>0.30489820644000004</c:v>
                </c:pt>
                <c:pt idx="805">
                  <c:v>0.30193255012100001</c:v>
                </c:pt>
                <c:pt idx="806">
                  <c:v>0.29898949034600009</c:v>
                </c:pt>
                <c:pt idx="807">
                  <c:v>0.29609379512600004</c:v>
                </c:pt>
                <c:pt idx="808">
                  <c:v>0.29321280834100005</c:v>
                </c:pt>
                <c:pt idx="809">
                  <c:v>0.29034034871300002</c:v>
                </c:pt>
                <c:pt idx="810">
                  <c:v>0.28751527508000008</c:v>
                </c:pt>
                <c:pt idx="811">
                  <c:v>0.28471499461100003</c:v>
                </c:pt>
                <c:pt idx="812">
                  <c:v>0.28193955127000003</c:v>
                </c:pt>
                <c:pt idx="813">
                  <c:v>0.27920009799500006</c:v>
                </c:pt>
                <c:pt idx="814">
                  <c:v>0.27647389414600004</c:v>
                </c:pt>
                <c:pt idx="815">
                  <c:v>0.27379884495400003</c:v>
                </c:pt>
                <c:pt idx="816">
                  <c:v>0.27112035379700006</c:v>
                </c:pt>
                <c:pt idx="817">
                  <c:v>0.26847263266600002</c:v>
                </c:pt>
                <c:pt idx="818">
                  <c:v>0.26586328732100006</c:v>
                </c:pt>
                <c:pt idx="819">
                  <c:v>0.263283354177</c:v>
                </c:pt>
                <c:pt idx="820">
                  <c:v>0.26070837915900008</c:v>
                </c:pt>
                <c:pt idx="821">
                  <c:v>0.25816210494400005</c:v>
                </c:pt>
                <c:pt idx="822">
                  <c:v>0.25565250300700004</c:v>
                </c:pt>
                <c:pt idx="823">
                  <c:v>0.25315814661899999</c:v>
                </c:pt>
                <c:pt idx="824">
                  <c:v>0.25069490245799997</c:v>
                </c:pt>
                <c:pt idx="825">
                  <c:v>0.24824692412000005</c:v>
                </c:pt>
                <c:pt idx="826">
                  <c:v>0.24583218809600005</c:v>
                </c:pt>
                <c:pt idx="827">
                  <c:v>0.24343341904100005</c:v>
                </c:pt>
                <c:pt idx="828">
                  <c:v>0.24106440705300003</c:v>
                </c:pt>
                <c:pt idx="829">
                  <c:v>0.23871106862400002</c:v>
                </c:pt>
                <c:pt idx="830">
                  <c:v>0.23638807350200003</c:v>
                </c:pt>
                <c:pt idx="831">
                  <c:v>0.23407851420399997</c:v>
                </c:pt>
                <c:pt idx="832">
                  <c:v>0.231802602414</c:v>
                </c:pt>
                <c:pt idx="833">
                  <c:v>0.22954299029200007</c:v>
                </c:pt>
                <c:pt idx="834">
                  <c:v>0.22731286936800002</c:v>
                </c:pt>
                <c:pt idx="835">
                  <c:v>0.22508975687600005</c:v>
                </c:pt>
                <c:pt idx="836">
                  <c:v>0.22289030083400005</c:v>
                </c:pt>
                <c:pt idx="837">
                  <c:v>0.220722558013</c:v>
                </c:pt>
                <c:pt idx="838">
                  <c:v>0.21857731930000002</c:v>
                </c:pt>
                <c:pt idx="839">
                  <c:v>0.21643997534800002</c:v>
                </c:pt>
                <c:pt idx="840">
                  <c:v>0.21433392615800001</c:v>
                </c:pt>
                <c:pt idx="841">
                  <c:v>0.21224825487600008</c:v>
                </c:pt>
                <c:pt idx="842">
                  <c:v>0.21017540588300002</c:v>
                </c:pt>
                <c:pt idx="843">
                  <c:v>0.208125541676</c:v>
                </c:pt>
                <c:pt idx="844">
                  <c:v>0.20609532706600003</c:v>
                </c:pt>
                <c:pt idx="845">
                  <c:v>0.204086170993</c:v>
                </c:pt>
                <c:pt idx="846">
                  <c:v>0.20209655807700003</c:v>
                </c:pt>
                <c:pt idx="847">
                  <c:v>0.20012638988000003</c:v>
                </c:pt>
                <c:pt idx="848">
                  <c:v>0.19817446445100004</c:v>
                </c:pt>
                <c:pt idx="849">
                  <c:v>0.19624164298700006</c:v>
                </c:pt>
                <c:pt idx="850">
                  <c:v>0.19432767254400002</c:v>
                </c:pt>
                <c:pt idx="851">
                  <c:v>0.19243248462100007</c:v>
                </c:pt>
                <c:pt idx="852">
                  <c:v>0.19055550678800001</c:v>
                </c:pt>
                <c:pt idx="853">
                  <c:v>0.18869603720900002</c:v>
                </c:pt>
                <c:pt idx="854">
                  <c:v>0.18685577961700001</c:v>
                </c:pt>
                <c:pt idx="855">
                  <c:v>0.18503307957300003</c:v>
                </c:pt>
                <c:pt idx="856">
                  <c:v>0.18322929131100005</c:v>
                </c:pt>
                <c:pt idx="857">
                  <c:v>0.18144098114400006</c:v>
                </c:pt>
                <c:pt idx="858">
                  <c:v>0.179670910106</c:v>
                </c:pt>
                <c:pt idx="859">
                  <c:v>0.17792206706700003</c:v>
                </c:pt>
                <c:pt idx="860">
                  <c:v>0.17618225997</c:v>
                </c:pt>
                <c:pt idx="861">
                  <c:v>0.17445996056000004</c:v>
                </c:pt>
                <c:pt idx="862">
                  <c:v>0.17276099693000002</c:v>
                </c:pt>
                <c:pt idx="863">
                  <c:v>0.171075788624</c:v>
                </c:pt>
                <c:pt idx="864">
                  <c:v>0.16940611786200008</c:v>
                </c:pt>
                <c:pt idx="865">
                  <c:v>0.16775446121700005</c:v>
                </c:pt>
                <c:pt idx="866">
                  <c:v>0.16611800875200006</c:v>
                </c:pt>
                <c:pt idx="867">
                  <c:v>0.16449565083900006</c:v>
                </c:pt>
                <c:pt idx="868">
                  <c:v>0.16289059596600003</c:v>
                </c:pt>
                <c:pt idx="869">
                  <c:v>0.16130050102200003</c:v>
                </c:pt>
                <c:pt idx="870">
                  <c:v>0.15972728210300005</c:v>
                </c:pt>
                <c:pt idx="871">
                  <c:v>0.15816898730600004</c:v>
                </c:pt>
                <c:pt idx="872">
                  <c:v>0.15662569043900001</c:v>
                </c:pt>
                <c:pt idx="873">
                  <c:v>0.15509580481600005</c:v>
                </c:pt>
                <c:pt idx="874">
                  <c:v>0.15358332199200003</c:v>
                </c:pt>
                <c:pt idx="875">
                  <c:v>0.15208306400000002</c:v>
                </c:pt>
                <c:pt idx="876">
                  <c:v>0.15059851647600003</c:v>
                </c:pt>
                <c:pt idx="877">
                  <c:v>0.14912947238800001</c:v>
                </c:pt>
                <c:pt idx="878">
                  <c:v>0.14767358135299999</c:v>
                </c:pt>
                <c:pt idx="879">
                  <c:v>0.14623231247100005</c:v>
                </c:pt>
                <c:pt idx="880">
                  <c:v>0.144803912959</c:v>
                </c:pt>
                <c:pt idx="881">
                  <c:v>0.14339013387600005</c:v>
                </c:pt>
                <c:pt idx="882">
                  <c:v>0.14199131241300003</c:v>
                </c:pt>
                <c:pt idx="883">
                  <c:v>0.140604211989</c:v>
                </c:pt>
                <c:pt idx="884">
                  <c:v>0.139231716969</c:v>
                </c:pt>
                <c:pt idx="885">
                  <c:v>0.13787633638800001</c:v>
                </c:pt>
                <c:pt idx="886">
                  <c:v>0.136526019459</c:v>
                </c:pt>
                <c:pt idx="887">
                  <c:v>0.13519415786700004</c:v>
                </c:pt>
                <c:pt idx="888">
                  <c:v>0.13387352042399997</c:v>
                </c:pt>
                <c:pt idx="889">
                  <c:v>0.13256666697299999</c:v>
                </c:pt>
                <c:pt idx="890">
                  <c:v>0.13127142852000001</c:v>
                </c:pt>
                <c:pt idx="891">
                  <c:v>0.12999017882100003</c:v>
                </c:pt>
                <c:pt idx="892">
                  <c:v>0.12872082510799998</c:v>
                </c:pt>
                <c:pt idx="893">
                  <c:v>0.12746351293399999</c:v>
                </c:pt>
                <c:pt idx="894">
                  <c:v>0.12621915542400003</c:v>
                </c:pt>
                <c:pt idx="895">
                  <c:v>0.12498601497500002</c:v>
                </c:pt>
                <c:pt idx="896">
                  <c:v>0.12376562216400003</c:v>
                </c:pt>
                <c:pt idx="897">
                  <c:v>0.12255733366499999</c:v>
                </c:pt>
                <c:pt idx="898">
                  <c:v>0.12136019593400001</c:v>
                </c:pt>
                <c:pt idx="899">
                  <c:v>0.12017468565600002</c:v>
                </c:pt>
                <c:pt idx="900">
                  <c:v>0.11900140483300002</c:v>
                </c:pt>
                <c:pt idx="901">
                  <c:v>0.11783921946100002</c:v>
                </c:pt>
                <c:pt idx="902">
                  <c:v>0.11668759196500002</c:v>
                </c:pt>
                <c:pt idx="903">
                  <c:v>0.11554810477800002</c:v>
                </c:pt>
                <c:pt idx="904">
                  <c:v>0.11441958897200001</c:v>
                </c:pt>
                <c:pt idx="905">
                  <c:v>0.11330219484000001</c:v>
                </c:pt>
                <c:pt idx="906">
                  <c:v>0.11219468419400001</c:v>
                </c:pt>
                <c:pt idx="907">
                  <c:v>0.11109901674000001</c:v>
                </c:pt>
                <c:pt idx="908">
                  <c:v>0.11001424043800004</c:v>
                </c:pt>
                <c:pt idx="909">
                  <c:v>0.10893904107600003</c:v>
                </c:pt>
                <c:pt idx="910">
                  <c:v>0.10787495130600001</c:v>
                </c:pt>
                <c:pt idx="911">
                  <c:v>0.10682039075000001</c:v>
                </c:pt>
                <c:pt idx="912">
                  <c:v>0.10577728565400001</c:v>
                </c:pt>
                <c:pt idx="913">
                  <c:v>0.10474423463500002</c:v>
                </c:pt>
                <c:pt idx="914">
                  <c:v>0.10371988911699999</c:v>
                </c:pt>
                <c:pt idx="915">
                  <c:v>0.10270654624900002</c:v>
                </c:pt>
                <c:pt idx="916">
                  <c:v>0.10170352677100003</c:v>
                </c:pt>
                <c:pt idx="917">
                  <c:v>0.10070978691800002</c:v>
                </c:pt>
                <c:pt idx="918">
                  <c:v>9.9725486947300046E-2</c:v>
                </c:pt>
                <c:pt idx="919">
                  <c:v>9.8750827648600034E-2</c:v>
                </c:pt>
                <c:pt idx="920">
                  <c:v>9.7786527146800042E-2</c:v>
                </c:pt>
                <c:pt idx="921">
                  <c:v>9.6830810335700013E-2</c:v>
                </c:pt>
                <c:pt idx="922">
                  <c:v>9.5884247921800045E-2</c:v>
                </c:pt>
                <c:pt idx="923">
                  <c:v>9.4947351764100019E-2</c:v>
                </c:pt>
                <c:pt idx="924">
                  <c:v>9.4019647940900036E-2</c:v>
                </c:pt>
                <c:pt idx="925">
                  <c:v>9.3100373664200028E-2</c:v>
                </c:pt>
                <c:pt idx="926">
                  <c:v>9.2190621810100043E-2</c:v>
                </c:pt>
                <c:pt idx="927">
                  <c:v>9.1290067531700034E-2</c:v>
                </c:pt>
                <c:pt idx="928">
                  <c:v>9.0399280946700036E-2</c:v>
                </c:pt>
                <c:pt idx="929">
                  <c:v>8.9514188180000023E-2</c:v>
                </c:pt>
                <c:pt idx="930">
                  <c:v>8.8638967064700008E-2</c:v>
                </c:pt>
                <c:pt idx="931">
                  <c:v>8.7772950399100019E-2</c:v>
                </c:pt>
                <c:pt idx="932">
                  <c:v>8.6914823041200032E-2</c:v>
                </c:pt>
                <c:pt idx="933">
                  <c:v>8.6065681695100024E-2</c:v>
                </c:pt>
                <c:pt idx="934">
                  <c:v>8.5224454593400029E-2</c:v>
                </c:pt>
                <c:pt idx="935">
                  <c:v>8.4390690709400015E-2</c:v>
                </c:pt>
                <c:pt idx="936">
                  <c:v>8.3566563310900024E-2</c:v>
                </c:pt>
                <c:pt idx="937">
                  <c:v>8.2749259833300018E-2</c:v>
                </c:pt>
                <c:pt idx="938">
                  <c:v>8.1940511571000019E-2</c:v>
                </c:pt>
                <c:pt idx="939">
                  <c:v>8.1139900281900032E-2</c:v>
                </c:pt>
                <c:pt idx="940">
                  <c:v>8.0346094432400011E-2</c:v>
                </c:pt>
                <c:pt idx="941">
                  <c:v>7.9561481781000032E-2</c:v>
                </c:pt>
                <c:pt idx="942">
                  <c:v>7.8783233844900019E-2</c:v>
                </c:pt>
                <c:pt idx="943">
                  <c:v>7.8013080902100018E-2</c:v>
                </c:pt>
                <c:pt idx="944">
                  <c:v>7.7250273558000029E-2</c:v>
                </c:pt>
                <c:pt idx="945">
                  <c:v>7.6495134069200027E-2</c:v>
                </c:pt>
                <c:pt idx="946">
                  <c:v>7.5747241145300015E-2</c:v>
                </c:pt>
                <c:pt idx="947">
                  <c:v>7.5006626359800016E-2</c:v>
                </c:pt>
                <c:pt idx="948">
                  <c:v>7.4273061686900024E-2</c:v>
                </c:pt>
                <c:pt idx="949">
                  <c:v>7.3547098452200005E-2</c:v>
                </c:pt>
                <c:pt idx="950">
                  <c:v>7.28280395213E-2</c:v>
                </c:pt>
                <c:pt idx="951">
                  <c:v>7.2115948964000018E-2</c:v>
                </c:pt>
                <c:pt idx="952">
                  <c:v>7.1410573327299998E-2</c:v>
                </c:pt>
                <c:pt idx="953">
                  <c:v>7.0712335476200025E-2</c:v>
                </c:pt>
                <c:pt idx="954">
                  <c:v>7.0020854654200007E-2</c:v>
                </c:pt>
                <c:pt idx="955">
                  <c:v>6.9336500822200026E-2</c:v>
                </c:pt>
                <c:pt idx="956">
                  <c:v>6.8658534501600019E-2</c:v>
                </c:pt>
                <c:pt idx="957">
                  <c:v>6.7987072717100014E-2</c:v>
                </c:pt>
                <c:pt idx="958">
                  <c:v>6.732232296120004E-2</c:v>
                </c:pt>
                <c:pt idx="959">
                  <c:v>6.6663983428900037E-2</c:v>
                </c:pt>
                <c:pt idx="960">
                  <c:v>6.6011740865300025E-2</c:v>
                </c:pt>
                <c:pt idx="961">
                  <c:v>6.5366460949900021E-2</c:v>
                </c:pt>
                <c:pt idx="962">
                  <c:v>6.4726995067300022E-2</c:v>
                </c:pt>
                <c:pt idx="963">
                  <c:v>6.4094200464000037E-2</c:v>
                </c:pt>
                <c:pt idx="964">
                  <c:v>6.3467733632800005E-2</c:v>
                </c:pt>
                <c:pt idx="965">
                  <c:v>6.2846455582300009E-2</c:v>
                </c:pt>
                <c:pt idx="966">
                  <c:v>6.2232156641900023E-2</c:v>
                </c:pt>
                <c:pt idx="967">
                  <c:v>6.1623742189000019E-2</c:v>
                </c:pt>
                <c:pt idx="968">
                  <c:v>6.1020738865800006E-2</c:v>
                </c:pt>
                <c:pt idx="969">
                  <c:v>6.0424007781700012E-2</c:v>
                </c:pt>
                <c:pt idx="970">
                  <c:v>5.9833040960100017E-2</c:v>
                </c:pt>
                <c:pt idx="971">
                  <c:v>5.9247693861700007E-2</c:v>
                </c:pt>
                <c:pt idx="972">
                  <c:v>5.866823007610001E-2</c:v>
                </c:pt>
                <c:pt idx="973">
                  <c:v>5.8094452360599999E-2</c:v>
                </c:pt>
                <c:pt idx="974">
                  <c:v>5.7526325618700018E-2</c:v>
                </c:pt>
                <c:pt idx="975">
                  <c:v>5.6964140968000003E-2</c:v>
                </c:pt>
                <c:pt idx="976">
                  <c:v>5.6406406474500001E-2</c:v>
                </c:pt>
                <c:pt idx="977">
                  <c:v>5.5854669820300018E-2</c:v>
                </c:pt>
                <c:pt idx="978">
                  <c:v>5.5308362789400017E-2</c:v>
                </c:pt>
                <c:pt idx="979">
                  <c:v>5.4767261978000012E-2</c:v>
                </c:pt>
                <c:pt idx="980">
                  <c:v>5.4231709479300019E-2</c:v>
                </c:pt>
                <c:pt idx="981">
                  <c:v>5.3701117687400018E-2</c:v>
                </c:pt>
                <c:pt idx="982">
                  <c:v>5.3175748468500018E-2</c:v>
                </c:pt>
                <c:pt idx="983">
                  <c:v>5.2655535149800016E-2</c:v>
                </c:pt>
                <c:pt idx="984">
                  <c:v>5.2140549216500021E-2</c:v>
                </c:pt>
                <c:pt idx="985">
                  <c:v>5.1630429044700027E-2</c:v>
                </c:pt>
                <c:pt idx="986">
                  <c:v>5.1125397297600017E-2</c:v>
                </c:pt>
                <c:pt idx="987">
                  <c:v>5.0625107201800017E-2</c:v>
                </c:pt>
                <c:pt idx="988">
                  <c:v>5.0130004355400007E-2</c:v>
                </c:pt>
                <c:pt idx="989">
                  <c:v>4.9639569668000025E-2</c:v>
                </c:pt>
                <c:pt idx="990">
                  <c:v>4.9153929467000014E-2</c:v>
                </c:pt>
                <c:pt idx="991">
                  <c:v>4.8673016000900016E-2</c:v>
                </c:pt>
                <c:pt idx="992">
                  <c:v>4.8196827366800012E-2</c:v>
                </c:pt>
                <c:pt idx="993">
                  <c:v>4.77251745598E-2</c:v>
                </c:pt>
                <c:pt idx="994">
                  <c:v>4.7258384089300012E-2</c:v>
                </c:pt>
                <c:pt idx="995">
                  <c:v>4.6796020555900014E-2</c:v>
                </c:pt>
                <c:pt idx="996">
                  <c:v>4.633809493860002E-2</c:v>
                </c:pt>
                <c:pt idx="997">
                  <c:v>4.5885204552900002E-2</c:v>
                </c:pt>
                <c:pt idx="998">
                  <c:v>4.5436018406200013E-2</c:v>
                </c:pt>
                <c:pt idx="999">
                  <c:v>4.4991412071600005E-2</c:v>
                </c:pt>
                <c:pt idx="1000">
                  <c:v>4.4551148772700021E-2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E2_I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Sheet1!$A$2:$A$1002</c:f>
              <c:numCache>
                <c:formatCode>General</c:formatCode>
                <c:ptCount val="1001"/>
                <c:pt idx="0">
                  <c:v>0</c:v>
                </c:pt>
                <c:pt idx="1">
                  <c:v>2.0000000000000004E-2</c:v>
                </c:pt>
                <c:pt idx="2">
                  <c:v>4.0000000000000008E-2</c:v>
                </c:pt>
                <c:pt idx="3">
                  <c:v>6.0000000000000012E-2</c:v>
                </c:pt>
                <c:pt idx="4">
                  <c:v>8.0000000000000016E-2</c:v>
                </c:pt>
                <c:pt idx="5">
                  <c:v>0.1</c:v>
                </c:pt>
                <c:pt idx="6">
                  <c:v>0.12000000000000001</c:v>
                </c:pt>
                <c:pt idx="7">
                  <c:v>0.14000000000000001</c:v>
                </c:pt>
                <c:pt idx="8">
                  <c:v>0.16000000000000003</c:v>
                </c:pt>
                <c:pt idx="9">
                  <c:v>0.18000000000000002</c:v>
                </c:pt>
                <c:pt idx="10">
                  <c:v>0.2</c:v>
                </c:pt>
                <c:pt idx="11">
                  <c:v>0.22000000000000003</c:v>
                </c:pt>
                <c:pt idx="12">
                  <c:v>0.24000000000000002</c:v>
                </c:pt>
                <c:pt idx="13">
                  <c:v>0.26</c:v>
                </c:pt>
                <c:pt idx="14">
                  <c:v>0.28000000000000003</c:v>
                </c:pt>
                <c:pt idx="15">
                  <c:v>0.30000000000000004</c:v>
                </c:pt>
                <c:pt idx="16">
                  <c:v>0.32000000000000006</c:v>
                </c:pt>
                <c:pt idx="17">
                  <c:v>0.34000000000000008</c:v>
                </c:pt>
                <c:pt idx="18">
                  <c:v>0.36000000000000004</c:v>
                </c:pt>
                <c:pt idx="19">
                  <c:v>0.38000000000000006</c:v>
                </c:pt>
                <c:pt idx="20">
                  <c:v>0.4</c:v>
                </c:pt>
                <c:pt idx="21">
                  <c:v>0.42000000000000004</c:v>
                </c:pt>
                <c:pt idx="22">
                  <c:v>0.44000000000000006</c:v>
                </c:pt>
                <c:pt idx="23">
                  <c:v>0.46</c:v>
                </c:pt>
                <c:pt idx="24">
                  <c:v>0.48000000000000004</c:v>
                </c:pt>
                <c:pt idx="25">
                  <c:v>0.5</c:v>
                </c:pt>
                <c:pt idx="26">
                  <c:v>0.52</c:v>
                </c:pt>
                <c:pt idx="27">
                  <c:v>0.54</c:v>
                </c:pt>
                <c:pt idx="28">
                  <c:v>0.56000000000000005</c:v>
                </c:pt>
                <c:pt idx="29">
                  <c:v>0.58000000000000007</c:v>
                </c:pt>
                <c:pt idx="30">
                  <c:v>0.60000000000000009</c:v>
                </c:pt>
                <c:pt idx="31">
                  <c:v>0.62000000000000011</c:v>
                </c:pt>
                <c:pt idx="32">
                  <c:v>0.64000000000000012</c:v>
                </c:pt>
                <c:pt idx="33">
                  <c:v>0.66000000000000014</c:v>
                </c:pt>
                <c:pt idx="34">
                  <c:v>0.68000000000000016</c:v>
                </c:pt>
                <c:pt idx="35">
                  <c:v>0.70000000000000007</c:v>
                </c:pt>
                <c:pt idx="36">
                  <c:v>0.72000000000000008</c:v>
                </c:pt>
                <c:pt idx="37">
                  <c:v>0.7400000000000001</c:v>
                </c:pt>
                <c:pt idx="38">
                  <c:v>0.76000000000000012</c:v>
                </c:pt>
                <c:pt idx="39">
                  <c:v>0.78</c:v>
                </c:pt>
                <c:pt idx="40">
                  <c:v>0.8</c:v>
                </c:pt>
                <c:pt idx="41">
                  <c:v>0.82000000000000006</c:v>
                </c:pt>
                <c:pt idx="42">
                  <c:v>0.84000000000000008</c:v>
                </c:pt>
                <c:pt idx="43">
                  <c:v>0.8600000000000001</c:v>
                </c:pt>
                <c:pt idx="44">
                  <c:v>0.88000000000000012</c:v>
                </c:pt>
                <c:pt idx="45">
                  <c:v>0.9</c:v>
                </c:pt>
                <c:pt idx="46">
                  <c:v>0.92</c:v>
                </c:pt>
                <c:pt idx="47">
                  <c:v>0.94000000000000006</c:v>
                </c:pt>
                <c:pt idx="48">
                  <c:v>0.96000000000000008</c:v>
                </c:pt>
                <c:pt idx="49">
                  <c:v>0.98</c:v>
                </c:pt>
                <c:pt idx="50">
                  <c:v>1</c:v>
                </c:pt>
                <c:pt idx="51">
                  <c:v>1.02</c:v>
                </c:pt>
                <c:pt idx="52">
                  <c:v>1.04</c:v>
                </c:pt>
                <c:pt idx="53">
                  <c:v>1.06</c:v>
                </c:pt>
                <c:pt idx="54">
                  <c:v>1.08</c:v>
                </c:pt>
                <c:pt idx="55">
                  <c:v>1.1000000000000001</c:v>
                </c:pt>
                <c:pt idx="56">
                  <c:v>1.1200000000000001</c:v>
                </c:pt>
                <c:pt idx="57">
                  <c:v>1.1400000000000001</c:v>
                </c:pt>
                <c:pt idx="58">
                  <c:v>1.1600000000000001</c:v>
                </c:pt>
                <c:pt idx="59">
                  <c:v>1.1800000000000002</c:v>
                </c:pt>
                <c:pt idx="60">
                  <c:v>1.2</c:v>
                </c:pt>
                <c:pt idx="61">
                  <c:v>1.22</c:v>
                </c:pt>
                <c:pt idx="62">
                  <c:v>1.24</c:v>
                </c:pt>
                <c:pt idx="63">
                  <c:v>1.26</c:v>
                </c:pt>
                <c:pt idx="64">
                  <c:v>1.28</c:v>
                </c:pt>
                <c:pt idx="65">
                  <c:v>1.3</c:v>
                </c:pt>
                <c:pt idx="66">
                  <c:v>1.32</c:v>
                </c:pt>
                <c:pt idx="67">
                  <c:v>1.34</c:v>
                </c:pt>
                <c:pt idx="68">
                  <c:v>1.36</c:v>
                </c:pt>
                <c:pt idx="69">
                  <c:v>1.3800000000000001</c:v>
                </c:pt>
                <c:pt idx="70">
                  <c:v>1.4</c:v>
                </c:pt>
                <c:pt idx="71">
                  <c:v>1.42</c:v>
                </c:pt>
                <c:pt idx="72">
                  <c:v>1.44</c:v>
                </c:pt>
                <c:pt idx="73">
                  <c:v>1.46</c:v>
                </c:pt>
                <c:pt idx="74">
                  <c:v>1.48</c:v>
                </c:pt>
                <c:pt idx="75">
                  <c:v>1.5</c:v>
                </c:pt>
                <c:pt idx="76">
                  <c:v>1.52</c:v>
                </c:pt>
                <c:pt idx="77">
                  <c:v>1.54</c:v>
                </c:pt>
                <c:pt idx="78">
                  <c:v>1.56</c:v>
                </c:pt>
                <c:pt idx="79">
                  <c:v>1.58</c:v>
                </c:pt>
                <c:pt idx="80">
                  <c:v>1.6</c:v>
                </c:pt>
                <c:pt idx="81">
                  <c:v>1.62</c:v>
                </c:pt>
                <c:pt idx="82">
                  <c:v>1.6400000000000001</c:v>
                </c:pt>
                <c:pt idx="83">
                  <c:v>1.6600000000000001</c:v>
                </c:pt>
                <c:pt idx="84">
                  <c:v>1.6800000000000002</c:v>
                </c:pt>
                <c:pt idx="85">
                  <c:v>1.7000000000000002</c:v>
                </c:pt>
                <c:pt idx="86">
                  <c:v>1.7200000000000002</c:v>
                </c:pt>
                <c:pt idx="87">
                  <c:v>1.7400000000000002</c:v>
                </c:pt>
                <c:pt idx="88">
                  <c:v>1.7600000000000002</c:v>
                </c:pt>
                <c:pt idx="89">
                  <c:v>1.7800000000000002</c:v>
                </c:pt>
                <c:pt idx="90">
                  <c:v>1.8</c:v>
                </c:pt>
                <c:pt idx="91">
                  <c:v>1.82</c:v>
                </c:pt>
                <c:pt idx="92">
                  <c:v>1.84</c:v>
                </c:pt>
                <c:pt idx="93">
                  <c:v>1.86</c:v>
                </c:pt>
                <c:pt idx="94">
                  <c:v>1.8800000000000001</c:v>
                </c:pt>
                <c:pt idx="95">
                  <c:v>1.9</c:v>
                </c:pt>
                <c:pt idx="96">
                  <c:v>1.92</c:v>
                </c:pt>
                <c:pt idx="97">
                  <c:v>1.94</c:v>
                </c:pt>
                <c:pt idx="98">
                  <c:v>1.96</c:v>
                </c:pt>
                <c:pt idx="99">
                  <c:v>1.98</c:v>
                </c:pt>
                <c:pt idx="100">
                  <c:v>2</c:v>
                </c:pt>
                <c:pt idx="101">
                  <c:v>2.02</c:v>
                </c:pt>
                <c:pt idx="102">
                  <c:v>2.04</c:v>
                </c:pt>
                <c:pt idx="103">
                  <c:v>2.06</c:v>
                </c:pt>
                <c:pt idx="104">
                  <c:v>2.08</c:v>
                </c:pt>
                <c:pt idx="105">
                  <c:v>2.1</c:v>
                </c:pt>
                <c:pt idx="106">
                  <c:v>2.12</c:v>
                </c:pt>
                <c:pt idx="107">
                  <c:v>2.14</c:v>
                </c:pt>
                <c:pt idx="108">
                  <c:v>2.16</c:v>
                </c:pt>
                <c:pt idx="109">
                  <c:v>2.1800000000000002</c:v>
                </c:pt>
                <c:pt idx="110">
                  <c:v>2.2000000000000002</c:v>
                </c:pt>
                <c:pt idx="111">
                  <c:v>2.2200000000000002</c:v>
                </c:pt>
                <c:pt idx="112">
                  <c:v>2.2400000000000002</c:v>
                </c:pt>
                <c:pt idx="113">
                  <c:v>2.2600000000000002</c:v>
                </c:pt>
                <c:pt idx="114">
                  <c:v>2.2800000000000002</c:v>
                </c:pt>
                <c:pt idx="115">
                  <c:v>2.2999999999999998</c:v>
                </c:pt>
                <c:pt idx="116">
                  <c:v>2.3199999999999976</c:v>
                </c:pt>
                <c:pt idx="117">
                  <c:v>2.34</c:v>
                </c:pt>
                <c:pt idx="118">
                  <c:v>2.36</c:v>
                </c:pt>
                <c:pt idx="119">
                  <c:v>2.38</c:v>
                </c:pt>
                <c:pt idx="120">
                  <c:v>2.4</c:v>
                </c:pt>
                <c:pt idx="121">
                  <c:v>2.42</c:v>
                </c:pt>
                <c:pt idx="122">
                  <c:v>2.44</c:v>
                </c:pt>
                <c:pt idx="123">
                  <c:v>2.46</c:v>
                </c:pt>
                <c:pt idx="124">
                  <c:v>2.48</c:v>
                </c:pt>
                <c:pt idx="125">
                  <c:v>2.5</c:v>
                </c:pt>
                <c:pt idx="126">
                  <c:v>2.52</c:v>
                </c:pt>
                <c:pt idx="127">
                  <c:v>2.54</c:v>
                </c:pt>
                <c:pt idx="128">
                  <c:v>2.56</c:v>
                </c:pt>
                <c:pt idx="129">
                  <c:v>2.58</c:v>
                </c:pt>
                <c:pt idx="130">
                  <c:v>2.6</c:v>
                </c:pt>
                <c:pt idx="131">
                  <c:v>2.62</c:v>
                </c:pt>
                <c:pt idx="132">
                  <c:v>2.64</c:v>
                </c:pt>
                <c:pt idx="133">
                  <c:v>2.66</c:v>
                </c:pt>
                <c:pt idx="134">
                  <c:v>2.68</c:v>
                </c:pt>
                <c:pt idx="135">
                  <c:v>2.7</c:v>
                </c:pt>
                <c:pt idx="136">
                  <c:v>2.72</c:v>
                </c:pt>
                <c:pt idx="137">
                  <c:v>2.74</c:v>
                </c:pt>
                <c:pt idx="138">
                  <c:v>2.7600000000000002</c:v>
                </c:pt>
                <c:pt idx="139">
                  <c:v>2.7800000000000002</c:v>
                </c:pt>
                <c:pt idx="140">
                  <c:v>2.8</c:v>
                </c:pt>
                <c:pt idx="141">
                  <c:v>2.82</c:v>
                </c:pt>
                <c:pt idx="142">
                  <c:v>2.84</c:v>
                </c:pt>
                <c:pt idx="143">
                  <c:v>2.86</c:v>
                </c:pt>
                <c:pt idx="144">
                  <c:v>2.88</c:v>
                </c:pt>
                <c:pt idx="145">
                  <c:v>2.9</c:v>
                </c:pt>
                <c:pt idx="146">
                  <c:v>2.92</c:v>
                </c:pt>
                <c:pt idx="147">
                  <c:v>2.94</c:v>
                </c:pt>
                <c:pt idx="148">
                  <c:v>2.96</c:v>
                </c:pt>
                <c:pt idx="149">
                  <c:v>2.98</c:v>
                </c:pt>
                <c:pt idx="150">
                  <c:v>3</c:v>
                </c:pt>
                <c:pt idx="151">
                  <c:v>3.02</c:v>
                </c:pt>
                <c:pt idx="152">
                  <c:v>3.04</c:v>
                </c:pt>
                <c:pt idx="153">
                  <c:v>3.06</c:v>
                </c:pt>
                <c:pt idx="154">
                  <c:v>3.08</c:v>
                </c:pt>
                <c:pt idx="155">
                  <c:v>3.1</c:v>
                </c:pt>
                <c:pt idx="156">
                  <c:v>3.12</c:v>
                </c:pt>
                <c:pt idx="157">
                  <c:v>3.14</c:v>
                </c:pt>
                <c:pt idx="158">
                  <c:v>3.16</c:v>
                </c:pt>
                <c:pt idx="159">
                  <c:v>3.18</c:v>
                </c:pt>
                <c:pt idx="160">
                  <c:v>3.2</c:v>
                </c:pt>
                <c:pt idx="161">
                  <c:v>3.22</c:v>
                </c:pt>
                <c:pt idx="162">
                  <c:v>3.24</c:v>
                </c:pt>
                <c:pt idx="163">
                  <c:v>3.2600000000000002</c:v>
                </c:pt>
                <c:pt idx="164">
                  <c:v>3.2800000000000002</c:v>
                </c:pt>
                <c:pt idx="165">
                  <c:v>3.3</c:v>
                </c:pt>
                <c:pt idx="166">
                  <c:v>3.32</c:v>
                </c:pt>
                <c:pt idx="167">
                  <c:v>3.34</c:v>
                </c:pt>
                <c:pt idx="168">
                  <c:v>3.36</c:v>
                </c:pt>
                <c:pt idx="169">
                  <c:v>3.38</c:v>
                </c:pt>
                <c:pt idx="170">
                  <c:v>3.4</c:v>
                </c:pt>
                <c:pt idx="171">
                  <c:v>3.42</c:v>
                </c:pt>
                <c:pt idx="172">
                  <c:v>3.44</c:v>
                </c:pt>
                <c:pt idx="173">
                  <c:v>3.46</c:v>
                </c:pt>
                <c:pt idx="174">
                  <c:v>3.48</c:v>
                </c:pt>
                <c:pt idx="175">
                  <c:v>3.5</c:v>
                </c:pt>
                <c:pt idx="176">
                  <c:v>3.52</c:v>
                </c:pt>
                <c:pt idx="177">
                  <c:v>3.54</c:v>
                </c:pt>
                <c:pt idx="178">
                  <c:v>3.56</c:v>
                </c:pt>
                <c:pt idx="179">
                  <c:v>3.58</c:v>
                </c:pt>
                <c:pt idx="180">
                  <c:v>3.6</c:v>
                </c:pt>
                <c:pt idx="181">
                  <c:v>3.62</c:v>
                </c:pt>
                <c:pt idx="182">
                  <c:v>3.64</c:v>
                </c:pt>
                <c:pt idx="183">
                  <c:v>3.66</c:v>
                </c:pt>
                <c:pt idx="184">
                  <c:v>3.68</c:v>
                </c:pt>
                <c:pt idx="185">
                  <c:v>3.7</c:v>
                </c:pt>
                <c:pt idx="186">
                  <c:v>3.72</c:v>
                </c:pt>
                <c:pt idx="187">
                  <c:v>3.74</c:v>
                </c:pt>
                <c:pt idx="188">
                  <c:v>3.7600000000000002</c:v>
                </c:pt>
                <c:pt idx="189">
                  <c:v>3.7800000000000002</c:v>
                </c:pt>
                <c:pt idx="190">
                  <c:v>3.8</c:v>
                </c:pt>
                <c:pt idx="191">
                  <c:v>3.82</c:v>
                </c:pt>
                <c:pt idx="192">
                  <c:v>3.84</c:v>
                </c:pt>
                <c:pt idx="193">
                  <c:v>3.86</c:v>
                </c:pt>
                <c:pt idx="194">
                  <c:v>3.88</c:v>
                </c:pt>
                <c:pt idx="195">
                  <c:v>3.9</c:v>
                </c:pt>
                <c:pt idx="196">
                  <c:v>3.92</c:v>
                </c:pt>
                <c:pt idx="197">
                  <c:v>3.94</c:v>
                </c:pt>
                <c:pt idx="198">
                  <c:v>3.96</c:v>
                </c:pt>
                <c:pt idx="199">
                  <c:v>3.98</c:v>
                </c:pt>
                <c:pt idx="200">
                  <c:v>4</c:v>
                </c:pt>
                <c:pt idx="201">
                  <c:v>4.0199999999999996</c:v>
                </c:pt>
                <c:pt idx="202">
                  <c:v>4.04</c:v>
                </c:pt>
                <c:pt idx="203">
                  <c:v>4.0599999999999996</c:v>
                </c:pt>
                <c:pt idx="204">
                  <c:v>4.08</c:v>
                </c:pt>
                <c:pt idx="205">
                  <c:v>4.0999999999999996</c:v>
                </c:pt>
                <c:pt idx="206">
                  <c:v>4.1199999999999966</c:v>
                </c:pt>
                <c:pt idx="207">
                  <c:v>4.1399999999999997</c:v>
                </c:pt>
                <c:pt idx="208">
                  <c:v>4.1599999999999966</c:v>
                </c:pt>
                <c:pt idx="209">
                  <c:v>4.18</c:v>
                </c:pt>
                <c:pt idx="210">
                  <c:v>4.2</c:v>
                </c:pt>
                <c:pt idx="211">
                  <c:v>4.22</c:v>
                </c:pt>
                <c:pt idx="212">
                  <c:v>4.24</c:v>
                </c:pt>
                <c:pt idx="213">
                  <c:v>4.26</c:v>
                </c:pt>
                <c:pt idx="214">
                  <c:v>4.28</c:v>
                </c:pt>
                <c:pt idx="215">
                  <c:v>4.3</c:v>
                </c:pt>
                <c:pt idx="216">
                  <c:v>4.3199999999999976</c:v>
                </c:pt>
                <c:pt idx="217">
                  <c:v>4.34</c:v>
                </c:pt>
                <c:pt idx="218">
                  <c:v>4.3599999999999977</c:v>
                </c:pt>
                <c:pt idx="219">
                  <c:v>4.38</c:v>
                </c:pt>
                <c:pt idx="220">
                  <c:v>4.4000000000000004</c:v>
                </c:pt>
                <c:pt idx="221">
                  <c:v>4.42</c:v>
                </c:pt>
                <c:pt idx="222">
                  <c:v>4.4400000000000004</c:v>
                </c:pt>
                <c:pt idx="223">
                  <c:v>4.46</c:v>
                </c:pt>
                <c:pt idx="224">
                  <c:v>4.4800000000000004</c:v>
                </c:pt>
                <c:pt idx="225">
                  <c:v>4.5</c:v>
                </c:pt>
                <c:pt idx="226">
                  <c:v>4.5199999999999996</c:v>
                </c:pt>
                <c:pt idx="227">
                  <c:v>4.54</c:v>
                </c:pt>
                <c:pt idx="228">
                  <c:v>4.5599999999999996</c:v>
                </c:pt>
                <c:pt idx="229">
                  <c:v>4.58</c:v>
                </c:pt>
                <c:pt idx="230">
                  <c:v>4.5999999999999996</c:v>
                </c:pt>
                <c:pt idx="231">
                  <c:v>4.6199999999999957</c:v>
                </c:pt>
                <c:pt idx="232">
                  <c:v>4.6399999999999997</c:v>
                </c:pt>
                <c:pt idx="233">
                  <c:v>4.6599999999999957</c:v>
                </c:pt>
                <c:pt idx="234">
                  <c:v>4.68</c:v>
                </c:pt>
                <c:pt idx="235">
                  <c:v>4.7</c:v>
                </c:pt>
                <c:pt idx="236">
                  <c:v>4.72</c:v>
                </c:pt>
                <c:pt idx="237">
                  <c:v>4.74</c:v>
                </c:pt>
                <c:pt idx="238">
                  <c:v>4.76</c:v>
                </c:pt>
                <c:pt idx="239">
                  <c:v>4.78</c:v>
                </c:pt>
                <c:pt idx="240">
                  <c:v>4.8</c:v>
                </c:pt>
                <c:pt idx="241">
                  <c:v>4.8199999999999976</c:v>
                </c:pt>
                <c:pt idx="242">
                  <c:v>4.84</c:v>
                </c:pt>
                <c:pt idx="243">
                  <c:v>4.8599999999999977</c:v>
                </c:pt>
                <c:pt idx="244">
                  <c:v>4.88</c:v>
                </c:pt>
                <c:pt idx="245">
                  <c:v>4.9000000000000004</c:v>
                </c:pt>
                <c:pt idx="246">
                  <c:v>4.92</c:v>
                </c:pt>
                <c:pt idx="247">
                  <c:v>4.9400000000000004</c:v>
                </c:pt>
                <c:pt idx="248">
                  <c:v>4.96</c:v>
                </c:pt>
                <c:pt idx="249">
                  <c:v>4.9800000000000004</c:v>
                </c:pt>
                <c:pt idx="250">
                  <c:v>5</c:v>
                </c:pt>
                <c:pt idx="251">
                  <c:v>5.0199999999999996</c:v>
                </c:pt>
                <c:pt idx="252">
                  <c:v>5.04</c:v>
                </c:pt>
                <c:pt idx="253">
                  <c:v>5.0599999999999996</c:v>
                </c:pt>
                <c:pt idx="254">
                  <c:v>5.08</c:v>
                </c:pt>
                <c:pt idx="255">
                  <c:v>5.0999999999999996</c:v>
                </c:pt>
                <c:pt idx="256">
                  <c:v>5.1199999999999966</c:v>
                </c:pt>
                <c:pt idx="257">
                  <c:v>5.14</c:v>
                </c:pt>
                <c:pt idx="258">
                  <c:v>5.1599999999999966</c:v>
                </c:pt>
                <c:pt idx="259">
                  <c:v>5.18</c:v>
                </c:pt>
                <c:pt idx="260">
                  <c:v>5.2</c:v>
                </c:pt>
                <c:pt idx="261">
                  <c:v>5.22</c:v>
                </c:pt>
                <c:pt idx="262">
                  <c:v>5.24</c:v>
                </c:pt>
                <c:pt idx="263">
                  <c:v>5.26</c:v>
                </c:pt>
                <c:pt idx="264">
                  <c:v>5.28</c:v>
                </c:pt>
                <c:pt idx="265">
                  <c:v>5.3</c:v>
                </c:pt>
                <c:pt idx="266">
                  <c:v>5.3199999999999976</c:v>
                </c:pt>
                <c:pt idx="267">
                  <c:v>5.34</c:v>
                </c:pt>
                <c:pt idx="268">
                  <c:v>5.3599999999999977</c:v>
                </c:pt>
                <c:pt idx="269">
                  <c:v>5.38</c:v>
                </c:pt>
                <c:pt idx="270">
                  <c:v>5.4</c:v>
                </c:pt>
                <c:pt idx="271">
                  <c:v>5.42</c:v>
                </c:pt>
                <c:pt idx="272">
                  <c:v>5.44</c:v>
                </c:pt>
                <c:pt idx="273">
                  <c:v>5.46</c:v>
                </c:pt>
                <c:pt idx="274">
                  <c:v>5.48</c:v>
                </c:pt>
                <c:pt idx="275">
                  <c:v>5.5</c:v>
                </c:pt>
                <c:pt idx="276">
                  <c:v>5.52</c:v>
                </c:pt>
                <c:pt idx="277">
                  <c:v>5.54</c:v>
                </c:pt>
                <c:pt idx="278">
                  <c:v>5.56</c:v>
                </c:pt>
                <c:pt idx="279">
                  <c:v>5.58</c:v>
                </c:pt>
                <c:pt idx="280">
                  <c:v>5.6</c:v>
                </c:pt>
                <c:pt idx="281">
                  <c:v>5.6199999999999957</c:v>
                </c:pt>
                <c:pt idx="282">
                  <c:v>5.64</c:v>
                </c:pt>
                <c:pt idx="283">
                  <c:v>5.6599999999999957</c:v>
                </c:pt>
                <c:pt idx="284">
                  <c:v>5.68</c:v>
                </c:pt>
                <c:pt idx="285">
                  <c:v>5.7</c:v>
                </c:pt>
                <c:pt idx="286">
                  <c:v>5.72</c:v>
                </c:pt>
                <c:pt idx="287">
                  <c:v>5.74</c:v>
                </c:pt>
                <c:pt idx="288">
                  <c:v>5.76</c:v>
                </c:pt>
                <c:pt idx="289">
                  <c:v>5.78</c:v>
                </c:pt>
                <c:pt idx="290">
                  <c:v>5.8</c:v>
                </c:pt>
                <c:pt idx="291">
                  <c:v>5.8199999999999976</c:v>
                </c:pt>
                <c:pt idx="292">
                  <c:v>5.84</c:v>
                </c:pt>
                <c:pt idx="293">
                  <c:v>5.8599999999999977</c:v>
                </c:pt>
                <c:pt idx="294">
                  <c:v>5.88</c:v>
                </c:pt>
                <c:pt idx="295">
                  <c:v>5.9</c:v>
                </c:pt>
                <c:pt idx="296">
                  <c:v>5.92</c:v>
                </c:pt>
                <c:pt idx="297">
                  <c:v>5.94</c:v>
                </c:pt>
                <c:pt idx="298">
                  <c:v>5.96</c:v>
                </c:pt>
                <c:pt idx="299">
                  <c:v>5.98</c:v>
                </c:pt>
                <c:pt idx="300">
                  <c:v>6</c:v>
                </c:pt>
                <c:pt idx="301">
                  <c:v>6.02</c:v>
                </c:pt>
                <c:pt idx="302">
                  <c:v>6.04</c:v>
                </c:pt>
                <c:pt idx="303">
                  <c:v>6.06</c:v>
                </c:pt>
                <c:pt idx="304">
                  <c:v>6.08</c:v>
                </c:pt>
                <c:pt idx="305">
                  <c:v>6.1</c:v>
                </c:pt>
                <c:pt idx="306">
                  <c:v>6.1199999999999966</c:v>
                </c:pt>
                <c:pt idx="307">
                  <c:v>6.14</c:v>
                </c:pt>
                <c:pt idx="308">
                  <c:v>6.1599999999999966</c:v>
                </c:pt>
                <c:pt idx="309">
                  <c:v>6.18</c:v>
                </c:pt>
                <c:pt idx="310">
                  <c:v>6.2</c:v>
                </c:pt>
                <c:pt idx="311">
                  <c:v>6.22</c:v>
                </c:pt>
                <c:pt idx="312">
                  <c:v>6.24</c:v>
                </c:pt>
                <c:pt idx="313">
                  <c:v>6.26</c:v>
                </c:pt>
                <c:pt idx="314">
                  <c:v>6.28</c:v>
                </c:pt>
                <c:pt idx="315">
                  <c:v>6.3</c:v>
                </c:pt>
                <c:pt idx="316">
                  <c:v>6.3199999999999976</c:v>
                </c:pt>
                <c:pt idx="317">
                  <c:v>6.34</c:v>
                </c:pt>
                <c:pt idx="318">
                  <c:v>6.3599999999999977</c:v>
                </c:pt>
                <c:pt idx="319">
                  <c:v>6.38</c:v>
                </c:pt>
                <c:pt idx="320">
                  <c:v>6.4</c:v>
                </c:pt>
                <c:pt idx="321">
                  <c:v>6.42</c:v>
                </c:pt>
                <c:pt idx="322">
                  <c:v>6.44</c:v>
                </c:pt>
                <c:pt idx="323">
                  <c:v>6.46</c:v>
                </c:pt>
                <c:pt idx="324">
                  <c:v>6.48</c:v>
                </c:pt>
                <c:pt idx="325">
                  <c:v>6.5</c:v>
                </c:pt>
                <c:pt idx="326">
                  <c:v>6.52</c:v>
                </c:pt>
                <c:pt idx="327">
                  <c:v>6.54</c:v>
                </c:pt>
                <c:pt idx="328">
                  <c:v>6.56</c:v>
                </c:pt>
                <c:pt idx="329">
                  <c:v>6.58</c:v>
                </c:pt>
                <c:pt idx="330">
                  <c:v>6.6</c:v>
                </c:pt>
                <c:pt idx="331">
                  <c:v>6.6199999999999957</c:v>
                </c:pt>
                <c:pt idx="332">
                  <c:v>6.64</c:v>
                </c:pt>
                <c:pt idx="333">
                  <c:v>6.6599999999999957</c:v>
                </c:pt>
                <c:pt idx="334">
                  <c:v>6.68</c:v>
                </c:pt>
                <c:pt idx="335">
                  <c:v>6.7</c:v>
                </c:pt>
                <c:pt idx="336">
                  <c:v>6.72</c:v>
                </c:pt>
                <c:pt idx="337">
                  <c:v>6.74</c:v>
                </c:pt>
                <c:pt idx="338">
                  <c:v>6.76</c:v>
                </c:pt>
                <c:pt idx="339">
                  <c:v>6.78</c:v>
                </c:pt>
                <c:pt idx="340">
                  <c:v>6.8</c:v>
                </c:pt>
                <c:pt idx="341">
                  <c:v>6.8199999999999976</c:v>
                </c:pt>
                <c:pt idx="342">
                  <c:v>6.84</c:v>
                </c:pt>
                <c:pt idx="343">
                  <c:v>6.8599999999999977</c:v>
                </c:pt>
                <c:pt idx="344">
                  <c:v>6.88</c:v>
                </c:pt>
                <c:pt idx="345">
                  <c:v>6.9</c:v>
                </c:pt>
                <c:pt idx="346">
                  <c:v>6.92</c:v>
                </c:pt>
                <c:pt idx="347">
                  <c:v>6.94</c:v>
                </c:pt>
                <c:pt idx="348">
                  <c:v>6.96</c:v>
                </c:pt>
                <c:pt idx="349">
                  <c:v>6.98</c:v>
                </c:pt>
                <c:pt idx="350">
                  <c:v>7</c:v>
                </c:pt>
                <c:pt idx="351">
                  <c:v>7.02</c:v>
                </c:pt>
                <c:pt idx="352">
                  <c:v>7.04</c:v>
                </c:pt>
                <c:pt idx="353">
                  <c:v>7.06</c:v>
                </c:pt>
                <c:pt idx="354">
                  <c:v>7.08</c:v>
                </c:pt>
                <c:pt idx="355">
                  <c:v>7.1</c:v>
                </c:pt>
                <c:pt idx="356">
                  <c:v>7.1199999999999966</c:v>
                </c:pt>
                <c:pt idx="357">
                  <c:v>7.14</c:v>
                </c:pt>
                <c:pt idx="358">
                  <c:v>7.1599999999999966</c:v>
                </c:pt>
                <c:pt idx="359">
                  <c:v>7.18</c:v>
                </c:pt>
                <c:pt idx="360">
                  <c:v>7.2</c:v>
                </c:pt>
                <c:pt idx="361">
                  <c:v>7.22</c:v>
                </c:pt>
                <c:pt idx="362">
                  <c:v>7.24</c:v>
                </c:pt>
                <c:pt idx="363">
                  <c:v>7.26</c:v>
                </c:pt>
                <c:pt idx="364">
                  <c:v>7.28</c:v>
                </c:pt>
                <c:pt idx="365">
                  <c:v>7.3</c:v>
                </c:pt>
                <c:pt idx="366">
                  <c:v>7.3199999999999976</c:v>
                </c:pt>
                <c:pt idx="367">
                  <c:v>7.34</c:v>
                </c:pt>
                <c:pt idx="368">
                  <c:v>7.3599999999999977</c:v>
                </c:pt>
                <c:pt idx="369">
                  <c:v>7.38</c:v>
                </c:pt>
                <c:pt idx="370">
                  <c:v>7.4</c:v>
                </c:pt>
                <c:pt idx="371">
                  <c:v>7.42</c:v>
                </c:pt>
                <c:pt idx="372">
                  <c:v>7.44</c:v>
                </c:pt>
                <c:pt idx="373">
                  <c:v>7.46</c:v>
                </c:pt>
                <c:pt idx="374">
                  <c:v>7.48</c:v>
                </c:pt>
                <c:pt idx="375">
                  <c:v>7.5</c:v>
                </c:pt>
                <c:pt idx="376">
                  <c:v>7.52</c:v>
                </c:pt>
                <c:pt idx="377">
                  <c:v>7.54</c:v>
                </c:pt>
                <c:pt idx="378">
                  <c:v>7.56</c:v>
                </c:pt>
                <c:pt idx="379">
                  <c:v>7.58</c:v>
                </c:pt>
                <c:pt idx="380">
                  <c:v>7.6</c:v>
                </c:pt>
                <c:pt idx="381">
                  <c:v>7.6199999999999957</c:v>
                </c:pt>
                <c:pt idx="382">
                  <c:v>7.64</c:v>
                </c:pt>
                <c:pt idx="383">
                  <c:v>7.6599999999999957</c:v>
                </c:pt>
                <c:pt idx="384">
                  <c:v>7.68</c:v>
                </c:pt>
                <c:pt idx="385">
                  <c:v>7.7</c:v>
                </c:pt>
                <c:pt idx="386">
                  <c:v>7.72</c:v>
                </c:pt>
                <c:pt idx="387">
                  <c:v>7.74</c:v>
                </c:pt>
                <c:pt idx="388">
                  <c:v>7.76</c:v>
                </c:pt>
                <c:pt idx="389">
                  <c:v>7.78</c:v>
                </c:pt>
                <c:pt idx="390">
                  <c:v>7.8</c:v>
                </c:pt>
                <c:pt idx="391">
                  <c:v>7.8199999999999976</c:v>
                </c:pt>
                <c:pt idx="392">
                  <c:v>7.84</c:v>
                </c:pt>
                <c:pt idx="393">
                  <c:v>7.8599999999999977</c:v>
                </c:pt>
                <c:pt idx="394">
                  <c:v>7.88</c:v>
                </c:pt>
                <c:pt idx="395">
                  <c:v>7.9</c:v>
                </c:pt>
                <c:pt idx="396">
                  <c:v>7.92</c:v>
                </c:pt>
                <c:pt idx="397">
                  <c:v>7.94</c:v>
                </c:pt>
                <c:pt idx="398">
                  <c:v>7.96</c:v>
                </c:pt>
                <c:pt idx="399">
                  <c:v>7.98</c:v>
                </c:pt>
                <c:pt idx="400">
                  <c:v>8</c:v>
                </c:pt>
                <c:pt idx="401">
                  <c:v>8.02</c:v>
                </c:pt>
                <c:pt idx="402">
                  <c:v>8.0400000000000009</c:v>
                </c:pt>
                <c:pt idx="403">
                  <c:v>8.06</c:v>
                </c:pt>
                <c:pt idx="404">
                  <c:v>8.08</c:v>
                </c:pt>
                <c:pt idx="405">
                  <c:v>8.1</c:v>
                </c:pt>
                <c:pt idx="406">
                  <c:v>8.120000000000001</c:v>
                </c:pt>
                <c:pt idx="407">
                  <c:v>8.14</c:v>
                </c:pt>
                <c:pt idx="408">
                  <c:v>8.16</c:v>
                </c:pt>
                <c:pt idx="409">
                  <c:v>8.18</c:v>
                </c:pt>
                <c:pt idx="410">
                  <c:v>8.2000000000000011</c:v>
                </c:pt>
                <c:pt idx="411">
                  <c:v>8.2200000000000006</c:v>
                </c:pt>
                <c:pt idx="412">
                  <c:v>8.2399999999999984</c:v>
                </c:pt>
                <c:pt idx="413">
                  <c:v>8.26</c:v>
                </c:pt>
                <c:pt idx="414">
                  <c:v>8.2800000000000011</c:v>
                </c:pt>
                <c:pt idx="415">
                  <c:v>8.3000000000000007</c:v>
                </c:pt>
                <c:pt idx="416">
                  <c:v>8.32</c:v>
                </c:pt>
                <c:pt idx="417">
                  <c:v>8.34</c:v>
                </c:pt>
                <c:pt idx="418">
                  <c:v>8.3600000000000012</c:v>
                </c:pt>
                <c:pt idx="419">
                  <c:v>8.3800000000000008</c:v>
                </c:pt>
                <c:pt idx="420">
                  <c:v>8.4</c:v>
                </c:pt>
                <c:pt idx="421">
                  <c:v>8.42</c:v>
                </c:pt>
                <c:pt idx="422">
                  <c:v>8.44</c:v>
                </c:pt>
                <c:pt idx="423">
                  <c:v>8.4600000000000026</c:v>
                </c:pt>
                <c:pt idx="424">
                  <c:v>8.48</c:v>
                </c:pt>
                <c:pt idx="425">
                  <c:v>8.5</c:v>
                </c:pt>
                <c:pt idx="426">
                  <c:v>8.52</c:v>
                </c:pt>
                <c:pt idx="427">
                  <c:v>8.5400000000000009</c:v>
                </c:pt>
                <c:pt idx="428">
                  <c:v>8.56</c:v>
                </c:pt>
                <c:pt idx="429">
                  <c:v>8.58</c:v>
                </c:pt>
                <c:pt idx="430">
                  <c:v>8.6</c:v>
                </c:pt>
                <c:pt idx="431">
                  <c:v>8.620000000000001</c:v>
                </c:pt>
                <c:pt idx="432">
                  <c:v>8.6399999999999988</c:v>
                </c:pt>
                <c:pt idx="433">
                  <c:v>8.66</c:v>
                </c:pt>
                <c:pt idx="434">
                  <c:v>8.68</c:v>
                </c:pt>
                <c:pt idx="435">
                  <c:v>8.7000000000000011</c:v>
                </c:pt>
                <c:pt idx="436">
                  <c:v>8.7200000000000006</c:v>
                </c:pt>
                <c:pt idx="437">
                  <c:v>8.7399999999999984</c:v>
                </c:pt>
                <c:pt idx="438">
                  <c:v>8.76</c:v>
                </c:pt>
                <c:pt idx="439">
                  <c:v>8.7800000000000011</c:v>
                </c:pt>
                <c:pt idx="440">
                  <c:v>8.8000000000000007</c:v>
                </c:pt>
                <c:pt idx="441">
                  <c:v>8.82</c:v>
                </c:pt>
                <c:pt idx="442">
                  <c:v>8.84</c:v>
                </c:pt>
                <c:pt idx="443">
                  <c:v>8.8600000000000012</c:v>
                </c:pt>
                <c:pt idx="444">
                  <c:v>8.8800000000000008</c:v>
                </c:pt>
                <c:pt idx="445">
                  <c:v>8.9</c:v>
                </c:pt>
                <c:pt idx="446">
                  <c:v>8.92</c:v>
                </c:pt>
                <c:pt idx="447">
                  <c:v>8.94</c:v>
                </c:pt>
                <c:pt idx="448">
                  <c:v>8.9600000000000026</c:v>
                </c:pt>
                <c:pt idx="449">
                  <c:v>8.98</c:v>
                </c:pt>
                <c:pt idx="450">
                  <c:v>9</c:v>
                </c:pt>
                <c:pt idx="451">
                  <c:v>9.02</c:v>
                </c:pt>
                <c:pt idx="452">
                  <c:v>9.0400000000000009</c:v>
                </c:pt>
                <c:pt idx="453">
                  <c:v>9.06</c:v>
                </c:pt>
                <c:pt idx="454">
                  <c:v>9.08</c:v>
                </c:pt>
                <c:pt idx="455">
                  <c:v>9.1</c:v>
                </c:pt>
                <c:pt idx="456">
                  <c:v>9.120000000000001</c:v>
                </c:pt>
                <c:pt idx="457">
                  <c:v>9.14</c:v>
                </c:pt>
                <c:pt idx="458">
                  <c:v>9.16</c:v>
                </c:pt>
                <c:pt idx="459">
                  <c:v>9.18</c:v>
                </c:pt>
                <c:pt idx="460">
                  <c:v>9.2000000000000011</c:v>
                </c:pt>
                <c:pt idx="461">
                  <c:v>9.2200000000000006</c:v>
                </c:pt>
                <c:pt idx="462">
                  <c:v>9.2399999999999984</c:v>
                </c:pt>
                <c:pt idx="463">
                  <c:v>9.26</c:v>
                </c:pt>
                <c:pt idx="464">
                  <c:v>9.2800000000000011</c:v>
                </c:pt>
                <c:pt idx="465">
                  <c:v>9.3000000000000007</c:v>
                </c:pt>
                <c:pt idx="466">
                  <c:v>9.32</c:v>
                </c:pt>
                <c:pt idx="467">
                  <c:v>9.34</c:v>
                </c:pt>
                <c:pt idx="468">
                  <c:v>9.3600000000000012</c:v>
                </c:pt>
                <c:pt idx="469">
                  <c:v>9.3800000000000008</c:v>
                </c:pt>
                <c:pt idx="470">
                  <c:v>9.4</c:v>
                </c:pt>
                <c:pt idx="471">
                  <c:v>9.42</c:v>
                </c:pt>
                <c:pt idx="472">
                  <c:v>9.44</c:v>
                </c:pt>
                <c:pt idx="473">
                  <c:v>9.4600000000000026</c:v>
                </c:pt>
                <c:pt idx="474">
                  <c:v>9.48</c:v>
                </c:pt>
                <c:pt idx="475">
                  <c:v>9.5</c:v>
                </c:pt>
                <c:pt idx="476">
                  <c:v>9.52</c:v>
                </c:pt>
                <c:pt idx="477">
                  <c:v>9.5400000000000009</c:v>
                </c:pt>
                <c:pt idx="478">
                  <c:v>9.56</c:v>
                </c:pt>
                <c:pt idx="479">
                  <c:v>9.58</c:v>
                </c:pt>
                <c:pt idx="480">
                  <c:v>9.6</c:v>
                </c:pt>
                <c:pt idx="481">
                  <c:v>9.620000000000001</c:v>
                </c:pt>
                <c:pt idx="482">
                  <c:v>9.6399999999999988</c:v>
                </c:pt>
                <c:pt idx="483">
                  <c:v>9.66</c:v>
                </c:pt>
                <c:pt idx="484">
                  <c:v>9.68</c:v>
                </c:pt>
                <c:pt idx="485">
                  <c:v>9.7000000000000011</c:v>
                </c:pt>
                <c:pt idx="486">
                  <c:v>9.7200000000000006</c:v>
                </c:pt>
                <c:pt idx="487">
                  <c:v>9.7399999999999984</c:v>
                </c:pt>
                <c:pt idx="488">
                  <c:v>9.76</c:v>
                </c:pt>
                <c:pt idx="489">
                  <c:v>9.7800000000000011</c:v>
                </c:pt>
                <c:pt idx="490">
                  <c:v>9.8000000000000007</c:v>
                </c:pt>
                <c:pt idx="491">
                  <c:v>9.82</c:v>
                </c:pt>
                <c:pt idx="492">
                  <c:v>9.84</c:v>
                </c:pt>
                <c:pt idx="493">
                  <c:v>9.8600000000000012</c:v>
                </c:pt>
                <c:pt idx="494">
                  <c:v>9.8800000000000008</c:v>
                </c:pt>
                <c:pt idx="495">
                  <c:v>9.9</c:v>
                </c:pt>
                <c:pt idx="496">
                  <c:v>9.92</c:v>
                </c:pt>
                <c:pt idx="497">
                  <c:v>9.94</c:v>
                </c:pt>
                <c:pt idx="498">
                  <c:v>9.9600000000000026</c:v>
                </c:pt>
                <c:pt idx="499">
                  <c:v>9.98</c:v>
                </c:pt>
                <c:pt idx="500">
                  <c:v>10</c:v>
                </c:pt>
                <c:pt idx="501">
                  <c:v>10.02</c:v>
                </c:pt>
                <c:pt idx="502">
                  <c:v>10.039999999999999</c:v>
                </c:pt>
                <c:pt idx="503">
                  <c:v>10.06</c:v>
                </c:pt>
                <c:pt idx="504">
                  <c:v>10.08</c:v>
                </c:pt>
                <c:pt idx="505">
                  <c:v>10.1</c:v>
                </c:pt>
                <c:pt idx="506">
                  <c:v>10.119999999999999</c:v>
                </c:pt>
                <c:pt idx="507">
                  <c:v>10.139999999999999</c:v>
                </c:pt>
                <c:pt idx="508">
                  <c:v>10.16</c:v>
                </c:pt>
                <c:pt idx="509">
                  <c:v>10.18</c:v>
                </c:pt>
                <c:pt idx="510">
                  <c:v>10.199999999999999</c:v>
                </c:pt>
                <c:pt idx="511">
                  <c:v>10.219999999999999</c:v>
                </c:pt>
                <c:pt idx="512">
                  <c:v>10.239999999999998</c:v>
                </c:pt>
                <c:pt idx="513">
                  <c:v>10.26</c:v>
                </c:pt>
                <c:pt idx="514">
                  <c:v>10.28</c:v>
                </c:pt>
                <c:pt idx="515">
                  <c:v>10.3</c:v>
                </c:pt>
                <c:pt idx="516">
                  <c:v>10.32</c:v>
                </c:pt>
                <c:pt idx="517">
                  <c:v>10.34</c:v>
                </c:pt>
                <c:pt idx="518">
                  <c:v>10.360000000000001</c:v>
                </c:pt>
                <c:pt idx="519">
                  <c:v>10.38</c:v>
                </c:pt>
                <c:pt idx="520">
                  <c:v>10.4</c:v>
                </c:pt>
                <c:pt idx="521">
                  <c:v>10.42</c:v>
                </c:pt>
                <c:pt idx="522">
                  <c:v>10.44</c:v>
                </c:pt>
                <c:pt idx="523">
                  <c:v>10.46</c:v>
                </c:pt>
                <c:pt idx="524">
                  <c:v>10.48</c:v>
                </c:pt>
                <c:pt idx="525">
                  <c:v>10.5</c:v>
                </c:pt>
                <c:pt idx="526">
                  <c:v>10.52</c:v>
                </c:pt>
                <c:pt idx="527">
                  <c:v>10.54</c:v>
                </c:pt>
                <c:pt idx="528">
                  <c:v>10.56</c:v>
                </c:pt>
                <c:pt idx="529">
                  <c:v>10.58</c:v>
                </c:pt>
                <c:pt idx="530">
                  <c:v>10.6</c:v>
                </c:pt>
                <c:pt idx="531">
                  <c:v>10.62</c:v>
                </c:pt>
                <c:pt idx="532">
                  <c:v>10.639999999999999</c:v>
                </c:pt>
                <c:pt idx="533">
                  <c:v>10.66</c:v>
                </c:pt>
                <c:pt idx="534">
                  <c:v>10.68</c:v>
                </c:pt>
                <c:pt idx="535">
                  <c:v>10.7</c:v>
                </c:pt>
                <c:pt idx="536">
                  <c:v>10.719999999999999</c:v>
                </c:pt>
                <c:pt idx="537">
                  <c:v>10.739999999999998</c:v>
                </c:pt>
                <c:pt idx="538">
                  <c:v>10.76</c:v>
                </c:pt>
                <c:pt idx="539">
                  <c:v>10.78</c:v>
                </c:pt>
                <c:pt idx="540">
                  <c:v>10.8</c:v>
                </c:pt>
                <c:pt idx="541">
                  <c:v>10.82</c:v>
                </c:pt>
                <c:pt idx="542">
                  <c:v>10.84</c:v>
                </c:pt>
                <c:pt idx="543">
                  <c:v>10.860000000000001</c:v>
                </c:pt>
                <c:pt idx="544">
                  <c:v>10.88</c:v>
                </c:pt>
                <c:pt idx="545">
                  <c:v>10.9</c:v>
                </c:pt>
                <c:pt idx="546">
                  <c:v>10.92</c:v>
                </c:pt>
                <c:pt idx="547">
                  <c:v>10.94</c:v>
                </c:pt>
                <c:pt idx="548">
                  <c:v>10.96</c:v>
                </c:pt>
                <c:pt idx="549">
                  <c:v>10.98</c:v>
                </c:pt>
                <c:pt idx="550">
                  <c:v>11</c:v>
                </c:pt>
                <c:pt idx="551">
                  <c:v>11.02</c:v>
                </c:pt>
                <c:pt idx="552">
                  <c:v>11.04</c:v>
                </c:pt>
                <c:pt idx="553">
                  <c:v>11.06</c:v>
                </c:pt>
                <c:pt idx="554">
                  <c:v>11.08</c:v>
                </c:pt>
                <c:pt idx="555">
                  <c:v>11.1</c:v>
                </c:pt>
                <c:pt idx="556">
                  <c:v>11.12</c:v>
                </c:pt>
                <c:pt idx="557">
                  <c:v>11.139999999999999</c:v>
                </c:pt>
                <c:pt idx="558">
                  <c:v>11.16</c:v>
                </c:pt>
                <c:pt idx="559">
                  <c:v>11.18</c:v>
                </c:pt>
                <c:pt idx="560">
                  <c:v>11.2</c:v>
                </c:pt>
                <c:pt idx="561">
                  <c:v>11.219999999999999</c:v>
                </c:pt>
                <c:pt idx="562">
                  <c:v>11.239999999999998</c:v>
                </c:pt>
                <c:pt idx="563">
                  <c:v>11.26</c:v>
                </c:pt>
                <c:pt idx="564">
                  <c:v>11.28</c:v>
                </c:pt>
                <c:pt idx="565">
                  <c:v>11.3</c:v>
                </c:pt>
                <c:pt idx="566">
                  <c:v>11.32</c:v>
                </c:pt>
                <c:pt idx="567">
                  <c:v>11.34</c:v>
                </c:pt>
                <c:pt idx="568">
                  <c:v>11.360000000000001</c:v>
                </c:pt>
                <c:pt idx="569">
                  <c:v>11.38</c:v>
                </c:pt>
                <c:pt idx="570">
                  <c:v>11.4</c:v>
                </c:pt>
                <c:pt idx="571">
                  <c:v>11.42</c:v>
                </c:pt>
                <c:pt idx="572">
                  <c:v>11.44</c:v>
                </c:pt>
                <c:pt idx="573">
                  <c:v>11.46</c:v>
                </c:pt>
                <c:pt idx="574">
                  <c:v>11.48</c:v>
                </c:pt>
                <c:pt idx="575">
                  <c:v>11.5</c:v>
                </c:pt>
                <c:pt idx="576">
                  <c:v>11.52</c:v>
                </c:pt>
                <c:pt idx="577">
                  <c:v>11.54</c:v>
                </c:pt>
                <c:pt idx="578">
                  <c:v>11.56</c:v>
                </c:pt>
                <c:pt idx="579">
                  <c:v>11.58</c:v>
                </c:pt>
                <c:pt idx="580">
                  <c:v>11.6</c:v>
                </c:pt>
                <c:pt idx="581">
                  <c:v>11.62</c:v>
                </c:pt>
                <c:pt idx="582">
                  <c:v>11.639999999999999</c:v>
                </c:pt>
                <c:pt idx="583">
                  <c:v>11.66</c:v>
                </c:pt>
                <c:pt idx="584">
                  <c:v>11.68</c:v>
                </c:pt>
                <c:pt idx="585">
                  <c:v>11.7</c:v>
                </c:pt>
                <c:pt idx="586">
                  <c:v>11.719999999999999</c:v>
                </c:pt>
                <c:pt idx="587">
                  <c:v>11.739999999999998</c:v>
                </c:pt>
                <c:pt idx="588">
                  <c:v>11.76</c:v>
                </c:pt>
                <c:pt idx="589">
                  <c:v>11.78</c:v>
                </c:pt>
                <c:pt idx="590">
                  <c:v>11.8</c:v>
                </c:pt>
                <c:pt idx="591">
                  <c:v>11.82</c:v>
                </c:pt>
                <c:pt idx="592">
                  <c:v>11.84</c:v>
                </c:pt>
                <c:pt idx="593">
                  <c:v>11.860000000000001</c:v>
                </c:pt>
                <c:pt idx="594">
                  <c:v>11.88</c:v>
                </c:pt>
                <c:pt idx="595">
                  <c:v>11.9</c:v>
                </c:pt>
                <c:pt idx="596">
                  <c:v>11.92</c:v>
                </c:pt>
                <c:pt idx="597">
                  <c:v>11.94</c:v>
                </c:pt>
                <c:pt idx="598">
                  <c:v>11.96</c:v>
                </c:pt>
                <c:pt idx="599">
                  <c:v>11.98</c:v>
                </c:pt>
                <c:pt idx="600">
                  <c:v>12</c:v>
                </c:pt>
                <c:pt idx="601">
                  <c:v>12.02</c:v>
                </c:pt>
                <c:pt idx="602">
                  <c:v>12.04</c:v>
                </c:pt>
                <c:pt idx="603">
                  <c:v>12.06</c:v>
                </c:pt>
                <c:pt idx="604">
                  <c:v>12.08</c:v>
                </c:pt>
                <c:pt idx="605">
                  <c:v>12.1</c:v>
                </c:pt>
                <c:pt idx="606">
                  <c:v>12.12</c:v>
                </c:pt>
                <c:pt idx="607">
                  <c:v>12.139999999999999</c:v>
                </c:pt>
                <c:pt idx="608">
                  <c:v>12.16</c:v>
                </c:pt>
                <c:pt idx="609">
                  <c:v>12.18</c:v>
                </c:pt>
                <c:pt idx="610">
                  <c:v>12.2</c:v>
                </c:pt>
                <c:pt idx="611">
                  <c:v>12.219999999999999</c:v>
                </c:pt>
                <c:pt idx="612">
                  <c:v>12.239999999999998</c:v>
                </c:pt>
                <c:pt idx="613">
                  <c:v>12.26</c:v>
                </c:pt>
                <c:pt idx="614">
                  <c:v>12.28</c:v>
                </c:pt>
                <c:pt idx="615">
                  <c:v>12.3</c:v>
                </c:pt>
                <c:pt idx="616">
                  <c:v>12.32</c:v>
                </c:pt>
                <c:pt idx="617">
                  <c:v>12.34</c:v>
                </c:pt>
                <c:pt idx="618">
                  <c:v>12.360000000000001</c:v>
                </c:pt>
                <c:pt idx="619">
                  <c:v>12.38</c:v>
                </c:pt>
                <c:pt idx="620">
                  <c:v>12.4</c:v>
                </c:pt>
                <c:pt idx="621">
                  <c:v>12.42</c:v>
                </c:pt>
                <c:pt idx="622">
                  <c:v>12.44</c:v>
                </c:pt>
                <c:pt idx="623">
                  <c:v>12.46</c:v>
                </c:pt>
                <c:pt idx="624">
                  <c:v>12.48</c:v>
                </c:pt>
                <c:pt idx="625">
                  <c:v>12.5</c:v>
                </c:pt>
                <c:pt idx="626">
                  <c:v>12.52</c:v>
                </c:pt>
                <c:pt idx="627">
                  <c:v>12.54</c:v>
                </c:pt>
                <c:pt idx="628">
                  <c:v>12.56</c:v>
                </c:pt>
                <c:pt idx="629">
                  <c:v>12.58</c:v>
                </c:pt>
                <c:pt idx="630">
                  <c:v>12.6</c:v>
                </c:pt>
                <c:pt idx="631">
                  <c:v>12.62</c:v>
                </c:pt>
                <c:pt idx="632">
                  <c:v>12.639999999999999</c:v>
                </c:pt>
                <c:pt idx="633">
                  <c:v>12.66</c:v>
                </c:pt>
                <c:pt idx="634">
                  <c:v>12.68</c:v>
                </c:pt>
                <c:pt idx="635">
                  <c:v>12.7</c:v>
                </c:pt>
                <c:pt idx="636">
                  <c:v>12.719999999999999</c:v>
                </c:pt>
                <c:pt idx="637">
                  <c:v>12.739999999999998</c:v>
                </c:pt>
                <c:pt idx="638">
                  <c:v>12.76</c:v>
                </c:pt>
                <c:pt idx="639">
                  <c:v>12.78</c:v>
                </c:pt>
                <c:pt idx="640">
                  <c:v>12.8</c:v>
                </c:pt>
                <c:pt idx="641">
                  <c:v>12.82</c:v>
                </c:pt>
                <c:pt idx="642">
                  <c:v>12.84</c:v>
                </c:pt>
                <c:pt idx="643">
                  <c:v>12.860000000000001</c:v>
                </c:pt>
                <c:pt idx="644">
                  <c:v>12.88</c:v>
                </c:pt>
                <c:pt idx="645">
                  <c:v>12.9</c:v>
                </c:pt>
                <c:pt idx="646">
                  <c:v>12.92</c:v>
                </c:pt>
                <c:pt idx="647">
                  <c:v>12.94</c:v>
                </c:pt>
                <c:pt idx="648">
                  <c:v>12.96</c:v>
                </c:pt>
                <c:pt idx="649">
                  <c:v>12.98</c:v>
                </c:pt>
                <c:pt idx="650">
                  <c:v>13</c:v>
                </c:pt>
                <c:pt idx="651">
                  <c:v>13.02</c:v>
                </c:pt>
                <c:pt idx="652">
                  <c:v>13.04</c:v>
                </c:pt>
                <c:pt idx="653">
                  <c:v>13.06</c:v>
                </c:pt>
                <c:pt idx="654">
                  <c:v>13.08</c:v>
                </c:pt>
                <c:pt idx="655">
                  <c:v>13.1</c:v>
                </c:pt>
                <c:pt idx="656">
                  <c:v>13.12</c:v>
                </c:pt>
                <c:pt idx="657">
                  <c:v>13.139999999999999</c:v>
                </c:pt>
                <c:pt idx="658">
                  <c:v>13.16</c:v>
                </c:pt>
                <c:pt idx="659">
                  <c:v>13.18</c:v>
                </c:pt>
                <c:pt idx="660">
                  <c:v>13.2</c:v>
                </c:pt>
                <c:pt idx="661">
                  <c:v>13.219999999999999</c:v>
                </c:pt>
                <c:pt idx="662">
                  <c:v>13.239999999999998</c:v>
                </c:pt>
                <c:pt idx="663">
                  <c:v>13.26</c:v>
                </c:pt>
                <c:pt idx="664">
                  <c:v>13.28</c:v>
                </c:pt>
                <c:pt idx="665">
                  <c:v>13.3</c:v>
                </c:pt>
                <c:pt idx="666">
                  <c:v>13.32</c:v>
                </c:pt>
                <c:pt idx="667">
                  <c:v>13.34</c:v>
                </c:pt>
                <c:pt idx="668">
                  <c:v>13.360000000000001</c:v>
                </c:pt>
                <c:pt idx="669">
                  <c:v>13.38</c:v>
                </c:pt>
                <c:pt idx="670">
                  <c:v>13.4</c:v>
                </c:pt>
                <c:pt idx="671">
                  <c:v>13.42</c:v>
                </c:pt>
                <c:pt idx="672">
                  <c:v>13.44</c:v>
                </c:pt>
                <c:pt idx="673">
                  <c:v>13.46</c:v>
                </c:pt>
                <c:pt idx="674">
                  <c:v>13.48</c:v>
                </c:pt>
                <c:pt idx="675">
                  <c:v>13.5</c:v>
                </c:pt>
                <c:pt idx="676">
                  <c:v>13.52</c:v>
                </c:pt>
                <c:pt idx="677">
                  <c:v>13.54</c:v>
                </c:pt>
                <c:pt idx="678">
                  <c:v>13.56</c:v>
                </c:pt>
                <c:pt idx="679">
                  <c:v>13.58</c:v>
                </c:pt>
                <c:pt idx="680">
                  <c:v>13.6</c:v>
                </c:pt>
                <c:pt idx="681">
                  <c:v>13.62</c:v>
                </c:pt>
                <c:pt idx="682">
                  <c:v>13.639999999999999</c:v>
                </c:pt>
                <c:pt idx="683">
                  <c:v>13.66</c:v>
                </c:pt>
                <c:pt idx="684">
                  <c:v>13.68</c:v>
                </c:pt>
                <c:pt idx="685">
                  <c:v>13.7</c:v>
                </c:pt>
                <c:pt idx="686">
                  <c:v>13.719999999999999</c:v>
                </c:pt>
                <c:pt idx="687">
                  <c:v>13.739999999999998</c:v>
                </c:pt>
                <c:pt idx="688">
                  <c:v>13.76</c:v>
                </c:pt>
                <c:pt idx="689">
                  <c:v>13.78</c:v>
                </c:pt>
                <c:pt idx="690">
                  <c:v>13.8</c:v>
                </c:pt>
                <c:pt idx="691">
                  <c:v>13.82</c:v>
                </c:pt>
                <c:pt idx="692">
                  <c:v>13.84</c:v>
                </c:pt>
                <c:pt idx="693">
                  <c:v>13.860000000000001</c:v>
                </c:pt>
                <c:pt idx="694">
                  <c:v>13.88</c:v>
                </c:pt>
                <c:pt idx="695">
                  <c:v>13.9</c:v>
                </c:pt>
                <c:pt idx="696">
                  <c:v>13.92</c:v>
                </c:pt>
                <c:pt idx="697">
                  <c:v>13.94</c:v>
                </c:pt>
                <c:pt idx="698">
                  <c:v>13.96</c:v>
                </c:pt>
                <c:pt idx="699">
                  <c:v>13.98</c:v>
                </c:pt>
                <c:pt idx="700">
                  <c:v>14</c:v>
                </c:pt>
                <c:pt idx="701">
                  <c:v>14.02</c:v>
                </c:pt>
                <c:pt idx="702">
                  <c:v>14.04</c:v>
                </c:pt>
                <c:pt idx="703">
                  <c:v>14.06</c:v>
                </c:pt>
                <c:pt idx="704">
                  <c:v>14.08</c:v>
                </c:pt>
                <c:pt idx="705">
                  <c:v>14.1</c:v>
                </c:pt>
                <c:pt idx="706">
                  <c:v>14.12</c:v>
                </c:pt>
                <c:pt idx="707">
                  <c:v>14.139999999999999</c:v>
                </c:pt>
                <c:pt idx="708">
                  <c:v>14.16</c:v>
                </c:pt>
                <c:pt idx="709">
                  <c:v>14.18</c:v>
                </c:pt>
                <c:pt idx="710">
                  <c:v>14.2</c:v>
                </c:pt>
                <c:pt idx="711">
                  <c:v>14.219999999999999</c:v>
                </c:pt>
                <c:pt idx="712">
                  <c:v>14.239999999999998</c:v>
                </c:pt>
                <c:pt idx="713">
                  <c:v>14.26</c:v>
                </c:pt>
                <c:pt idx="714">
                  <c:v>14.28</c:v>
                </c:pt>
                <c:pt idx="715">
                  <c:v>14.3</c:v>
                </c:pt>
                <c:pt idx="716">
                  <c:v>14.32</c:v>
                </c:pt>
                <c:pt idx="717">
                  <c:v>14.34</c:v>
                </c:pt>
                <c:pt idx="718">
                  <c:v>14.360000000000001</c:v>
                </c:pt>
                <c:pt idx="719">
                  <c:v>14.38</c:v>
                </c:pt>
                <c:pt idx="720">
                  <c:v>14.4</c:v>
                </c:pt>
                <c:pt idx="721">
                  <c:v>14.42</c:v>
                </c:pt>
                <c:pt idx="722">
                  <c:v>14.44</c:v>
                </c:pt>
                <c:pt idx="723">
                  <c:v>14.46</c:v>
                </c:pt>
                <c:pt idx="724">
                  <c:v>14.48</c:v>
                </c:pt>
                <c:pt idx="725">
                  <c:v>14.5</c:v>
                </c:pt>
                <c:pt idx="726">
                  <c:v>14.52</c:v>
                </c:pt>
                <c:pt idx="727">
                  <c:v>14.54</c:v>
                </c:pt>
                <c:pt idx="728">
                  <c:v>14.56</c:v>
                </c:pt>
                <c:pt idx="729">
                  <c:v>14.58</c:v>
                </c:pt>
                <c:pt idx="730">
                  <c:v>14.6</c:v>
                </c:pt>
                <c:pt idx="731">
                  <c:v>14.62</c:v>
                </c:pt>
                <c:pt idx="732">
                  <c:v>14.639999999999999</c:v>
                </c:pt>
                <c:pt idx="733">
                  <c:v>14.66</c:v>
                </c:pt>
                <c:pt idx="734">
                  <c:v>14.68</c:v>
                </c:pt>
                <c:pt idx="735">
                  <c:v>14.7</c:v>
                </c:pt>
                <c:pt idx="736">
                  <c:v>14.719999999999999</c:v>
                </c:pt>
                <c:pt idx="737">
                  <c:v>14.739999999999998</c:v>
                </c:pt>
                <c:pt idx="738">
                  <c:v>14.76</c:v>
                </c:pt>
                <c:pt idx="739">
                  <c:v>14.78</c:v>
                </c:pt>
                <c:pt idx="740">
                  <c:v>14.8</c:v>
                </c:pt>
                <c:pt idx="741">
                  <c:v>14.82</c:v>
                </c:pt>
                <c:pt idx="742">
                  <c:v>14.84</c:v>
                </c:pt>
                <c:pt idx="743">
                  <c:v>14.860000000000001</c:v>
                </c:pt>
                <c:pt idx="744">
                  <c:v>14.88</c:v>
                </c:pt>
                <c:pt idx="745">
                  <c:v>14.9</c:v>
                </c:pt>
                <c:pt idx="746">
                  <c:v>14.92</c:v>
                </c:pt>
                <c:pt idx="747">
                  <c:v>14.94</c:v>
                </c:pt>
                <c:pt idx="748">
                  <c:v>14.96</c:v>
                </c:pt>
                <c:pt idx="749">
                  <c:v>14.98</c:v>
                </c:pt>
                <c:pt idx="750">
                  <c:v>15</c:v>
                </c:pt>
                <c:pt idx="751">
                  <c:v>15.02</c:v>
                </c:pt>
                <c:pt idx="752">
                  <c:v>15.04</c:v>
                </c:pt>
                <c:pt idx="753">
                  <c:v>15.06</c:v>
                </c:pt>
                <c:pt idx="754">
                  <c:v>15.08</c:v>
                </c:pt>
                <c:pt idx="755">
                  <c:v>15.1</c:v>
                </c:pt>
                <c:pt idx="756">
                  <c:v>15.12</c:v>
                </c:pt>
                <c:pt idx="757">
                  <c:v>15.139999999999999</c:v>
                </c:pt>
                <c:pt idx="758">
                  <c:v>15.16</c:v>
                </c:pt>
                <c:pt idx="759">
                  <c:v>15.18</c:v>
                </c:pt>
                <c:pt idx="760">
                  <c:v>15.2</c:v>
                </c:pt>
                <c:pt idx="761">
                  <c:v>15.219999999999999</c:v>
                </c:pt>
                <c:pt idx="762">
                  <c:v>15.239999999999998</c:v>
                </c:pt>
                <c:pt idx="763">
                  <c:v>15.26</c:v>
                </c:pt>
                <c:pt idx="764">
                  <c:v>15.28</c:v>
                </c:pt>
                <c:pt idx="765">
                  <c:v>15.3</c:v>
                </c:pt>
                <c:pt idx="766">
                  <c:v>15.32</c:v>
                </c:pt>
                <c:pt idx="767">
                  <c:v>15.34</c:v>
                </c:pt>
                <c:pt idx="768">
                  <c:v>15.360000000000001</c:v>
                </c:pt>
                <c:pt idx="769">
                  <c:v>15.38</c:v>
                </c:pt>
                <c:pt idx="770">
                  <c:v>15.4</c:v>
                </c:pt>
                <c:pt idx="771">
                  <c:v>15.42</c:v>
                </c:pt>
                <c:pt idx="772">
                  <c:v>15.44</c:v>
                </c:pt>
                <c:pt idx="773">
                  <c:v>15.46</c:v>
                </c:pt>
                <c:pt idx="774">
                  <c:v>15.48</c:v>
                </c:pt>
                <c:pt idx="775">
                  <c:v>15.5</c:v>
                </c:pt>
                <c:pt idx="776">
                  <c:v>15.52</c:v>
                </c:pt>
                <c:pt idx="777">
                  <c:v>15.54</c:v>
                </c:pt>
                <c:pt idx="778">
                  <c:v>15.56</c:v>
                </c:pt>
                <c:pt idx="779">
                  <c:v>15.58</c:v>
                </c:pt>
                <c:pt idx="780">
                  <c:v>15.6</c:v>
                </c:pt>
                <c:pt idx="781">
                  <c:v>15.62</c:v>
                </c:pt>
                <c:pt idx="782">
                  <c:v>15.639999999999999</c:v>
                </c:pt>
                <c:pt idx="783">
                  <c:v>15.66</c:v>
                </c:pt>
                <c:pt idx="784">
                  <c:v>15.68</c:v>
                </c:pt>
                <c:pt idx="785">
                  <c:v>15.7</c:v>
                </c:pt>
                <c:pt idx="786">
                  <c:v>15.719999999999999</c:v>
                </c:pt>
                <c:pt idx="787">
                  <c:v>15.739999999999998</c:v>
                </c:pt>
                <c:pt idx="788">
                  <c:v>15.76</c:v>
                </c:pt>
                <c:pt idx="789">
                  <c:v>15.78</c:v>
                </c:pt>
                <c:pt idx="790">
                  <c:v>15.8</c:v>
                </c:pt>
                <c:pt idx="791">
                  <c:v>15.82</c:v>
                </c:pt>
                <c:pt idx="792">
                  <c:v>15.84</c:v>
                </c:pt>
                <c:pt idx="793">
                  <c:v>15.860000000000001</c:v>
                </c:pt>
                <c:pt idx="794">
                  <c:v>15.88</c:v>
                </c:pt>
                <c:pt idx="795">
                  <c:v>15.9</c:v>
                </c:pt>
                <c:pt idx="796">
                  <c:v>15.92</c:v>
                </c:pt>
                <c:pt idx="797">
                  <c:v>15.94</c:v>
                </c:pt>
                <c:pt idx="798">
                  <c:v>15.96</c:v>
                </c:pt>
                <c:pt idx="799">
                  <c:v>15.98</c:v>
                </c:pt>
                <c:pt idx="800">
                  <c:v>16</c:v>
                </c:pt>
                <c:pt idx="801">
                  <c:v>16.02</c:v>
                </c:pt>
                <c:pt idx="802">
                  <c:v>16.04</c:v>
                </c:pt>
                <c:pt idx="803">
                  <c:v>16.059999999999999</c:v>
                </c:pt>
                <c:pt idx="804">
                  <c:v>16.079999999999988</c:v>
                </c:pt>
                <c:pt idx="805">
                  <c:v>16.100000000000001</c:v>
                </c:pt>
                <c:pt idx="806">
                  <c:v>16.12</c:v>
                </c:pt>
                <c:pt idx="807">
                  <c:v>16.14</c:v>
                </c:pt>
                <c:pt idx="808">
                  <c:v>16.16</c:v>
                </c:pt>
                <c:pt idx="809">
                  <c:v>16.18</c:v>
                </c:pt>
                <c:pt idx="810">
                  <c:v>16.2</c:v>
                </c:pt>
                <c:pt idx="811">
                  <c:v>16.22</c:v>
                </c:pt>
                <c:pt idx="812">
                  <c:v>16.239999999999988</c:v>
                </c:pt>
                <c:pt idx="813">
                  <c:v>16.259999999999998</c:v>
                </c:pt>
                <c:pt idx="814">
                  <c:v>16.279999999999998</c:v>
                </c:pt>
                <c:pt idx="815">
                  <c:v>16.3</c:v>
                </c:pt>
                <c:pt idx="816">
                  <c:v>16.32</c:v>
                </c:pt>
                <c:pt idx="817">
                  <c:v>16.34</c:v>
                </c:pt>
                <c:pt idx="818">
                  <c:v>16.36</c:v>
                </c:pt>
                <c:pt idx="819">
                  <c:v>16.38</c:v>
                </c:pt>
                <c:pt idx="820">
                  <c:v>16.399999999999999</c:v>
                </c:pt>
                <c:pt idx="821">
                  <c:v>16.419999999999998</c:v>
                </c:pt>
                <c:pt idx="822">
                  <c:v>16.439999999999998</c:v>
                </c:pt>
                <c:pt idx="823">
                  <c:v>16.459999999999997</c:v>
                </c:pt>
                <c:pt idx="824">
                  <c:v>16.479999999999997</c:v>
                </c:pt>
                <c:pt idx="825">
                  <c:v>16.5</c:v>
                </c:pt>
                <c:pt idx="826">
                  <c:v>16.52</c:v>
                </c:pt>
                <c:pt idx="827">
                  <c:v>16.54</c:v>
                </c:pt>
                <c:pt idx="828">
                  <c:v>16.559999999999999</c:v>
                </c:pt>
                <c:pt idx="829">
                  <c:v>16.579999999999988</c:v>
                </c:pt>
                <c:pt idx="830">
                  <c:v>16.600000000000001</c:v>
                </c:pt>
                <c:pt idx="831">
                  <c:v>16.62</c:v>
                </c:pt>
                <c:pt idx="832">
                  <c:v>16.64</c:v>
                </c:pt>
                <c:pt idx="833">
                  <c:v>16.66</c:v>
                </c:pt>
                <c:pt idx="834">
                  <c:v>16.68</c:v>
                </c:pt>
                <c:pt idx="835">
                  <c:v>16.7</c:v>
                </c:pt>
                <c:pt idx="836">
                  <c:v>16.72</c:v>
                </c:pt>
                <c:pt idx="837">
                  <c:v>16.739999999999988</c:v>
                </c:pt>
                <c:pt idx="838">
                  <c:v>16.759999999999998</c:v>
                </c:pt>
                <c:pt idx="839">
                  <c:v>16.779999999999998</c:v>
                </c:pt>
                <c:pt idx="840">
                  <c:v>16.8</c:v>
                </c:pt>
                <c:pt idx="841">
                  <c:v>16.82</c:v>
                </c:pt>
                <c:pt idx="842">
                  <c:v>16.84</c:v>
                </c:pt>
                <c:pt idx="843">
                  <c:v>16.86</c:v>
                </c:pt>
                <c:pt idx="844">
                  <c:v>16.88</c:v>
                </c:pt>
                <c:pt idx="845">
                  <c:v>16.899999999999999</c:v>
                </c:pt>
                <c:pt idx="846">
                  <c:v>16.919999999999998</c:v>
                </c:pt>
                <c:pt idx="847">
                  <c:v>16.939999999999998</c:v>
                </c:pt>
                <c:pt idx="848">
                  <c:v>16.959999999999997</c:v>
                </c:pt>
                <c:pt idx="849">
                  <c:v>16.979999999999997</c:v>
                </c:pt>
                <c:pt idx="850">
                  <c:v>17</c:v>
                </c:pt>
                <c:pt idx="851">
                  <c:v>17.02</c:v>
                </c:pt>
                <c:pt idx="852">
                  <c:v>17.04</c:v>
                </c:pt>
                <c:pt idx="853">
                  <c:v>17.059999999999999</c:v>
                </c:pt>
                <c:pt idx="854">
                  <c:v>17.079999999999988</c:v>
                </c:pt>
                <c:pt idx="855">
                  <c:v>17.100000000000001</c:v>
                </c:pt>
                <c:pt idx="856">
                  <c:v>17.12</c:v>
                </c:pt>
                <c:pt idx="857">
                  <c:v>17.14</c:v>
                </c:pt>
                <c:pt idx="858">
                  <c:v>17.16</c:v>
                </c:pt>
                <c:pt idx="859">
                  <c:v>17.18</c:v>
                </c:pt>
                <c:pt idx="860">
                  <c:v>17.2</c:v>
                </c:pt>
                <c:pt idx="861">
                  <c:v>17.22</c:v>
                </c:pt>
                <c:pt idx="862">
                  <c:v>17.239999999999988</c:v>
                </c:pt>
                <c:pt idx="863">
                  <c:v>17.259999999999998</c:v>
                </c:pt>
                <c:pt idx="864">
                  <c:v>17.279999999999998</c:v>
                </c:pt>
                <c:pt idx="865">
                  <c:v>17.3</c:v>
                </c:pt>
                <c:pt idx="866">
                  <c:v>17.32</c:v>
                </c:pt>
                <c:pt idx="867">
                  <c:v>17.34</c:v>
                </c:pt>
                <c:pt idx="868">
                  <c:v>17.36</c:v>
                </c:pt>
                <c:pt idx="869">
                  <c:v>17.38</c:v>
                </c:pt>
                <c:pt idx="870">
                  <c:v>17.399999999999999</c:v>
                </c:pt>
                <c:pt idx="871">
                  <c:v>17.419999999999998</c:v>
                </c:pt>
                <c:pt idx="872">
                  <c:v>17.439999999999998</c:v>
                </c:pt>
                <c:pt idx="873">
                  <c:v>17.459999999999997</c:v>
                </c:pt>
                <c:pt idx="874">
                  <c:v>17.479999999999997</c:v>
                </c:pt>
                <c:pt idx="875">
                  <c:v>17.5</c:v>
                </c:pt>
                <c:pt idx="876">
                  <c:v>17.52</c:v>
                </c:pt>
                <c:pt idx="877">
                  <c:v>17.54</c:v>
                </c:pt>
                <c:pt idx="878">
                  <c:v>17.559999999999999</c:v>
                </c:pt>
                <c:pt idx="879">
                  <c:v>17.579999999999988</c:v>
                </c:pt>
                <c:pt idx="880">
                  <c:v>17.600000000000001</c:v>
                </c:pt>
                <c:pt idx="881">
                  <c:v>17.62</c:v>
                </c:pt>
                <c:pt idx="882">
                  <c:v>17.64</c:v>
                </c:pt>
                <c:pt idx="883">
                  <c:v>17.66</c:v>
                </c:pt>
                <c:pt idx="884">
                  <c:v>17.68</c:v>
                </c:pt>
                <c:pt idx="885">
                  <c:v>17.7</c:v>
                </c:pt>
                <c:pt idx="886">
                  <c:v>17.72</c:v>
                </c:pt>
                <c:pt idx="887">
                  <c:v>17.739999999999988</c:v>
                </c:pt>
                <c:pt idx="888">
                  <c:v>17.759999999999998</c:v>
                </c:pt>
                <c:pt idx="889">
                  <c:v>17.779999999999998</c:v>
                </c:pt>
                <c:pt idx="890">
                  <c:v>17.8</c:v>
                </c:pt>
                <c:pt idx="891">
                  <c:v>17.82</c:v>
                </c:pt>
                <c:pt idx="892">
                  <c:v>17.84</c:v>
                </c:pt>
                <c:pt idx="893">
                  <c:v>17.86</c:v>
                </c:pt>
                <c:pt idx="894">
                  <c:v>17.88</c:v>
                </c:pt>
                <c:pt idx="895">
                  <c:v>17.899999999999999</c:v>
                </c:pt>
                <c:pt idx="896">
                  <c:v>17.919999999999998</c:v>
                </c:pt>
                <c:pt idx="897">
                  <c:v>17.939999999999998</c:v>
                </c:pt>
                <c:pt idx="898">
                  <c:v>17.959999999999997</c:v>
                </c:pt>
                <c:pt idx="899">
                  <c:v>17.979999999999997</c:v>
                </c:pt>
                <c:pt idx="900">
                  <c:v>18</c:v>
                </c:pt>
                <c:pt idx="901">
                  <c:v>18.02</c:v>
                </c:pt>
                <c:pt idx="902">
                  <c:v>18.04</c:v>
                </c:pt>
                <c:pt idx="903">
                  <c:v>18.059999999999999</c:v>
                </c:pt>
                <c:pt idx="904">
                  <c:v>18.079999999999988</c:v>
                </c:pt>
                <c:pt idx="905">
                  <c:v>18.100000000000001</c:v>
                </c:pt>
                <c:pt idx="906">
                  <c:v>18.12</c:v>
                </c:pt>
                <c:pt idx="907">
                  <c:v>18.14</c:v>
                </c:pt>
                <c:pt idx="908">
                  <c:v>18.16</c:v>
                </c:pt>
                <c:pt idx="909">
                  <c:v>18.18</c:v>
                </c:pt>
                <c:pt idx="910">
                  <c:v>18.2</c:v>
                </c:pt>
                <c:pt idx="911">
                  <c:v>18.22</c:v>
                </c:pt>
                <c:pt idx="912">
                  <c:v>18.239999999999988</c:v>
                </c:pt>
                <c:pt idx="913">
                  <c:v>18.259999999999998</c:v>
                </c:pt>
                <c:pt idx="914">
                  <c:v>18.279999999999998</c:v>
                </c:pt>
                <c:pt idx="915">
                  <c:v>18.3</c:v>
                </c:pt>
                <c:pt idx="916">
                  <c:v>18.32</c:v>
                </c:pt>
                <c:pt idx="917">
                  <c:v>18.34</c:v>
                </c:pt>
                <c:pt idx="918">
                  <c:v>18.36</c:v>
                </c:pt>
                <c:pt idx="919">
                  <c:v>18.38</c:v>
                </c:pt>
                <c:pt idx="920">
                  <c:v>18.399999999999999</c:v>
                </c:pt>
                <c:pt idx="921">
                  <c:v>18.419999999999998</c:v>
                </c:pt>
                <c:pt idx="922">
                  <c:v>18.439999999999998</c:v>
                </c:pt>
                <c:pt idx="923">
                  <c:v>18.459999999999997</c:v>
                </c:pt>
                <c:pt idx="924">
                  <c:v>18.479999999999997</c:v>
                </c:pt>
                <c:pt idx="925">
                  <c:v>18.5</c:v>
                </c:pt>
                <c:pt idx="926">
                  <c:v>18.52</c:v>
                </c:pt>
                <c:pt idx="927">
                  <c:v>18.54</c:v>
                </c:pt>
                <c:pt idx="928">
                  <c:v>18.559999999999999</c:v>
                </c:pt>
                <c:pt idx="929">
                  <c:v>18.579999999999988</c:v>
                </c:pt>
                <c:pt idx="930">
                  <c:v>18.600000000000001</c:v>
                </c:pt>
                <c:pt idx="931">
                  <c:v>18.62</c:v>
                </c:pt>
                <c:pt idx="932">
                  <c:v>18.64</c:v>
                </c:pt>
                <c:pt idx="933">
                  <c:v>18.66</c:v>
                </c:pt>
                <c:pt idx="934">
                  <c:v>18.68</c:v>
                </c:pt>
                <c:pt idx="935">
                  <c:v>18.7</c:v>
                </c:pt>
                <c:pt idx="936">
                  <c:v>18.72</c:v>
                </c:pt>
                <c:pt idx="937">
                  <c:v>18.739999999999988</c:v>
                </c:pt>
                <c:pt idx="938">
                  <c:v>18.759999999999998</c:v>
                </c:pt>
                <c:pt idx="939">
                  <c:v>18.779999999999998</c:v>
                </c:pt>
                <c:pt idx="940">
                  <c:v>18.8</c:v>
                </c:pt>
                <c:pt idx="941">
                  <c:v>18.82</c:v>
                </c:pt>
                <c:pt idx="942">
                  <c:v>18.84</c:v>
                </c:pt>
                <c:pt idx="943">
                  <c:v>18.86</c:v>
                </c:pt>
                <c:pt idx="944">
                  <c:v>18.88</c:v>
                </c:pt>
                <c:pt idx="945">
                  <c:v>18.899999999999999</c:v>
                </c:pt>
                <c:pt idx="946">
                  <c:v>18.919999999999998</c:v>
                </c:pt>
                <c:pt idx="947">
                  <c:v>18.939999999999998</c:v>
                </c:pt>
                <c:pt idx="948">
                  <c:v>18.959999999999997</c:v>
                </c:pt>
                <c:pt idx="949">
                  <c:v>18.979999999999997</c:v>
                </c:pt>
                <c:pt idx="950">
                  <c:v>19</c:v>
                </c:pt>
                <c:pt idx="951">
                  <c:v>19.02</c:v>
                </c:pt>
                <c:pt idx="952">
                  <c:v>19.04</c:v>
                </c:pt>
                <c:pt idx="953">
                  <c:v>19.059999999999999</c:v>
                </c:pt>
                <c:pt idx="954">
                  <c:v>19.079999999999988</c:v>
                </c:pt>
                <c:pt idx="955">
                  <c:v>19.100000000000001</c:v>
                </c:pt>
                <c:pt idx="956">
                  <c:v>19.12</c:v>
                </c:pt>
                <c:pt idx="957">
                  <c:v>19.14</c:v>
                </c:pt>
                <c:pt idx="958">
                  <c:v>19.16</c:v>
                </c:pt>
                <c:pt idx="959">
                  <c:v>19.18</c:v>
                </c:pt>
                <c:pt idx="960">
                  <c:v>19.2</c:v>
                </c:pt>
                <c:pt idx="961">
                  <c:v>19.22</c:v>
                </c:pt>
                <c:pt idx="962">
                  <c:v>19.239999999999988</c:v>
                </c:pt>
                <c:pt idx="963">
                  <c:v>19.259999999999998</c:v>
                </c:pt>
                <c:pt idx="964">
                  <c:v>19.279999999999998</c:v>
                </c:pt>
                <c:pt idx="965">
                  <c:v>19.3</c:v>
                </c:pt>
                <c:pt idx="966">
                  <c:v>19.32</c:v>
                </c:pt>
                <c:pt idx="967">
                  <c:v>19.34</c:v>
                </c:pt>
                <c:pt idx="968">
                  <c:v>19.36</c:v>
                </c:pt>
                <c:pt idx="969">
                  <c:v>19.38</c:v>
                </c:pt>
                <c:pt idx="970">
                  <c:v>19.399999999999999</c:v>
                </c:pt>
                <c:pt idx="971">
                  <c:v>19.419999999999998</c:v>
                </c:pt>
                <c:pt idx="972">
                  <c:v>19.439999999999998</c:v>
                </c:pt>
                <c:pt idx="973">
                  <c:v>19.459999999999997</c:v>
                </c:pt>
                <c:pt idx="974">
                  <c:v>19.479999999999997</c:v>
                </c:pt>
                <c:pt idx="975">
                  <c:v>19.5</c:v>
                </c:pt>
                <c:pt idx="976">
                  <c:v>19.52</c:v>
                </c:pt>
                <c:pt idx="977">
                  <c:v>19.54</c:v>
                </c:pt>
                <c:pt idx="978">
                  <c:v>19.559999999999999</c:v>
                </c:pt>
                <c:pt idx="979">
                  <c:v>19.579999999999988</c:v>
                </c:pt>
                <c:pt idx="980">
                  <c:v>19.600000000000001</c:v>
                </c:pt>
                <c:pt idx="981">
                  <c:v>19.62</c:v>
                </c:pt>
                <c:pt idx="982">
                  <c:v>19.64</c:v>
                </c:pt>
                <c:pt idx="983">
                  <c:v>19.66</c:v>
                </c:pt>
                <c:pt idx="984">
                  <c:v>19.68</c:v>
                </c:pt>
                <c:pt idx="985">
                  <c:v>19.7</c:v>
                </c:pt>
                <c:pt idx="986">
                  <c:v>19.72</c:v>
                </c:pt>
                <c:pt idx="987">
                  <c:v>19.739999999999988</c:v>
                </c:pt>
                <c:pt idx="988">
                  <c:v>19.759999999999998</c:v>
                </c:pt>
                <c:pt idx="989">
                  <c:v>19.779999999999998</c:v>
                </c:pt>
                <c:pt idx="990">
                  <c:v>19.8</c:v>
                </c:pt>
                <c:pt idx="991">
                  <c:v>19.82</c:v>
                </c:pt>
                <c:pt idx="992">
                  <c:v>19.84</c:v>
                </c:pt>
                <c:pt idx="993">
                  <c:v>19.86</c:v>
                </c:pt>
                <c:pt idx="994">
                  <c:v>19.88</c:v>
                </c:pt>
                <c:pt idx="995">
                  <c:v>19.899999999999999</c:v>
                </c:pt>
                <c:pt idx="996">
                  <c:v>19.919999999999998</c:v>
                </c:pt>
                <c:pt idx="997">
                  <c:v>19.939999999999998</c:v>
                </c:pt>
                <c:pt idx="998">
                  <c:v>19.959999999999997</c:v>
                </c:pt>
                <c:pt idx="999">
                  <c:v>19.979999999999997</c:v>
                </c:pt>
                <c:pt idx="1000">
                  <c:v>20</c:v>
                </c:pt>
              </c:numCache>
            </c:numRef>
          </c:xVal>
          <c:yVal>
            <c:numRef>
              <c:f>Sheet1!$E$2:$E$1002</c:f>
              <c:numCache>
                <c:formatCode>General</c:formatCode>
                <c:ptCount val="1001"/>
                <c:pt idx="0">
                  <c:v>278</c:v>
                </c:pt>
                <c:pt idx="1">
                  <c:v>277.9999999879995</c:v>
                </c:pt>
                <c:pt idx="2">
                  <c:v>277.99948718600001</c:v>
                </c:pt>
                <c:pt idx="3">
                  <c:v>277.9974164059995</c:v>
                </c:pt>
                <c:pt idx="4">
                  <c:v>277.82749536699987</c:v>
                </c:pt>
                <c:pt idx="5">
                  <c:v>277.87364493999996</c:v>
                </c:pt>
                <c:pt idx="6">
                  <c:v>277.774397884</c:v>
                </c:pt>
                <c:pt idx="7">
                  <c:v>277.61192367299986</c:v>
                </c:pt>
                <c:pt idx="8">
                  <c:v>277.26746794599995</c:v>
                </c:pt>
                <c:pt idx="9">
                  <c:v>276.77960806900001</c:v>
                </c:pt>
                <c:pt idx="10">
                  <c:v>276.12413212199999</c:v>
                </c:pt>
                <c:pt idx="11">
                  <c:v>275.29973983999986</c:v>
                </c:pt>
                <c:pt idx="12">
                  <c:v>274.35176824699954</c:v>
                </c:pt>
                <c:pt idx="13">
                  <c:v>273.27042921599997</c:v>
                </c:pt>
                <c:pt idx="14">
                  <c:v>272.077030675</c:v>
                </c:pt>
                <c:pt idx="15">
                  <c:v>270.74785637700001</c:v>
                </c:pt>
                <c:pt idx="16">
                  <c:v>269.34324478600001</c:v>
                </c:pt>
                <c:pt idx="17">
                  <c:v>267.841952709</c:v>
                </c:pt>
                <c:pt idx="18">
                  <c:v>266.37606989300002</c:v>
                </c:pt>
                <c:pt idx="19">
                  <c:v>264.94697883699996</c:v>
                </c:pt>
                <c:pt idx="20">
                  <c:v>263.56734365</c:v>
                </c:pt>
                <c:pt idx="21">
                  <c:v>262.21399371399997</c:v>
                </c:pt>
                <c:pt idx="22">
                  <c:v>260.868604226</c:v>
                </c:pt>
                <c:pt idx="23">
                  <c:v>259.53140518799995</c:v>
                </c:pt>
                <c:pt idx="24">
                  <c:v>258.19228740900002</c:v>
                </c:pt>
                <c:pt idx="25">
                  <c:v>256.85215683400014</c:v>
                </c:pt>
                <c:pt idx="26">
                  <c:v>255.50528161299999</c:v>
                </c:pt>
                <c:pt idx="27">
                  <c:v>254.15101700000002</c:v>
                </c:pt>
                <c:pt idx="28">
                  <c:v>252.78915755999998</c:v>
                </c:pt>
                <c:pt idx="29">
                  <c:v>251.416390036</c:v>
                </c:pt>
                <c:pt idx="30">
                  <c:v>250.03550994099999</c:v>
                </c:pt>
                <c:pt idx="31">
                  <c:v>248.64510081500001</c:v>
                </c:pt>
                <c:pt idx="32">
                  <c:v>247.24942732099998</c:v>
                </c:pt>
                <c:pt idx="33">
                  <c:v>245.84237776399999</c:v>
                </c:pt>
                <c:pt idx="34">
                  <c:v>244.42955303299996</c:v>
                </c:pt>
                <c:pt idx="35">
                  <c:v>243.008335238</c:v>
                </c:pt>
                <c:pt idx="36">
                  <c:v>241.578615388</c:v>
                </c:pt>
                <c:pt idx="37">
                  <c:v>240.14319825999996</c:v>
                </c:pt>
                <c:pt idx="38">
                  <c:v>238.69905199899989</c:v>
                </c:pt>
                <c:pt idx="39">
                  <c:v>237.24683819299997</c:v>
                </c:pt>
                <c:pt idx="40">
                  <c:v>235.79103769</c:v>
                </c:pt>
                <c:pt idx="41">
                  <c:v>234.32784312000001</c:v>
                </c:pt>
                <c:pt idx="42">
                  <c:v>232.855921123</c:v>
                </c:pt>
                <c:pt idx="43">
                  <c:v>231.37792347300001</c:v>
                </c:pt>
                <c:pt idx="44">
                  <c:v>229.89124411000003</c:v>
                </c:pt>
                <c:pt idx="45">
                  <c:v>228.39706551</c:v>
                </c:pt>
                <c:pt idx="46">
                  <c:v>226.89303269899997</c:v>
                </c:pt>
                <c:pt idx="47">
                  <c:v>225.38178688400004</c:v>
                </c:pt>
                <c:pt idx="48">
                  <c:v>223.86165399099997</c:v>
                </c:pt>
                <c:pt idx="49">
                  <c:v>222.33154227899999</c:v>
                </c:pt>
                <c:pt idx="50">
                  <c:v>220.79269496499998</c:v>
                </c:pt>
                <c:pt idx="51">
                  <c:v>219.24863387599999</c:v>
                </c:pt>
                <c:pt idx="52">
                  <c:v>217.69865564999998</c:v>
                </c:pt>
                <c:pt idx="53">
                  <c:v>216.14310452499996</c:v>
                </c:pt>
                <c:pt idx="54">
                  <c:v>214.58298932300002</c:v>
                </c:pt>
                <c:pt idx="55">
                  <c:v>213.02057836200001</c:v>
                </c:pt>
                <c:pt idx="56">
                  <c:v>211.45433633500005</c:v>
                </c:pt>
                <c:pt idx="57">
                  <c:v>209.88893535700007</c:v>
                </c:pt>
                <c:pt idx="58">
                  <c:v>208.319293112</c:v>
                </c:pt>
                <c:pt idx="59">
                  <c:v>206.75213723600001</c:v>
                </c:pt>
                <c:pt idx="60">
                  <c:v>205.18430681700005</c:v>
                </c:pt>
                <c:pt idx="61">
                  <c:v>203.62332076199999</c:v>
                </c:pt>
                <c:pt idx="62">
                  <c:v>202.06378941599999</c:v>
                </c:pt>
                <c:pt idx="63">
                  <c:v>200.51586519699995</c:v>
                </c:pt>
                <c:pt idx="64">
                  <c:v>198.980688246</c:v>
                </c:pt>
                <c:pt idx="65">
                  <c:v>197.45553743700003</c:v>
                </c:pt>
                <c:pt idx="66">
                  <c:v>195.94678470899996</c:v>
                </c:pt>
                <c:pt idx="67">
                  <c:v>194.450360596</c:v>
                </c:pt>
                <c:pt idx="68">
                  <c:v>192.97022385200003</c:v>
                </c:pt>
                <c:pt idx="69">
                  <c:v>191.50344918200003</c:v>
                </c:pt>
                <c:pt idx="70">
                  <c:v>190.04886504399997</c:v>
                </c:pt>
                <c:pt idx="71">
                  <c:v>188.60299904500002</c:v>
                </c:pt>
                <c:pt idx="72">
                  <c:v>187.16744547200003</c:v>
                </c:pt>
                <c:pt idx="73">
                  <c:v>185.740617843</c:v>
                </c:pt>
                <c:pt idx="74">
                  <c:v>184.31737954100001</c:v>
                </c:pt>
                <c:pt idx="75">
                  <c:v>182.90032711700005</c:v>
                </c:pt>
                <c:pt idx="76">
                  <c:v>181.48836691600016</c:v>
                </c:pt>
                <c:pt idx="77">
                  <c:v>180.08424876300001</c:v>
                </c:pt>
                <c:pt idx="78">
                  <c:v>178.67757777499997</c:v>
                </c:pt>
                <c:pt idx="79">
                  <c:v>177.281053348</c:v>
                </c:pt>
                <c:pt idx="80">
                  <c:v>175.88678396700001</c:v>
                </c:pt>
                <c:pt idx="81">
                  <c:v>174.49682423799999</c:v>
                </c:pt>
                <c:pt idx="82">
                  <c:v>173.11329486599996</c:v>
                </c:pt>
                <c:pt idx="83">
                  <c:v>171.73498721899998</c:v>
                </c:pt>
                <c:pt idx="84">
                  <c:v>170.35997468599999</c:v>
                </c:pt>
                <c:pt idx="85">
                  <c:v>168.99056028299998</c:v>
                </c:pt>
                <c:pt idx="86">
                  <c:v>167.62659497799999</c:v>
                </c:pt>
                <c:pt idx="87">
                  <c:v>166.26645211999997</c:v>
                </c:pt>
                <c:pt idx="88">
                  <c:v>164.91174924700002</c:v>
                </c:pt>
                <c:pt idx="89">
                  <c:v>163.56287600100001</c:v>
                </c:pt>
                <c:pt idx="90">
                  <c:v>162.21919935599999</c:v>
                </c:pt>
                <c:pt idx="91">
                  <c:v>160.88136347100001</c:v>
                </c:pt>
                <c:pt idx="92">
                  <c:v>159.54954588199999</c:v>
                </c:pt>
                <c:pt idx="93">
                  <c:v>158.22603244200002</c:v>
                </c:pt>
                <c:pt idx="94">
                  <c:v>156.90807854800002</c:v>
                </c:pt>
                <c:pt idx="95">
                  <c:v>155.59590244700001</c:v>
                </c:pt>
                <c:pt idx="96">
                  <c:v>154.29272747100001</c:v>
                </c:pt>
                <c:pt idx="97">
                  <c:v>152.99575569599989</c:v>
                </c:pt>
                <c:pt idx="98">
                  <c:v>151.707476593</c:v>
                </c:pt>
                <c:pt idx="99">
                  <c:v>150.42635142</c:v>
                </c:pt>
                <c:pt idx="100">
                  <c:v>149.153201583</c:v>
                </c:pt>
                <c:pt idx="101">
                  <c:v>147.889178106</c:v>
                </c:pt>
                <c:pt idx="102">
                  <c:v>146.63146557299999</c:v>
                </c:pt>
                <c:pt idx="103">
                  <c:v>145.387070024</c:v>
                </c:pt>
                <c:pt idx="104">
                  <c:v>144.14404523299996</c:v>
                </c:pt>
                <c:pt idx="105">
                  <c:v>142.91329650399999</c:v>
                </c:pt>
                <c:pt idx="106">
                  <c:v>141.69088404499999</c:v>
                </c:pt>
                <c:pt idx="107">
                  <c:v>140.47824350300002</c:v>
                </c:pt>
                <c:pt idx="108">
                  <c:v>139.27057661299997</c:v>
                </c:pt>
                <c:pt idx="109">
                  <c:v>138.07387578199996</c:v>
                </c:pt>
                <c:pt idx="110">
                  <c:v>136.88441073700002</c:v>
                </c:pt>
                <c:pt idx="111">
                  <c:v>135.70312522799989</c:v>
                </c:pt>
                <c:pt idx="112">
                  <c:v>134.53122754000003</c:v>
                </c:pt>
                <c:pt idx="113">
                  <c:v>133.365795381</c:v>
                </c:pt>
                <c:pt idx="114">
                  <c:v>132.21005206299989</c:v>
                </c:pt>
                <c:pt idx="115">
                  <c:v>131.06352586299997</c:v>
                </c:pt>
                <c:pt idx="116">
                  <c:v>129.923103432</c:v>
                </c:pt>
                <c:pt idx="117">
                  <c:v>128.79187864599999</c:v>
                </c:pt>
                <c:pt idx="118">
                  <c:v>127.669859026</c:v>
                </c:pt>
                <c:pt idx="119">
                  <c:v>126.55496614500001</c:v>
                </c:pt>
                <c:pt idx="120">
                  <c:v>125.44932327000002</c:v>
                </c:pt>
                <c:pt idx="121">
                  <c:v>124.349271395</c:v>
                </c:pt>
                <c:pt idx="122">
                  <c:v>123.256202393</c:v>
                </c:pt>
                <c:pt idx="123">
                  <c:v>122.17478179599998</c:v>
                </c:pt>
                <c:pt idx="124">
                  <c:v>121.099041121</c:v>
                </c:pt>
                <c:pt idx="125">
                  <c:v>120.033258019</c:v>
                </c:pt>
                <c:pt idx="126">
                  <c:v>118.97370595599999</c:v>
                </c:pt>
                <c:pt idx="127">
                  <c:v>117.91939442200001</c:v>
                </c:pt>
                <c:pt idx="128">
                  <c:v>116.87464554</c:v>
                </c:pt>
                <c:pt idx="129">
                  <c:v>115.831424122</c:v>
                </c:pt>
                <c:pt idx="130">
                  <c:v>114.803163111</c:v>
                </c:pt>
                <c:pt idx="131">
                  <c:v>113.78643330999999</c:v>
                </c:pt>
                <c:pt idx="132">
                  <c:v>112.77040059299999</c:v>
                </c:pt>
                <c:pt idx="133">
                  <c:v>111.76301680500001</c:v>
                </c:pt>
                <c:pt idx="134">
                  <c:v>110.765361743</c:v>
                </c:pt>
                <c:pt idx="135">
                  <c:v>109.777571388</c:v>
                </c:pt>
                <c:pt idx="136">
                  <c:v>108.79182894200001</c:v>
                </c:pt>
                <c:pt idx="137">
                  <c:v>107.816562214</c:v>
                </c:pt>
                <c:pt idx="138">
                  <c:v>106.84990636400001</c:v>
                </c:pt>
                <c:pt idx="139">
                  <c:v>105.88828082599998</c:v>
                </c:pt>
                <c:pt idx="140">
                  <c:v>104.93484489500001</c:v>
                </c:pt>
                <c:pt idx="141">
                  <c:v>103.99217821299999</c:v>
                </c:pt>
                <c:pt idx="142">
                  <c:v>103.057445384</c:v>
                </c:pt>
                <c:pt idx="143">
                  <c:v>102.12424542400001</c:v>
                </c:pt>
                <c:pt idx="144">
                  <c:v>101.20561394400002</c:v>
                </c:pt>
                <c:pt idx="145">
                  <c:v>100.29056863100001</c:v>
                </c:pt>
                <c:pt idx="146">
                  <c:v>99.377707885199897</c:v>
                </c:pt>
                <c:pt idx="147">
                  <c:v>98.483514155500004</c:v>
                </c:pt>
                <c:pt idx="148">
                  <c:v>97.583257425300019</c:v>
                </c:pt>
                <c:pt idx="149">
                  <c:v>96.698833495700001</c:v>
                </c:pt>
                <c:pt idx="150">
                  <c:v>95.828314412199873</c:v>
                </c:pt>
                <c:pt idx="151">
                  <c:v>94.94902535449998</c:v>
                </c:pt>
                <c:pt idx="152">
                  <c:v>94.087875314699872</c:v>
                </c:pt>
                <c:pt idx="153">
                  <c:v>93.228133106799874</c:v>
                </c:pt>
                <c:pt idx="154">
                  <c:v>92.375787232799738</c:v>
                </c:pt>
                <c:pt idx="155">
                  <c:v>91.540183732700001</c:v>
                </c:pt>
                <c:pt idx="156">
                  <c:v>90.698064792300002</c:v>
                </c:pt>
                <c:pt idx="157">
                  <c:v>89.867305947899979</c:v>
                </c:pt>
                <c:pt idx="158">
                  <c:v>89.044722788300021</c:v>
                </c:pt>
                <c:pt idx="159">
                  <c:v>88.228672239999895</c:v>
                </c:pt>
                <c:pt idx="160">
                  <c:v>87.420354233200001</c:v>
                </c:pt>
                <c:pt idx="161">
                  <c:v>86.623837483399896</c:v>
                </c:pt>
                <c:pt idx="162">
                  <c:v>85.820770913599802</c:v>
                </c:pt>
                <c:pt idx="163">
                  <c:v>85.032634851699896</c:v>
                </c:pt>
                <c:pt idx="164">
                  <c:v>84.255037419699875</c:v>
                </c:pt>
                <c:pt idx="165">
                  <c:v>83.4710761053</c:v>
                </c:pt>
                <c:pt idx="166">
                  <c:v>82.699323474500005</c:v>
                </c:pt>
                <c:pt idx="167">
                  <c:v>81.935623460000031</c:v>
                </c:pt>
                <c:pt idx="168">
                  <c:v>81.178963866599872</c:v>
                </c:pt>
                <c:pt idx="169">
                  <c:v>80.42909389739998</c:v>
                </c:pt>
                <c:pt idx="170">
                  <c:v>79.682434872299851</c:v>
                </c:pt>
                <c:pt idx="171">
                  <c:v>78.942423178300018</c:v>
                </c:pt>
                <c:pt idx="172">
                  <c:v>78.210656962200019</c:v>
                </c:pt>
                <c:pt idx="173">
                  <c:v>77.481522731800013</c:v>
                </c:pt>
                <c:pt idx="174">
                  <c:v>76.763438389300006</c:v>
                </c:pt>
                <c:pt idx="175">
                  <c:v>76.048284357399979</c:v>
                </c:pt>
                <c:pt idx="176">
                  <c:v>75.341968810200001</c:v>
                </c:pt>
                <c:pt idx="177">
                  <c:v>74.636759327999911</c:v>
                </c:pt>
                <c:pt idx="178">
                  <c:v>73.939323227300022</c:v>
                </c:pt>
                <c:pt idx="179">
                  <c:v>73.247433298000018</c:v>
                </c:pt>
                <c:pt idx="180">
                  <c:v>72.561406925900016</c:v>
                </c:pt>
                <c:pt idx="181">
                  <c:v>71.881202822499873</c:v>
                </c:pt>
                <c:pt idx="182">
                  <c:v>71.206745129699911</c:v>
                </c:pt>
                <c:pt idx="183">
                  <c:v>70.538436041300002</c:v>
                </c:pt>
                <c:pt idx="184">
                  <c:v>69.875432960899872</c:v>
                </c:pt>
                <c:pt idx="185">
                  <c:v>69.217426322400001</c:v>
                </c:pt>
                <c:pt idx="186">
                  <c:v>68.566022714200002</c:v>
                </c:pt>
                <c:pt idx="187">
                  <c:v>67.920111738800003</c:v>
                </c:pt>
                <c:pt idx="188">
                  <c:v>67.278405637799892</c:v>
                </c:pt>
                <c:pt idx="189">
                  <c:v>66.642556775999978</c:v>
                </c:pt>
                <c:pt idx="190">
                  <c:v>66.01252516789998</c:v>
                </c:pt>
                <c:pt idx="191">
                  <c:v>65.387318573899876</c:v>
                </c:pt>
                <c:pt idx="192">
                  <c:v>64.76720223549998</c:v>
                </c:pt>
                <c:pt idx="193">
                  <c:v>64.1527649951</c:v>
                </c:pt>
                <c:pt idx="194">
                  <c:v>63.542763468299995</c:v>
                </c:pt>
                <c:pt idx="195">
                  <c:v>62.938193510000005</c:v>
                </c:pt>
                <c:pt idx="196">
                  <c:v>62.338204656799988</c:v>
                </c:pt>
                <c:pt idx="197">
                  <c:v>61.74347741559999</c:v>
                </c:pt>
                <c:pt idx="198">
                  <c:v>61.154330335900006</c:v>
                </c:pt>
                <c:pt idx="199">
                  <c:v>60.569140785800002</c:v>
                </c:pt>
                <c:pt idx="200">
                  <c:v>59.989317301900002</c:v>
                </c:pt>
                <c:pt idx="201">
                  <c:v>59.414189270699985</c:v>
                </c:pt>
                <c:pt idx="202">
                  <c:v>58.844183500899987</c:v>
                </c:pt>
                <c:pt idx="203">
                  <c:v>58.278471815700001</c:v>
                </c:pt>
                <c:pt idx="204">
                  <c:v>57.717767142900001</c:v>
                </c:pt>
                <c:pt idx="205">
                  <c:v>57.1619618561</c:v>
                </c:pt>
                <c:pt idx="206">
                  <c:v>56.610553867900002</c:v>
                </c:pt>
                <c:pt idx="207">
                  <c:v>56.064104589999999</c:v>
                </c:pt>
                <c:pt idx="208">
                  <c:v>55.522367841100007</c:v>
                </c:pt>
                <c:pt idx="209">
                  <c:v>54.984982239699995</c:v>
                </c:pt>
                <c:pt idx="210">
                  <c:v>54.452586287099997</c:v>
                </c:pt>
                <c:pt idx="211">
                  <c:v>53.92441823210001</c:v>
                </c:pt>
                <c:pt idx="212">
                  <c:v>53.401102257399998</c:v>
                </c:pt>
                <c:pt idx="213">
                  <c:v>52.882169337400001</c:v>
                </c:pt>
                <c:pt idx="214">
                  <c:v>52.367813432199995</c:v>
                </c:pt>
                <c:pt idx="215">
                  <c:v>51.858708481799987</c:v>
                </c:pt>
                <c:pt idx="216">
                  <c:v>51.3529922795</c:v>
                </c:pt>
                <c:pt idx="217">
                  <c:v>50.851983081899945</c:v>
                </c:pt>
                <c:pt idx="218">
                  <c:v>50.355384850699949</c:v>
                </c:pt>
                <c:pt idx="219">
                  <c:v>49.862749738400005</c:v>
                </c:pt>
                <c:pt idx="220">
                  <c:v>49.374370295399999</c:v>
                </c:pt>
                <c:pt idx="221">
                  <c:v>48.890185122600002</c:v>
                </c:pt>
                <c:pt idx="222">
                  <c:v>48.410128722800003</c:v>
                </c:pt>
                <c:pt idx="223">
                  <c:v>47.934303258</c:v>
                </c:pt>
                <c:pt idx="224">
                  <c:v>47.462654601899999</c:v>
                </c:pt>
                <c:pt idx="225">
                  <c:v>46.995026820000007</c:v>
                </c:pt>
                <c:pt idx="226">
                  <c:v>46.531494415999987</c:v>
                </c:pt>
                <c:pt idx="227">
                  <c:v>46.07215898510001</c:v>
                </c:pt>
                <c:pt idx="228">
                  <c:v>45.616786677399986</c:v>
                </c:pt>
                <c:pt idx="229">
                  <c:v>45.165529996700009</c:v>
                </c:pt>
                <c:pt idx="230">
                  <c:v>44.718378232000013</c:v>
                </c:pt>
                <c:pt idx="231">
                  <c:v>44.275132986900019</c:v>
                </c:pt>
                <c:pt idx="232">
                  <c:v>43.835774084800001</c:v>
                </c:pt>
                <c:pt idx="233">
                  <c:v>43.400432539100002</c:v>
                </c:pt>
                <c:pt idx="234">
                  <c:v>42.9689857292</c:v>
                </c:pt>
                <c:pt idx="235">
                  <c:v>42.541432418100001</c:v>
                </c:pt>
                <c:pt idx="236">
                  <c:v>42.1177402251</c:v>
                </c:pt>
                <c:pt idx="237">
                  <c:v>41.697867863999996</c:v>
                </c:pt>
                <c:pt idx="238">
                  <c:v>41.281854186899999</c:v>
                </c:pt>
                <c:pt idx="239">
                  <c:v>40.869540935100005</c:v>
                </c:pt>
                <c:pt idx="240">
                  <c:v>40.461002891</c:v>
                </c:pt>
                <c:pt idx="241">
                  <c:v>40.055935833200003</c:v>
                </c:pt>
                <c:pt idx="242">
                  <c:v>39.654398762100001</c:v>
                </c:pt>
                <c:pt idx="243">
                  <c:v>39.256402811299999</c:v>
                </c:pt>
                <c:pt idx="244">
                  <c:v>38.861955315300001</c:v>
                </c:pt>
                <c:pt idx="245">
                  <c:v>38.471078164299996</c:v>
                </c:pt>
                <c:pt idx="246">
                  <c:v>38.083716808800006</c:v>
                </c:pt>
                <c:pt idx="247">
                  <c:v>37.699853311700004</c:v>
                </c:pt>
                <c:pt idx="248">
                  <c:v>37.319494509999949</c:v>
                </c:pt>
                <c:pt idx="249">
                  <c:v>36.942587143199994</c:v>
                </c:pt>
                <c:pt idx="250">
                  <c:v>36.569147371199996</c:v>
                </c:pt>
                <c:pt idx="251">
                  <c:v>36.199141435199998</c:v>
                </c:pt>
                <c:pt idx="252">
                  <c:v>35.832513029000012</c:v>
                </c:pt>
                <c:pt idx="253">
                  <c:v>35.469309824300005</c:v>
                </c:pt>
                <c:pt idx="254">
                  <c:v>35.1094244409</c:v>
                </c:pt>
                <c:pt idx="255">
                  <c:v>34.752908796500009</c:v>
                </c:pt>
                <c:pt idx="256">
                  <c:v>34.399694725299987</c:v>
                </c:pt>
                <c:pt idx="257">
                  <c:v>34.049766150199993</c:v>
                </c:pt>
                <c:pt idx="258">
                  <c:v>33.70311793110001</c:v>
                </c:pt>
                <c:pt idx="259">
                  <c:v>33.359702346000006</c:v>
                </c:pt>
                <c:pt idx="260">
                  <c:v>33.0195166699</c:v>
                </c:pt>
                <c:pt idx="261">
                  <c:v>32.682523612600001</c:v>
                </c:pt>
                <c:pt idx="262">
                  <c:v>32.348701976500003</c:v>
                </c:pt>
                <c:pt idx="263">
                  <c:v>32.0180263504</c:v>
                </c:pt>
                <c:pt idx="264">
                  <c:v>31.6904869934</c:v>
                </c:pt>
                <c:pt idx="265">
                  <c:v>31.366023420600001</c:v>
                </c:pt>
                <c:pt idx="266">
                  <c:v>31.0446523062</c:v>
                </c:pt>
                <c:pt idx="267">
                  <c:v>30.726252817399999</c:v>
                </c:pt>
                <c:pt idx="268">
                  <c:v>30.410561809000001</c:v>
                </c:pt>
                <c:pt idx="269">
                  <c:v>30.097642488399977</c:v>
                </c:pt>
                <c:pt idx="270">
                  <c:v>29.787550793800001</c:v>
                </c:pt>
                <c:pt idx="271">
                  <c:v>29.480300260799996</c:v>
                </c:pt>
                <c:pt idx="272">
                  <c:v>29.175896418900003</c:v>
                </c:pt>
                <c:pt idx="273">
                  <c:v>28.874312280799998</c:v>
                </c:pt>
                <c:pt idx="274">
                  <c:v>28.575556308399999</c:v>
                </c:pt>
                <c:pt idx="275">
                  <c:v>28.279614046499997</c:v>
                </c:pt>
                <c:pt idx="276">
                  <c:v>27.986462922099996</c:v>
                </c:pt>
                <c:pt idx="277">
                  <c:v>27.696097793400003</c:v>
                </c:pt>
                <c:pt idx="278">
                  <c:v>27.408482893399952</c:v>
                </c:pt>
                <c:pt idx="279">
                  <c:v>27.123620058699988</c:v>
                </c:pt>
                <c:pt idx="280">
                  <c:v>26.841468736900001</c:v>
                </c:pt>
                <c:pt idx="281">
                  <c:v>26.562024720699988</c:v>
                </c:pt>
                <c:pt idx="282">
                  <c:v>26.285261678099996</c:v>
                </c:pt>
                <c:pt idx="283">
                  <c:v>26.011173429000007</c:v>
                </c:pt>
                <c:pt idx="284">
                  <c:v>25.7396585501</c:v>
                </c:pt>
                <c:pt idx="285">
                  <c:v>25.470699409699996</c:v>
                </c:pt>
                <c:pt idx="286">
                  <c:v>25.204293605699988</c:v>
                </c:pt>
                <c:pt idx="287">
                  <c:v>24.94044327919995</c:v>
                </c:pt>
                <c:pt idx="288">
                  <c:v>24.6791336181</c:v>
                </c:pt>
                <c:pt idx="289">
                  <c:v>24.420358587599999</c:v>
                </c:pt>
                <c:pt idx="290">
                  <c:v>24.1640822526</c:v>
                </c:pt>
                <c:pt idx="291">
                  <c:v>23.910308714200003</c:v>
                </c:pt>
                <c:pt idx="292">
                  <c:v>23.659004433800003</c:v>
                </c:pt>
                <c:pt idx="293">
                  <c:v>23.410161905900001</c:v>
                </c:pt>
                <c:pt idx="294">
                  <c:v>23.163761898000001</c:v>
                </c:pt>
                <c:pt idx="295">
                  <c:v>22.919592094699997</c:v>
                </c:pt>
                <c:pt idx="296">
                  <c:v>22.677606452700001</c:v>
                </c:pt>
                <c:pt idx="297">
                  <c:v>22.437858245600005</c:v>
                </c:pt>
                <c:pt idx="298">
                  <c:v>22.2003597046</c:v>
                </c:pt>
                <c:pt idx="299">
                  <c:v>21.965127177599953</c:v>
                </c:pt>
                <c:pt idx="300">
                  <c:v>21.7321515141</c:v>
                </c:pt>
                <c:pt idx="301">
                  <c:v>21.501430643699997</c:v>
                </c:pt>
                <c:pt idx="302">
                  <c:v>21.272944596499997</c:v>
                </c:pt>
                <c:pt idx="303">
                  <c:v>21.046338507499996</c:v>
                </c:pt>
                <c:pt idx="304">
                  <c:v>20.821477108200003</c:v>
                </c:pt>
                <c:pt idx="305">
                  <c:v>20.598485668000002</c:v>
                </c:pt>
                <c:pt idx="306">
                  <c:v>20.377443876099996</c:v>
                </c:pt>
                <c:pt idx="307">
                  <c:v>20.158396106600001</c:v>
                </c:pt>
                <c:pt idx="308">
                  <c:v>19.941360870499995</c:v>
                </c:pt>
                <c:pt idx="309">
                  <c:v>19.7263503466</c:v>
                </c:pt>
                <c:pt idx="310">
                  <c:v>19.513379300099999</c:v>
                </c:pt>
                <c:pt idx="311">
                  <c:v>19.3024800922</c:v>
                </c:pt>
                <c:pt idx="312">
                  <c:v>19.093988377200002</c:v>
                </c:pt>
                <c:pt idx="313">
                  <c:v>18.887769131899997</c:v>
                </c:pt>
                <c:pt idx="314">
                  <c:v>18.683747392599997</c:v>
                </c:pt>
                <c:pt idx="315">
                  <c:v>18.481868519300001</c:v>
                </c:pt>
                <c:pt idx="316">
                  <c:v>18.282095050599999</c:v>
                </c:pt>
                <c:pt idx="317">
                  <c:v>18.084397188699999</c:v>
                </c:pt>
                <c:pt idx="318">
                  <c:v>17.888810204599977</c:v>
                </c:pt>
                <c:pt idx="319">
                  <c:v>17.695530818699996</c:v>
                </c:pt>
                <c:pt idx="320">
                  <c:v>17.504427702600001</c:v>
                </c:pt>
                <c:pt idx="321">
                  <c:v>17.3154535235</c:v>
                </c:pt>
                <c:pt idx="322">
                  <c:v>17.128543940399997</c:v>
                </c:pt>
                <c:pt idx="323">
                  <c:v>16.943661354699998</c:v>
                </c:pt>
                <c:pt idx="324">
                  <c:v>16.760770138099996</c:v>
                </c:pt>
                <c:pt idx="325">
                  <c:v>16.579836956200001</c:v>
                </c:pt>
                <c:pt idx="326">
                  <c:v>16.401042187199998</c:v>
                </c:pt>
                <c:pt idx="327">
                  <c:v>16.224461873899997</c:v>
                </c:pt>
                <c:pt idx="328">
                  <c:v>16.049965787100003</c:v>
                </c:pt>
                <c:pt idx="329">
                  <c:v>15.8774714351</c:v>
                </c:pt>
                <c:pt idx="330">
                  <c:v>15.706912258800001</c:v>
                </c:pt>
                <c:pt idx="331">
                  <c:v>15.538245016899999</c:v>
                </c:pt>
                <c:pt idx="332">
                  <c:v>15.371439928100003</c:v>
                </c:pt>
                <c:pt idx="333">
                  <c:v>15.2064556027</c:v>
                </c:pt>
                <c:pt idx="334">
                  <c:v>15.04326725</c:v>
                </c:pt>
                <c:pt idx="335">
                  <c:v>14.881890180599999</c:v>
                </c:pt>
                <c:pt idx="336">
                  <c:v>14.7223088554</c:v>
                </c:pt>
                <c:pt idx="337">
                  <c:v>14.564482504200003</c:v>
                </c:pt>
                <c:pt idx="338">
                  <c:v>14.408369788199998</c:v>
                </c:pt>
                <c:pt idx="339">
                  <c:v>14.253949813100002</c:v>
                </c:pt>
                <c:pt idx="340">
                  <c:v>14.101202100999998</c:v>
                </c:pt>
                <c:pt idx="341">
                  <c:v>13.950101327300001</c:v>
                </c:pt>
                <c:pt idx="342">
                  <c:v>13.800738114800001</c:v>
                </c:pt>
                <c:pt idx="343">
                  <c:v>13.653052327300001</c:v>
                </c:pt>
                <c:pt idx="344">
                  <c:v>13.5070044754</c:v>
                </c:pt>
                <c:pt idx="345">
                  <c:v>13.362570184300001</c:v>
                </c:pt>
                <c:pt idx="346">
                  <c:v>13.219650912500001</c:v>
                </c:pt>
                <c:pt idx="347">
                  <c:v>13.0783404599</c:v>
                </c:pt>
                <c:pt idx="348">
                  <c:v>12.9385521125</c:v>
                </c:pt>
                <c:pt idx="349">
                  <c:v>12.800278372499999</c:v>
                </c:pt>
                <c:pt idx="350">
                  <c:v>12.663497307600002</c:v>
                </c:pt>
                <c:pt idx="351">
                  <c:v>12.528191850899999</c:v>
                </c:pt>
                <c:pt idx="352">
                  <c:v>12.394349720099999</c:v>
                </c:pt>
                <c:pt idx="353">
                  <c:v>12.2619440859</c:v>
                </c:pt>
                <c:pt idx="354">
                  <c:v>12.130960565299999</c:v>
                </c:pt>
                <c:pt idx="355">
                  <c:v>12.001382418</c:v>
                </c:pt>
                <c:pt idx="356">
                  <c:v>11.8732010203</c:v>
                </c:pt>
                <c:pt idx="357">
                  <c:v>11.746387799199999</c:v>
                </c:pt>
                <c:pt idx="358">
                  <c:v>11.6209473113</c:v>
                </c:pt>
                <c:pt idx="359">
                  <c:v>11.496845273300002</c:v>
                </c:pt>
                <c:pt idx="360">
                  <c:v>11.3740814866</c:v>
                </c:pt>
                <c:pt idx="361">
                  <c:v>11.252634372700003</c:v>
                </c:pt>
                <c:pt idx="362">
                  <c:v>11.132529462799999</c:v>
                </c:pt>
                <c:pt idx="363">
                  <c:v>11.013734241700002</c:v>
                </c:pt>
                <c:pt idx="364">
                  <c:v>10.896234240700002</c:v>
                </c:pt>
                <c:pt idx="365">
                  <c:v>10.780014985999999</c:v>
                </c:pt>
                <c:pt idx="366">
                  <c:v>10.665062733600001</c:v>
                </c:pt>
                <c:pt idx="367">
                  <c:v>10.5513663248</c:v>
                </c:pt>
                <c:pt idx="368">
                  <c:v>10.438915300699998</c:v>
                </c:pt>
                <c:pt idx="369">
                  <c:v>10.3276747265</c:v>
                </c:pt>
                <c:pt idx="370">
                  <c:v>10.2176343624</c:v>
                </c:pt>
                <c:pt idx="371">
                  <c:v>10.108782234900001</c:v>
                </c:pt>
                <c:pt idx="372">
                  <c:v>10.001101974299999</c:v>
                </c:pt>
                <c:pt idx="373">
                  <c:v>9.8945809993900049</c:v>
                </c:pt>
                <c:pt idx="374">
                  <c:v>9.7892140879999996</c:v>
                </c:pt>
                <c:pt idx="375">
                  <c:v>9.6849675095700007</c:v>
                </c:pt>
                <c:pt idx="376">
                  <c:v>9.5818354801999988</c:v>
                </c:pt>
                <c:pt idx="377">
                  <c:v>9.4798053271100002</c:v>
                </c:pt>
                <c:pt idx="378">
                  <c:v>9.3788672808500007</c:v>
                </c:pt>
                <c:pt idx="379">
                  <c:v>9.2790105224200001</c:v>
                </c:pt>
                <c:pt idx="380">
                  <c:v>9.1802349601</c:v>
                </c:pt>
                <c:pt idx="381">
                  <c:v>9.0826208613500015</c:v>
                </c:pt>
                <c:pt idx="382">
                  <c:v>8.98611034256</c:v>
                </c:pt>
                <c:pt idx="383">
                  <c:v>8.8906847066200019</c:v>
                </c:pt>
                <c:pt idx="384">
                  <c:v>8.7963167877399986</c:v>
                </c:pt>
                <c:pt idx="385">
                  <c:v>8.7029969328600014</c:v>
                </c:pt>
                <c:pt idx="386">
                  <c:v>8.6106932820900006</c:v>
                </c:pt>
                <c:pt idx="387">
                  <c:v>8.5193902366800014</c:v>
                </c:pt>
                <c:pt idx="388">
                  <c:v>8.4290769983100002</c:v>
                </c:pt>
                <c:pt idx="389">
                  <c:v>8.3397447265700002</c:v>
                </c:pt>
                <c:pt idx="390">
                  <c:v>8.251384003030001</c:v>
                </c:pt>
                <c:pt idx="391">
                  <c:v>8.1639735598200005</c:v>
                </c:pt>
                <c:pt idx="392">
                  <c:v>8.0775116580400006</c:v>
                </c:pt>
                <c:pt idx="393">
                  <c:v>7.9919931496500007</c:v>
                </c:pt>
                <c:pt idx="394">
                  <c:v>7.9073754190100001</c:v>
                </c:pt>
                <c:pt idx="395">
                  <c:v>7.823683194820001</c:v>
                </c:pt>
                <c:pt idx="396">
                  <c:v>7.7408666712800001</c:v>
                </c:pt>
                <c:pt idx="397">
                  <c:v>7.6589607647999953</c:v>
                </c:pt>
                <c:pt idx="398">
                  <c:v>7.5779143241599938</c:v>
                </c:pt>
                <c:pt idx="399">
                  <c:v>7.4977487866700008</c:v>
                </c:pt>
                <c:pt idx="400">
                  <c:v>7.4184450816000007</c:v>
                </c:pt>
                <c:pt idx="401">
                  <c:v>7.3399978170799951</c:v>
                </c:pt>
                <c:pt idx="402">
                  <c:v>7.2623862387499898</c:v>
                </c:pt>
                <c:pt idx="403">
                  <c:v>7.1856054907300004</c:v>
                </c:pt>
                <c:pt idx="404">
                  <c:v>7.1096542754099952</c:v>
                </c:pt>
                <c:pt idx="405">
                  <c:v>7.034511355599995</c:v>
                </c:pt>
                <c:pt idx="406">
                  <c:v>6.9601769538599951</c:v>
                </c:pt>
                <c:pt idx="407">
                  <c:v>6.8866471993200014</c:v>
                </c:pt>
                <c:pt idx="408">
                  <c:v>6.8139113460499896</c:v>
                </c:pt>
                <c:pt idx="409">
                  <c:v>6.7419610680300002</c:v>
                </c:pt>
                <c:pt idx="410">
                  <c:v>6.6707824204000001</c:v>
                </c:pt>
                <c:pt idx="411">
                  <c:v>6.6003712322399952</c:v>
                </c:pt>
                <c:pt idx="412">
                  <c:v>6.5307200783999955</c:v>
                </c:pt>
                <c:pt idx="413">
                  <c:v>6.4618169987399954</c:v>
                </c:pt>
                <c:pt idx="414">
                  <c:v>6.39365221072</c:v>
                </c:pt>
                <c:pt idx="415">
                  <c:v>6.3262209352100003</c:v>
                </c:pt>
                <c:pt idx="416">
                  <c:v>6.2595110852600007</c:v>
                </c:pt>
                <c:pt idx="417">
                  <c:v>6.1935157605599906</c:v>
                </c:pt>
                <c:pt idx="418">
                  <c:v>6.1282284595299954</c:v>
                </c:pt>
                <c:pt idx="419">
                  <c:v>6.06363935114</c:v>
                </c:pt>
                <c:pt idx="420">
                  <c:v>5.9997449863000005</c:v>
                </c:pt>
                <c:pt idx="421">
                  <c:v>5.9365376531500003</c:v>
                </c:pt>
                <c:pt idx="422">
                  <c:v>5.8739896267699949</c:v>
                </c:pt>
                <c:pt idx="423">
                  <c:v>5.8120996180499951</c:v>
                </c:pt>
                <c:pt idx="424">
                  <c:v>5.750861557369995</c:v>
                </c:pt>
                <c:pt idx="425">
                  <c:v>5.6902708831500002</c:v>
                </c:pt>
                <c:pt idx="426">
                  <c:v>5.6303217153600009</c:v>
                </c:pt>
                <c:pt idx="427">
                  <c:v>5.5710075144800006</c:v>
                </c:pt>
                <c:pt idx="428">
                  <c:v>5.5123225857200007</c:v>
                </c:pt>
                <c:pt idx="429">
                  <c:v>5.45426053036</c:v>
                </c:pt>
                <c:pt idx="430">
                  <c:v>5.3968134515599955</c:v>
                </c:pt>
                <c:pt idx="431">
                  <c:v>5.3399738887700003</c:v>
                </c:pt>
                <c:pt idx="432">
                  <c:v>5.283734262179995</c:v>
                </c:pt>
                <c:pt idx="433">
                  <c:v>5.22809351166</c:v>
                </c:pt>
                <c:pt idx="434">
                  <c:v>5.1730406209800002</c:v>
                </c:pt>
                <c:pt idx="435">
                  <c:v>5.1185734231</c:v>
                </c:pt>
                <c:pt idx="436">
                  <c:v>5.0646872717599907</c:v>
                </c:pt>
                <c:pt idx="437">
                  <c:v>5.011369321620001</c:v>
                </c:pt>
                <c:pt idx="438">
                  <c:v>4.9586172135000002</c:v>
                </c:pt>
                <c:pt idx="439">
                  <c:v>4.9064247079600003</c:v>
                </c:pt>
                <c:pt idx="440">
                  <c:v>4.8547765317199909</c:v>
                </c:pt>
                <c:pt idx="441">
                  <c:v>4.803672412380001</c:v>
                </c:pt>
                <c:pt idx="442">
                  <c:v>4.7531070025500002</c:v>
                </c:pt>
                <c:pt idx="443">
                  <c:v>4.7030755943100004</c:v>
                </c:pt>
                <c:pt idx="444">
                  <c:v>4.6535715952699954</c:v>
                </c:pt>
                <c:pt idx="445">
                  <c:v>4.6045909256399939</c:v>
                </c:pt>
                <c:pt idx="446">
                  <c:v>4.5561276268199951</c:v>
                </c:pt>
                <c:pt idx="447">
                  <c:v>4.5081765057199954</c:v>
                </c:pt>
                <c:pt idx="448">
                  <c:v>4.4607303037200001</c:v>
                </c:pt>
                <c:pt idx="449">
                  <c:v>4.4137799126400008</c:v>
                </c:pt>
                <c:pt idx="450">
                  <c:v>4.3673227235200001</c:v>
                </c:pt>
                <c:pt idx="451">
                  <c:v>4.3213539593699952</c:v>
                </c:pt>
                <c:pt idx="452">
                  <c:v>4.2758692375500003</c:v>
                </c:pt>
                <c:pt idx="453">
                  <c:v>4.2308640812900009</c:v>
                </c:pt>
                <c:pt idx="454">
                  <c:v>4.1863333537500003</c:v>
                </c:pt>
                <c:pt idx="455">
                  <c:v>4.1422733028300005</c:v>
                </c:pt>
                <c:pt idx="456">
                  <c:v>4.0986744022100003</c:v>
                </c:pt>
                <c:pt idx="457">
                  <c:v>4.0555345487599874</c:v>
                </c:pt>
                <c:pt idx="458">
                  <c:v>4.0128493976100001</c:v>
                </c:pt>
                <c:pt idx="459">
                  <c:v>3.9706140130099996</c:v>
                </c:pt>
                <c:pt idx="460">
                  <c:v>3.9288237208800001</c:v>
                </c:pt>
                <c:pt idx="461">
                  <c:v>3.88747399854</c:v>
                </c:pt>
                <c:pt idx="462">
                  <c:v>3.8465611105199997</c:v>
                </c:pt>
                <c:pt idx="463">
                  <c:v>3.8060794655699977</c:v>
                </c:pt>
                <c:pt idx="464">
                  <c:v>3.7660231800299999</c:v>
                </c:pt>
                <c:pt idx="465">
                  <c:v>3.7263852286500003</c:v>
                </c:pt>
                <c:pt idx="466">
                  <c:v>3.6871512022100008</c:v>
                </c:pt>
                <c:pt idx="467">
                  <c:v>3.6483223356000001</c:v>
                </c:pt>
                <c:pt idx="468">
                  <c:v>3.6098961845999997</c:v>
                </c:pt>
                <c:pt idx="469">
                  <c:v>3.5718706060999996</c:v>
                </c:pt>
                <c:pt idx="470">
                  <c:v>3.5342415692799998</c:v>
                </c:pt>
                <c:pt idx="471">
                  <c:v>3.4970059775899998</c:v>
                </c:pt>
                <c:pt idx="472">
                  <c:v>3.4601599893899997</c:v>
                </c:pt>
                <c:pt idx="473">
                  <c:v>3.4237006189300003</c:v>
                </c:pt>
                <c:pt idx="474">
                  <c:v>3.3876232590500002</c:v>
                </c:pt>
                <c:pt idx="475">
                  <c:v>3.35192416167</c:v>
                </c:pt>
                <c:pt idx="476">
                  <c:v>3.3166005066399986</c:v>
                </c:pt>
                <c:pt idx="477">
                  <c:v>3.2816474322699998</c:v>
                </c:pt>
                <c:pt idx="478">
                  <c:v>3.24706202016</c:v>
                </c:pt>
                <c:pt idx="479">
                  <c:v>3.2128396054399997</c:v>
                </c:pt>
                <c:pt idx="480">
                  <c:v>3.17897719145</c:v>
                </c:pt>
                <c:pt idx="481">
                  <c:v>3.1454705137299999</c:v>
                </c:pt>
                <c:pt idx="482">
                  <c:v>3.11231626478</c:v>
                </c:pt>
                <c:pt idx="483">
                  <c:v>3.0795106585700003</c:v>
                </c:pt>
                <c:pt idx="484">
                  <c:v>3.0470502206100001</c:v>
                </c:pt>
                <c:pt idx="485">
                  <c:v>3.0149315211100003</c:v>
                </c:pt>
                <c:pt idx="486">
                  <c:v>2.9831508932699999</c:v>
                </c:pt>
                <c:pt idx="487">
                  <c:v>2.9517052131299986</c:v>
                </c:pt>
                <c:pt idx="488">
                  <c:v>2.9205911630400001</c:v>
                </c:pt>
                <c:pt idx="489">
                  <c:v>2.8898039909099986</c:v>
                </c:pt>
                <c:pt idx="490">
                  <c:v>2.8593413627499999</c:v>
                </c:pt>
                <c:pt idx="491">
                  <c:v>2.8291995829800003</c:v>
                </c:pt>
                <c:pt idx="492">
                  <c:v>2.7993757063500002</c:v>
                </c:pt>
                <c:pt idx="493">
                  <c:v>2.7698656667199999</c:v>
                </c:pt>
                <c:pt idx="494">
                  <c:v>2.74066740536</c:v>
                </c:pt>
                <c:pt idx="495">
                  <c:v>2.71177637632</c:v>
                </c:pt>
                <c:pt idx="496">
                  <c:v>2.6831899742200003</c:v>
                </c:pt>
                <c:pt idx="497">
                  <c:v>2.6549049220700001</c:v>
                </c:pt>
                <c:pt idx="498">
                  <c:v>2.6269181506799999</c:v>
                </c:pt>
                <c:pt idx="499">
                  <c:v>2.5992262825000001</c:v>
                </c:pt>
                <c:pt idx="500">
                  <c:v>2.5718026787199997</c:v>
                </c:pt>
                <c:pt idx="501">
                  <c:v>2.5447211648200003</c:v>
                </c:pt>
                <c:pt idx="502">
                  <c:v>2.5178936397999996</c:v>
                </c:pt>
                <c:pt idx="503">
                  <c:v>2.4913505958899997</c:v>
                </c:pt>
                <c:pt idx="504">
                  <c:v>2.4650875620700003</c:v>
                </c:pt>
                <c:pt idx="505">
                  <c:v>2.4391026926299997</c:v>
                </c:pt>
                <c:pt idx="506">
                  <c:v>2.4133899569800001</c:v>
                </c:pt>
                <c:pt idx="507">
                  <c:v>2.3879518531300001</c:v>
                </c:pt>
                <c:pt idx="508">
                  <c:v>2.3627798598299998</c:v>
                </c:pt>
                <c:pt idx="509">
                  <c:v>2.3378726375299976</c:v>
                </c:pt>
                <c:pt idx="510">
                  <c:v>2.3132315496900002</c:v>
                </c:pt>
                <c:pt idx="511">
                  <c:v>2.2888483724299999</c:v>
                </c:pt>
                <c:pt idx="512">
                  <c:v>2.2647205987300008</c:v>
                </c:pt>
                <c:pt idx="513">
                  <c:v>2.2408509082200001</c:v>
                </c:pt>
                <c:pt idx="514">
                  <c:v>2.2172294017</c:v>
                </c:pt>
                <c:pt idx="515">
                  <c:v>2.1938584456699997</c:v>
                </c:pt>
                <c:pt idx="516">
                  <c:v>2.1707338043000002</c:v>
                </c:pt>
                <c:pt idx="517">
                  <c:v>2.1478550237099996</c:v>
                </c:pt>
                <c:pt idx="518">
                  <c:v>2.1252139795399998</c:v>
                </c:pt>
                <c:pt idx="519">
                  <c:v>2.1028142572500004</c:v>
                </c:pt>
                <c:pt idx="520">
                  <c:v>2.0806504496099998</c:v>
                </c:pt>
                <c:pt idx="521">
                  <c:v>2.0587198524900003</c:v>
                </c:pt>
                <c:pt idx="522">
                  <c:v>2.0370201293499997</c:v>
                </c:pt>
                <c:pt idx="523">
                  <c:v>2.0155503272599997</c:v>
                </c:pt>
                <c:pt idx="524">
                  <c:v>1.9943070140000001</c:v>
                </c:pt>
                <c:pt idx="525">
                  <c:v>1.97328735663</c:v>
                </c:pt>
                <c:pt idx="526">
                  <c:v>1.9524900550999997</c:v>
                </c:pt>
                <c:pt idx="527">
                  <c:v>1.9319120466499999</c:v>
                </c:pt>
                <c:pt idx="528">
                  <c:v>1.9115511468199999</c:v>
                </c:pt>
                <c:pt idx="529">
                  <c:v>1.8914055060900001</c:v>
                </c:pt>
                <c:pt idx="530">
                  <c:v>1.8714718926599998</c:v>
                </c:pt>
                <c:pt idx="531">
                  <c:v>1.8516117886999999</c:v>
                </c:pt>
                <c:pt idx="532">
                  <c:v>1.83227078502</c:v>
                </c:pt>
                <c:pt idx="533">
                  <c:v>1.81294631409</c:v>
                </c:pt>
                <c:pt idx="534">
                  <c:v>1.79369948628</c:v>
                </c:pt>
                <c:pt idx="535">
                  <c:v>1.7748381177800001</c:v>
                </c:pt>
                <c:pt idx="536">
                  <c:v>1.7561503137300003</c:v>
                </c:pt>
                <c:pt idx="537">
                  <c:v>1.7376552332600002</c:v>
                </c:pt>
                <c:pt idx="538">
                  <c:v>1.7193557779500002</c:v>
                </c:pt>
                <c:pt idx="539">
                  <c:v>1.7012392969499999</c:v>
                </c:pt>
                <c:pt idx="540">
                  <c:v>1.68331681002</c:v>
                </c:pt>
                <c:pt idx="541">
                  <c:v>1.6655822142800001</c:v>
                </c:pt>
                <c:pt idx="542">
                  <c:v>1.6480342858999999</c:v>
                </c:pt>
                <c:pt idx="543">
                  <c:v>1.6306699983999999</c:v>
                </c:pt>
                <c:pt idx="544">
                  <c:v>1.6134895659700002</c:v>
                </c:pt>
                <c:pt idx="545">
                  <c:v>1.5964908407</c:v>
                </c:pt>
                <c:pt idx="546">
                  <c:v>1.5796811451299999</c:v>
                </c:pt>
                <c:pt idx="547">
                  <c:v>1.56302690926</c:v>
                </c:pt>
                <c:pt idx="548">
                  <c:v>1.5465612361899999</c:v>
                </c:pt>
                <c:pt idx="549">
                  <c:v>1.5302697860199999</c:v>
                </c:pt>
                <c:pt idx="550">
                  <c:v>1.5141505004400002</c:v>
                </c:pt>
                <c:pt idx="551">
                  <c:v>1.49819884117</c:v>
                </c:pt>
                <c:pt idx="552">
                  <c:v>1.4824188968900001</c:v>
                </c:pt>
                <c:pt idx="553">
                  <c:v>1.4668046713199998</c:v>
                </c:pt>
                <c:pt idx="554">
                  <c:v>1.45135493844</c:v>
                </c:pt>
                <c:pt idx="555">
                  <c:v>1.4360703957099998</c:v>
                </c:pt>
                <c:pt idx="556">
                  <c:v>1.4209455975399998</c:v>
                </c:pt>
                <c:pt idx="557">
                  <c:v>1.4059801957599998</c:v>
                </c:pt>
                <c:pt idx="558">
                  <c:v>1.3911733663700001</c:v>
                </c:pt>
                <c:pt idx="559">
                  <c:v>1.3765244720299998</c:v>
                </c:pt>
                <c:pt idx="560">
                  <c:v>1.3620289618600003</c:v>
                </c:pt>
                <c:pt idx="561">
                  <c:v>1.34768600395</c:v>
                </c:pt>
                <c:pt idx="562">
                  <c:v>1.3334963093499999</c:v>
                </c:pt>
                <c:pt idx="563">
                  <c:v>1.3194557930299999</c:v>
                </c:pt>
                <c:pt idx="564">
                  <c:v>1.3055616190499986</c:v>
                </c:pt>
                <c:pt idx="565">
                  <c:v>1.2918162694899999</c:v>
                </c:pt>
                <c:pt idx="566">
                  <c:v>1.27821763722</c:v>
                </c:pt>
                <c:pt idx="567">
                  <c:v>1.2647626614</c:v>
                </c:pt>
                <c:pt idx="568">
                  <c:v>1.25144710733</c:v>
                </c:pt>
                <c:pt idx="569">
                  <c:v>1.2382750809600001</c:v>
                </c:pt>
                <c:pt idx="570">
                  <c:v>1.2252410781299998</c:v>
                </c:pt>
                <c:pt idx="571">
                  <c:v>1.21234154934</c:v>
                </c:pt>
                <c:pt idx="572">
                  <c:v>1.1995863202100001</c:v>
                </c:pt>
                <c:pt idx="573">
                  <c:v>1.1869672301500001</c:v>
                </c:pt>
                <c:pt idx="574">
                  <c:v>1.1744648425599999</c:v>
                </c:pt>
                <c:pt idx="575">
                  <c:v>1.1621056543900001</c:v>
                </c:pt>
                <c:pt idx="576">
                  <c:v>1.1498751099800002</c:v>
                </c:pt>
                <c:pt idx="577">
                  <c:v>1.1377832718700001</c:v>
                </c:pt>
                <c:pt idx="578">
                  <c:v>1.12588447421</c:v>
                </c:pt>
                <c:pt idx="579">
                  <c:v>1.1139408965399999</c:v>
                </c:pt>
                <c:pt idx="580">
                  <c:v>1.1023039428600001</c:v>
                </c:pt>
                <c:pt idx="581">
                  <c:v>1.0906098072099999</c:v>
                </c:pt>
                <c:pt idx="582">
                  <c:v>1.07922700082</c:v>
                </c:pt>
                <c:pt idx="583">
                  <c:v>1.0677782657699999</c:v>
                </c:pt>
                <c:pt idx="584">
                  <c:v>1.05663906086</c:v>
                </c:pt>
                <c:pt idx="585">
                  <c:v>1.0454343596099998</c:v>
                </c:pt>
                <c:pt idx="586">
                  <c:v>1.03452760668</c:v>
                </c:pt>
                <c:pt idx="587">
                  <c:v>1.0235605560299998</c:v>
                </c:pt>
                <c:pt idx="588">
                  <c:v>1.0128080390600001</c:v>
                </c:pt>
                <c:pt idx="589">
                  <c:v>1.0022337256</c:v>
                </c:pt>
                <c:pt idx="590">
                  <c:v>0.99161007608500007</c:v>
                </c:pt>
                <c:pt idx="591">
                  <c:v>0.98119645994999993</c:v>
                </c:pt>
                <c:pt idx="592">
                  <c:v>0.97088138395699985</c:v>
                </c:pt>
                <c:pt idx="593">
                  <c:v>0.96067932776700005</c:v>
                </c:pt>
                <c:pt idx="594">
                  <c:v>0.95058260982199982</c:v>
                </c:pt>
                <c:pt idx="595">
                  <c:v>0.94058973941199997</c:v>
                </c:pt>
                <c:pt idx="596">
                  <c:v>0.93070883807400018</c:v>
                </c:pt>
                <c:pt idx="597">
                  <c:v>0.92091769715300009</c:v>
                </c:pt>
                <c:pt idx="598">
                  <c:v>0.91123594093199989</c:v>
                </c:pt>
                <c:pt idx="599">
                  <c:v>0.90165765346200011</c:v>
                </c:pt>
                <c:pt idx="600">
                  <c:v>0.89218305379100005</c:v>
                </c:pt>
                <c:pt idx="601">
                  <c:v>0.88280590166100015</c:v>
                </c:pt>
                <c:pt idx="602">
                  <c:v>0.87352767657700015</c:v>
                </c:pt>
                <c:pt idx="603">
                  <c:v>0.86434782858600012</c:v>
                </c:pt>
                <c:pt idx="604">
                  <c:v>0.85526265602400009</c:v>
                </c:pt>
                <c:pt idx="605">
                  <c:v>0.84627647108000004</c:v>
                </c:pt>
                <c:pt idx="606">
                  <c:v>0.83738292987799989</c:v>
                </c:pt>
                <c:pt idx="607">
                  <c:v>0.82858994051699997</c:v>
                </c:pt>
                <c:pt idx="608">
                  <c:v>0.81987949308300023</c:v>
                </c:pt>
                <c:pt idx="609">
                  <c:v>0.81126106729699998</c:v>
                </c:pt>
                <c:pt idx="610">
                  <c:v>0.80274519172800007</c:v>
                </c:pt>
                <c:pt idx="611">
                  <c:v>0.794312698348</c:v>
                </c:pt>
                <c:pt idx="612">
                  <c:v>0.78597035448800012</c:v>
                </c:pt>
                <c:pt idx="613">
                  <c:v>0.77771359814199992</c:v>
                </c:pt>
                <c:pt idx="614">
                  <c:v>0.76954185973300016</c:v>
                </c:pt>
                <c:pt idx="615">
                  <c:v>0.76146350501699989</c:v>
                </c:pt>
                <c:pt idx="616">
                  <c:v>0.75346916471399994</c:v>
                </c:pt>
                <c:pt idx="617">
                  <c:v>0.74555492935599998</c:v>
                </c:pt>
                <c:pt idx="618">
                  <c:v>0.73772645353800026</c:v>
                </c:pt>
                <c:pt idx="619">
                  <c:v>0.7299790599960001</c:v>
                </c:pt>
                <c:pt idx="620">
                  <c:v>0.72231665035400006</c:v>
                </c:pt>
                <c:pt idx="621">
                  <c:v>0.71473578502699997</c:v>
                </c:pt>
                <c:pt idx="622">
                  <c:v>0.70723403219400016</c:v>
                </c:pt>
                <c:pt idx="623">
                  <c:v>0.69981502711100019</c:v>
                </c:pt>
                <c:pt idx="624">
                  <c:v>0.69246432739600006</c:v>
                </c:pt>
                <c:pt idx="625">
                  <c:v>0.685201985997</c:v>
                </c:pt>
                <c:pt idx="626">
                  <c:v>0.6780101924430002</c:v>
                </c:pt>
                <c:pt idx="627">
                  <c:v>0.67089179859000025</c:v>
                </c:pt>
                <c:pt idx="628">
                  <c:v>0.66385701078900017</c:v>
                </c:pt>
                <c:pt idx="629">
                  <c:v>0.65688462793600011</c:v>
                </c:pt>
                <c:pt idx="630">
                  <c:v>0.65000024040600013</c:v>
                </c:pt>
                <c:pt idx="631">
                  <c:v>0.64317736661100011</c:v>
                </c:pt>
                <c:pt idx="632">
                  <c:v>0.63642988006300016</c:v>
                </c:pt>
                <c:pt idx="633">
                  <c:v>0.62975633966800015</c:v>
                </c:pt>
                <c:pt idx="634">
                  <c:v>0.6231506028910001</c:v>
                </c:pt>
                <c:pt idx="635">
                  <c:v>0.61661944192800011</c:v>
                </c:pt>
                <c:pt idx="636">
                  <c:v>0.61014919090200004</c:v>
                </c:pt>
                <c:pt idx="637">
                  <c:v>0.60375698468200001</c:v>
                </c:pt>
                <c:pt idx="638">
                  <c:v>0.59742384472999999</c:v>
                </c:pt>
                <c:pt idx="639">
                  <c:v>0.59116123155400013</c:v>
                </c:pt>
                <c:pt idx="640">
                  <c:v>0.58496251324400006</c:v>
                </c:pt>
                <c:pt idx="641">
                  <c:v>0.57882404201100013</c:v>
                </c:pt>
                <c:pt idx="642">
                  <c:v>0.57276325652500015</c:v>
                </c:pt>
                <c:pt idx="643">
                  <c:v>0.56675458382400001</c:v>
                </c:pt>
                <c:pt idx="644">
                  <c:v>0.56082003047000017</c:v>
                </c:pt>
                <c:pt idx="645">
                  <c:v>0.55493658393099987</c:v>
                </c:pt>
                <c:pt idx="646">
                  <c:v>0.54912396195099988</c:v>
                </c:pt>
                <c:pt idx="647">
                  <c:v>0.54337182590599997</c:v>
                </c:pt>
                <c:pt idx="648">
                  <c:v>0.53768381216200012</c:v>
                </c:pt>
                <c:pt idx="649">
                  <c:v>0.53204544586400004</c:v>
                </c:pt>
                <c:pt idx="650">
                  <c:v>0.52647327807099997</c:v>
                </c:pt>
                <c:pt idx="651">
                  <c:v>0.52095865564700006</c:v>
                </c:pt>
                <c:pt idx="652">
                  <c:v>0.515505258824</c:v>
                </c:pt>
                <c:pt idx="653">
                  <c:v>0.51010022233300012</c:v>
                </c:pt>
                <c:pt idx="654">
                  <c:v>0.50476049646400012</c:v>
                </c:pt>
                <c:pt idx="655">
                  <c:v>0.49947471127900017</c:v>
                </c:pt>
                <c:pt idx="656">
                  <c:v>0.49424646938600009</c:v>
                </c:pt>
                <c:pt idx="657">
                  <c:v>0.48907206117900015</c:v>
                </c:pt>
                <c:pt idx="658">
                  <c:v>0.48395212874100002</c:v>
                </c:pt>
                <c:pt idx="659">
                  <c:v>0.4788842416950001</c:v>
                </c:pt>
                <c:pt idx="660">
                  <c:v>0.47387688862300009</c:v>
                </c:pt>
                <c:pt idx="661">
                  <c:v>0.46891139508300006</c:v>
                </c:pt>
                <c:pt idx="662">
                  <c:v>0.46400948161000005</c:v>
                </c:pt>
                <c:pt idx="663">
                  <c:v>0.45914833194600002</c:v>
                </c:pt>
                <c:pt idx="664">
                  <c:v>0.45434502365000001</c:v>
                </c:pt>
                <c:pt idx="665">
                  <c:v>0.44959543597300006</c:v>
                </c:pt>
                <c:pt idx="666">
                  <c:v>0.44488685673400014</c:v>
                </c:pt>
                <c:pt idx="667">
                  <c:v>0.44023447006200006</c:v>
                </c:pt>
                <c:pt idx="668">
                  <c:v>0.4356282234590001</c:v>
                </c:pt>
                <c:pt idx="669">
                  <c:v>0.43107370311000009</c:v>
                </c:pt>
                <c:pt idx="670">
                  <c:v>0.42656573863800001</c:v>
                </c:pt>
                <c:pt idx="671">
                  <c:v>0.42210867403000008</c:v>
                </c:pt>
                <c:pt idx="672">
                  <c:v>0.41768956864800005</c:v>
                </c:pt>
                <c:pt idx="673">
                  <c:v>0.41332149008200009</c:v>
                </c:pt>
                <c:pt idx="674">
                  <c:v>0.40900579447700003</c:v>
                </c:pt>
                <c:pt idx="675">
                  <c:v>0.40472510492300001</c:v>
                </c:pt>
                <c:pt idx="676">
                  <c:v>0.40049519802400002</c:v>
                </c:pt>
                <c:pt idx="677">
                  <c:v>0.39630998705400017</c:v>
                </c:pt>
                <c:pt idx="678">
                  <c:v>0.39216874305900012</c:v>
                </c:pt>
                <c:pt idx="679">
                  <c:v>0.38806916849900008</c:v>
                </c:pt>
                <c:pt idx="680">
                  <c:v>0.3840186214500001</c:v>
                </c:pt>
                <c:pt idx="681">
                  <c:v>0.38000165003400005</c:v>
                </c:pt>
                <c:pt idx="682">
                  <c:v>0.37603291737000011</c:v>
                </c:pt>
                <c:pt idx="683">
                  <c:v>0.3721047279450001</c:v>
                </c:pt>
                <c:pt idx="684">
                  <c:v>0.36821582579800005</c:v>
                </c:pt>
                <c:pt idx="685">
                  <c:v>0.36437164130200012</c:v>
                </c:pt>
                <c:pt idx="686">
                  <c:v>0.36056454691100004</c:v>
                </c:pt>
                <c:pt idx="687">
                  <c:v>0.35680116467100004</c:v>
                </c:pt>
                <c:pt idx="688">
                  <c:v>0.35307545949900004</c:v>
                </c:pt>
                <c:pt idx="689">
                  <c:v>0.34938859433000019</c:v>
                </c:pt>
                <c:pt idx="690">
                  <c:v>0.34574096447300007</c:v>
                </c:pt>
                <c:pt idx="691">
                  <c:v>0.34213147589900011</c:v>
                </c:pt>
                <c:pt idx="692">
                  <c:v>0.33856044071100005</c:v>
                </c:pt>
                <c:pt idx="693">
                  <c:v>0.33502551627300009</c:v>
                </c:pt>
                <c:pt idx="694">
                  <c:v>0.33152962339900016</c:v>
                </c:pt>
                <c:pt idx="695">
                  <c:v>0.32807023784600009</c:v>
                </c:pt>
                <c:pt idx="696">
                  <c:v>0.3246458710320001</c:v>
                </c:pt>
                <c:pt idx="697">
                  <c:v>0.32126049846300003</c:v>
                </c:pt>
                <c:pt idx="698">
                  <c:v>0.31790854900100007</c:v>
                </c:pt>
                <c:pt idx="699">
                  <c:v>0.31459073428800005</c:v>
                </c:pt>
                <c:pt idx="700">
                  <c:v>0.31130961247300004</c:v>
                </c:pt>
                <c:pt idx="701">
                  <c:v>0.30806286416300011</c:v>
                </c:pt>
                <c:pt idx="702">
                  <c:v>0.30485126062500006</c:v>
                </c:pt>
                <c:pt idx="703">
                  <c:v>0.30167270739700014</c:v>
                </c:pt>
                <c:pt idx="704">
                  <c:v>0.29852735213400006</c:v>
                </c:pt>
                <c:pt idx="705">
                  <c:v>0.29541424313000009</c:v>
                </c:pt>
                <c:pt idx="706">
                  <c:v>0.29233529429000005</c:v>
                </c:pt>
                <c:pt idx="707">
                  <c:v>0.28928706165500007</c:v>
                </c:pt>
                <c:pt idx="708">
                  <c:v>0.28627294768300005</c:v>
                </c:pt>
                <c:pt idx="709">
                  <c:v>0.28328938369900009</c:v>
                </c:pt>
                <c:pt idx="710">
                  <c:v>0.28033713760200002</c:v>
                </c:pt>
                <c:pt idx="711">
                  <c:v>0.27741604285300003</c:v>
                </c:pt>
                <c:pt idx="712">
                  <c:v>0.27452512488000003</c:v>
                </c:pt>
                <c:pt idx="713">
                  <c:v>0.27166635115900006</c:v>
                </c:pt>
                <c:pt idx="714">
                  <c:v>0.26883607189100006</c:v>
                </c:pt>
                <c:pt idx="715">
                  <c:v>0.26603480322200007</c:v>
                </c:pt>
                <c:pt idx="716">
                  <c:v>0.26326516596200006</c:v>
                </c:pt>
                <c:pt idx="717">
                  <c:v>0.26052360946100001</c:v>
                </c:pt>
                <c:pt idx="718">
                  <c:v>0.25781082023400009</c:v>
                </c:pt>
                <c:pt idx="719">
                  <c:v>0.25512722339200006</c:v>
                </c:pt>
                <c:pt idx="720">
                  <c:v>0.25247060503600005</c:v>
                </c:pt>
                <c:pt idx="721">
                  <c:v>0.24984199351000005</c:v>
                </c:pt>
                <c:pt idx="722">
                  <c:v>0.24724019864000005</c:v>
                </c:pt>
                <c:pt idx="723">
                  <c:v>0.24466854427600002</c:v>
                </c:pt>
                <c:pt idx="724">
                  <c:v>0.24212217453400001</c:v>
                </c:pt>
                <c:pt idx="725">
                  <c:v>0.23960289247400002</c:v>
                </c:pt>
                <c:pt idx="726">
                  <c:v>0.23710979280300001</c:v>
                </c:pt>
                <c:pt idx="727">
                  <c:v>0.23464298153500004</c:v>
                </c:pt>
                <c:pt idx="728">
                  <c:v>0.23220233403700005</c:v>
                </c:pt>
                <c:pt idx="729">
                  <c:v>0.22978694587700008</c:v>
                </c:pt>
                <c:pt idx="730">
                  <c:v>0.22739710317800005</c:v>
                </c:pt>
                <c:pt idx="731">
                  <c:v>0.22503232216100005</c:v>
                </c:pt>
                <c:pt idx="732">
                  <c:v>0.22269265388600004</c:v>
                </c:pt>
                <c:pt idx="733">
                  <c:v>0.22037604264300001</c:v>
                </c:pt>
                <c:pt idx="734">
                  <c:v>0.21808551015000002</c:v>
                </c:pt>
                <c:pt idx="735">
                  <c:v>0.21581838542600007</c:v>
                </c:pt>
                <c:pt idx="736">
                  <c:v>0.21357416799600001</c:v>
                </c:pt>
                <c:pt idx="737">
                  <c:v>0.21135499273100003</c:v>
                </c:pt>
                <c:pt idx="738">
                  <c:v>0.20915862294499998</c:v>
                </c:pt>
                <c:pt idx="739">
                  <c:v>0.20698524694100004</c:v>
                </c:pt>
                <c:pt idx="740">
                  <c:v>0.20483473839600003</c:v>
                </c:pt>
                <c:pt idx="741">
                  <c:v>0.20270635037000004</c:v>
                </c:pt>
                <c:pt idx="742">
                  <c:v>0.20060045645400001</c:v>
                </c:pt>
                <c:pt idx="743">
                  <c:v>0.19851738269100008</c:v>
                </c:pt>
                <c:pt idx="744">
                  <c:v>0.19645542085100007</c:v>
                </c:pt>
                <c:pt idx="745">
                  <c:v>0.19441393765000006</c:v>
                </c:pt>
                <c:pt idx="746">
                  <c:v>0.19239383641100005</c:v>
                </c:pt>
                <c:pt idx="747">
                  <c:v>0.19039900288800005</c:v>
                </c:pt>
                <c:pt idx="748">
                  <c:v>0.18842116579700005</c:v>
                </c:pt>
                <c:pt idx="749">
                  <c:v>0.18646512382100006</c:v>
                </c:pt>
                <c:pt idx="750">
                  <c:v>0.18452977170000001</c:v>
                </c:pt>
                <c:pt idx="751">
                  <c:v>0.18261495898400001</c:v>
                </c:pt>
                <c:pt idx="752">
                  <c:v>0.18042219460500003</c:v>
                </c:pt>
                <c:pt idx="753">
                  <c:v>0.17890447891400002</c:v>
                </c:pt>
                <c:pt idx="754">
                  <c:v>0.17677677015400001</c:v>
                </c:pt>
                <c:pt idx="755">
                  <c:v>0.17521826646200006</c:v>
                </c:pt>
                <c:pt idx="756">
                  <c:v>0.17308201668000001</c:v>
                </c:pt>
                <c:pt idx="757">
                  <c:v>0.17161329664500002</c:v>
                </c:pt>
                <c:pt idx="758">
                  <c:v>0.16979408784000008</c:v>
                </c:pt>
                <c:pt idx="759">
                  <c:v>0.16801826287800006</c:v>
                </c:pt>
                <c:pt idx="760">
                  <c:v>0.16599804519700009</c:v>
                </c:pt>
                <c:pt idx="761">
                  <c:v>0.16459631892800003</c:v>
                </c:pt>
                <c:pt idx="762">
                  <c:v>0.16261804559300005</c:v>
                </c:pt>
                <c:pt idx="763">
                  <c:v>0.16100467057600004</c:v>
                </c:pt>
                <c:pt idx="764">
                  <c:v>0.15929780887300005</c:v>
                </c:pt>
                <c:pt idx="765">
                  <c:v>0.15766506534500002</c:v>
                </c:pt>
                <c:pt idx="766">
                  <c:v>0.15605579996800001</c:v>
                </c:pt>
                <c:pt idx="767">
                  <c:v>0.15442197401600002</c:v>
                </c:pt>
                <c:pt idx="768">
                  <c:v>0.15283421961100002</c:v>
                </c:pt>
                <c:pt idx="769">
                  <c:v>0.15148484484500005</c:v>
                </c:pt>
                <c:pt idx="770">
                  <c:v>0.14986694973400003</c:v>
                </c:pt>
                <c:pt idx="771">
                  <c:v>0.14808503825900002</c:v>
                </c:pt>
                <c:pt idx="772">
                  <c:v>0.14657178068600002</c:v>
                </c:pt>
                <c:pt idx="773">
                  <c:v>0.14510264015000002</c:v>
                </c:pt>
                <c:pt idx="774">
                  <c:v>0.14356618815800004</c:v>
                </c:pt>
                <c:pt idx="775">
                  <c:v>0.14212373281900001</c:v>
                </c:pt>
                <c:pt idx="776">
                  <c:v>0.14061585001500002</c:v>
                </c:pt>
                <c:pt idx="777">
                  <c:v>0.13916849305100004</c:v>
                </c:pt>
                <c:pt idx="778">
                  <c:v>0.13773341526400001</c:v>
                </c:pt>
                <c:pt idx="779">
                  <c:v>0.13631391721700001</c:v>
                </c:pt>
                <c:pt idx="780">
                  <c:v>0.13494530946600006</c:v>
                </c:pt>
                <c:pt idx="781">
                  <c:v>0.13354464033700003</c:v>
                </c:pt>
                <c:pt idx="782">
                  <c:v>0.13215256186799998</c:v>
                </c:pt>
                <c:pt idx="783">
                  <c:v>0.130753845329</c:v>
                </c:pt>
                <c:pt idx="784">
                  <c:v>0.12944564512700005</c:v>
                </c:pt>
                <c:pt idx="785">
                  <c:v>0.128065946279</c:v>
                </c:pt>
                <c:pt idx="786">
                  <c:v>0.12676866115900001</c:v>
                </c:pt>
                <c:pt idx="787">
                  <c:v>0.12543901321500001</c:v>
                </c:pt>
                <c:pt idx="788">
                  <c:v>0.124158352505</c:v>
                </c:pt>
                <c:pt idx="789">
                  <c:v>0.122900069635</c:v>
                </c:pt>
                <c:pt idx="790">
                  <c:v>0.12158611351000001</c:v>
                </c:pt>
                <c:pt idx="791">
                  <c:v>0.12036937393000001</c:v>
                </c:pt>
                <c:pt idx="792">
                  <c:v>0.11909062975300004</c:v>
                </c:pt>
                <c:pt idx="793">
                  <c:v>0.11786688221500002</c:v>
                </c:pt>
                <c:pt idx="794">
                  <c:v>0.116657816118</c:v>
                </c:pt>
                <c:pt idx="795">
                  <c:v>0.11544570582900002</c:v>
                </c:pt>
                <c:pt idx="796">
                  <c:v>0.11428496664200001</c:v>
                </c:pt>
                <c:pt idx="797">
                  <c:v>0.11310733828500001</c:v>
                </c:pt>
                <c:pt idx="798">
                  <c:v>0.11190381157300001</c:v>
                </c:pt>
                <c:pt idx="799">
                  <c:v>0.11075338104700001</c:v>
                </c:pt>
                <c:pt idx="800">
                  <c:v>0.10963019470600002</c:v>
                </c:pt>
                <c:pt idx="801">
                  <c:v>0.10848500543700001</c:v>
                </c:pt>
                <c:pt idx="802">
                  <c:v>0.10736200599500001</c:v>
                </c:pt>
                <c:pt idx="803">
                  <c:v>0.10625520780300002</c:v>
                </c:pt>
                <c:pt idx="804">
                  <c:v>0.10515947100300001</c:v>
                </c:pt>
                <c:pt idx="805">
                  <c:v>0.104077494437</c:v>
                </c:pt>
                <c:pt idx="806">
                  <c:v>0.10300247390300002</c:v>
                </c:pt>
                <c:pt idx="807">
                  <c:v>0.10197155003900001</c:v>
                </c:pt>
                <c:pt idx="808">
                  <c:v>0.100916374845</c:v>
                </c:pt>
                <c:pt idx="809">
                  <c:v>9.9847610795500016E-2</c:v>
                </c:pt>
                <c:pt idx="810">
                  <c:v>9.8819518598000006E-2</c:v>
                </c:pt>
                <c:pt idx="811">
                  <c:v>9.7802618216500034E-2</c:v>
                </c:pt>
                <c:pt idx="812">
                  <c:v>9.6793929999500039E-2</c:v>
                </c:pt>
                <c:pt idx="813">
                  <c:v>9.5940425797200024E-2</c:v>
                </c:pt>
                <c:pt idx="814">
                  <c:v>9.4774746305700042E-2</c:v>
                </c:pt>
                <c:pt idx="815">
                  <c:v>9.3847756924700015E-2</c:v>
                </c:pt>
                <c:pt idx="816">
                  <c:v>9.2994221189400039E-2</c:v>
                </c:pt>
                <c:pt idx="817">
                  <c:v>9.1872204800400023E-2</c:v>
                </c:pt>
                <c:pt idx="818">
                  <c:v>9.1081686289700023E-2</c:v>
                </c:pt>
                <c:pt idx="819">
                  <c:v>9.0004963734000021E-2</c:v>
                </c:pt>
                <c:pt idx="820">
                  <c:v>8.9211478465900038E-2</c:v>
                </c:pt>
                <c:pt idx="821">
                  <c:v>8.8140306048500025E-2</c:v>
                </c:pt>
                <c:pt idx="822">
                  <c:v>8.7384269377300011E-2</c:v>
                </c:pt>
                <c:pt idx="823">
                  <c:v>8.6334716406100034E-2</c:v>
                </c:pt>
                <c:pt idx="824">
                  <c:v>8.5594852521400033E-2</c:v>
                </c:pt>
                <c:pt idx="825">
                  <c:v>8.4565364809800009E-2</c:v>
                </c:pt>
                <c:pt idx="826">
                  <c:v>8.3840910228500015E-2</c:v>
                </c:pt>
                <c:pt idx="827">
                  <c:v>8.2834592382800012E-2</c:v>
                </c:pt>
                <c:pt idx="828">
                  <c:v>8.2124298577800028E-2</c:v>
                </c:pt>
                <c:pt idx="829">
                  <c:v>8.1151653720300018E-2</c:v>
                </c:pt>
                <c:pt idx="830">
                  <c:v>8.0440226093400014E-2</c:v>
                </c:pt>
                <c:pt idx="831">
                  <c:v>7.9477663028400009E-2</c:v>
                </c:pt>
                <c:pt idx="832">
                  <c:v>7.8794790381500043E-2</c:v>
                </c:pt>
                <c:pt idx="833">
                  <c:v>7.796729225100002E-2</c:v>
                </c:pt>
                <c:pt idx="834">
                  <c:v>7.7059319518999983E-2</c:v>
                </c:pt>
                <c:pt idx="835">
                  <c:v>7.6382450207100008E-2</c:v>
                </c:pt>
                <c:pt idx="836">
                  <c:v>7.5470196649799995E-2</c:v>
                </c:pt>
                <c:pt idx="837">
                  <c:v>7.4822957175800009E-2</c:v>
                </c:pt>
                <c:pt idx="838">
                  <c:v>7.394262180080001E-2</c:v>
                </c:pt>
                <c:pt idx="839">
                  <c:v>7.3291757579800026E-2</c:v>
                </c:pt>
                <c:pt idx="840">
                  <c:v>7.2421147766200039E-2</c:v>
                </c:pt>
                <c:pt idx="841">
                  <c:v>7.1711104031800019E-2</c:v>
                </c:pt>
                <c:pt idx="842">
                  <c:v>7.0965197233900018E-2</c:v>
                </c:pt>
                <c:pt idx="843">
                  <c:v>7.0239489965800012E-2</c:v>
                </c:pt>
                <c:pt idx="844">
                  <c:v>6.9520919238000023E-2</c:v>
                </c:pt>
                <c:pt idx="845">
                  <c:v>6.8811938519799998E-2</c:v>
                </c:pt>
                <c:pt idx="846">
                  <c:v>6.8100295362100022E-2</c:v>
                </c:pt>
                <c:pt idx="847">
                  <c:v>6.740314059690003E-2</c:v>
                </c:pt>
                <c:pt idx="848">
                  <c:v>6.6710087953700023E-2</c:v>
                </c:pt>
                <c:pt idx="849">
                  <c:v>6.6026495728400025E-2</c:v>
                </c:pt>
                <c:pt idx="850">
                  <c:v>6.5347027760800008E-2</c:v>
                </c:pt>
                <c:pt idx="851">
                  <c:v>6.4676435523100026E-2</c:v>
                </c:pt>
                <c:pt idx="852">
                  <c:v>6.4020874909700015E-2</c:v>
                </c:pt>
                <c:pt idx="853">
                  <c:v>6.33540677128E-2</c:v>
                </c:pt>
                <c:pt idx="854">
                  <c:v>6.2706083526100034E-2</c:v>
                </c:pt>
                <c:pt idx="855">
                  <c:v>6.2062107372700015E-2</c:v>
                </c:pt>
                <c:pt idx="856">
                  <c:v>6.1426169651600013E-2</c:v>
                </c:pt>
                <c:pt idx="857">
                  <c:v>6.0796298153100017E-2</c:v>
                </c:pt>
                <c:pt idx="858">
                  <c:v>6.0175102175600015E-2</c:v>
                </c:pt>
                <c:pt idx="859">
                  <c:v>5.9560869688700023E-2</c:v>
                </c:pt>
                <c:pt idx="860">
                  <c:v>5.8940828392200009E-2</c:v>
                </c:pt>
                <c:pt idx="861">
                  <c:v>5.8412070330300013E-2</c:v>
                </c:pt>
                <c:pt idx="862">
                  <c:v>5.7720144647300013E-2</c:v>
                </c:pt>
                <c:pt idx="863">
                  <c:v>5.7140514634800015E-2</c:v>
                </c:pt>
                <c:pt idx="864">
                  <c:v>5.6557486386599999E-2</c:v>
                </c:pt>
                <c:pt idx="865">
                  <c:v>5.5980517189900013E-2</c:v>
                </c:pt>
                <c:pt idx="866">
                  <c:v>5.5409527575800012E-2</c:v>
                </c:pt>
                <c:pt idx="867">
                  <c:v>5.4839772109200019E-2</c:v>
                </c:pt>
                <c:pt idx="868">
                  <c:v>5.4283860715100024E-2</c:v>
                </c:pt>
                <c:pt idx="869">
                  <c:v>5.3720175900000007E-2</c:v>
                </c:pt>
                <c:pt idx="870">
                  <c:v>5.3176526251400014E-2</c:v>
                </c:pt>
                <c:pt idx="871">
                  <c:v>5.2626283974500011E-2</c:v>
                </c:pt>
                <c:pt idx="872">
                  <c:v>5.2088461005500013E-2</c:v>
                </c:pt>
                <c:pt idx="873">
                  <c:v>5.1557340330100017E-2</c:v>
                </c:pt>
                <c:pt idx="874">
                  <c:v>5.1026422522800007E-2</c:v>
                </c:pt>
                <c:pt idx="875">
                  <c:v>5.0504153907000006E-2</c:v>
                </c:pt>
                <c:pt idx="876">
                  <c:v>4.9985460154600002E-2</c:v>
                </c:pt>
                <c:pt idx="877">
                  <c:v>4.9474811917000004E-2</c:v>
                </c:pt>
                <c:pt idx="878">
                  <c:v>4.8968175965199999E-2</c:v>
                </c:pt>
                <c:pt idx="879">
                  <c:v>4.8467076863699998E-2</c:v>
                </c:pt>
                <c:pt idx="880">
                  <c:v>4.7970434981799995E-2</c:v>
                </c:pt>
                <c:pt idx="881">
                  <c:v>4.747896721890002E-2</c:v>
                </c:pt>
                <c:pt idx="882">
                  <c:v>4.6993911000500016E-2</c:v>
                </c:pt>
                <c:pt idx="883">
                  <c:v>4.6512132479600017E-2</c:v>
                </c:pt>
                <c:pt idx="884">
                  <c:v>4.6036084157700011E-2</c:v>
                </c:pt>
                <c:pt idx="885">
                  <c:v>4.557007271280001E-2</c:v>
                </c:pt>
                <c:pt idx="886">
                  <c:v>4.5098062651400012E-2</c:v>
                </c:pt>
                <c:pt idx="887">
                  <c:v>4.4638046794200019E-2</c:v>
                </c:pt>
                <c:pt idx="888">
                  <c:v>4.418108555470001E-2</c:v>
                </c:pt>
                <c:pt idx="889">
                  <c:v>4.3729861474900017E-2</c:v>
                </c:pt>
                <c:pt idx="890">
                  <c:v>4.3281592495600006E-2</c:v>
                </c:pt>
                <c:pt idx="891">
                  <c:v>4.2839279008200018E-2</c:v>
                </c:pt>
                <c:pt idx="892">
                  <c:v>4.2405012667500006E-2</c:v>
                </c:pt>
                <c:pt idx="893">
                  <c:v>4.1967828331100014E-2</c:v>
                </c:pt>
                <c:pt idx="894">
                  <c:v>4.1540029609200016E-2</c:v>
                </c:pt>
                <c:pt idx="895">
                  <c:v>4.1113197799700033E-2</c:v>
                </c:pt>
                <c:pt idx="896">
                  <c:v>4.069342004110002E-2</c:v>
                </c:pt>
                <c:pt idx="897">
                  <c:v>4.0278810217400013E-2</c:v>
                </c:pt>
                <c:pt idx="898">
                  <c:v>3.9866067760100016E-2</c:v>
                </c:pt>
                <c:pt idx="899">
                  <c:v>3.9461144413600005E-2</c:v>
                </c:pt>
                <c:pt idx="900">
                  <c:v>3.9055314629800011E-2</c:v>
                </c:pt>
                <c:pt idx="901">
                  <c:v>3.8656798089100018E-2</c:v>
                </c:pt>
                <c:pt idx="902">
                  <c:v>3.8262154615700011E-2</c:v>
                </c:pt>
                <c:pt idx="903">
                  <c:v>3.7871451466600002E-2</c:v>
                </c:pt>
                <c:pt idx="904">
                  <c:v>3.7483849846300009E-2</c:v>
                </c:pt>
                <c:pt idx="905">
                  <c:v>3.7102831164900013E-2</c:v>
                </c:pt>
                <c:pt idx="906">
                  <c:v>3.6721942262199998E-2</c:v>
                </c:pt>
                <c:pt idx="907">
                  <c:v>3.6347096855999995E-2</c:v>
                </c:pt>
                <c:pt idx="908">
                  <c:v>3.5977448627000003E-2</c:v>
                </c:pt>
                <c:pt idx="909">
                  <c:v>3.5608848349400014E-2</c:v>
                </c:pt>
                <c:pt idx="910">
                  <c:v>3.5245321504100008E-2</c:v>
                </c:pt>
                <c:pt idx="911">
                  <c:v>3.4888102410900013E-2</c:v>
                </c:pt>
                <c:pt idx="912">
                  <c:v>3.452893992380001E-2</c:v>
                </c:pt>
                <c:pt idx="913">
                  <c:v>3.4178477296900017E-2</c:v>
                </c:pt>
                <c:pt idx="914">
                  <c:v>3.3827226741500016E-2</c:v>
                </c:pt>
                <c:pt idx="915">
                  <c:v>3.3482433369799995E-2</c:v>
                </c:pt>
                <c:pt idx="916">
                  <c:v>3.3141174804500011E-2</c:v>
                </c:pt>
                <c:pt idx="917">
                  <c:v>3.2808136562000004E-2</c:v>
                </c:pt>
                <c:pt idx="918">
                  <c:v>3.2471506326500005E-2</c:v>
                </c:pt>
                <c:pt idx="919">
                  <c:v>3.213592201700001E-2</c:v>
                </c:pt>
                <c:pt idx="920">
                  <c:v>3.181094739580001E-2</c:v>
                </c:pt>
                <c:pt idx="921">
                  <c:v>3.1484859859700003E-2</c:v>
                </c:pt>
                <c:pt idx="922">
                  <c:v>3.1164062454500006E-2</c:v>
                </c:pt>
                <c:pt idx="923">
                  <c:v>3.0845676418500004E-2</c:v>
                </c:pt>
                <c:pt idx="924">
                  <c:v>3.0532378941600005E-2</c:v>
                </c:pt>
                <c:pt idx="925">
                  <c:v>3.0219710865900005E-2</c:v>
                </c:pt>
                <c:pt idx="926">
                  <c:v>2.9912225642600005E-2</c:v>
                </c:pt>
                <c:pt idx="927">
                  <c:v>2.9608029315800005E-2</c:v>
                </c:pt>
                <c:pt idx="928">
                  <c:v>2.9310126797600006E-2</c:v>
                </c:pt>
                <c:pt idx="929">
                  <c:v>2.9006928067700007E-2</c:v>
                </c:pt>
                <c:pt idx="930">
                  <c:v>2.8710347331400002E-2</c:v>
                </c:pt>
                <c:pt idx="931">
                  <c:v>2.84191927199E-2</c:v>
                </c:pt>
                <c:pt idx="932">
                  <c:v>2.8128517520700006E-2</c:v>
                </c:pt>
                <c:pt idx="933">
                  <c:v>2.7842466322600005E-2</c:v>
                </c:pt>
                <c:pt idx="934">
                  <c:v>2.7559143601700004E-2</c:v>
                </c:pt>
                <c:pt idx="935">
                  <c:v>2.7281435557800011E-2</c:v>
                </c:pt>
                <c:pt idx="936">
                  <c:v>2.6999741909300004E-2</c:v>
                </c:pt>
                <c:pt idx="937">
                  <c:v>2.6724945420300007E-2</c:v>
                </c:pt>
                <c:pt idx="938">
                  <c:v>2.6452648289700002E-2</c:v>
                </c:pt>
                <c:pt idx="939">
                  <c:v>2.6184788065000006E-2</c:v>
                </c:pt>
                <c:pt idx="940">
                  <c:v>2.5916347642100008E-2</c:v>
                </c:pt>
                <c:pt idx="941">
                  <c:v>2.5654731621400008E-2</c:v>
                </c:pt>
                <c:pt idx="942">
                  <c:v>2.539194365420001E-2</c:v>
                </c:pt>
                <c:pt idx="943">
                  <c:v>2.5133308707600003E-2</c:v>
                </c:pt>
                <c:pt idx="944">
                  <c:v>2.4877607845300003E-2</c:v>
                </c:pt>
                <c:pt idx="945">
                  <c:v>2.4624698993600005E-2</c:v>
                </c:pt>
                <c:pt idx="946">
                  <c:v>2.4374366991300009E-2</c:v>
                </c:pt>
                <c:pt idx="947">
                  <c:v>2.4126102454999999E-2</c:v>
                </c:pt>
                <c:pt idx="948">
                  <c:v>2.3879977063300008E-2</c:v>
                </c:pt>
                <c:pt idx="949">
                  <c:v>2.3637751706600003E-2</c:v>
                </c:pt>
                <c:pt idx="950">
                  <c:v>2.3396946139700007E-2</c:v>
                </c:pt>
                <c:pt idx="951">
                  <c:v>2.3159028727900006E-2</c:v>
                </c:pt>
                <c:pt idx="952">
                  <c:v>2.2923110282900006E-2</c:v>
                </c:pt>
                <c:pt idx="953">
                  <c:v>2.2689975512300009E-2</c:v>
                </c:pt>
                <c:pt idx="954">
                  <c:v>2.2459242964500008E-2</c:v>
                </c:pt>
                <c:pt idx="955">
                  <c:v>2.2231158529800003E-2</c:v>
                </c:pt>
                <c:pt idx="956">
                  <c:v>2.2005655529500009E-2</c:v>
                </c:pt>
                <c:pt idx="957">
                  <c:v>2.1781918277200007E-2</c:v>
                </c:pt>
                <c:pt idx="958">
                  <c:v>2.1560290203200005E-2</c:v>
                </c:pt>
                <c:pt idx="959">
                  <c:v>2.1340952952900009E-2</c:v>
                </c:pt>
                <c:pt idx="960">
                  <c:v>2.1123733582700002E-2</c:v>
                </c:pt>
                <c:pt idx="961">
                  <c:v>2.0909509412200003E-2</c:v>
                </c:pt>
                <c:pt idx="962">
                  <c:v>2.0696493521400003E-2</c:v>
                </c:pt>
                <c:pt idx="963">
                  <c:v>2.0486367166200007E-2</c:v>
                </c:pt>
                <c:pt idx="964">
                  <c:v>2.0279692321400002E-2</c:v>
                </c:pt>
                <c:pt idx="965">
                  <c:v>2.0075461886200005E-2</c:v>
                </c:pt>
                <c:pt idx="966">
                  <c:v>1.9867636746400002E-2</c:v>
                </c:pt>
                <c:pt idx="967">
                  <c:v>1.966741422730001E-2</c:v>
                </c:pt>
                <c:pt idx="968">
                  <c:v>1.9466290435200002E-2</c:v>
                </c:pt>
                <c:pt idx="969">
                  <c:v>1.9268879653100004E-2</c:v>
                </c:pt>
                <c:pt idx="970">
                  <c:v>1.9073259279899998E-2</c:v>
                </c:pt>
                <c:pt idx="971">
                  <c:v>1.8879438711799999E-2</c:v>
                </c:pt>
                <c:pt idx="972">
                  <c:v>1.8687792053300002E-2</c:v>
                </c:pt>
                <c:pt idx="973">
                  <c:v>1.8498505126300007E-2</c:v>
                </c:pt>
                <c:pt idx="974">
                  <c:v>1.8310854442100004E-2</c:v>
                </c:pt>
                <c:pt idx="975">
                  <c:v>1.8126699804300001E-2</c:v>
                </c:pt>
                <c:pt idx="976">
                  <c:v>1.7940137732900003E-2</c:v>
                </c:pt>
                <c:pt idx="977">
                  <c:v>1.7758313789000005E-2</c:v>
                </c:pt>
                <c:pt idx="978">
                  <c:v>1.7578083434200004E-2</c:v>
                </c:pt>
                <c:pt idx="979">
                  <c:v>1.7399886145800004E-2</c:v>
                </c:pt>
                <c:pt idx="980">
                  <c:v>1.7223433660000006E-2</c:v>
                </c:pt>
                <c:pt idx="981">
                  <c:v>1.7048414131000007E-2</c:v>
                </c:pt>
                <c:pt idx="982">
                  <c:v>1.6875664535100005E-2</c:v>
                </c:pt>
                <c:pt idx="983">
                  <c:v>1.6704091969600005E-2</c:v>
                </c:pt>
                <c:pt idx="984">
                  <c:v>1.6534849482799999E-2</c:v>
                </c:pt>
                <c:pt idx="985">
                  <c:v>1.6367186187900007E-2</c:v>
                </c:pt>
                <c:pt idx="986">
                  <c:v>1.6201113990400005E-2</c:v>
                </c:pt>
                <c:pt idx="987">
                  <c:v>1.6036516483500001E-2</c:v>
                </c:pt>
                <c:pt idx="988">
                  <c:v>1.5874174582600004E-2</c:v>
                </c:pt>
                <c:pt idx="989">
                  <c:v>1.5713265735199999E-2</c:v>
                </c:pt>
                <c:pt idx="990">
                  <c:v>1.5553702784300003E-2</c:v>
                </c:pt>
                <c:pt idx="991">
                  <c:v>1.5396338608800002E-2</c:v>
                </c:pt>
                <c:pt idx="992">
                  <c:v>1.5240237390000005E-2</c:v>
                </c:pt>
                <c:pt idx="993">
                  <c:v>1.5085367597400002E-2</c:v>
                </c:pt>
                <c:pt idx="994">
                  <c:v>1.4932957677000001E-2</c:v>
                </c:pt>
                <c:pt idx="995">
                  <c:v>1.4781570963400001E-2</c:v>
                </c:pt>
                <c:pt idx="996">
                  <c:v>1.4631389097400001E-2</c:v>
                </c:pt>
                <c:pt idx="997">
                  <c:v>1.4484304292500002E-2</c:v>
                </c:pt>
                <c:pt idx="998">
                  <c:v>1.4336300649500002E-2</c:v>
                </c:pt>
                <c:pt idx="999">
                  <c:v>1.4191260268099999E-2</c:v>
                </c:pt>
                <c:pt idx="1000">
                  <c:v>1.4047660872200003E-2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M1_I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Sheet1!$A$2:$A$1002</c:f>
              <c:numCache>
                <c:formatCode>General</c:formatCode>
                <c:ptCount val="1001"/>
                <c:pt idx="0">
                  <c:v>0</c:v>
                </c:pt>
                <c:pt idx="1">
                  <c:v>2.0000000000000004E-2</c:v>
                </c:pt>
                <c:pt idx="2">
                  <c:v>4.0000000000000008E-2</c:v>
                </c:pt>
                <c:pt idx="3">
                  <c:v>6.0000000000000012E-2</c:v>
                </c:pt>
                <c:pt idx="4">
                  <c:v>8.0000000000000016E-2</c:v>
                </c:pt>
                <c:pt idx="5">
                  <c:v>0.1</c:v>
                </c:pt>
                <c:pt idx="6">
                  <c:v>0.12000000000000001</c:v>
                </c:pt>
                <c:pt idx="7">
                  <c:v>0.14000000000000001</c:v>
                </c:pt>
                <c:pt idx="8">
                  <c:v>0.16000000000000003</c:v>
                </c:pt>
                <c:pt idx="9">
                  <c:v>0.18000000000000002</c:v>
                </c:pt>
                <c:pt idx="10">
                  <c:v>0.2</c:v>
                </c:pt>
                <c:pt idx="11">
                  <c:v>0.22000000000000003</c:v>
                </c:pt>
                <c:pt idx="12">
                  <c:v>0.24000000000000002</c:v>
                </c:pt>
                <c:pt idx="13">
                  <c:v>0.26</c:v>
                </c:pt>
                <c:pt idx="14">
                  <c:v>0.28000000000000003</c:v>
                </c:pt>
                <c:pt idx="15">
                  <c:v>0.30000000000000004</c:v>
                </c:pt>
                <c:pt idx="16">
                  <c:v>0.32000000000000006</c:v>
                </c:pt>
                <c:pt idx="17">
                  <c:v>0.34000000000000008</c:v>
                </c:pt>
                <c:pt idx="18">
                  <c:v>0.36000000000000004</c:v>
                </c:pt>
                <c:pt idx="19">
                  <c:v>0.38000000000000006</c:v>
                </c:pt>
                <c:pt idx="20">
                  <c:v>0.4</c:v>
                </c:pt>
                <c:pt idx="21">
                  <c:v>0.42000000000000004</c:v>
                </c:pt>
                <c:pt idx="22">
                  <c:v>0.44000000000000006</c:v>
                </c:pt>
                <c:pt idx="23">
                  <c:v>0.46</c:v>
                </c:pt>
                <c:pt idx="24">
                  <c:v>0.48000000000000004</c:v>
                </c:pt>
                <c:pt idx="25">
                  <c:v>0.5</c:v>
                </c:pt>
                <c:pt idx="26">
                  <c:v>0.52</c:v>
                </c:pt>
                <c:pt idx="27">
                  <c:v>0.54</c:v>
                </c:pt>
                <c:pt idx="28">
                  <c:v>0.56000000000000005</c:v>
                </c:pt>
                <c:pt idx="29">
                  <c:v>0.58000000000000007</c:v>
                </c:pt>
                <c:pt idx="30">
                  <c:v>0.60000000000000009</c:v>
                </c:pt>
                <c:pt idx="31">
                  <c:v>0.62000000000000011</c:v>
                </c:pt>
                <c:pt idx="32">
                  <c:v>0.64000000000000012</c:v>
                </c:pt>
                <c:pt idx="33">
                  <c:v>0.66000000000000014</c:v>
                </c:pt>
                <c:pt idx="34">
                  <c:v>0.68000000000000016</c:v>
                </c:pt>
                <c:pt idx="35">
                  <c:v>0.70000000000000007</c:v>
                </c:pt>
                <c:pt idx="36">
                  <c:v>0.72000000000000008</c:v>
                </c:pt>
                <c:pt idx="37">
                  <c:v>0.7400000000000001</c:v>
                </c:pt>
                <c:pt idx="38">
                  <c:v>0.76000000000000012</c:v>
                </c:pt>
                <c:pt idx="39">
                  <c:v>0.78</c:v>
                </c:pt>
                <c:pt idx="40">
                  <c:v>0.8</c:v>
                </c:pt>
                <c:pt idx="41">
                  <c:v>0.82000000000000006</c:v>
                </c:pt>
                <c:pt idx="42">
                  <c:v>0.84000000000000008</c:v>
                </c:pt>
                <c:pt idx="43">
                  <c:v>0.8600000000000001</c:v>
                </c:pt>
                <c:pt idx="44">
                  <c:v>0.88000000000000012</c:v>
                </c:pt>
                <c:pt idx="45">
                  <c:v>0.9</c:v>
                </c:pt>
                <c:pt idx="46">
                  <c:v>0.92</c:v>
                </c:pt>
                <c:pt idx="47">
                  <c:v>0.94000000000000006</c:v>
                </c:pt>
                <c:pt idx="48">
                  <c:v>0.96000000000000008</c:v>
                </c:pt>
                <c:pt idx="49">
                  <c:v>0.98</c:v>
                </c:pt>
                <c:pt idx="50">
                  <c:v>1</c:v>
                </c:pt>
                <c:pt idx="51">
                  <c:v>1.02</c:v>
                </c:pt>
                <c:pt idx="52">
                  <c:v>1.04</c:v>
                </c:pt>
                <c:pt idx="53">
                  <c:v>1.06</c:v>
                </c:pt>
                <c:pt idx="54">
                  <c:v>1.08</c:v>
                </c:pt>
                <c:pt idx="55">
                  <c:v>1.1000000000000001</c:v>
                </c:pt>
                <c:pt idx="56">
                  <c:v>1.1200000000000001</c:v>
                </c:pt>
                <c:pt idx="57">
                  <c:v>1.1400000000000001</c:v>
                </c:pt>
                <c:pt idx="58">
                  <c:v>1.1600000000000001</c:v>
                </c:pt>
                <c:pt idx="59">
                  <c:v>1.1800000000000002</c:v>
                </c:pt>
                <c:pt idx="60">
                  <c:v>1.2</c:v>
                </c:pt>
                <c:pt idx="61">
                  <c:v>1.22</c:v>
                </c:pt>
                <c:pt idx="62">
                  <c:v>1.24</c:v>
                </c:pt>
                <c:pt idx="63">
                  <c:v>1.26</c:v>
                </c:pt>
                <c:pt idx="64">
                  <c:v>1.28</c:v>
                </c:pt>
                <c:pt idx="65">
                  <c:v>1.3</c:v>
                </c:pt>
                <c:pt idx="66">
                  <c:v>1.32</c:v>
                </c:pt>
                <c:pt idx="67">
                  <c:v>1.34</c:v>
                </c:pt>
                <c:pt idx="68">
                  <c:v>1.36</c:v>
                </c:pt>
                <c:pt idx="69">
                  <c:v>1.3800000000000001</c:v>
                </c:pt>
                <c:pt idx="70">
                  <c:v>1.4</c:v>
                </c:pt>
                <c:pt idx="71">
                  <c:v>1.42</c:v>
                </c:pt>
                <c:pt idx="72">
                  <c:v>1.44</c:v>
                </c:pt>
                <c:pt idx="73">
                  <c:v>1.46</c:v>
                </c:pt>
                <c:pt idx="74">
                  <c:v>1.48</c:v>
                </c:pt>
                <c:pt idx="75">
                  <c:v>1.5</c:v>
                </c:pt>
                <c:pt idx="76">
                  <c:v>1.52</c:v>
                </c:pt>
                <c:pt idx="77">
                  <c:v>1.54</c:v>
                </c:pt>
                <c:pt idx="78">
                  <c:v>1.56</c:v>
                </c:pt>
                <c:pt idx="79">
                  <c:v>1.58</c:v>
                </c:pt>
                <c:pt idx="80">
                  <c:v>1.6</c:v>
                </c:pt>
                <c:pt idx="81">
                  <c:v>1.62</c:v>
                </c:pt>
                <c:pt idx="82">
                  <c:v>1.6400000000000001</c:v>
                </c:pt>
                <c:pt idx="83">
                  <c:v>1.6600000000000001</c:v>
                </c:pt>
                <c:pt idx="84">
                  <c:v>1.6800000000000002</c:v>
                </c:pt>
                <c:pt idx="85">
                  <c:v>1.7000000000000002</c:v>
                </c:pt>
                <c:pt idx="86">
                  <c:v>1.7200000000000002</c:v>
                </c:pt>
                <c:pt idx="87">
                  <c:v>1.7400000000000002</c:v>
                </c:pt>
                <c:pt idx="88">
                  <c:v>1.7600000000000002</c:v>
                </c:pt>
                <c:pt idx="89">
                  <c:v>1.7800000000000002</c:v>
                </c:pt>
                <c:pt idx="90">
                  <c:v>1.8</c:v>
                </c:pt>
                <c:pt idx="91">
                  <c:v>1.82</c:v>
                </c:pt>
                <c:pt idx="92">
                  <c:v>1.84</c:v>
                </c:pt>
                <c:pt idx="93">
                  <c:v>1.86</c:v>
                </c:pt>
                <c:pt idx="94">
                  <c:v>1.8800000000000001</c:v>
                </c:pt>
                <c:pt idx="95">
                  <c:v>1.9</c:v>
                </c:pt>
                <c:pt idx="96">
                  <c:v>1.92</c:v>
                </c:pt>
                <c:pt idx="97">
                  <c:v>1.94</c:v>
                </c:pt>
                <c:pt idx="98">
                  <c:v>1.96</c:v>
                </c:pt>
                <c:pt idx="99">
                  <c:v>1.98</c:v>
                </c:pt>
                <c:pt idx="100">
                  <c:v>2</c:v>
                </c:pt>
                <c:pt idx="101">
                  <c:v>2.02</c:v>
                </c:pt>
                <c:pt idx="102">
                  <c:v>2.04</c:v>
                </c:pt>
                <c:pt idx="103">
                  <c:v>2.06</c:v>
                </c:pt>
                <c:pt idx="104">
                  <c:v>2.08</c:v>
                </c:pt>
                <c:pt idx="105">
                  <c:v>2.1</c:v>
                </c:pt>
                <c:pt idx="106">
                  <c:v>2.12</c:v>
                </c:pt>
                <c:pt idx="107">
                  <c:v>2.14</c:v>
                </c:pt>
                <c:pt idx="108">
                  <c:v>2.16</c:v>
                </c:pt>
                <c:pt idx="109">
                  <c:v>2.1800000000000002</c:v>
                </c:pt>
                <c:pt idx="110">
                  <c:v>2.2000000000000002</c:v>
                </c:pt>
                <c:pt idx="111">
                  <c:v>2.2200000000000002</c:v>
                </c:pt>
                <c:pt idx="112">
                  <c:v>2.2400000000000002</c:v>
                </c:pt>
                <c:pt idx="113">
                  <c:v>2.2600000000000002</c:v>
                </c:pt>
                <c:pt idx="114">
                  <c:v>2.2800000000000002</c:v>
                </c:pt>
                <c:pt idx="115">
                  <c:v>2.2999999999999998</c:v>
                </c:pt>
                <c:pt idx="116">
                  <c:v>2.3199999999999976</c:v>
                </c:pt>
                <c:pt idx="117">
                  <c:v>2.34</c:v>
                </c:pt>
                <c:pt idx="118">
                  <c:v>2.36</c:v>
                </c:pt>
                <c:pt idx="119">
                  <c:v>2.38</c:v>
                </c:pt>
                <c:pt idx="120">
                  <c:v>2.4</c:v>
                </c:pt>
                <c:pt idx="121">
                  <c:v>2.42</c:v>
                </c:pt>
                <c:pt idx="122">
                  <c:v>2.44</c:v>
                </c:pt>
                <c:pt idx="123">
                  <c:v>2.46</c:v>
                </c:pt>
                <c:pt idx="124">
                  <c:v>2.48</c:v>
                </c:pt>
                <c:pt idx="125">
                  <c:v>2.5</c:v>
                </c:pt>
                <c:pt idx="126">
                  <c:v>2.52</c:v>
                </c:pt>
                <c:pt idx="127">
                  <c:v>2.54</c:v>
                </c:pt>
                <c:pt idx="128">
                  <c:v>2.56</c:v>
                </c:pt>
                <c:pt idx="129">
                  <c:v>2.58</c:v>
                </c:pt>
                <c:pt idx="130">
                  <c:v>2.6</c:v>
                </c:pt>
                <c:pt idx="131">
                  <c:v>2.62</c:v>
                </c:pt>
                <c:pt idx="132">
                  <c:v>2.64</c:v>
                </c:pt>
                <c:pt idx="133">
                  <c:v>2.66</c:v>
                </c:pt>
                <c:pt idx="134">
                  <c:v>2.68</c:v>
                </c:pt>
                <c:pt idx="135">
                  <c:v>2.7</c:v>
                </c:pt>
                <c:pt idx="136">
                  <c:v>2.72</c:v>
                </c:pt>
                <c:pt idx="137">
                  <c:v>2.74</c:v>
                </c:pt>
                <c:pt idx="138">
                  <c:v>2.7600000000000002</c:v>
                </c:pt>
                <c:pt idx="139">
                  <c:v>2.7800000000000002</c:v>
                </c:pt>
                <c:pt idx="140">
                  <c:v>2.8</c:v>
                </c:pt>
                <c:pt idx="141">
                  <c:v>2.82</c:v>
                </c:pt>
                <c:pt idx="142">
                  <c:v>2.84</c:v>
                </c:pt>
                <c:pt idx="143">
                  <c:v>2.86</c:v>
                </c:pt>
                <c:pt idx="144">
                  <c:v>2.88</c:v>
                </c:pt>
                <c:pt idx="145">
                  <c:v>2.9</c:v>
                </c:pt>
                <c:pt idx="146">
                  <c:v>2.92</c:v>
                </c:pt>
                <c:pt idx="147">
                  <c:v>2.94</c:v>
                </c:pt>
                <c:pt idx="148">
                  <c:v>2.96</c:v>
                </c:pt>
                <c:pt idx="149">
                  <c:v>2.98</c:v>
                </c:pt>
                <c:pt idx="150">
                  <c:v>3</c:v>
                </c:pt>
                <c:pt idx="151">
                  <c:v>3.02</c:v>
                </c:pt>
                <c:pt idx="152">
                  <c:v>3.04</c:v>
                </c:pt>
                <c:pt idx="153">
                  <c:v>3.06</c:v>
                </c:pt>
                <c:pt idx="154">
                  <c:v>3.08</c:v>
                </c:pt>
                <c:pt idx="155">
                  <c:v>3.1</c:v>
                </c:pt>
                <c:pt idx="156">
                  <c:v>3.12</c:v>
                </c:pt>
                <c:pt idx="157">
                  <c:v>3.14</c:v>
                </c:pt>
                <c:pt idx="158">
                  <c:v>3.16</c:v>
                </c:pt>
                <c:pt idx="159">
                  <c:v>3.18</c:v>
                </c:pt>
                <c:pt idx="160">
                  <c:v>3.2</c:v>
                </c:pt>
                <c:pt idx="161">
                  <c:v>3.22</c:v>
                </c:pt>
                <c:pt idx="162">
                  <c:v>3.24</c:v>
                </c:pt>
                <c:pt idx="163">
                  <c:v>3.2600000000000002</c:v>
                </c:pt>
                <c:pt idx="164">
                  <c:v>3.2800000000000002</c:v>
                </c:pt>
                <c:pt idx="165">
                  <c:v>3.3</c:v>
                </c:pt>
                <c:pt idx="166">
                  <c:v>3.32</c:v>
                </c:pt>
                <c:pt idx="167">
                  <c:v>3.34</c:v>
                </c:pt>
                <c:pt idx="168">
                  <c:v>3.36</c:v>
                </c:pt>
                <c:pt idx="169">
                  <c:v>3.38</c:v>
                </c:pt>
                <c:pt idx="170">
                  <c:v>3.4</c:v>
                </c:pt>
                <c:pt idx="171">
                  <c:v>3.42</c:v>
                </c:pt>
                <c:pt idx="172">
                  <c:v>3.44</c:v>
                </c:pt>
                <c:pt idx="173">
                  <c:v>3.46</c:v>
                </c:pt>
                <c:pt idx="174">
                  <c:v>3.48</c:v>
                </c:pt>
                <c:pt idx="175">
                  <c:v>3.5</c:v>
                </c:pt>
                <c:pt idx="176">
                  <c:v>3.52</c:v>
                </c:pt>
                <c:pt idx="177">
                  <c:v>3.54</c:v>
                </c:pt>
                <c:pt idx="178">
                  <c:v>3.56</c:v>
                </c:pt>
                <c:pt idx="179">
                  <c:v>3.58</c:v>
                </c:pt>
                <c:pt idx="180">
                  <c:v>3.6</c:v>
                </c:pt>
                <c:pt idx="181">
                  <c:v>3.62</c:v>
                </c:pt>
                <c:pt idx="182">
                  <c:v>3.64</c:v>
                </c:pt>
                <c:pt idx="183">
                  <c:v>3.66</c:v>
                </c:pt>
                <c:pt idx="184">
                  <c:v>3.68</c:v>
                </c:pt>
                <c:pt idx="185">
                  <c:v>3.7</c:v>
                </c:pt>
                <c:pt idx="186">
                  <c:v>3.72</c:v>
                </c:pt>
                <c:pt idx="187">
                  <c:v>3.74</c:v>
                </c:pt>
                <c:pt idx="188">
                  <c:v>3.7600000000000002</c:v>
                </c:pt>
                <c:pt idx="189">
                  <c:v>3.7800000000000002</c:v>
                </c:pt>
                <c:pt idx="190">
                  <c:v>3.8</c:v>
                </c:pt>
                <c:pt idx="191">
                  <c:v>3.82</c:v>
                </c:pt>
                <c:pt idx="192">
                  <c:v>3.84</c:v>
                </c:pt>
                <c:pt idx="193">
                  <c:v>3.86</c:v>
                </c:pt>
                <c:pt idx="194">
                  <c:v>3.88</c:v>
                </c:pt>
                <c:pt idx="195">
                  <c:v>3.9</c:v>
                </c:pt>
                <c:pt idx="196">
                  <c:v>3.92</c:v>
                </c:pt>
                <c:pt idx="197">
                  <c:v>3.94</c:v>
                </c:pt>
                <c:pt idx="198">
                  <c:v>3.96</c:v>
                </c:pt>
                <c:pt idx="199">
                  <c:v>3.98</c:v>
                </c:pt>
                <c:pt idx="200">
                  <c:v>4</c:v>
                </c:pt>
                <c:pt idx="201">
                  <c:v>4.0199999999999996</c:v>
                </c:pt>
                <c:pt idx="202">
                  <c:v>4.04</c:v>
                </c:pt>
                <c:pt idx="203">
                  <c:v>4.0599999999999996</c:v>
                </c:pt>
                <c:pt idx="204">
                  <c:v>4.08</c:v>
                </c:pt>
                <c:pt idx="205">
                  <c:v>4.0999999999999996</c:v>
                </c:pt>
                <c:pt idx="206">
                  <c:v>4.1199999999999966</c:v>
                </c:pt>
                <c:pt idx="207">
                  <c:v>4.1399999999999997</c:v>
                </c:pt>
                <c:pt idx="208">
                  <c:v>4.1599999999999966</c:v>
                </c:pt>
                <c:pt idx="209">
                  <c:v>4.18</c:v>
                </c:pt>
                <c:pt idx="210">
                  <c:v>4.2</c:v>
                </c:pt>
                <c:pt idx="211">
                  <c:v>4.22</c:v>
                </c:pt>
                <c:pt idx="212">
                  <c:v>4.24</c:v>
                </c:pt>
                <c:pt idx="213">
                  <c:v>4.26</c:v>
                </c:pt>
                <c:pt idx="214">
                  <c:v>4.28</c:v>
                </c:pt>
                <c:pt idx="215">
                  <c:v>4.3</c:v>
                </c:pt>
                <c:pt idx="216">
                  <c:v>4.3199999999999976</c:v>
                </c:pt>
                <c:pt idx="217">
                  <c:v>4.34</c:v>
                </c:pt>
                <c:pt idx="218">
                  <c:v>4.3599999999999977</c:v>
                </c:pt>
                <c:pt idx="219">
                  <c:v>4.38</c:v>
                </c:pt>
                <c:pt idx="220">
                  <c:v>4.4000000000000004</c:v>
                </c:pt>
                <c:pt idx="221">
                  <c:v>4.42</c:v>
                </c:pt>
                <c:pt idx="222">
                  <c:v>4.4400000000000004</c:v>
                </c:pt>
                <c:pt idx="223">
                  <c:v>4.46</c:v>
                </c:pt>
                <c:pt idx="224">
                  <c:v>4.4800000000000004</c:v>
                </c:pt>
                <c:pt idx="225">
                  <c:v>4.5</c:v>
                </c:pt>
                <c:pt idx="226">
                  <c:v>4.5199999999999996</c:v>
                </c:pt>
                <c:pt idx="227">
                  <c:v>4.54</c:v>
                </c:pt>
                <c:pt idx="228">
                  <c:v>4.5599999999999996</c:v>
                </c:pt>
                <c:pt idx="229">
                  <c:v>4.58</c:v>
                </c:pt>
                <c:pt idx="230">
                  <c:v>4.5999999999999996</c:v>
                </c:pt>
                <c:pt idx="231">
                  <c:v>4.6199999999999957</c:v>
                </c:pt>
                <c:pt idx="232">
                  <c:v>4.6399999999999997</c:v>
                </c:pt>
                <c:pt idx="233">
                  <c:v>4.6599999999999957</c:v>
                </c:pt>
                <c:pt idx="234">
                  <c:v>4.68</c:v>
                </c:pt>
                <c:pt idx="235">
                  <c:v>4.7</c:v>
                </c:pt>
                <c:pt idx="236">
                  <c:v>4.72</c:v>
                </c:pt>
                <c:pt idx="237">
                  <c:v>4.74</c:v>
                </c:pt>
                <c:pt idx="238">
                  <c:v>4.76</c:v>
                </c:pt>
                <c:pt idx="239">
                  <c:v>4.78</c:v>
                </c:pt>
                <c:pt idx="240">
                  <c:v>4.8</c:v>
                </c:pt>
                <c:pt idx="241">
                  <c:v>4.8199999999999976</c:v>
                </c:pt>
                <c:pt idx="242">
                  <c:v>4.84</c:v>
                </c:pt>
                <c:pt idx="243">
                  <c:v>4.8599999999999977</c:v>
                </c:pt>
                <c:pt idx="244">
                  <c:v>4.88</c:v>
                </c:pt>
                <c:pt idx="245">
                  <c:v>4.9000000000000004</c:v>
                </c:pt>
                <c:pt idx="246">
                  <c:v>4.92</c:v>
                </c:pt>
                <c:pt idx="247">
                  <c:v>4.9400000000000004</c:v>
                </c:pt>
                <c:pt idx="248">
                  <c:v>4.96</c:v>
                </c:pt>
                <c:pt idx="249">
                  <c:v>4.9800000000000004</c:v>
                </c:pt>
                <c:pt idx="250">
                  <c:v>5</c:v>
                </c:pt>
                <c:pt idx="251">
                  <c:v>5.0199999999999996</c:v>
                </c:pt>
                <c:pt idx="252">
                  <c:v>5.04</c:v>
                </c:pt>
                <c:pt idx="253">
                  <c:v>5.0599999999999996</c:v>
                </c:pt>
                <c:pt idx="254">
                  <c:v>5.08</c:v>
                </c:pt>
                <c:pt idx="255">
                  <c:v>5.0999999999999996</c:v>
                </c:pt>
                <c:pt idx="256">
                  <c:v>5.1199999999999966</c:v>
                </c:pt>
                <c:pt idx="257">
                  <c:v>5.14</c:v>
                </c:pt>
                <c:pt idx="258">
                  <c:v>5.1599999999999966</c:v>
                </c:pt>
                <c:pt idx="259">
                  <c:v>5.18</c:v>
                </c:pt>
                <c:pt idx="260">
                  <c:v>5.2</c:v>
                </c:pt>
                <c:pt idx="261">
                  <c:v>5.22</c:v>
                </c:pt>
                <c:pt idx="262">
                  <c:v>5.24</c:v>
                </c:pt>
                <c:pt idx="263">
                  <c:v>5.26</c:v>
                </c:pt>
                <c:pt idx="264">
                  <c:v>5.28</c:v>
                </c:pt>
                <c:pt idx="265">
                  <c:v>5.3</c:v>
                </c:pt>
                <c:pt idx="266">
                  <c:v>5.3199999999999976</c:v>
                </c:pt>
                <c:pt idx="267">
                  <c:v>5.34</c:v>
                </c:pt>
                <c:pt idx="268">
                  <c:v>5.3599999999999977</c:v>
                </c:pt>
                <c:pt idx="269">
                  <c:v>5.38</c:v>
                </c:pt>
                <c:pt idx="270">
                  <c:v>5.4</c:v>
                </c:pt>
                <c:pt idx="271">
                  <c:v>5.42</c:v>
                </c:pt>
                <c:pt idx="272">
                  <c:v>5.44</c:v>
                </c:pt>
                <c:pt idx="273">
                  <c:v>5.46</c:v>
                </c:pt>
                <c:pt idx="274">
                  <c:v>5.48</c:v>
                </c:pt>
                <c:pt idx="275">
                  <c:v>5.5</c:v>
                </c:pt>
                <c:pt idx="276">
                  <c:v>5.52</c:v>
                </c:pt>
                <c:pt idx="277">
                  <c:v>5.54</c:v>
                </c:pt>
                <c:pt idx="278">
                  <c:v>5.56</c:v>
                </c:pt>
                <c:pt idx="279">
                  <c:v>5.58</c:v>
                </c:pt>
                <c:pt idx="280">
                  <c:v>5.6</c:v>
                </c:pt>
                <c:pt idx="281">
                  <c:v>5.6199999999999957</c:v>
                </c:pt>
                <c:pt idx="282">
                  <c:v>5.64</c:v>
                </c:pt>
                <c:pt idx="283">
                  <c:v>5.6599999999999957</c:v>
                </c:pt>
                <c:pt idx="284">
                  <c:v>5.68</c:v>
                </c:pt>
                <c:pt idx="285">
                  <c:v>5.7</c:v>
                </c:pt>
                <c:pt idx="286">
                  <c:v>5.72</c:v>
                </c:pt>
                <c:pt idx="287">
                  <c:v>5.74</c:v>
                </c:pt>
                <c:pt idx="288">
                  <c:v>5.76</c:v>
                </c:pt>
                <c:pt idx="289">
                  <c:v>5.78</c:v>
                </c:pt>
                <c:pt idx="290">
                  <c:v>5.8</c:v>
                </c:pt>
                <c:pt idx="291">
                  <c:v>5.8199999999999976</c:v>
                </c:pt>
                <c:pt idx="292">
                  <c:v>5.84</c:v>
                </c:pt>
                <c:pt idx="293">
                  <c:v>5.8599999999999977</c:v>
                </c:pt>
                <c:pt idx="294">
                  <c:v>5.88</c:v>
                </c:pt>
                <c:pt idx="295">
                  <c:v>5.9</c:v>
                </c:pt>
                <c:pt idx="296">
                  <c:v>5.92</c:v>
                </c:pt>
                <c:pt idx="297">
                  <c:v>5.94</c:v>
                </c:pt>
                <c:pt idx="298">
                  <c:v>5.96</c:v>
                </c:pt>
                <c:pt idx="299">
                  <c:v>5.98</c:v>
                </c:pt>
                <c:pt idx="300">
                  <c:v>6</c:v>
                </c:pt>
                <c:pt idx="301">
                  <c:v>6.02</c:v>
                </c:pt>
                <c:pt idx="302">
                  <c:v>6.04</c:v>
                </c:pt>
                <c:pt idx="303">
                  <c:v>6.06</c:v>
                </c:pt>
                <c:pt idx="304">
                  <c:v>6.08</c:v>
                </c:pt>
                <c:pt idx="305">
                  <c:v>6.1</c:v>
                </c:pt>
                <c:pt idx="306">
                  <c:v>6.1199999999999966</c:v>
                </c:pt>
                <c:pt idx="307">
                  <c:v>6.14</c:v>
                </c:pt>
                <c:pt idx="308">
                  <c:v>6.1599999999999966</c:v>
                </c:pt>
                <c:pt idx="309">
                  <c:v>6.18</c:v>
                </c:pt>
                <c:pt idx="310">
                  <c:v>6.2</c:v>
                </c:pt>
                <c:pt idx="311">
                  <c:v>6.22</c:v>
                </c:pt>
                <c:pt idx="312">
                  <c:v>6.24</c:v>
                </c:pt>
                <c:pt idx="313">
                  <c:v>6.26</c:v>
                </c:pt>
                <c:pt idx="314">
                  <c:v>6.28</c:v>
                </c:pt>
                <c:pt idx="315">
                  <c:v>6.3</c:v>
                </c:pt>
                <c:pt idx="316">
                  <c:v>6.3199999999999976</c:v>
                </c:pt>
                <c:pt idx="317">
                  <c:v>6.34</c:v>
                </c:pt>
                <c:pt idx="318">
                  <c:v>6.3599999999999977</c:v>
                </c:pt>
                <c:pt idx="319">
                  <c:v>6.38</c:v>
                </c:pt>
                <c:pt idx="320">
                  <c:v>6.4</c:v>
                </c:pt>
                <c:pt idx="321">
                  <c:v>6.42</c:v>
                </c:pt>
                <c:pt idx="322">
                  <c:v>6.44</c:v>
                </c:pt>
                <c:pt idx="323">
                  <c:v>6.46</c:v>
                </c:pt>
                <c:pt idx="324">
                  <c:v>6.48</c:v>
                </c:pt>
                <c:pt idx="325">
                  <c:v>6.5</c:v>
                </c:pt>
                <c:pt idx="326">
                  <c:v>6.52</c:v>
                </c:pt>
                <c:pt idx="327">
                  <c:v>6.54</c:v>
                </c:pt>
                <c:pt idx="328">
                  <c:v>6.56</c:v>
                </c:pt>
                <c:pt idx="329">
                  <c:v>6.58</c:v>
                </c:pt>
                <c:pt idx="330">
                  <c:v>6.6</c:v>
                </c:pt>
                <c:pt idx="331">
                  <c:v>6.6199999999999957</c:v>
                </c:pt>
                <c:pt idx="332">
                  <c:v>6.64</c:v>
                </c:pt>
                <c:pt idx="333">
                  <c:v>6.6599999999999957</c:v>
                </c:pt>
                <c:pt idx="334">
                  <c:v>6.68</c:v>
                </c:pt>
                <c:pt idx="335">
                  <c:v>6.7</c:v>
                </c:pt>
                <c:pt idx="336">
                  <c:v>6.72</c:v>
                </c:pt>
                <c:pt idx="337">
                  <c:v>6.74</c:v>
                </c:pt>
                <c:pt idx="338">
                  <c:v>6.76</c:v>
                </c:pt>
                <c:pt idx="339">
                  <c:v>6.78</c:v>
                </c:pt>
                <c:pt idx="340">
                  <c:v>6.8</c:v>
                </c:pt>
                <c:pt idx="341">
                  <c:v>6.8199999999999976</c:v>
                </c:pt>
                <c:pt idx="342">
                  <c:v>6.84</c:v>
                </c:pt>
                <c:pt idx="343">
                  <c:v>6.8599999999999977</c:v>
                </c:pt>
                <c:pt idx="344">
                  <c:v>6.88</c:v>
                </c:pt>
                <c:pt idx="345">
                  <c:v>6.9</c:v>
                </c:pt>
                <c:pt idx="346">
                  <c:v>6.92</c:v>
                </c:pt>
                <c:pt idx="347">
                  <c:v>6.94</c:v>
                </c:pt>
                <c:pt idx="348">
                  <c:v>6.96</c:v>
                </c:pt>
                <c:pt idx="349">
                  <c:v>6.98</c:v>
                </c:pt>
                <c:pt idx="350">
                  <c:v>7</c:v>
                </c:pt>
                <c:pt idx="351">
                  <c:v>7.02</c:v>
                </c:pt>
                <c:pt idx="352">
                  <c:v>7.04</c:v>
                </c:pt>
                <c:pt idx="353">
                  <c:v>7.06</c:v>
                </c:pt>
                <c:pt idx="354">
                  <c:v>7.08</c:v>
                </c:pt>
                <c:pt idx="355">
                  <c:v>7.1</c:v>
                </c:pt>
                <c:pt idx="356">
                  <c:v>7.1199999999999966</c:v>
                </c:pt>
                <c:pt idx="357">
                  <c:v>7.14</c:v>
                </c:pt>
                <c:pt idx="358">
                  <c:v>7.1599999999999966</c:v>
                </c:pt>
                <c:pt idx="359">
                  <c:v>7.18</c:v>
                </c:pt>
                <c:pt idx="360">
                  <c:v>7.2</c:v>
                </c:pt>
                <c:pt idx="361">
                  <c:v>7.22</c:v>
                </c:pt>
                <c:pt idx="362">
                  <c:v>7.24</c:v>
                </c:pt>
                <c:pt idx="363">
                  <c:v>7.26</c:v>
                </c:pt>
                <c:pt idx="364">
                  <c:v>7.28</c:v>
                </c:pt>
                <c:pt idx="365">
                  <c:v>7.3</c:v>
                </c:pt>
                <c:pt idx="366">
                  <c:v>7.3199999999999976</c:v>
                </c:pt>
                <c:pt idx="367">
                  <c:v>7.34</c:v>
                </c:pt>
                <c:pt idx="368">
                  <c:v>7.3599999999999977</c:v>
                </c:pt>
                <c:pt idx="369">
                  <c:v>7.38</c:v>
                </c:pt>
                <c:pt idx="370">
                  <c:v>7.4</c:v>
                </c:pt>
                <c:pt idx="371">
                  <c:v>7.42</c:v>
                </c:pt>
                <c:pt idx="372">
                  <c:v>7.44</c:v>
                </c:pt>
                <c:pt idx="373">
                  <c:v>7.46</c:v>
                </c:pt>
                <c:pt idx="374">
                  <c:v>7.48</c:v>
                </c:pt>
                <c:pt idx="375">
                  <c:v>7.5</c:v>
                </c:pt>
                <c:pt idx="376">
                  <c:v>7.52</c:v>
                </c:pt>
                <c:pt idx="377">
                  <c:v>7.54</c:v>
                </c:pt>
                <c:pt idx="378">
                  <c:v>7.56</c:v>
                </c:pt>
                <c:pt idx="379">
                  <c:v>7.58</c:v>
                </c:pt>
                <c:pt idx="380">
                  <c:v>7.6</c:v>
                </c:pt>
                <c:pt idx="381">
                  <c:v>7.6199999999999957</c:v>
                </c:pt>
                <c:pt idx="382">
                  <c:v>7.64</c:v>
                </c:pt>
                <c:pt idx="383">
                  <c:v>7.6599999999999957</c:v>
                </c:pt>
                <c:pt idx="384">
                  <c:v>7.68</c:v>
                </c:pt>
                <c:pt idx="385">
                  <c:v>7.7</c:v>
                </c:pt>
                <c:pt idx="386">
                  <c:v>7.72</c:v>
                </c:pt>
                <c:pt idx="387">
                  <c:v>7.74</c:v>
                </c:pt>
                <c:pt idx="388">
                  <c:v>7.76</c:v>
                </c:pt>
                <c:pt idx="389">
                  <c:v>7.78</c:v>
                </c:pt>
                <c:pt idx="390">
                  <c:v>7.8</c:v>
                </c:pt>
                <c:pt idx="391">
                  <c:v>7.8199999999999976</c:v>
                </c:pt>
                <c:pt idx="392">
                  <c:v>7.84</c:v>
                </c:pt>
                <c:pt idx="393">
                  <c:v>7.8599999999999977</c:v>
                </c:pt>
                <c:pt idx="394">
                  <c:v>7.88</c:v>
                </c:pt>
                <c:pt idx="395">
                  <c:v>7.9</c:v>
                </c:pt>
                <c:pt idx="396">
                  <c:v>7.92</c:v>
                </c:pt>
                <c:pt idx="397">
                  <c:v>7.94</c:v>
                </c:pt>
                <c:pt idx="398">
                  <c:v>7.96</c:v>
                </c:pt>
                <c:pt idx="399">
                  <c:v>7.98</c:v>
                </c:pt>
                <c:pt idx="400">
                  <c:v>8</c:v>
                </c:pt>
                <c:pt idx="401">
                  <c:v>8.02</c:v>
                </c:pt>
                <c:pt idx="402">
                  <c:v>8.0400000000000009</c:v>
                </c:pt>
                <c:pt idx="403">
                  <c:v>8.06</c:v>
                </c:pt>
                <c:pt idx="404">
                  <c:v>8.08</c:v>
                </c:pt>
                <c:pt idx="405">
                  <c:v>8.1</c:v>
                </c:pt>
                <c:pt idx="406">
                  <c:v>8.120000000000001</c:v>
                </c:pt>
                <c:pt idx="407">
                  <c:v>8.14</c:v>
                </c:pt>
                <c:pt idx="408">
                  <c:v>8.16</c:v>
                </c:pt>
                <c:pt idx="409">
                  <c:v>8.18</c:v>
                </c:pt>
                <c:pt idx="410">
                  <c:v>8.2000000000000011</c:v>
                </c:pt>
                <c:pt idx="411">
                  <c:v>8.2200000000000006</c:v>
                </c:pt>
                <c:pt idx="412">
                  <c:v>8.2399999999999984</c:v>
                </c:pt>
                <c:pt idx="413">
                  <c:v>8.26</c:v>
                </c:pt>
                <c:pt idx="414">
                  <c:v>8.2800000000000011</c:v>
                </c:pt>
                <c:pt idx="415">
                  <c:v>8.3000000000000007</c:v>
                </c:pt>
                <c:pt idx="416">
                  <c:v>8.32</c:v>
                </c:pt>
                <c:pt idx="417">
                  <c:v>8.34</c:v>
                </c:pt>
                <c:pt idx="418">
                  <c:v>8.3600000000000012</c:v>
                </c:pt>
                <c:pt idx="419">
                  <c:v>8.3800000000000008</c:v>
                </c:pt>
                <c:pt idx="420">
                  <c:v>8.4</c:v>
                </c:pt>
                <c:pt idx="421">
                  <c:v>8.42</c:v>
                </c:pt>
                <c:pt idx="422">
                  <c:v>8.44</c:v>
                </c:pt>
                <c:pt idx="423">
                  <c:v>8.4600000000000026</c:v>
                </c:pt>
                <c:pt idx="424">
                  <c:v>8.48</c:v>
                </c:pt>
                <c:pt idx="425">
                  <c:v>8.5</c:v>
                </c:pt>
                <c:pt idx="426">
                  <c:v>8.52</c:v>
                </c:pt>
                <c:pt idx="427">
                  <c:v>8.5400000000000009</c:v>
                </c:pt>
                <c:pt idx="428">
                  <c:v>8.56</c:v>
                </c:pt>
                <c:pt idx="429">
                  <c:v>8.58</c:v>
                </c:pt>
                <c:pt idx="430">
                  <c:v>8.6</c:v>
                </c:pt>
                <c:pt idx="431">
                  <c:v>8.620000000000001</c:v>
                </c:pt>
                <c:pt idx="432">
                  <c:v>8.6399999999999988</c:v>
                </c:pt>
                <c:pt idx="433">
                  <c:v>8.66</c:v>
                </c:pt>
                <c:pt idx="434">
                  <c:v>8.68</c:v>
                </c:pt>
                <c:pt idx="435">
                  <c:v>8.7000000000000011</c:v>
                </c:pt>
                <c:pt idx="436">
                  <c:v>8.7200000000000006</c:v>
                </c:pt>
                <c:pt idx="437">
                  <c:v>8.7399999999999984</c:v>
                </c:pt>
                <c:pt idx="438">
                  <c:v>8.76</c:v>
                </c:pt>
                <c:pt idx="439">
                  <c:v>8.7800000000000011</c:v>
                </c:pt>
                <c:pt idx="440">
                  <c:v>8.8000000000000007</c:v>
                </c:pt>
                <c:pt idx="441">
                  <c:v>8.82</c:v>
                </c:pt>
                <c:pt idx="442">
                  <c:v>8.84</c:v>
                </c:pt>
                <c:pt idx="443">
                  <c:v>8.8600000000000012</c:v>
                </c:pt>
                <c:pt idx="444">
                  <c:v>8.8800000000000008</c:v>
                </c:pt>
                <c:pt idx="445">
                  <c:v>8.9</c:v>
                </c:pt>
                <c:pt idx="446">
                  <c:v>8.92</c:v>
                </c:pt>
                <c:pt idx="447">
                  <c:v>8.94</c:v>
                </c:pt>
                <c:pt idx="448">
                  <c:v>8.9600000000000026</c:v>
                </c:pt>
                <c:pt idx="449">
                  <c:v>8.98</c:v>
                </c:pt>
                <c:pt idx="450">
                  <c:v>9</c:v>
                </c:pt>
                <c:pt idx="451">
                  <c:v>9.02</c:v>
                </c:pt>
                <c:pt idx="452">
                  <c:v>9.0400000000000009</c:v>
                </c:pt>
                <c:pt idx="453">
                  <c:v>9.06</c:v>
                </c:pt>
                <c:pt idx="454">
                  <c:v>9.08</c:v>
                </c:pt>
                <c:pt idx="455">
                  <c:v>9.1</c:v>
                </c:pt>
                <c:pt idx="456">
                  <c:v>9.120000000000001</c:v>
                </c:pt>
                <c:pt idx="457">
                  <c:v>9.14</c:v>
                </c:pt>
                <c:pt idx="458">
                  <c:v>9.16</c:v>
                </c:pt>
                <c:pt idx="459">
                  <c:v>9.18</c:v>
                </c:pt>
                <c:pt idx="460">
                  <c:v>9.2000000000000011</c:v>
                </c:pt>
                <c:pt idx="461">
                  <c:v>9.2200000000000006</c:v>
                </c:pt>
                <c:pt idx="462">
                  <c:v>9.2399999999999984</c:v>
                </c:pt>
                <c:pt idx="463">
                  <c:v>9.26</c:v>
                </c:pt>
                <c:pt idx="464">
                  <c:v>9.2800000000000011</c:v>
                </c:pt>
                <c:pt idx="465">
                  <c:v>9.3000000000000007</c:v>
                </c:pt>
                <c:pt idx="466">
                  <c:v>9.32</c:v>
                </c:pt>
                <c:pt idx="467">
                  <c:v>9.34</c:v>
                </c:pt>
                <c:pt idx="468">
                  <c:v>9.3600000000000012</c:v>
                </c:pt>
                <c:pt idx="469">
                  <c:v>9.3800000000000008</c:v>
                </c:pt>
                <c:pt idx="470">
                  <c:v>9.4</c:v>
                </c:pt>
                <c:pt idx="471">
                  <c:v>9.42</c:v>
                </c:pt>
                <c:pt idx="472">
                  <c:v>9.44</c:v>
                </c:pt>
                <c:pt idx="473">
                  <c:v>9.4600000000000026</c:v>
                </c:pt>
                <c:pt idx="474">
                  <c:v>9.48</c:v>
                </c:pt>
                <c:pt idx="475">
                  <c:v>9.5</c:v>
                </c:pt>
                <c:pt idx="476">
                  <c:v>9.52</c:v>
                </c:pt>
                <c:pt idx="477">
                  <c:v>9.5400000000000009</c:v>
                </c:pt>
                <c:pt idx="478">
                  <c:v>9.56</c:v>
                </c:pt>
                <c:pt idx="479">
                  <c:v>9.58</c:v>
                </c:pt>
                <c:pt idx="480">
                  <c:v>9.6</c:v>
                </c:pt>
                <c:pt idx="481">
                  <c:v>9.620000000000001</c:v>
                </c:pt>
                <c:pt idx="482">
                  <c:v>9.6399999999999988</c:v>
                </c:pt>
                <c:pt idx="483">
                  <c:v>9.66</c:v>
                </c:pt>
                <c:pt idx="484">
                  <c:v>9.68</c:v>
                </c:pt>
                <c:pt idx="485">
                  <c:v>9.7000000000000011</c:v>
                </c:pt>
                <c:pt idx="486">
                  <c:v>9.7200000000000006</c:v>
                </c:pt>
                <c:pt idx="487">
                  <c:v>9.7399999999999984</c:v>
                </c:pt>
                <c:pt idx="488">
                  <c:v>9.76</c:v>
                </c:pt>
                <c:pt idx="489">
                  <c:v>9.7800000000000011</c:v>
                </c:pt>
                <c:pt idx="490">
                  <c:v>9.8000000000000007</c:v>
                </c:pt>
                <c:pt idx="491">
                  <c:v>9.82</c:v>
                </c:pt>
                <c:pt idx="492">
                  <c:v>9.84</c:v>
                </c:pt>
                <c:pt idx="493">
                  <c:v>9.8600000000000012</c:v>
                </c:pt>
                <c:pt idx="494">
                  <c:v>9.8800000000000008</c:v>
                </c:pt>
                <c:pt idx="495">
                  <c:v>9.9</c:v>
                </c:pt>
                <c:pt idx="496">
                  <c:v>9.92</c:v>
                </c:pt>
                <c:pt idx="497">
                  <c:v>9.94</c:v>
                </c:pt>
                <c:pt idx="498">
                  <c:v>9.9600000000000026</c:v>
                </c:pt>
                <c:pt idx="499">
                  <c:v>9.98</c:v>
                </c:pt>
                <c:pt idx="500">
                  <c:v>10</c:v>
                </c:pt>
                <c:pt idx="501">
                  <c:v>10.02</c:v>
                </c:pt>
                <c:pt idx="502">
                  <c:v>10.039999999999999</c:v>
                </c:pt>
                <c:pt idx="503">
                  <c:v>10.06</c:v>
                </c:pt>
                <c:pt idx="504">
                  <c:v>10.08</c:v>
                </c:pt>
                <c:pt idx="505">
                  <c:v>10.1</c:v>
                </c:pt>
                <c:pt idx="506">
                  <c:v>10.119999999999999</c:v>
                </c:pt>
                <c:pt idx="507">
                  <c:v>10.139999999999999</c:v>
                </c:pt>
                <c:pt idx="508">
                  <c:v>10.16</c:v>
                </c:pt>
                <c:pt idx="509">
                  <c:v>10.18</c:v>
                </c:pt>
                <c:pt idx="510">
                  <c:v>10.199999999999999</c:v>
                </c:pt>
                <c:pt idx="511">
                  <c:v>10.219999999999999</c:v>
                </c:pt>
                <c:pt idx="512">
                  <c:v>10.239999999999998</c:v>
                </c:pt>
                <c:pt idx="513">
                  <c:v>10.26</c:v>
                </c:pt>
                <c:pt idx="514">
                  <c:v>10.28</c:v>
                </c:pt>
                <c:pt idx="515">
                  <c:v>10.3</c:v>
                </c:pt>
                <c:pt idx="516">
                  <c:v>10.32</c:v>
                </c:pt>
                <c:pt idx="517">
                  <c:v>10.34</c:v>
                </c:pt>
                <c:pt idx="518">
                  <c:v>10.360000000000001</c:v>
                </c:pt>
                <c:pt idx="519">
                  <c:v>10.38</c:v>
                </c:pt>
                <c:pt idx="520">
                  <c:v>10.4</c:v>
                </c:pt>
                <c:pt idx="521">
                  <c:v>10.42</c:v>
                </c:pt>
                <c:pt idx="522">
                  <c:v>10.44</c:v>
                </c:pt>
                <c:pt idx="523">
                  <c:v>10.46</c:v>
                </c:pt>
                <c:pt idx="524">
                  <c:v>10.48</c:v>
                </c:pt>
                <c:pt idx="525">
                  <c:v>10.5</c:v>
                </c:pt>
                <c:pt idx="526">
                  <c:v>10.52</c:v>
                </c:pt>
                <c:pt idx="527">
                  <c:v>10.54</c:v>
                </c:pt>
                <c:pt idx="528">
                  <c:v>10.56</c:v>
                </c:pt>
                <c:pt idx="529">
                  <c:v>10.58</c:v>
                </c:pt>
                <c:pt idx="530">
                  <c:v>10.6</c:v>
                </c:pt>
                <c:pt idx="531">
                  <c:v>10.62</c:v>
                </c:pt>
                <c:pt idx="532">
                  <c:v>10.639999999999999</c:v>
                </c:pt>
                <c:pt idx="533">
                  <c:v>10.66</c:v>
                </c:pt>
                <c:pt idx="534">
                  <c:v>10.68</c:v>
                </c:pt>
                <c:pt idx="535">
                  <c:v>10.7</c:v>
                </c:pt>
                <c:pt idx="536">
                  <c:v>10.719999999999999</c:v>
                </c:pt>
                <c:pt idx="537">
                  <c:v>10.739999999999998</c:v>
                </c:pt>
                <c:pt idx="538">
                  <c:v>10.76</c:v>
                </c:pt>
                <c:pt idx="539">
                  <c:v>10.78</c:v>
                </c:pt>
                <c:pt idx="540">
                  <c:v>10.8</c:v>
                </c:pt>
                <c:pt idx="541">
                  <c:v>10.82</c:v>
                </c:pt>
                <c:pt idx="542">
                  <c:v>10.84</c:v>
                </c:pt>
                <c:pt idx="543">
                  <c:v>10.860000000000001</c:v>
                </c:pt>
                <c:pt idx="544">
                  <c:v>10.88</c:v>
                </c:pt>
                <c:pt idx="545">
                  <c:v>10.9</c:v>
                </c:pt>
                <c:pt idx="546">
                  <c:v>10.92</c:v>
                </c:pt>
                <c:pt idx="547">
                  <c:v>10.94</c:v>
                </c:pt>
                <c:pt idx="548">
                  <c:v>10.96</c:v>
                </c:pt>
                <c:pt idx="549">
                  <c:v>10.98</c:v>
                </c:pt>
                <c:pt idx="550">
                  <c:v>11</c:v>
                </c:pt>
                <c:pt idx="551">
                  <c:v>11.02</c:v>
                </c:pt>
                <c:pt idx="552">
                  <c:v>11.04</c:v>
                </c:pt>
                <c:pt idx="553">
                  <c:v>11.06</c:v>
                </c:pt>
                <c:pt idx="554">
                  <c:v>11.08</c:v>
                </c:pt>
                <c:pt idx="555">
                  <c:v>11.1</c:v>
                </c:pt>
                <c:pt idx="556">
                  <c:v>11.12</c:v>
                </c:pt>
                <c:pt idx="557">
                  <c:v>11.139999999999999</c:v>
                </c:pt>
                <c:pt idx="558">
                  <c:v>11.16</c:v>
                </c:pt>
                <c:pt idx="559">
                  <c:v>11.18</c:v>
                </c:pt>
                <c:pt idx="560">
                  <c:v>11.2</c:v>
                </c:pt>
                <c:pt idx="561">
                  <c:v>11.219999999999999</c:v>
                </c:pt>
                <c:pt idx="562">
                  <c:v>11.239999999999998</c:v>
                </c:pt>
                <c:pt idx="563">
                  <c:v>11.26</c:v>
                </c:pt>
                <c:pt idx="564">
                  <c:v>11.28</c:v>
                </c:pt>
                <c:pt idx="565">
                  <c:v>11.3</c:v>
                </c:pt>
                <c:pt idx="566">
                  <c:v>11.32</c:v>
                </c:pt>
                <c:pt idx="567">
                  <c:v>11.34</c:v>
                </c:pt>
                <c:pt idx="568">
                  <c:v>11.360000000000001</c:v>
                </c:pt>
                <c:pt idx="569">
                  <c:v>11.38</c:v>
                </c:pt>
                <c:pt idx="570">
                  <c:v>11.4</c:v>
                </c:pt>
                <c:pt idx="571">
                  <c:v>11.42</c:v>
                </c:pt>
                <c:pt idx="572">
                  <c:v>11.44</c:v>
                </c:pt>
                <c:pt idx="573">
                  <c:v>11.46</c:v>
                </c:pt>
                <c:pt idx="574">
                  <c:v>11.48</c:v>
                </c:pt>
                <c:pt idx="575">
                  <c:v>11.5</c:v>
                </c:pt>
                <c:pt idx="576">
                  <c:v>11.52</c:v>
                </c:pt>
                <c:pt idx="577">
                  <c:v>11.54</c:v>
                </c:pt>
                <c:pt idx="578">
                  <c:v>11.56</c:v>
                </c:pt>
                <c:pt idx="579">
                  <c:v>11.58</c:v>
                </c:pt>
                <c:pt idx="580">
                  <c:v>11.6</c:v>
                </c:pt>
                <c:pt idx="581">
                  <c:v>11.62</c:v>
                </c:pt>
                <c:pt idx="582">
                  <c:v>11.639999999999999</c:v>
                </c:pt>
                <c:pt idx="583">
                  <c:v>11.66</c:v>
                </c:pt>
                <c:pt idx="584">
                  <c:v>11.68</c:v>
                </c:pt>
                <c:pt idx="585">
                  <c:v>11.7</c:v>
                </c:pt>
                <c:pt idx="586">
                  <c:v>11.719999999999999</c:v>
                </c:pt>
                <c:pt idx="587">
                  <c:v>11.739999999999998</c:v>
                </c:pt>
                <c:pt idx="588">
                  <c:v>11.76</c:v>
                </c:pt>
                <c:pt idx="589">
                  <c:v>11.78</c:v>
                </c:pt>
                <c:pt idx="590">
                  <c:v>11.8</c:v>
                </c:pt>
                <c:pt idx="591">
                  <c:v>11.82</c:v>
                </c:pt>
                <c:pt idx="592">
                  <c:v>11.84</c:v>
                </c:pt>
                <c:pt idx="593">
                  <c:v>11.860000000000001</c:v>
                </c:pt>
                <c:pt idx="594">
                  <c:v>11.88</c:v>
                </c:pt>
                <c:pt idx="595">
                  <c:v>11.9</c:v>
                </c:pt>
                <c:pt idx="596">
                  <c:v>11.92</c:v>
                </c:pt>
                <c:pt idx="597">
                  <c:v>11.94</c:v>
                </c:pt>
                <c:pt idx="598">
                  <c:v>11.96</c:v>
                </c:pt>
                <c:pt idx="599">
                  <c:v>11.98</c:v>
                </c:pt>
                <c:pt idx="600">
                  <c:v>12</c:v>
                </c:pt>
                <c:pt idx="601">
                  <c:v>12.02</c:v>
                </c:pt>
                <c:pt idx="602">
                  <c:v>12.04</c:v>
                </c:pt>
                <c:pt idx="603">
                  <c:v>12.06</c:v>
                </c:pt>
                <c:pt idx="604">
                  <c:v>12.08</c:v>
                </c:pt>
                <c:pt idx="605">
                  <c:v>12.1</c:v>
                </c:pt>
                <c:pt idx="606">
                  <c:v>12.12</c:v>
                </c:pt>
                <c:pt idx="607">
                  <c:v>12.139999999999999</c:v>
                </c:pt>
                <c:pt idx="608">
                  <c:v>12.16</c:v>
                </c:pt>
                <c:pt idx="609">
                  <c:v>12.18</c:v>
                </c:pt>
                <c:pt idx="610">
                  <c:v>12.2</c:v>
                </c:pt>
                <c:pt idx="611">
                  <c:v>12.219999999999999</c:v>
                </c:pt>
                <c:pt idx="612">
                  <c:v>12.239999999999998</c:v>
                </c:pt>
                <c:pt idx="613">
                  <c:v>12.26</c:v>
                </c:pt>
                <c:pt idx="614">
                  <c:v>12.28</c:v>
                </c:pt>
                <c:pt idx="615">
                  <c:v>12.3</c:v>
                </c:pt>
                <c:pt idx="616">
                  <c:v>12.32</c:v>
                </c:pt>
                <c:pt idx="617">
                  <c:v>12.34</c:v>
                </c:pt>
                <c:pt idx="618">
                  <c:v>12.360000000000001</c:v>
                </c:pt>
                <c:pt idx="619">
                  <c:v>12.38</c:v>
                </c:pt>
                <c:pt idx="620">
                  <c:v>12.4</c:v>
                </c:pt>
                <c:pt idx="621">
                  <c:v>12.42</c:v>
                </c:pt>
                <c:pt idx="622">
                  <c:v>12.44</c:v>
                </c:pt>
                <c:pt idx="623">
                  <c:v>12.46</c:v>
                </c:pt>
                <c:pt idx="624">
                  <c:v>12.48</c:v>
                </c:pt>
                <c:pt idx="625">
                  <c:v>12.5</c:v>
                </c:pt>
                <c:pt idx="626">
                  <c:v>12.52</c:v>
                </c:pt>
                <c:pt idx="627">
                  <c:v>12.54</c:v>
                </c:pt>
                <c:pt idx="628">
                  <c:v>12.56</c:v>
                </c:pt>
                <c:pt idx="629">
                  <c:v>12.58</c:v>
                </c:pt>
                <c:pt idx="630">
                  <c:v>12.6</c:v>
                </c:pt>
                <c:pt idx="631">
                  <c:v>12.62</c:v>
                </c:pt>
                <c:pt idx="632">
                  <c:v>12.639999999999999</c:v>
                </c:pt>
                <c:pt idx="633">
                  <c:v>12.66</c:v>
                </c:pt>
                <c:pt idx="634">
                  <c:v>12.68</c:v>
                </c:pt>
                <c:pt idx="635">
                  <c:v>12.7</c:v>
                </c:pt>
                <c:pt idx="636">
                  <c:v>12.719999999999999</c:v>
                </c:pt>
                <c:pt idx="637">
                  <c:v>12.739999999999998</c:v>
                </c:pt>
                <c:pt idx="638">
                  <c:v>12.76</c:v>
                </c:pt>
                <c:pt idx="639">
                  <c:v>12.78</c:v>
                </c:pt>
                <c:pt idx="640">
                  <c:v>12.8</c:v>
                </c:pt>
                <c:pt idx="641">
                  <c:v>12.82</c:v>
                </c:pt>
                <c:pt idx="642">
                  <c:v>12.84</c:v>
                </c:pt>
                <c:pt idx="643">
                  <c:v>12.860000000000001</c:v>
                </c:pt>
                <c:pt idx="644">
                  <c:v>12.88</c:v>
                </c:pt>
                <c:pt idx="645">
                  <c:v>12.9</c:v>
                </c:pt>
                <c:pt idx="646">
                  <c:v>12.92</c:v>
                </c:pt>
                <c:pt idx="647">
                  <c:v>12.94</c:v>
                </c:pt>
                <c:pt idx="648">
                  <c:v>12.96</c:v>
                </c:pt>
                <c:pt idx="649">
                  <c:v>12.98</c:v>
                </c:pt>
                <c:pt idx="650">
                  <c:v>13</c:v>
                </c:pt>
                <c:pt idx="651">
                  <c:v>13.02</c:v>
                </c:pt>
                <c:pt idx="652">
                  <c:v>13.04</c:v>
                </c:pt>
                <c:pt idx="653">
                  <c:v>13.06</c:v>
                </c:pt>
                <c:pt idx="654">
                  <c:v>13.08</c:v>
                </c:pt>
                <c:pt idx="655">
                  <c:v>13.1</c:v>
                </c:pt>
                <c:pt idx="656">
                  <c:v>13.12</c:v>
                </c:pt>
                <c:pt idx="657">
                  <c:v>13.139999999999999</c:v>
                </c:pt>
                <c:pt idx="658">
                  <c:v>13.16</c:v>
                </c:pt>
                <c:pt idx="659">
                  <c:v>13.18</c:v>
                </c:pt>
                <c:pt idx="660">
                  <c:v>13.2</c:v>
                </c:pt>
                <c:pt idx="661">
                  <c:v>13.219999999999999</c:v>
                </c:pt>
                <c:pt idx="662">
                  <c:v>13.239999999999998</c:v>
                </c:pt>
                <c:pt idx="663">
                  <c:v>13.26</c:v>
                </c:pt>
                <c:pt idx="664">
                  <c:v>13.28</c:v>
                </c:pt>
                <c:pt idx="665">
                  <c:v>13.3</c:v>
                </c:pt>
                <c:pt idx="666">
                  <c:v>13.32</c:v>
                </c:pt>
                <c:pt idx="667">
                  <c:v>13.34</c:v>
                </c:pt>
                <c:pt idx="668">
                  <c:v>13.360000000000001</c:v>
                </c:pt>
                <c:pt idx="669">
                  <c:v>13.38</c:v>
                </c:pt>
                <c:pt idx="670">
                  <c:v>13.4</c:v>
                </c:pt>
                <c:pt idx="671">
                  <c:v>13.42</c:v>
                </c:pt>
                <c:pt idx="672">
                  <c:v>13.44</c:v>
                </c:pt>
                <c:pt idx="673">
                  <c:v>13.46</c:v>
                </c:pt>
                <c:pt idx="674">
                  <c:v>13.48</c:v>
                </c:pt>
                <c:pt idx="675">
                  <c:v>13.5</c:v>
                </c:pt>
                <c:pt idx="676">
                  <c:v>13.52</c:v>
                </c:pt>
                <c:pt idx="677">
                  <c:v>13.54</c:v>
                </c:pt>
                <c:pt idx="678">
                  <c:v>13.56</c:v>
                </c:pt>
                <c:pt idx="679">
                  <c:v>13.58</c:v>
                </c:pt>
                <c:pt idx="680">
                  <c:v>13.6</c:v>
                </c:pt>
                <c:pt idx="681">
                  <c:v>13.62</c:v>
                </c:pt>
                <c:pt idx="682">
                  <c:v>13.639999999999999</c:v>
                </c:pt>
                <c:pt idx="683">
                  <c:v>13.66</c:v>
                </c:pt>
                <c:pt idx="684">
                  <c:v>13.68</c:v>
                </c:pt>
                <c:pt idx="685">
                  <c:v>13.7</c:v>
                </c:pt>
                <c:pt idx="686">
                  <c:v>13.719999999999999</c:v>
                </c:pt>
                <c:pt idx="687">
                  <c:v>13.739999999999998</c:v>
                </c:pt>
                <c:pt idx="688">
                  <c:v>13.76</c:v>
                </c:pt>
                <c:pt idx="689">
                  <c:v>13.78</c:v>
                </c:pt>
                <c:pt idx="690">
                  <c:v>13.8</c:v>
                </c:pt>
                <c:pt idx="691">
                  <c:v>13.82</c:v>
                </c:pt>
                <c:pt idx="692">
                  <c:v>13.84</c:v>
                </c:pt>
                <c:pt idx="693">
                  <c:v>13.860000000000001</c:v>
                </c:pt>
                <c:pt idx="694">
                  <c:v>13.88</c:v>
                </c:pt>
                <c:pt idx="695">
                  <c:v>13.9</c:v>
                </c:pt>
                <c:pt idx="696">
                  <c:v>13.92</c:v>
                </c:pt>
                <c:pt idx="697">
                  <c:v>13.94</c:v>
                </c:pt>
                <c:pt idx="698">
                  <c:v>13.96</c:v>
                </c:pt>
                <c:pt idx="699">
                  <c:v>13.98</c:v>
                </c:pt>
                <c:pt idx="700">
                  <c:v>14</c:v>
                </c:pt>
                <c:pt idx="701">
                  <c:v>14.02</c:v>
                </c:pt>
                <c:pt idx="702">
                  <c:v>14.04</c:v>
                </c:pt>
                <c:pt idx="703">
                  <c:v>14.06</c:v>
                </c:pt>
                <c:pt idx="704">
                  <c:v>14.08</c:v>
                </c:pt>
                <c:pt idx="705">
                  <c:v>14.1</c:v>
                </c:pt>
                <c:pt idx="706">
                  <c:v>14.12</c:v>
                </c:pt>
                <c:pt idx="707">
                  <c:v>14.139999999999999</c:v>
                </c:pt>
                <c:pt idx="708">
                  <c:v>14.16</c:v>
                </c:pt>
                <c:pt idx="709">
                  <c:v>14.18</c:v>
                </c:pt>
                <c:pt idx="710">
                  <c:v>14.2</c:v>
                </c:pt>
                <c:pt idx="711">
                  <c:v>14.219999999999999</c:v>
                </c:pt>
                <c:pt idx="712">
                  <c:v>14.239999999999998</c:v>
                </c:pt>
                <c:pt idx="713">
                  <c:v>14.26</c:v>
                </c:pt>
                <c:pt idx="714">
                  <c:v>14.28</c:v>
                </c:pt>
                <c:pt idx="715">
                  <c:v>14.3</c:v>
                </c:pt>
                <c:pt idx="716">
                  <c:v>14.32</c:v>
                </c:pt>
                <c:pt idx="717">
                  <c:v>14.34</c:v>
                </c:pt>
                <c:pt idx="718">
                  <c:v>14.360000000000001</c:v>
                </c:pt>
                <c:pt idx="719">
                  <c:v>14.38</c:v>
                </c:pt>
                <c:pt idx="720">
                  <c:v>14.4</c:v>
                </c:pt>
                <c:pt idx="721">
                  <c:v>14.42</c:v>
                </c:pt>
                <c:pt idx="722">
                  <c:v>14.44</c:v>
                </c:pt>
                <c:pt idx="723">
                  <c:v>14.46</c:v>
                </c:pt>
                <c:pt idx="724">
                  <c:v>14.48</c:v>
                </c:pt>
                <c:pt idx="725">
                  <c:v>14.5</c:v>
                </c:pt>
                <c:pt idx="726">
                  <c:v>14.52</c:v>
                </c:pt>
                <c:pt idx="727">
                  <c:v>14.54</c:v>
                </c:pt>
                <c:pt idx="728">
                  <c:v>14.56</c:v>
                </c:pt>
                <c:pt idx="729">
                  <c:v>14.58</c:v>
                </c:pt>
                <c:pt idx="730">
                  <c:v>14.6</c:v>
                </c:pt>
                <c:pt idx="731">
                  <c:v>14.62</c:v>
                </c:pt>
                <c:pt idx="732">
                  <c:v>14.639999999999999</c:v>
                </c:pt>
                <c:pt idx="733">
                  <c:v>14.66</c:v>
                </c:pt>
                <c:pt idx="734">
                  <c:v>14.68</c:v>
                </c:pt>
                <c:pt idx="735">
                  <c:v>14.7</c:v>
                </c:pt>
                <c:pt idx="736">
                  <c:v>14.719999999999999</c:v>
                </c:pt>
                <c:pt idx="737">
                  <c:v>14.739999999999998</c:v>
                </c:pt>
                <c:pt idx="738">
                  <c:v>14.76</c:v>
                </c:pt>
                <c:pt idx="739">
                  <c:v>14.78</c:v>
                </c:pt>
                <c:pt idx="740">
                  <c:v>14.8</c:v>
                </c:pt>
                <c:pt idx="741">
                  <c:v>14.82</c:v>
                </c:pt>
                <c:pt idx="742">
                  <c:v>14.84</c:v>
                </c:pt>
                <c:pt idx="743">
                  <c:v>14.860000000000001</c:v>
                </c:pt>
                <c:pt idx="744">
                  <c:v>14.88</c:v>
                </c:pt>
                <c:pt idx="745">
                  <c:v>14.9</c:v>
                </c:pt>
                <c:pt idx="746">
                  <c:v>14.92</c:v>
                </c:pt>
                <c:pt idx="747">
                  <c:v>14.94</c:v>
                </c:pt>
                <c:pt idx="748">
                  <c:v>14.96</c:v>
                </c:pt>
                <c:pt idx="749">
                  <c:v>14.98</c:v>
                </c:pt>
                <c:pt idx="750">
                  <c:v>15</c:v>
                </c:pt>
                <c:pt idx="751">
                  <c:v>15.02</c:v>
                </c:pt>
                <c:pt idx="752">
                  <c:v>15.04</c:v>
                </c:pt>
                <c:pt idx="753">
                  <c:v>15.06</c:v>
                </c:pt>
                <c:pt idx="754">
                  <c:v>15.08</c:v>
                </c:pt>
                <c:pt idx="755">
                  <c:v>15.1</c:v>
                </c:pt>
                <c:pt idx="756">
                  <c:v>15.12</c:v>
                </c:pt>
                <c:pt idx="757">
                  <c:v>15.139999999999999</c:v>
                </c:pt>
                <c:pt idx="758">
                  <c:v>15.16</c:v>
                </c:pt>
                <c:pt idx="759">
                  <c:v>15.18</c:v>
                </c:pt>
                <c:pt idx="760">
                  <c:v>15.2</c:v>
                </c:pt>
                <c:pt idx="761">
                  <c:v>15.219999999999999</c:v>
                </c:pt>
                <c:pt idx="762">
                  <c:v>15.239999999999998</c:v>
                </c:pt>
                <c:pt idx="763">
                  <c:v>15.26</c:v>
                </c:pt>
                <c:pt idx="764">
                  <c:v>15.28</c:v>
                </c:pt>
                <c:pt idx="765">
                  <c:v>15.3</c:v>
                </c:pt>
                <c:pt idx="766">
                  <c:v>15.32</c:v>
                </c:pt>
                <c:pt idx="767">
                  <c:v>15.34</c:v>
                </c:pt>
                <c:pt idx="768">
                  <c:v>15.360000000000001</c:v>
                </c:pt>
                <c:pt idx="769">
                  <c:v>15.38</c:v>
                </c:pt>
                <c:pt idx="770">
                  <c:v>15.4</c:v>
                </c:pt>
                <c:pt idx="771">
                  <c:v>15.42</c:v>
                </c:pt>
                <c:pt idx="772">
                  <c:v>15.44</c:v>
                </c:pt>
                <c:pt idx="773">
                  <c:v>15.46</c:v>
                </c:pt>
                <c:pt idx="774">
                  <c:v>15.48</c:v>
                </c:pt>
                <c:pt idx="775">
                  <c:v>15.5</c:v>
                </c:pt>
                <c:pt idx="776">
                  <c:v>15.52</c:v>
                </c:pt>
                <c:pt idx="777">
                  <c:v>15.54</c:v>
                </c:pt>
                <c:pt idx="778">
                  <c:v>15.56</c:v>
                </c:pt>
                <c:pt idx="779">
                  <c:v>15.58</c:v>
                </c:pt>
                <c:pt idx="780">
                  <c:v>15.6</c:v>
                </c:pt>
                <c:pt idx="781">
                  <c:v>15.62</c:v>
                </c:pt>
                <c:pt idx="782">
                  <c:v>15.639999999999999</c:v>
                </c:pt>
                <c:pt idx="783">
                  <c:v>15.66</c:v>
                </c:pt>
                <c:pt idx="784">
                  <c:v>15.68</c:v>
                </c:pt>
                <c:pt idx="785">
                  <c:v>15.7</c:v>
                </c:pt>
                <c:pt idx="786">
                  <c:v>15.719999999999999</c:v>
                </c:pt>
                <c:pt idx="787">
                  <c:v>15.739999999999998</c:v>
                </c:pt>
                <c:pt idx="788">
                  <c:v>15.76</c:v>
                </c:pt>
                <c:pt idx="789">
                  <c:v>15.78</c:v>
                </c:pt>
                <c:pt idx="790">
                  <c:v>15.8</c:v>
                </c:pt>
                <c:pt idx="791">
                  <c:v>15.82</c:v>
                </c:pt>
                <c:pt idx="792">
                  <c:v>15.84</c:v>
                </c:pt>
                <c:pt idx="793">
                  <c:v>15.860000000000001</c:v>
                </c:pt>
                <c:pt idx="794">
                  <c:v>15.88</c:v>
                </c:pt>
                <c:pt idx="795">
                  <c:v>15.9</c:v>
                </c:pt>
                <c:pt idx="796">
                  <c:v>15.92</c:v>
                </c:pt>
                <c:pt idx="797">
                  <c:v>15.94</c:v>
                </c:pt>
                <c:pt idx="798">
                  <c:v>15.96</c:v>
                </c:pt>
                <c:pt idx="799">
                  <c:v>15.98</c:v>
                </c:pt>
                <c:pt idx="800">
                  <c:v>16</c:v>
                </c:pt>
                <c:pt idx="801">
                  <c:v>16.02</c:v>
                </c:pt>
                <c:pt idx="802">
                  <c:v>16.04</c:v>
                </c:pt>
                <c:pt idx="803">
                  <c:v>16.059999999999999</c:v>
                </c:pt>
                <c:pt idx="804">
                  <c:v>16.079999999999988</c:v>
                </c:pt>
                <c:pt idx="805">
                  <c:v>16.100000000000001</c:v>
                </c:pt>
                <c:pt idx="806">
                  <c:v>16.12</c:v>
                </c:pt>
                <c:pt idx="807">
                  <c:v>16.14</c:v>
                </c:pt>
                <c:pt idx="808">
                  <c:v>16.16</c:v>
                </c:pt>
                <c:pt idx="809">
                  <c:v>16.18</c:v>
                </c:pt>
                <c:pt idx="810">
                  <c:v>16.2</c:v>
                </c:pt>
                <c:pt idx="811">
                  <c:v>16.22</c:v>
                </c:pt>
                <c:pt idx="812">
                  <c:v>16.239999999999988</c:v>
                </c:pt>
                <c:pt idx="813">
                  <c:v>16.259999999999998</c:v>
                </c:pt>
                <c:pt idx="814">
                  <c:v>16.279999999999998</c:v>
                </c:pt>
                <c:pt idx="815">
                  <c:v>16.3</c:v>
                </c:pt>
                <c:pt idx="816">
                  <c:v>16.32</c:v>
                </c:pt>
                <c:pt idx="817">
                  <c:v>16.34</c:v>
                </c:pt>
                <c:pt idx="818">
                  <c:v>16.36</c:v>
                </c:pt>
                <c:pt idx="819">
                  <c:v>16.38</c:v>
                </c:pt>
                <c:pt idx="820">
                  <c:v>16.399999999999999</c:v>
                </c:pt>
                <c:pt idx="821">
                  <c:v>16.419999999999998</c:v>
                </c:pt>
                <c:pt idx="822">
                  <c:v>16.439999999999998</c:v>
                </c:pt>
                <c:pt idx="823">
                  <c:v>16.459999999999997</c:v>
                </c:pt>
                <c:pt idx="824">
                  <c:v>16.479999999999997</c:v>
                </c:pt>
                <c:pt idx="825">
                  <c:v>16.5</c:v>
                </c:pt>
                <c:pt idx="826">
                  <c:v>16.52</c:v>
                </c:pt>
                <c:pt idx="827">
                  <c:v>16.54</c:v>
                </c:pt>
                <c:pt idx="828">
                  <c:v>16.559999999999999</c:v>
                </c:pt>
                <c:pt idx="829">
                  <c:v>16.579999999999988</c:v>
                </c:pt>
                <c:pt idx="830">
                  <c:v>16.600000000000001</c:v>
                </c:pt>
                <c:pt idx="831">
                  <c:v>16.62</c:v>
                </c:pt>
                <c:pt idx="832">
                  <c:v>16.64</c:v>
                </c:pt>
                <c:pt idx="833">
                  <c:v>16.66</c:v>
                </c:pt>
                <c:pt idx="834">
                  <c:v>16.68</c:v>
                </c:pt>
                <c:pt idx="835">
                  <c:v>16.7</c:v>
                </c:pt>
                <c:pt idx="836">
                  <c:v>16.72</c:v>
                </c:pt>
                <c:pt idx="837">
                  <c:v>16.739999999999988</c:v>
                </c:pt>
                <c:pt idx="838">
                  <c:v>16.759999999999998</c:v>
                </c:pt>
                <c:pt idx="839">
                  <c:v>16.779999999999998</c:v>
                </c:pt>
                <c:pt idx="840">
                  <c:v>16.8</c:v>
                </c:pt>
                <c:pt idx="841">
                  <c:v>16.82</c:v>
                </c:pt>
                <c:pt idx="842">
                  <c:v>16.84</c:v>
                </c:pt>
                <c:pt idx="843">
                  <c:v>16.86</c:v>
                </c:pt>
                <c:pt idx="844">
                  <c:v>16.88</c:v>
                </c:pt>
                <c:pt idx="845">
                  <c:v>16.899999999999999</c:v>
                </c:pt>
                <c:pt idx="846">
                  <c:v>16.919999999999998</c:v>
                </c:pt>
                <c:pt idx="847">
                  <c:v>16.939999999999998</c:v>
                </c:pt>
                <c:pt idx="848">
                  <c:v>16.959999999999997</c:v>
                </c:pt>
                <c:pt idx="849">
                  <c:v>16.979999999999997</c:v>
                </c:pt>
                <c:pt idx="850">
                  <c:v>17</c:v>
                </c:pt>
                <c:pt idx="851">
                  <c:v>17.02</c:v>
                </c:pt>
                <c:pt idx="852">
                  <c:v>17.04</c:v>
                </c:pt>
                <c:pt idx="853">
                  <c:v>17.059999999999999</c:v>
                </c:pt>
                <c:pt idx="854">
                  <c:v>17.079999999999988</c:v>
                </c:pt>
                <c:pt idx="855">
                  <c:v>17.100000000000001</c:v>
                </c:pt>
                <c:pt idx="856">
                  <c:v>17.12</c:v>
                </c:pt>
                <c:pt idx="857">
                  <c:v>17.14</c:v>
                </c:pt>
                <c:pt idx="858">
                  <c:v>17.16</c:v>
                </c:pt>
                <c:pt idx="859">
                  <c:v>17.18</c:v>
                </c:pt>
                <c:pt idx="860">
                  <c:v>17.2</c:v>
                </c:pt>
                <c:pt idx="861">
                  <c:v>17.22</c:v>
                </c:pt>
                <c:pt idx="862">
                  <c:v>17.239999999999988</c:v>
                </c:pt>
                <c:pt idx="863">
                  <c:v>17.259999999999998</c:v>
                </c:pt>
                <c:pt idx="864">
                  <c:v>17.279999999999998</c:v>
                </c:pt>
                <c:pt idx="865">
                  <c:v>17.3</c:v>
                </c:pt>
                <c:pt idx="866">
                  <c:v>17.32</c:v>
                </c:pt>
                <c:pt idx="867">
                  <c:v>17.34</c:v>
                </c:pt>
                <c:pt idx="868">
                  <c:v>17.36</c:v>
                </c:pt>
                <c:pt idx="869">
                  <c:v>17.38</c:v>
                </c:pt>
                <c:pt idx="870">
                  <c:v>17.399999999999999</c:v>
                </c:pt>
                <c:pt idx="871">
                  <c:v>17.419999999999998</c:v>
                </c:pt>
                <c:pt idx="872">
                  <c:v>17.439999999999998</c:v>
                </c:pt>
                <c:pt idx="873">
                  <c:v>17.459999999999997</c:v>
                </c:pt>
                <c:pt idx="874">
                  <c:v>17.479999999999997</c:v>
                </c:pt>
                <c:pt idx="875">
                  <c:v>17.5</c:v>
                </c:pt>
                <c:pt idx="876">
                  <c:v>17.52</c:v>
                </c:pt>
                <c:pt idx="877">
                  <c:v>17.54</c:v>
                </c:pt>
                <c:pt idx="878">
                  <c:v>17.559999999999999</c:v>
                </c:pt>
                <c:pt idx="879">
                  <c:v>17.579999999999988</c:v>
                </c:pt>
                <c:pt idx="880">
                  <c:v>17.600000000000001</c:v>
                </c:pt>
                <c:pt idx="881">
                  <c:v>17.62</c:v>
                </c:pt>
                <c:pt idx="882">
                  <c:v>17.64</c:v>
                </c:pt>
                <c:pt idx="883">
                  <c:v>17.66</c:v>
                </c:pt>
                <c:pt idx="884">
                  <c:v>17.68</c:v>
                </c:pt>
                <c:pt idx="885">
                  <c:v>17.7</c:v>
                </c:pt>
                <c:pt idx="886">
                  <c:v>17.72</c:v>
                </c:pt>
                <c:pt idx="887">
                  <c:v>17.739999999999988</c:v>
                </c:pt>
                <c:pt idx="888">
                  <c:v>17.759999999999998</c:v>
                </c:pt>
                <c:pt idx="889">
                  <c:v>17.779999999999998</c:v>
                </c:pt>
                <c:pt idx="890">
                  <c:v>17.8</c:v>
                </c:pt>
                <c:pt idx="891">
                  <c:v>17.82</c:v>
                </c:pt>
                <c:pt idx="892">
                  <c:v>17.84</c:v>
                </c:pt>
                <c:pt idx="893">
                  <c:v>17.86</c:v>
                </c:pt>
                <c:pt idx="894">
                  <c:v>17.88</c:v>
                </c:pt>
                <c:pt idx="895">
                  <c:v>17.899999999999999</c:v>
                </c:pt>
                <c:pt idx="896">
                  <c:v>17.919999999999998</c:v>
                </c:pt>
                <c:pt idx="897">
                  <c:v>17.939999999999998</c:v>
                </c:pt>
                <c:pt idx="898">
                  <c:v>17.959999999999997</c:v>
                </c:pt>
                <c:pt idx="899">
                  <c:v>17.979999999999997</c:v>
                </c:pt>
                <c:pt idx="900">
                  <c:v>18</c:v>
                </c:pt>
                <c:pt idx="901">
                  <c:v>18.02</c:v>
                </c:pt>
                <c:pt idx="902">
                  <c:v>18.04</c:v>
                </c:pt>
                <c:pt idx="903">
                  <c:v>18.059999999999999</c:v>
                </c:pt>
                <c:pt idx="904">
                  <c:v>18.079999999999988</c:v>
                </c:pt>
                <c:pt idx="905">
                  <c:v>18.100000000000001</c:v>
                </c:pt>
                <c:pt idx="906">
                  <c:v>18.12</c:v>
                </c:pt>
                <c:pt idx="907">
                  <c:v>18.14</c:v>
                </c:pt>
                <c:pt idx="908">
                  <c:v>18.16</c:v>
                </c:pt>
                <c:pt idx="909">
                  <c:v>18.18</c:v>
                </c:pt>
                <c:pt idx="910">
                  <c:v>18.2</c:v>
                </c:pt>
                <c:pt idx="911">
                  <c:v>18.22</c:v>
                </c:pt>
                <c:pt idx="912">
                  <c:v>18.239999999999988</c:v>
                </c:pt>
                <c:pt idx="913">
                  <c:v>18.259999999999998</c:v>
                </c:pt>
                <c:pt idx="914">
                  <c:v>18.279999999999998</c:v>
                </c:pt>
                <c:pt idx="915">
                  <c:v>18.3</c:v>
                </c:pt>
                <c:pt idx="916">
                  <c:v>18.32</c:v>
                </c:pt>
                <c:pt idx="917">
                  <c:v>18.34</c:v>
                </c:pt>
                <c:pt idx="918">
                  <c:v>18.36</c:v>
                </c:pt>
                <c:pt idx="919">
                  <c:v>18.38</c:v>
                </c:pt>
                <c:pt idx="920">
                  <c:v>18.399999999999999</c:v>
                </c:pt>
                <c:pt idx="921">
                  <c:v>18.419999999999998</c:v>
                </c:pt>
                <c:pt idx="922">
                  <c:v>18.439999999999998</c:v>
                </c:pt>
                <c:pt idx="923">
                  <c:v>18.459999999999997</c:v>
                </c:pt>
                <c:pt idx="924">
                  <c:v>18.479999999999997</c:v>
                </c:pt>
                <c:pt idx="925">
                  <c:v>18.5</c:v>
                </c:pt>
                <c:pt idx="926">
                  <c:v>18.52</c:v>
                </c:pt>
                <c:pt idx="927">
                  <c:v>18.54</c:v>
                </c:pt>
                <c:pt idx="928">
                  <c:v>18.559999999999999</c:v>
                </c:pt>
                <c:pt idx="929">
                  <c:v>18.579999999999988</c:v>
                </c:pt>
                <c:pt idx="930">
                  <c:v>18.600000000000001</c:v>
                </c:pt>
                <c:pt idx="931">
                  <c:v>18.62</c:v>
                </c:pt>
                <c:pt idx="932">
                  <c:v>18.64</c:v>
                </c:pt>
                <c:pt idx="933">
                  <c:v>18.66</c:v>
                </c:pt>
                <c:pt idx="934">
                  <c:v>18.68</c:v>
                </c:pt>
                <c:pt idx="935">
                  <c:v>18.7</c:v>
                </c:pt>
                <c:pt idx="936">
                  <c:v>18.72</c:v>
                </c:pt>
                <c:pt idx="937">
                  <c:v>18.739999999999988</c:v>
                </c:pt>
                <c:pt idx="938">
                  <c:v>18.759999999999998</c:v>
                </c:pt>
                <c:pt idx="939">
                  <c:v>18.779999999999998</c:v>
                </c:pt>
                <c:pt idx="940">
                  <c:v>18.8</c:v>
                </c:pt>
                <c:pt idx="941">
                  <c:v>18.82</c:v>
                </c:pt>
                <c:pt idx="942">
                  <c:v>18.84</c:v>
                </c:pt>
                <c:pt idx="943">
                  <c:v>18.86</c:v>
                </c:pt>
                <c:pt idx="944">
                  <c:v>18.88</c:v>
                </c:pt>
                <c:pt idx="945">
                  <c:v>18.899999999999999</c:v>
                </c:pt>
                <c:pt idx="946">
                  <c:v>18.919999999999998</c:v>
                </c:pt>
                <c:pt idx="947">
                  <c:v>18.939999999999998</c:v>
                </c:pt>
                <c:pt idx="948">
                  <c:v>18.959999999999997</c:v>
                </c:pt>
                <c:pt idx="949">
                  <c:v>18.979999999999997</c:v>
                </c:pt>
                <c:pt idx="950">
                  <c:v>19</c:v>
                </c:pt>
                <c:pt idx="951">
                  <c:v>19.02</c:v>
                </c:pt>
                <c:pt idx="952">
                  <c:v>19.04</c:v>
                </c:pt>
                <c:pt idx="953">
                  <c:v>19.059999999999999</c:v>
                </c:pt>
                <c:pt idx="954">
                  <c:v>19.079999999999988</c:v>
                </c:pt>
                <c:pt idx="955">
                  <c:v>19.100000000000001</c:v>
                </c:pt>
                <c:pt idx="956">
                  <c:v>19.12</c:v>
                </c:pt>
                <c:pt idx="957">
                  <c:v>19.14</c:v>
                </c:pt>
                <c:pt idx="958">
                  <c:v>19.16</c:v>
                </c:pt>
                <c:pt idx="959">
                  <c:v>19.18</c:v>
                </c:pt>
                <c:pt idx="960">
                  <c:v>19.2</c:v>
                </c:pt>
                <c:pt idx="961">
                  <c:v>19.22</c:v>
                </c:pt>
                <c:pt idx="962">
                  <c:v>19.239999999999988</c:v>
                </c:pt>
                <c:pt idx="963">
                  <c:v>19.259999999999998</c:v>
                </c:pt>
                <c:pt idx="964">
                  <c:v>19.279999999999998</c:v>
                </c:pt>
                <c:pt idx="965">
                  <c:v>19.3</c:v>
                </c:pt>
                <c:pt idx="966">
                  <c:v>19.32</c:v>
                </c:pt>
                <c:pt idx="967">
                  <c:v>19.34</c:v>
                </c:pt>
                <c:pt idx="968">
                  <c:v>19.36</c:v>
                </c:pt>
                <c:pt idx="969">
                  <c:v>19.38</c:v>
                </c:pt>
                <c:pt idx="970">
                  <c:v>19.399999999999999</c:v>
                </c:pt>
                <c:pt idx="971">
                  <c:v>19.419999999999998</c:v>
                </c:pt>
                <c:pt idx="972">
                  <c:v>19.439999999999998</c:v>
                </c:pt>
                <c:pt idx="973">
                  <c:v>19.459999999999997</c:v>
                </c:pt>
                <c:pt idx="974">
                  <c:v>19.479999999999997</c:v>
                </c:pt>
                <c:pt idx="975">
                  <c:v>19.5</c:v>
                </c:pt>
                <c:pt idx="976">
                  <c:v>19.52</c:v>
                </c:pt>
                <c:pt idx="977">
                  <c:v>19.54</c:v>
                </c:pt>
                <c:pt idx="978">
                  <c:v>19.559999999999999</c:v>
                </c:pt>
                <c:pt idx="979">
                  <c:v>19.579999999999988</c:v>
                </c:pt>
                <c:pt idx="980">
                  <c:v>19.600000000000001</c:v>
                </c:pt>
                <c:pt idx="981">
                  <c:v>19.62</c:v>
                </c:pt>
                <c:pt idx="982">
                  <c:v>19.64</c:v>
                </c:pt>
                <c:pt idx="983">
                  <c:v>19.66</c:v>
                </c:pt>
                <c:pt idx="984">
                  <c:v>19.68</c:v>
                </c:pt>
                <c:pt idx="985">
                  <c:v>19.7</c:v>
                </c:pt>
                <c:pt idx="986">
                  <c:v>19.72</c:v>
                </c:pt>
                <c:pt idx="987">
                  <c:v>19.739999999999988</c:v>
                </c:pt>
                <c:pt idx="988">
                  <c:v>19.759999999999998</c:v>
                </c:pt>
                <c:pt idx="989">
                  <c:v>19.779999999999998</c:v>
                </c:pt>
                <c:pt idx="990">
                  <c:v>19.8</c:v>
                </c:pt>
                <c:pt idx="991">
                  <c:v>19.82</c:v>
                </c:pt>
                <c:pt idx="992">
                  <c:v>19.84</c:v>
                </c:pt>
                <c:pt idx="993">
                  <c:v>19.86</c:v>
                </c:pt>
                <c:pt idx="994">
                  <c:v>19.88</c:v>
                </c:pt>
                <c:pt idx="995">
                  <c:v>19.899999999999999</c:v>
                </c:pt>
                <c:pt idx="996">
                  <c:v>19.919999999999998</c:v>
                </c:pt>
                <c:pt idx="997">
                  <c:v>19.939999999999998</c:v>
                </c:pt>
                <c:pt idx="998">
                  <c:v>19.959999999999997</c:v>
                </c:pt>
                <c:pt idx="999">
                  <c:v>19.979999999999997</c:v>
                </c:pt>
                <c:pt idx="1000">
                  <c:v>20</c:v>
                </c:pt>
              </c:numCache>
            </c:numRef>
          </c:xVal>
          <c:yVal>
            <c:numRef>
              <c:f>Sheet1!$F$2:$F$1002</c:f>
              <c:numCache>
                <c:formatCode>General</c:formatCode>
                <c:ptCount val="1001"/>
                <c:pt idx="0">
                  <c:v>278</c:v>
                </c:pt>
                <c:pt idx="1">
                  <c:v>278.000000038</c:v>
                </c:pt>
                <c:pt idx="2">
                  <c:v>277.99981383199986</c:v>
                </c:pt>
                <c:pt idx="3">
                  <c:v>277.99899966399954</c:v>
                </c:pt>
                <c:pt idx="4">
                  <c:v>277.98174992599951</c:v>
                </c:pt>
                <c:pt idx="5">
                  <c:v>277.97002585099955</c:v>
                </c:pt>
                <c:pt idx="6">
                  <c:v>277.96585077599997</c:v>
                </c:pt>
                <c:pt idx="7">
                  <c:v>277.94859834299996</c:v>
                </c:pt>
                <c:pt idx="8">
                  <c:v>277.95621365199952</c:v>
                </c:pt>
                <c:pt idx="9">
                  <c:v>277.94288438300009</c:v>
                </c:pt>
                <c:pt idx="10">
                  <c:v>277.92996086300002</c:v>
                </c:pt>
                <c:pt idx="11">
                  <c:v>277.92107424799912</c:v>
                </c:pt>
                <c:pt idx="12">
                  <c:v>277.93325424699924</c:v>
                </c:pt>
                <c:pt idx="13">
                  <c:v>277.91497416499999</c:v>
                </c:pt>
                <c:pt idx="14">
                  <c:v>277.90764878900001</c:v>
                </c:pt>
                <c:pt idx="15">
                  <c:v>277.91142709799954</c:v>
                </c:pt>
                <c:pt idx="16">
                  <c:v>277.90808753099986</c:v>
                </c:pt>
                <c:pt idx="17">
                  <c:v>277.89953600799953</c:v>
                </c:pt>
                <c:pt idx="18">
                  <c:v>277.89614094699937</c:v>
                </c:pt>
                <c:pt idx="19">
                  <c:v>277.88874222099986</c:v>
                </c:pt>
                <c:pt idx="20">
                  <c:v>277.88373265299953</c:v>
                </c:pt>
                <c:pt idx="21">
                  <c:v>277.87883941099955</c:v>
                </c:pt>
                <c:pt idx="22">
                  <c:v>277.87398028199999</c:v>
                </c:pt>
                <c:pt idx="23">
                  <c:v>277.86819324499953</c:v>
                </c:pt>
                <c:pt idx="24">
                  <c:v>277.86382992400002</c:v>
                </c:pt>
                <c:pt idx="25">
                  <c:v>277.858699919</c:v>
                </c:pt>
                <c:pt idx="26">
                  <c:v>277.85590459300005</c:v>
                </c:pt>
                <c:pt idx="27">
                  <c:v>277.84973886900002</c:v>
                </c:pt>
                <c:pt idx="28">
                  <c:v>277.84597799099987</c:v>
                </c:pt>
                <c:pt idx="29">
                  <c:v>277.84064098500005</c:v>
                </c:pt>
                <c:pt idx="30">
                  <c:v>277.83777114799955</c:v>
                </c:pt>
                <c:pt idx="31">
                  <c:v>277.83222284599987</c:v>
                </c:pt>
                <c:pt idx="32">
                  <c:v>277.82909421699986</c:v>
                </c:pt>
                <c:pt idx="33">
                  <c:v>277.823301663</c:v>
                </c:pt>
                <c:pt idx="34">
                  <c:v>277.81857548599953</c:v>
                </c:pt>
                <c:pt idx="35">
                  <c:v>277.81523127899953</c:v>
                </c:pt>
                <c:pt idx="36">
                  <c:v>277.81009848899953</c:v>
                </c:pt>
                <c:pt idx="37">
                  <c:v>277.80524779899986</c:v>
                </c:pt>
                <c:pt idx="38">
                  <c:v>277.80171882999997</c:v>
                </c:pt>
                <c:pt idx="39">
                  <c:v>277.79864156399987</c:v>
                </c:pt>
                <c:pt idx="40">
                  <c:v>277.79369174999954</c:v>
                </c:pt>
                <c:pt idx="41">
                  <c:v>277.78785294999955</c:v>
                </c:pt>
                <c:pt idx="42">
                  <c:v>277.78599555699952</c:v>
                </c:pt>
                <c:pt idx="43">
                  <c:v>277.78215251999995</c:v>
                </c:pt>
                <c:pt idx="44">
                  <c:v>277.77720771699995</c:v>
                </c:pt>
                <c:pt idx="45">
                  <c:v>277.77273465599995</c:v>
                </c:pt>
                <c:pt idx="46">
                  <c:v>277.77020586999987</c:v>
                </c:pt>
                <c:pt idx="47">
                  <c:v>277.76448385400005</c:v>
                </c:pt>
                <c:pt idx="48">
                  <c:v>277.763283172</c:v>
                </c:pt>
                <c:pt idx="49">
                  <c:v>277.75861077699955</c:v>
                </c:pt>
                <c:pt idx="50">
                  <c:v>277.75442362500007</c:v>
                </c:pt>
                <c:pt idx="51">
                  <c:v>277.75014721699955</c:v>
                </c:pt>
                <c:pt idx="52">
                  <c:v>277.74630477499954</c:v>
                </c:pt>
                <c:pt idx="53">
                  <c:v>277.74248019400011</c:v>
                </c:pt>
                <c:pt idx="54">
                  <c:v>277.73924248399999</c:v>
                </c:pt>
                <c:pt idx="55">
                  <c:v>277.73830567499954</c:v>
                </c:pt>
                <c:pt idx="56">
                  <c:v>277.73302525299937</c:v>
                </c:pt>
                <c:pt idx="57">
                  <c:v>277.72830021399955</c:v>
                </c:pt>
                <c:pt idx="58">
                  <c:v>277.72684077699955</c:v>
                </c:pt>
                <c:pt idx="59">
                  <c:v>277.72268980799987</c:v>
                </c:pt>
                <c:pt idx="60">
                  <c:v>277.71921189400001</c:v>
                </c:pt>
                <c:pt idx="61">
                  <c:v>277.71584049500001</c:v>
                </c:pt>
                <c:pt idx="62">
                  <c:v>277.71293258199995</c:v>
                </c:pt>
                <c:pt idx="63">
                  <c:v>277.70899870699952</c:v>
                </c:pt>
                <c:pt idx="64">
                  <c:v>277.70804610300002</c:v>
                </c:pt>
                <c:pt idx="65">
                  <c:v>277.70329307599997</c:v>
                </c:pt>
                <c:pt idx="66">
                  <c:v>277.70095846399954</c:v>
                </c:pt>
                <c:pt idx="67">
                  <c:v>277.69657326899937</c:v>
                </c:pt>
                <c:pt idx="68">
                  <c:v>277.69437017199999</c:v>
                </c:pt>
                <c:pt idx="69">
                  <c:v>277.69182346499997</c:v>
                </c:pt>
                <c:pt idx="70">
                  <c:v>277.69003694199949</c:v>
                </c:pt>
                <c:pt idx="71">
                  <c:v>277.68667660900002</c:v>
                </c:pt>
                <c:pt idx="72">
                  <c:v>277.68398827300001</c:v>
                </c:pt>
                <c:pt idx="73">
                  <c:v>277.68235565999987</c:v>
                </c:pt>
                <c:pt idx="74">
                  <c:v>277.67975339300006</c:v>
                </c:pt>
                <c:pt idx="75">
                  <c:v>277.67664153700002</c:v>
                </c:pt>
                <c:pt idx="76">
                  <c:v>277.67544107000003</c:v>
                </c:pt>
                <c:pt idx="77">
                  <c:v>277.67393775299996</c:v>
                </c:pt>
                <c:pt idx="78">
                  <c:v>277.67305822599997</c:v>
                </c:pt>
                <c:pt idx="79">
                  <c:v>277.67013744299936</c:v>
                </c:pt>
                <c:pt idx="80">
                  <c:v>277.66809283900005</c:v>
                </c:pt>
                <c:pt idx="81">
                  <c:v>277.66714293500002</c:v>
                </c:pt>
                <c:pt idx="82">
                  <c:v>277.66631446799937</c:v>
                </c:pt>
                <c:pt idx="83">
                  <c:v>277.66523450699987</c:v>
                </c:pt>
                <c:pt idx="84">
                  <c:v>277.66628809000002</c:v>
                </c:pt>
                <c:pt idx="85">
                  <c:v>277.66579908099999</c:v>
                </c:pt>
                <c:pt idx="86">
                  <c:v>277.6644561330001</c:v>
                </c:pt>
                <c:pt idx="87">
                  <c:v>277.66425783400007</c:v>
                </c:pt>
                <c:pt idx="88">
                  <c:v>277.66552145499986</c:v>
                </c:pt>
                <c:pt idx="89">
                  <c:v>277.66488570900009</c:v>
                </c:pt>
                <c:pt idx="90">
                  <c:v>277.66740045799986</c:v>
                </c:pt>
                <c:pt idx="91">
                  <c:v>277.66616274799952</c:v>
                </c:pt>
                <c:pt idx="92">
                  <c:v>277.66676543699987</c:v>
                </c:pt>
                <c:pt idx="93">
                  <c:v>277.67167402500002</c:v>
                </c:pt>
                <c:pt idx="94">
                  <c:v>277.67168002600005</c:v>
                </c:pt>
                <c:pt idx="95">
                  <c:v>277.67394878300001</c:v>
                </c:pt>
                <c:pt idx="96">
                  <c:v>277.675528783</c:v>
                </c:pt>
                <c:pt idx="97">
                  <c:v>277.67809440299953</c:v>
                </c:pt>
                <c:pt idx="98">
                  <c:v>277.68110479399996</c:v>
                </c:pt>
                <c:pt idx="99">
                  <c:v>277.68359153199987</c:v>
                </c:pt>
                <c:pt idx="100">
                  <c:v>277.68597234999999</c:v>
                </c:pt>
                <c:pt idx="101">
                  <c:v>277.68708106500003</c:v>
                </c:pt>
                <c:pt idx="102">
                  <c:v>277.69332503499999</c:v>
                </c:pt>
                <c:pt idx="103">
                  <c:v>277.69921067899986</c:v>
                </c:pt>
                <c:pt idx="104">
                  <c:v>277.70053888699954</c:v>
                </c:pt>
                <c:pt idx="105">
                  <c:v>277.70290152799987</c:v>
                </c:pt>
                <c:pt idx="106">
                  <c:v>277.70687792899952</c:v>
                </c:pt>
                <c:pt idx="107">
                  <c:v>277.71492042400001</c:v>
                </c:pt>
                <c:pt idx="108">
                  <c:v>277.71728183500005</c:v>
                </c:pt>
                <c:pt idx="109">
                  <c:v>277.72305906799937</c:v>
                </c:pt>
                <c:pt idx="110">
                  <c:v>277.7269592209995</c:v>
                </c:pt>
                <c:pt idx="111">
                  <c:v>277.73068368700001</c:v>
                </c:pt>
                <c:pt idx="112">
                  <c:v>277.73742165300001</c:v>
                </c:pt>
                <c:pt idx="113">
                  <c:v>277.74169485599987</c:v>
                </c:pt>
                <c:pt idx="114">
                  <c:v>277.74698556099986</c:v>
                </c:pt>
                <c:pt idx="115">
                  <c:v>277.75510421599955</c:v>
                </c:pt>
                <c:pt idx="116">
                  <c:v>277.75943402400003</c:v>
                </c:pt>
                <c:pt idx="117">
                  <c:v>277.76506718500002</c:v>
                </c:pt>
                <c:pt idx="118">
                  <c:v>277.77186218300005</c:v>
                </c:pt>
                <c:pt idx="119">
                  <c:v>277.77916715399999</c:v>
                </c:pt>
                <c:pt idx="120">
                  <c:v>277.78547650899952</c:v>
                </c:pt>
                <c:pt idx="121">
                  <c:v>277.79313948799904</c:v>
                </c:pt>
                <c:pt idx="122">
                  <c:v>277.79880091999996</c:v>
                </c:pt>
                <c:pt idx="123">
                  <c:v>277.80584744699996</c:v>
                </c:pt>
                <c:pt idx="124">
                  <c:v>277.81448138100006</c:v>
                </c:pt>
                <c:pt idx="125">
                  <c:v>277.81888137800001</c:v>
                </c:pt>
                <c:pt idx="126">
                  <c:v>277.83197322399997</c:v>
                </c:pt>
                <c:pt idx="127">
                  <c:v>277.83536614699955</c:v>
                </c:pt>
                <c:pt idx="128">
                  <c:v>277.849553937</c:v>
                </c:pt>
                <c:pt idx="129">
                  <c:v>277.85596412200005</c:v>
                </c:pt>
                <c:pt idx="130">
                  <c:v>277.86798132800004</c:v>
                </c:pt>
                <c:pt idx="131">
                  <c:v>277.87792958199987</c:v>
                </c:pt>
                <c:pt idx="132">
                  <c:v>277.891923109</c:v>
                </c:pt>
                <c:pt idx="133">
                  <c:v>277.90209813199999</c:v>
                </c:pt>
                <c:pt idx="134">
                  <c:v>277.9221504759995</c:v>
                </c:pt>
                <c:pt idx="135">
                  <c:v>277.93702855899937</c:v>
                </c:pt>
                <c:pt idx="136">
                  <c:v>277.9539169759995</c:v>
                </c:pt>
                <c:pt idx="137">
                  <c:v>277.97036408799954</c:v>
                </c:pt>
                <c:pt idx="138">
                  <c:v>277.99535982499953</c:v>
                </c:pt>
                <c:pt idx="139">
                  <c:v>278.01605408899997</c:v>
                </c:pt>
                <c:pt idx="140">
                  <c:v>278.03961533199987</c:v>
                </c:pt>
                <c:pt idx="141">
                  <c:v>278.06731026299997</c:v>
                </c:pt>
                <c:pt idx="142">
                  <c:v>278.09585738999999</c:v>
                </c:pt>
                <c:pt idx="143">
                  <c:v>278.12411572599996</c:v>
                </c:pt>
                <c:pt idx="144">
                  <c:v>278.15963666600004</c:v>
                </c:pt>
                <c:pt idx="145">
                  <c:v>278.19416719300006</c:v>
                </c:pt>
                <c:pt idx="146">
                  <c:v>278.23070794299935</c:v>
                </c:pt>
                <c:pt idx="147">
                  <c:v>278.27250035999987</c:v>
                </c:pt>
                <c:pt idx="148">
                  <c:v>278.31153661599996</c:v>
                </c:pt>
                <c:pt idx="149">
                  <c:v>278.35705950799996</c:v>
                </c:pt>
                <c:pt idx="150">
                  <c:v>278.40424814900001</c:v>
                </c:pt>
                <c:pt idx="151">
                  <c:v>278.45037600499995</c:v>
                </c:pt>
                <c:pt idx="152">
                  <c:v>278.50416342099999</c:v>
                </c:pt>
                <c:pt idx="153">
                  <c:v>278.55707017500004</c:v>
                </c:pt>
                <c:pt idx="154">
                  <c:v>278.61164357000001</c:v>
                </c:pt>
                <c:pt idx="155">
                  <c:v>278.67171628099953</c:v>
                </c:pt>
                <c:pt idx="156">
                  <c:v>278.72806173999987</c:v>
                </c:pt>
                <c:pt idx="157">
                  <c:v>278.79250816199954</c:v>
                </c:pt>
                <c:pt idx="158">
                  <c:v>278.856707384</c:v>
                </c:pt>
                <c:pt idx="159">
                  <c:v>278.92298211400004</c:v>
                </c:pt>
                <c:pt idx="160">
                  <c:v>278.99382449399997</c:v>
                </c:pt>
                <c:pt idx="161">
                  <c:v>279.0661520089995</c:v>
                </c:pt>
                <c:pt idx="162">
                  <c:v>279.13791368799997</c:v>
                </c:pt>
                <c:pt idx="163">
                  <c:v>279.21422564599999</c:v>
                </c:pt>
                <c:pt idx="164">
                  <c:v>279.29304023599997</c:v>
                </c:pt>
                <c:pt idx="165">
                  <c:v>279.37110028999996</c:v>
                </c:pt>
                <c:pt idx="166">
                  <c:v>279.45103547699949</c:v>
                </c:pt>
                <c:pt idx="167">
                  <c:v>279.53611060899937</c:v>
                </c:pt>
                <c:pt idx="168">
                  <c:v>279.62263091400001</c:v>
                </c:pt>
                <c:pt idx="169">
                  <c:v>279.70973064099996</c:v>
                </c:pt>
                <c:pt idx="170">
                  <c:v>279.79826227199953</c:v>
                </c:pt>
                <c:pt idx="171">
                  <c:v>279.88938031500004</c:v>
                </c:pt>
                <c:pt idx="172">
                  <c:v>279.97990542699955</c:v>
                </c:pt>
                <c:pt idx="173">
                  <c:v>280.07773793999957</c:v>
                </c:pt>
                <c:pt idx="174">
                  <c:v>280.17453440199955</c:v>
                </c:pt>
                <c:pt idx="175">
                  <c:v>280.27217585899996</c:v>
                </c:pt>
                <c:pt idx="176">
                  <c:v>280.31175647899937</c:v>
                </c:pt>
                <c:pt idx="177">
                  <c:v>280.24062920099999</c:v>
                </c:pt>
                <c:pt idx="178">
                  <c:v>279.97622053099997</c:v>
                </c:pt>
                <c:pt idx="179">
                  <c:v>279.592699084</c:v>
                </c:pt>
                <c:pt idx="180">
                  <c:v>279.13331123699953</c:v>
                </c:pt>
                <c:pt idx="181">
                  <c:v>278.54760710100004</c:v>
                </c:pt>
                <c:pt idx="182">
                  <c:v>277.90283181400002</c:v>
                </c:pt>
                <c:pt idx="183">
                  <c:v>277.16798410600006</c:v>
                </c:pt>
                <c:pt idx="184">
                  <c:v>276.30136733099999</c:v>
                </c:pt>
                <c:pt idx="185">
                  <c:v>275.38035425199951</c:v>
                </c:pt>
                <c:pt idx="186">
                  <c:v>274.35856556900001</c:v>
                </c:pt>
                <c:pt idx="187">
                  <c:v>273.229023617</c:v>
                </c:pt>
                <c:pt idx="188">
                  <c:v>271.96471714099954</c:v>
                </c:pt>
                <c:pt idx="189">
                  <c:v>270.64049178500005</c:v>
                </c:pt>
                <c:pt idx="190">
                  <c:v>269.31341984699952</c:v>
                </c:pt>
                <c:pt idx="191">
                  <c:v>268.05036316100001</c:v>
                </c:pt>
                <c:pt idx="192">
                  <c:v>266.81455412400004</c:v>
                </c:pt>
                <c:pt idx="193">
                  <c:v>265.58822991399995</c:v>
                </c:pt>
                <c:pt idx="194">
                  <c:v>264.36185266500001</c:v>
                </c:pt>
                <c:pt idx="195">
                  <c:v>263.13024071199999</c:v>
                </c:pt>
                <c:pt idx="196">
                  <c:v>261.89025347299952</c:v>
                </c:pt>
                <c:pt idx="197">
                  <c:v>260.64002186500005</c:v>
                </c:pt>
                <c:pt idx="198">
                  <c:v>259.378596824</c:v>
                </c:pt>
                <c:pt idx="199">
                  <c:v>258.10551927999995</c:v>
                </c:pt>
                <c:pt idx="200">
                  <c:v>256.82012155999996</c:v>
                </c:pt>
                <c:pt idx="201">
                  <c:v>255.52204931700007</c:v>
                </c:pt>
                <c:pt idx="202">
                  <c:v>254.21149473099996</c:v>
                </c:pt>
                <c:pt idx="203">
                  <c:v>252.88864893200005</c:v>
                </c:pt>
                <c:pt idx="204">
                  <c:v>251.55356301299997</c:v>
                </c:pt>
                <c:pt idx="205">
                  <c:v>250.20595218599996</c:v>
                </c:pt>
                <c:pt idx="206">
                  <c:v>248.84573378399998</c:v>
                </c:pt>
                <c:pt idx="207">
                  <c:v>247.47288381200002</c:v>
                </c:pt>
                <c:pt idx="208">
                  <c:v>246.087791399</c:v>
                </c:pt>
                <c:pt idx="209">
                  <c:v>244.69114829700001</c:v>
                </c:pt>
                <c:pt idx="210">
                  <c:v>243.28319264099997</c:v>
                </c:pt>
                <c:pt idx="211">
                  <c:v>241.86344784500005</c:v>
                </c:pt>
                <c:pt idx="212">
                  <c:v>240.43136203500001</c:v>
                </c:pt>
                <c:pt idx="213">
                  <c:v>238.98638147700004</c:v>
                </c:pt>
                <c:pt idx="214">
                  <c:v>237.528173254</c:v>
                </c:pt>
                <c:pt idx="215">
                  <c:v>236.05660793200002</c:v>
                </c:pt>
                <c:pt idx="216">
                  <c:v>234.57203760300001</c:v>
                </c:pt>
                <c:pt idx="217">
                  <c:v>233.07485577199986</c:v>
                </c:pt>
                <c:pt idx="218">
                  <c:v>231.565341668</c:v>
                </c:pt>
                <c:pt idx="219">
                  <c:v>230.04388704299998</c:v>
                </c:pt>
                <c:pt idx="220">
                  <c:v>228.51080963499999</c:v>
                </c:pt>
                <c:pt idx="221">
                  <c:v>226.96677583099998</c:v>
                </c:pt>
                <c:pt idx="222">
                  <c:v>225.41236465</c:v>
                </c:pt>
                <c:pt idx="223">
                  <c:v>223.848276669</c:v>
                </c:pt>
                <c:pt idx="224">
                  <c:v>222.27519443499997</c:v>
                </c:pt>
                <c:pt idx="225">
                  <c:v>220.69390642799999</c:v>
                </c:pt>
                <c:pt idx="226">
                  <c:v>219.10504336299999</c:v>
                </c:pt>
                <c:pt idx="227">
                  <c:v>217.50916744599999</c:v>
                </c:pt>
                <c:pt idx="228">
                  <c:v>215.90680580200001</c:v>
                </c:pt>
                <c:pt idx="229">
                  <c:v>214.29833320399999</c:v>
                </c:pt>
                <c:pt idx="230">
                  <c:v>212.68418460199999</c:v>
                </c:pt>
                <c:pt idx="231">
                  <c:v>211.06515448499999</c:v>
                </c:pt>
                <c:pt idx="232">
                  <c:v>209.44171213099997</c:v>
                </c:pt>
                <c:pt idx="233">
                  <c:v>207.81437125299999</c:v>
                </c:pt>
                <c:pt idx="234">
                  <c:v>206.183828659</c:v>
                </c:pt>
                <c:pt idx="235">
                  <c:v>204.55051130300001</c:v>
                </c:pt>
                <c:pt idx="236">
                  <c:v>202.91419870899998</c:v>
                </c:pt>
                <c:pt idx="237">
                  <c:v>201.27487878499997</c:v>
                </c:pt>
                <c:pt idx="238">
                  <c:v>199.63271572399995</c:v>
                </c:pt>
                <c:pt idx="239">
                  <c:v>197.98806594600001</c:v>
                </c:pt>
                <c:pt idx="240">
                  <c:v>196.34130847100002</c:v>
                </c:pt>
                <c:pt idx="241">
                  <c:v>194.69289228599999</c:v>
                </c:pt>
                <c:pt idx="242">
                  <c:v>193.04305850899996</c:v>
                </c:pt>
                <c:pt idx="243">
                  <c:v>191.39197195200003</c:v>
                </c:pt>
                <c:pt idx="244">
                  <c:v>189.73987289099989</c:v>
                </c:pt>
                <c:pt idx="245">
                  <c:v>188.08696806899999</c:v>
                </c:pt>
                <c:pt idx="246">
                  <c:v>186.43359069999997</c:v>
                </c:pt>
                <c:pt idx="247">
                  <c:v>184.78027583599999</c:v>
                </c:pt>
                <c:pt idx="248">
                  <c:v>183.12770435300001</c:v>
                </c:pt>
                <c:pt idx="249">
                  <c:v>181.476490711</c:v>
                </c:pt>
                <c:pt idx="250">
                  <c:v>179.82715391300002</c:v>
                </c:pt>
                <c:pt idx="251">
                  <c:v>178.18025541099999</c:v>
                </c:pt>
                <c:pt idx="252">
                  <c:v>176.53643046700003</c:v>
                </c:pt>
                <c:pt idx="253">
                  <c:v>174.89626437800001</c:v>
                </c:pt>
                <c:pt idx="254">
                  <c:v>173.26015098899998</c:v>
                </c:pt>
                <c:pt idx="255">
                  <c:v>171.62852623000001</c:v>
                </c:pt>
                <c:pt idx="256">
                  <c:v>170.00184038000003</c:v>
                </c:pt>
                <c:pt idx="257">
                  <c:v>168.38032879600001</c:v>
                </c:pt>
                <c:pt idx="258">
                  <c:v>166.76430410899997</c:v>
                </c:pt>
                <c:pt idx="259">
                  <c:v>165.15383872499999</c:v>
                </c:pt>
                <c:pt idx="260">
                  <c:v>163.54920952799998</c:v>
                </c:pt>
                <c:pt idx="261">
                  <c:v>161.95067349399997</c:v>
                </c:pt>
                <c:pt idx="262">
                  <c:v>160.35860544800002</c:v>
                </c:pt>
                <c:pt idx="263">
                  <c:v>158.77347716299997</c:v>
                </c:pt>
                <c:pt idx="264">
                  <c:v>157.19564747800001</c:v>
                </c:pt>
                <c:pt idx="265">
                  <c:v>155.625405067</c:v>
                </c:pt>
                <c:pt idx="266">
                  <c:v>154.06308472399988</c:v>
                </c:pt>
                <c:pt idx="267">
                  <c:v>152.50903648900001</c:v>
                </c:pt>
                <c:pt idx="268">
                  <c:v>150.96351510299996</c:v>
                </c:pt>
                <c:pt idx="269">
                  <c:v>149.42672190000002</c:v>
                </c:pt>
                <c:pt idx="270">
                  <c:v>147.89882407200002</c:v>
                </c:pt>
                <c:pt idx="271">
                  <c:v>146.379997127</c:v>
                </c:pt>
                <c:pt idx="272">
                  <c:v>144.87035775800001</c:v>
                </c:pt>
                <c:pt idx="273">
                  <c:v>143.36996357299998</c:v>
                </c:pt>
                <c:pt idx="274">
                  <c:v>141.87886231200002</c:v>
                </c:pt>
                <c:pt idx="275">
                  <c:v>140.397163371</c:v>
                </c:pt>
                <c:pt idx="276">
                  <c:v>138.925059146</c:v>
                </c:pt>
                <c:pt idx="277">
                  <c:v>137.46274942900001</c:v>
                </c:pt>
                <c:pt idx="278">
                  <c:v>136.01039097200001</c:v>
                </c:pt>
                <c:pt idx="279">
                  <c:v>134.56810964100001</c:v>
                </c:pt>
                <c:pt idx="280">
                  <c:v>133.13601478199999</c:v>
                </c:pt>
                <c:pt idx="281">
                  <c:v>131.71422309599996</c:v>
                </c:pt>
                <c:pt idx="282">
                  <c:v>130.30284475100001</c:v>
                </c:pt>
                <c:pt idx="283">
                  <c:v>128.90192787000004</c:v>
                </c:pt>
                <c:pt idx="284">
                  <c:v>127.511531992</c:v>
                </c:pt>
                <c:pt idx="285">
                  <c:v>126.131682861</c:v>
                </c:pt>
                <c:pt idx="286">
                  <c:v>124.762418389</c:v>
                </c:pt>
                <c:pt idx="287">
                  <c:v>123.403794328</c:v>
                </c:pt>
                <c:pt idx="288">
                  <c:v>122.055854727</c:v>
                </c:pt>
                <c:pt idx="289">
                  <c:v>120.718679106</c:v>
                </c:pt>
                <c:pt idx="290">
                  <c:v>119.39228029500001</c:v>
                </c:pt>
                <c:pt idx="291">
                  <c:v>118.076684707</c:v>
                </c:pt>
                <c:pt idx="292">
                  <c:v>116.771981647</c:v>
                </c:pt>
                <c:pt idx="293">
                  <c:v>115.478252978</c:v>
                </c:pt>
                <c:pt idx="294">
                  <c:v>114.195585614</c:v>
                </c:pt>
                <c:pt idx="295">
                  <c:v>112.92406471000001</c:v>
                </c:pt>
                <c:pt idx="296">
                  <c:v>111.663763399</c:v>
                </c:pt>
                <c:pt idx="297">
                  <c:v>110.41471606900002</c:v>
                </c:pt>
                <c:pt idx="298">
                  <c:v>109.17695280099998</c:v>
                </c:pt>
                <c:pt idx="299">
                  <c:v>107.95048880999998</c:v>
                </c:pt>
                <c:pt idx="300">
                  <c:v>106.735344875</c:v>
                </c:pt>
                <c:pt idx="301">
                  <c:v>105.53153064500002</c:v>
                </c:pt>
                <c:pt idx="302">
                  <c:v>104.339036591</c:v>
                </c:pt>
                <c:pt idx="303">
                  <c:v>103.157849091</c:v>
                </c:pt>
                <c:pt idx="304">
                  <c:v>101.987945856</c:v>
                </c:pt>
                <c:pt idx="305">
                  <c:v>100.829309161</c:v>
                </c:pt>
                <c:pt idx="306">
                  <c:v>99.681923929000021</c:v>
                </c:pt>
                <c:pt idx="307">
                  <c:v>98.545756913399927</c:v>
                </c:pt>
                <c:pt idx="308">
                  <c:v>97.420754187100002</c:v>
                </c:pt>
                <c:pt idx="309">
                  <c:v>96.306869447799983</c:v>
                </c:pt>
                <c:pt idx="310">
                  <c:v>95.204059811799979</c:v>
                </c:pt>
                <c:pt idx="311">
                  <c:v>94.1122909929</c:v>
                </c:pt>
                <c:pt idx="312">
                  <c:v>93.031517184899982</c:v>
                </c:pt>
                <c:pt idx="313">
                  <c:v>91.961706120000002</c:v>
                </c:pt>
                <c:pt idx="314">
                  <c:v>90.902816998999981</c:v>
                </c:pt>
                <c:pt idx="315">
                  <c:v>89.854808774899865</c:v>
                </c:pt>
                <c:pt idx="316">
                  <c:v>88.817637600400005</c:v>
                </c:pt>
                <c:pt idx="317">
                  <c:v>87.791256381200029</c:v>
                </c:pt>
                <c:pt idx="318">
                  <c:v>86.775613331599928</c:v>
                </c:pt>
                <c:pt idx="319">
                  <c:v>85.770658556999877</c:v>
                </c:pt>
                <c:pt idx="320">
                  <c:v>84.776332036599769</c:v>
                </c:pt>
                <c:pt idx="321">
                  <c:v>83.792583387400001</c:v>
                </c:pt>
                <c:pt idx="322">
                  <c:v>82.819352106999872</c:v>
                </c:pt>
                <c:pt idx="323">
                  <c:v>81.85658285699985</c:v>
                </c:pt>
                <c:pt idx="324">
                  <c:v>80.904213818600013</c:v>
                </c:pt>
                <c:pt idx="325">
                  <c:v>79.962175647200013</c:v>
                </c:pt>
                <c:pt idx="326">
                  <c:v>79.030399797599927</c:v>
                </c:pt>
                <c:pt idx="327">
                  <c:v>78.108816933699856</c:v>
                </c:pt>
                <c:pt idx="328">
                  <c:v>77.197354793299979</c:v>
                </c:pt>
                <c:pt idx="329">
                  <c:v>76.295935720200006</c:v>
                </c:pt>
                <c:pt idx="330">
                  <c:v>75.404481472800001</c:v>
                </c:pt>
                <c:pt idx="331">
                  <c:v>74.522919803099896</c:v>
                </c:pt>
                <c:pt idx="332">
                  <c:v>73.651172438099891</c:v>
                </c:pt>
                <c:pt idx="333">
                  <c:v>72.789160607300019</c:v>
                </c:pt>
                <c:pt idx="334">
                  <c:v>71.936804676500003</c:v>
                </c:pt>
                <c:pt idx="335">
                  <c:v>71.094019883499982</c:v>
                </c:pt>
                <c:pt idx="336">
                  <c:v>70.260675079400002</c:v>
                </c:pt>
                <c:pt idx="337">
                  <c:v>69.436678560600001</c:v>
                </c:pt>
                <c:pt idx="338">
                  <c:v>68.621979318899875</c:v>
                </c:pt>
                <c:pt idx="339">
                  <c:v>67.816501481600014</c:v>
                </c:pt>
                <c:pt idx="340">
                  <c:v>67.020171358999875</c:v>
                </c:pt>
                <c:pt idx="341">
                  <c:v>66.232905231800004</c:v>
                </c:pt>
                <c:pt idx="342">
                  <c:v>65.454549227900017</c:v>
                </c:pt>
                <c:pt idx="343">
                  <c:v>64.684977885799896</c:v>
                </c:pt>
                <c:pt idx="344">
                  <c:v>63.924144154699995</c:v>
                </c:pt>
                <c:pt idx="345">
                  <c:v>63.171996492699996</c:v>
                </c:pt>
                <c:pt idx="346">
                  <c:v>62.428457484900001</c:v>
                </c:pt>
                <c:pt idx="347">
                  <c:v>61.693448440400005</c:v>
                </c:pt>
                <c:pt idx="348">
                  <c:v>60.966897261099987</c:v>
                </c:pt>
                <c:pt idx="349">
                  <c:v>60.248612418800008</c:v>
                </c:pt>
                <c:pt idx="350">
                  <c:v>59.5385216476</c:v>
                </c:pt>
                <c:pt idx="351">
                  <c:v>58.836575160100004</c:v>
                </c:pt>
                <c:pt idx="352">
                  <c:v>58.142718720400012</c:v>
                </c:pt>
                <c:pt idx="353">
                  <c:v>57.456876582299948</c:v>
                </c:pt>
                <c:pt idx="354">
                  <c:v>56.778979661400001</c:v>
                </c:pt>
                <c:pt idx="355">
                  <c:v>56.10895280590001</c:v>
                </c:pt>
                <c:pt idx="356">
                  <c:v>55.446721916199998</c:v>
                </c:pt>
                <c:pt idx="357">
                  <c:v>54.79222673200001</c:v>
                </c:pt>
                <c:pt idx="358">
                  <c:v>54.145371389200001</c:v>
                </c:pt>
                <c:pt idx="359">
                  <c:v>53.506087905399987</c:v>
                </c:pt>
                <c:pt idx="360">
                  <c:v>52.874286472299929</c:v>
                </c:pt>
                <c:pt idx="361">
                  <c:v>52.249898190800003</c:v>
                </c:pt>
                <c:pt idx="362">
                  <c:v>51.632837498900003</c:v>
                </c:pt>
                <c:pt idx="363">
                  <c:v>51.023037260000002</c:v>
                </c:pt>
                <c:pt idx="364">
                  <c:v>50.420245638500006</c:v>
                </c:pt>
                <c:pt idx="365">
                  <c:v>49.824334864000001</c:v>
                </c:pt>
                <c:pt idx="366">
                  <c:v>49.235311784900013</c:v>
                </c:pt>
                <c:pt idx="367">
                  <c:v>48.653135504500007</c:v>
                </c:pt>
                <c:pt idx="368">
                  <c:v>48.077743882199997</c:v>
                </c:pt>
                <c:pt idx="369">
                  <c:v>47.509092120500007</c:v>
                </c:pt>
                <c:pt idx="370">
                  <c:v>46.947106631499999</c:v>
                </c:pt>
                <c:pt idx="371">
                  <c:v>46.3917225645</c:v>
                </c:pt>
                <c:pt idx="372">
                  <c:v>45.842872864599997</c:v>
                </c:pt>
                <c:pt idx="373">
                  <c:v>45.300488846699999</c:v>
                </c:pt>
                <c:pt idx="374">
                  <c:v>44.764500871500005</c:v>
                </c:pt>
                <c:pt idx="375">
                  <c:v>44.234846394000002</c:v>
                </c:pt>
                <c:pt idx="376">
                  <c:v>43.711453141100002</c:v>
                </c:pt>
                <c:pt idx="377">
                  <c:v>43.194255266400006</c:v>
                </c:pt>
                <c:pt idx="378">
                  <c:v>42.683185832700005</c:v>
                </c:pt>
                <c:pt idx="379">
                  <c:v>42.178175706100014</c:v>
                </c:pt>
                <c:pt idx="380">
                  <c:v>41.679159609600006</c:v>
                </c:pt>
                <c:pt idx="381">
                  <c:v>41.1860708233</c:v>
                </c:pt>
                <c:pt idx="382">
                  <c:v>40.698793383700007</c:v>
                </c:pt>
                <c:pt idx="383">
                  <c:v>40.217064351599987</c:v>
                </c:pt>
                <c:pt idx="384">
                  <c:v>39.740913989600003</c:v>
                </c:pt>
                <c:pt idx="385">
                  <c:v>39.270322264800008</c:v>
                </c:pt>
                <c:pt idx="386">
                  <c:v>38.805260845500001</c:v>
                </c:pt>
                <c:pt idx="387">
                  <c:v>38.345673430599994</c:v>
                </c:pt>
                <c:pt idx="388">
                  <c:v>37.8915055306</c:v>
                </c:pt>
                <c:pt idx="389">
                  <c:v>37.442702135600001</c:v>
                </c:pt>
                <c:pt idx="390">
                  <c:v>36.999209244500008</c:v>
                </c:pt>
                <c:pt idx="391">
                  <c:v>36.560976033500005</c:v>
                </c:pt>
                <c:pt idx="392">
                  <c:v>36.127936732900011</c:v>
                </c:pt>
                <c:pt idx="393">
                  <c:v>35.700029988500006</c:v>
                </c:pt>
                <c:pt idx="394">
                  <c:v>35.277218145700004</c:v>
                </c:pt>
                <c:pt idx="395">
                  <c:v>34.859427654199948</c:v>
                </c:pt>
                <c:pt idx="396">
                  <c:v>34.446613944300005</c:v>
                </c:pt>
                <c:pt idx="397">
                  <c:v>34.038706538400007</c:v>
                </c:pt>
                <c:pt idx="398">
                  <c:v>33.635674824200002</c:v>
                </c:pt>
                <c:pt idx="399">
                  <c:v>33.237440223</c:v>
                </c:pt>
                <c:pt idx="400">
                  <c:v>32.843953957199993</c:v>
                </c:pt>
                <c:pt idx="401">
                  <c:v>32.455158605400001</c:v>
                </c:pt>
                <c:pt idx="402">
                  <c:v>32.07101166759999</c:v>
                </c:pt>
                <c:pt idx="403">
                  <c:v>31.691459748100002</c:v>
                </c:pt>
                <c:pt idx="404">
                  <c:v>31.3164369088</c:v>
                </c:pt>
                <c:pt idx="405">
                  <c:v>30.945902572199952</c:v>
                </c:pt>
                <c:pt idx="406">
                  <c:v>30.579668720000004</c:v>
                </c:pt>
                <c:pt idx="407">
                  <c:v>30.217530089099988</c:v>
                </c:pt>
                <c:pt idx="408">
                  <c:v>29.859545709300001</c:v>
                </c:pt>
                <c:pt idx="409">
                  <c:v>29.505708195</c:v>
                </c:pt>
                <c:pt idx="410">
                  <c:v>29.156010440300001</c:v>
                </c:pt>
                <c:pt idx="411">
                  <c:v>28.810406649200001</c:v>
                </c:pt>
                <c:pt idx="412">
                  <c:v>28.468859837199997</c:v>
                </c:pt>
                <c:pt idx="413">
                  <c:v>28.1313426016</c:v>
                </c:pt>
                <c:pt idx="414">
                  <c:v>27.797806466200004</c:v>
                </c:pt>
                <c:pt idx="415">
                  <c:v>27.468208797799999</c:v>
                </c:pt>
                <c:pt idx="416">
                  <c:v>27.142513064199999</c:v>
                </c:pt>
                <c:pt idx="417">
                  <c:v>26.820675318900001</c:v>
                </c:pt>
                <c:pt idx="418">
                  <c:v>26.502652376999997</c:v>
                </c:pt>
                <c:pt idx="419">
                  <c:v>26.188404916899998</c:v>
                </c:pt>
                <c:pt idx="420">
                  <c:v>25.877890024600006</c:v>
                </c:pt>
                <c:pt idx="421">
                  <c:v>25.571035454800004</c:v>
                </c:pt>
                <c:pt idx="422">
                  <c:v>25.267752393599999</c:v>
                </c:pt>
                <c:pt idx="423">
                  <c:v>24.968029630899952</c:v>
                </c:pt>
                <c:pt idx="424">
                  <c:v>24.671842312900001</c:v>
                </c:pt>
                <c:pt idx="425">
                  <c:v>24.379158289900001</c:v>
                </c:pt>
                <c:pt idx="426">
                  <c:v>24.0899431285</c:v>
                </c:pt>
                <c:pt idx="427">
                  <c:v>23.804160215200003</c:v>
                </c:pt>
                <c:pt idx="428">
                  <c:v>23.521773302299998</c:v>
                </c:pt>
                <c:pt idx="429">
                  <c:v>23.242744586499953</c:v>
                </c:pt>
                <c:pt idx="430">
                  <c:v>22.967038232599997</c:v>
                </c:pt>
                <c:pt idx="431">
                  <c:v>22.694601640399988</c:v>
                </c:pt>
                <c:pt idx="432">
                  <c:v>22.425163813099996</c:v>
                </c:pt>
                <c:pt idx="433">
                  <c:v>22.158783208299997</c:v>
                </c:pt>
                <c:pt idx="434">
                  <c:v>21.8954755691</c:v>
                </c:pt>
                <c:pt idx="435">
                  <c:v>21.635223226600001</c:v>
                </c:pt>
                <c:pt idx="436">
                  <c:v>21.378006730599999</c:v>
                </c:pt>
                <c:pt idx="437">
                  <c:v>21.1238062547</c:v>
                </c:pt>
                <c:pt idx="438">
                  <c:v>20.872591009200001</c:v>
                </c:pt>
                <c:pt idx="439">
                  <c:v>20.624152497200004</c:v>
                </c:pt>
                <c:pt idx="440">
                  <c:v>20.378198557699999</c:v>
                </c:pt>
                <c:pt idx="441">
                  <c:v>20.13485479960001</c:v>
                </c:pt>
                <c:pt idx="442">
                  <c:v>19.894176423000005</c:v>
                </c:pt>
                <c:pt idx="443">
                  <c:v>19.656178941300002</c:v>
                </c:pt>
                <c:pt idx="444">
                  <c:v>19.420863750000002</c:v>
                </c:pt>
                <c:pt idx="445">
                  <c:v>19.188214432999999</c:v>
                </c:pt>
                <c:pt idx="446">
                  <c:v>18.958218039599977</c:v>
                </c:pt>
                <c:pt idx="447">
                  <c:v>18.730856087700001</c:v>
                </c:pt>
                <c:pt idx="448">
                  <c:v>18.506422364099997</c:v>
                </c:pt>
                <c:pt idx="449">
                  <c:v>18.284799348499977</c:v>
                </c:pt>
                <c:pt idx="450">
                  <c:v>18.065891883299997</c:v>
                </c:pt>
                <c:pt idx="451">
                  <c:v>17.849639505899976</c:v>
                </c:pt>
                <c:pt idx="452">
                  <c:v>17.635996331299999</c:v>
                </c:pt>
                <c:pt idx="453">
                  <c:v>17.424923442400001</c:v>
                </c:pt>
                <c:pt idx="454">
                  <c:v>17.2163861471</c:v>
                </c:pt>
                <c:pt idx="455">
                  <c:v>17.010565599900001</c:v>
                </c:pt>
                <c:pt idx="456">
                  <c:v>16.807392586899997</c:v>
                </c:pt>
                <c:pt idx="457">
                  <c:v>16.606767837</c:v>
                </c:pt>
                <c:pt idx="458">
                  <c:v>16.408636734599963</c:v>
                </c:pt>
                <c:pt idx="459">
                  <c:v>16.212953171300001</c:v>
                </c:pt>
                <c:pt idx="460">
                  <c:v>16.019678155400005</c:v>
                </c:pt>
                <c:pt idx="461">
                  <c:v>15.828775612299999</c:v>
                </c:pt>
                <c:pt idx="462">
                  <c:v>15.640211598199999</c:v>
                </c:pt>
                <c:pt idx="463">
                  <c:v>15.454232250300002</c:v>
                </c:pt>
                <c:pt idx="464">
                  <c:v>15.270721412999999</c:v>
                </c:pt>
                <c:pt idx="465">
                  <c:v>15.089585141800001</c:v>
                </c:pt>
                <c:pt idx="466">
                  <c:v>14.910760780399999</c:v>
                </c:pt>
                <c:pt idx="467">
                  <c:v>14.7341993145</c:v>
                </c:pt>
                <c:pt idx="468">
                  <c:v>14.559860257300002</c:v>
                </c:pt>
                <c:pt idx="469">
                  <c:v>14.387706807900003</c:v>
                </c:pt>
                <c:pt idx="470">
                  <c:v>14.217705121799998</c:v>
                </c:pt>
                <c:pt idx="471">
                  <c:v>14.049822687099999</c:v>
                </c:pt>
                <c:pt idx="472">
                  <c:v>13.884080296000002</c:v>
                </c:pt>
                <c:pt idx="473">
                  <c:v>13.720434459900002</c:v>
                </c:pt>
                <c:pt idx="474">
                  <c:v>13.5588429034</c:v>
                </c:pt>
                <c:pt idx="475">
                  <c:v>13.399270553500001</c:v>
                </c:pt>
                <c:pt idx="476">
                  <c:v>13.241684793999999</c:v>
                </c:pt>
                <c:pt idx="477">
                  <c:v>13.0860574469</c:v>
                </c:pt>
                <c:pt idx="478">
                  <c:v>12.932373979299999</c:v>
                </c:pt>
                <c:pt idx="479">
                  <c:v>12.7806793954</c:v>
                </c:pt>
                <c:pt idx="480">
                  <c:v>12.6309079547</c:v>
                </c:pt>
                <c:pt idx="481">
                  <c:v>12.483024804500001</c:v>
                </c:pt>
                <c:pt idx="482">
                  <c:v>12.336989811600002</c:v>
                </c:pt>
                <c:pt idx="483">
                  <c:v>12.1927750358</c:v>
                </c:pt>
                <c:pt idx="484">
                  <c:v>12.0503525826</c:v>
                </c:pt>
                <c:pt idx="485">
                  <c:v>11.909696102000002</c:v>
                </c:pt>
                <c:pt idx="486">
                  <c:v>11.770776444799999</c:v>
                </c:pt>
                <c:pt idx="487">
                  <c:v>11.633575695199999</c:v>
                </c:pt>
                <c:pt idx="488">
                  <c:v>11.4980675528</c:v>
                </c:pt>
                <c:pt idx="489">
                  <c:v>11.3642252431</c:v>
                </c:pt>
                <c:pt idx="490">
                  <c:v>11.2320267374</c:v>
                </c:pt>
                <c:pt idx="491">
                  <c:v>11.101448912</c:v>
                </c:pt>
                <c:pt idx="492">
                  <c:v>10.972469586400003</c:v>
                </c:pt>
                <c:pt idx="493">
                  <c:v>10.845066919100002</c:v>
                </c:pt>
                <c:pt idx="494">
                  <c:v>10.7192205099</c:v>
                </c:pt>
                <c:pt idx="495">
                  <c:v>10.594908489399998</c:v>
                </c:pt>
                <c:pt idx="496">
                  <c:v>10.4721104679</c:v>
                </c:pt>
                <c:pt idx="497">
                  <c:v>10.350806157700003</c:v>
                </c:pt>
                <c:pt idx="498">
                  <c:v>10.2309952187</c:v>
                </c:pt>
                <c:pt idx="499">
                  <c:v>10.112669828600001</c:v>
                </c:pt>
                <c:pt idx="500">
                  <c:v>9.9957990746400025</c:v>
                </c:pt>
                <c:pt idx="501">
                  <c:v>9.8803565313200021</c:v>
                </c:pt>
                <c:pt idx="502">
                  <c:v>9.766322460889997</c:v>
                </c:pt>
                <c:pt idx="503">
                  <c:v>9.6536765725300029</c:v>
                </c:pt>
                <c:pt idx="504">
                  <c:v>9.5423996554300015</c:v>
                </c:pt>
                <c:pt idx="505">
                  <c:v>9.4324716422299986</c:v>
                </c:pt>
                <c:pt idx="506">
                  <c:v>9.323878141239998</c:v>
                </c:pt>
                <c:pt idx="507">
                  <c:v>9.21659306974</c:v>
                </c:pt>
                <c:pt idx="508">
                  <c:v>9.1106066299800013</c:v>
                </c:pt>
                <c:pt idx="509">
                  <c:v>9.0059012551400013</c:v>
                </c:pt>
                <c:pt idx="510">
                  <c:v>8.9024526475800023</c:v>
                </c:pt>
                <c:pt idx="511">
                  <c:v>8.8002522305600106</c:v>
                </c:pt>
                <c:pt idx="512">
                  <c:v>8.699283576680001</c:v>
                </c:pt>
                <c:pt idx="513">
                  <c:v>8.5995225949200016</c:v>
                </c:pt>
                <c:pt idx="514">
                  <c:v>8.5009627435699979</c:v>
                </c:pt>
                <c:pt idx="515">
                  <c:v>8.4035810749900008</c:v>
                </c:pt>
                <c:pt idx="516">
                  <c:v>8.3073645188000018</c:v>
                </c:pt>
                <c:pt idx="517">
                  <c:v>8.2122948099600013</c:v>
                </c:pt>
                <c:pt idx="518">
                  <c:v>8.1184107735399991</c:v>
                </c:pt>
                <c:pt idx="519">
                  <c:v>8.0257082097800012</c:v>
                </c:pt>
                <c:pt idx="520">
                  <c:v>7.9341513943000006</c:v>
                </c:pt>
                <c:pt idx="521">
                  <c:v>7.84371613262</c:v>
                </c:pt>
                <c:pt idx="522">
                  <c:v>7.7543833369399939</c:v>
                </c:pt>
                <c:pt idx="523">
                  <c:v>7.6661322567899894</c:v>
                </c:pt>
                <c:pt idx="524">
                  <c:v>7.5789488421</c:v>
                </c:pt>
                <c:pt idx="525">
                  <c:v>7.4928168565899895</c:v>
                </c:pt>
                <c:pt idx="526">
                  <c:v>7.4077217380000002</c:v>
                </c:pt>
                <c:pt idx="527">
                  <c:v>7.3236498730899955</c:v>
                </c:pt>
                <c:pt idx="528">
                  <c:v>7.24058673566</c:v>
                </c:pt>
                <c:pt idx="529">
                  <c:v>7.1585184854000001</c:v>
                </c:pt>
                <c:pt idx="530">
                  <c:v>7.0774325965399951</c:v>
                </c:pt>
                <c:pt idx="531">
                  <c:v>6.9973168111699939</c:v>
                </c:pt>
                <c:pt idx="532">
                  <c:v>6.9181543903799954</c:v>
                </c:pt>
                <c:pt idx="533">
                  <c:v>6.8399338643699954</c:v>
                </c:pt>
                <c:pt idx="534">
                  <c:v>6.7626480466999954</c:v>
                </c:pt>
                <c:pt idx="535">
                  <c:v>6.6862784114800009</c:v>
                </c:pt>
                <c:pt idx="536">
                  <c:v>6.6108154591599897</c:v>
                </c:pt>
                <c:pt idx="537">
                  <c:v>6.5362475330500009</c:v>
                </c:pt>
                <c:pt idx="538">
                  <c:v>6.4625627270399955</c:v>
                </c:pt>
                <c:pt idx="539">
                  <c:v>6.3897492885800009</c:v>
                </c:pt>
                <c:pt idx="540">
                  <c:v>6.3177968749099929</c:v>
                </c:pt>
                <c:pt idx="541">
                  <c:v>6.2466937105300016</c:v>
                </c:pt>
                <c:pt idx="542">
                  <c:v>6.1764293858700015</c:v>
                </c:pt>
                <c:pt idx="543">
                  <c:v>6.1069928933400002</c:v>
                </c:pt>
                <c:pt idx="544">
                  <c:v>6.0383735243400007</c:v>
                </c:pt>
                <c:pt idx="545">
                  <c:v>5.9705612149800009</c:v>
                </c:pt>
                <c:pt idx="546">
                  <c:v>5.9035457241600007</c:v>
                </c:pt>
                <c:pt idx="547">
                  <c:v>5.837315891879995</c:v>
                </c:pt>
                <c:pt idx="548">
                  <c:v>5.7718635781900005</c:v>
                </c:pt>
                <c:pt idx="549">
                  <c:v>5.707177737019995</c:v>
                </c:pt>
                <c:pt idx="550">
                  <c:v>5.6432496146700011</c:v>
                </c:pt>
                <c:pt idx="551">
                  <c:v>5.5800683659500008</c:v>
                </c:pt>
                <c:pt idx="552">
                  <c:v>5.517625929719995</c:v>
                </c:pt>
                <c:pt idx="553">
                  <c:v>5.4559121837700006</c:v>
                </c:pt>
                <c:pt idx="554">
                  <c:v>5.3949181623799909</c:v>
                </c:pt>
                <c:pt idx="555">
                  <c:v>5.3346353875799952</c:v>
                </c:pt>
                <c:pt idx="556">
                  <c:v>5.275054337529995</c:v>
                </c:pt>
                <c:pt idx="557">
                  <c:v>5.2161665610399952</c:v>
                </c:pt>
                <c:pt idx="558">
                  <c:v>5.1579638277399908</c:v>
                </c:pt>
                <c:pt idx="559">
                  <c:v>5.100437064199995</c:v>
                </c:pt>
                <c:pt idx="560">
                  <c:v>5.0435779334299955</c:v>
                </c:pt>
                <c:pt idx="561">
                  <c:v>4.987370279679995</c:v>
                </c:pt>
                <c:pt idx="562">
                  <c:v>4.931797554380001</c:v>
                </c:pt>
                <c:pt idx="563">
                  <c:v>4.8768577092700003</c:v>
                </c:pt>
                <c:pt idx="564">
                  <c:v>4.8225466837999953</c:v>
                </c:pt>
                <c:pt idx="565">
                  <c:v>4.7688570429699952</c:v>
                </c:pt>
                <c:pt idx="566">
                  <c:v>4.7157833385399952</c:v>
                </c:pt>
                <c:pt idx="567">
                  <c:v>4.663317687689994</c:v>
                </c:pt>
                <c:pt idx="568">
                  <c:v>4.6114533131000002</c:v>
                </c:pt>
                <c:pt idx="569">
                  <c:v>4.5601840767999864</c:v>
                </c:pt>
                <c:pt idx="570">
                  <c:v>4.5095022069099953</c:v>
                </c:pt>
                <c:pt idx="571">
                  <c:v>4.4594009618600001</c:v>
                </c:pt>
                <c:pt idx="572">
                  <c:v>4.4098730036800013</c:v>
                </c:pt>
                <c:pt idx="573">
                  <c:v>4.3609124996299951</c:v>
                </c:pt>
                <c:pt idx="574">
                  <c:v>4.3125123288699898</c:v>
                </c:pt>
                <c:pt idx="575">
                  <c:v>4.2646664438100004</c:v>
                </c:pt>
                <c:pt idx="576">
                  <c:v>4.2173670228700004</c:v>
                </c:pt>
                <c:pt idx="577">
                  <c:v>4.1706079518500001</c:v>
                </c:pt>
                <c:pt idx="578">
                  <c:v>4.1243824945599954</c:v>
                </c:pt>
                <c:pt idx="579">
                  <c:v>4.0786862770599939</c:v>
                </c:pt>
                <c:pt idx="580">
                  <c:v>4.0335106041</c:v>
                </c:pt>
                <c:pt idx="581">
                  <c:v>3.9888524449699996</c:v>
                </c:pt>
                <c:pt idx="582">
                  <c:v>3.9446943987000003</c:v>
                </c:pt>
                <c:pt idx="583">
                  <c:v>3.9010366976699999</c:v>
                </c:pt>
                <c:pt idx="584">
                  <c:v>3.8578718467900002</c:v>
                </c:pt>
                <c:pt idx="585">
                  <c:v>3.8151969041699996</c:v>
                </c:pt>
                <c:pt idx="586">
                  <c:v>3.7730053191599997</c:v>
                </c:pt>
                <c:pt idx="587">
                  <c:v>3.7312924388399997</c:v>
                </c:pt>
                <c:pt idx="588">
                  <c:v>3.6900526914299987</c:v>
                </c:pt>
                <c:pt idx="589">
                  <c:v>3.6492793220599999</c:v>
                </c:pt>
                <c:pt idx="590">
                  <c:v>3.6089688446800001</c:v>
                </c:pt>
                <c:pt idx="591">
                  <c:v>3.56911530016</c:v>
                </c:pt>
                <c:pt idx="592">
                  <c:v>3.5297135636200001</c:v>
                </c:pt>
                <c:pt idx="593">
                  <c:v>3.4907568736199996</c:v>
                </c:pt>
                <c:pt idx="594">
                  <c:v>3.4522425811699966</c:v>
                </c:pt>
                <c:pt idx="595">
                  <c:v>3.4141637190399998</c:v>
                </c:pt>
                <c:pt idx="596">
                  <c:v>3.3765156800099976</c:v>
                </c:pt>
                <c:pt idx="597">
                  <c:v>3.3392935494299998</c:v>
                </c:pt>
                <c:pt idx="598">
                  <c:v>3.3024935380299998</c:v>
                </c:pt>
                <c:pt idx="599">
                  <c:v>3.2661083928000001</c:v>
                </c:pt>
                <c:pt idx="600">
                  <c:v>3.2301348189500008</c:v>
                </c:pt>
                <c:pt idx="601">
                  <c:v>3.19456829692</c:v>
                </c:pt>
                <c:pt idx="602">
                  <c:v>3.1594031155999995</c:v>
                </c:pt>
                <c:pt idx="603">
                  <c:v>3.1246349223400003</c:v>
                </c:pt>
                <c:pt idx="604">
                  <c:v>3.0902594364799976</c:v>
                </c:pt>
                <c:pt idx="605">
                  <c:v>3.0562717233499996</c:v>
                </c:pt>
                <c:pt idx="606">
                  <c:v>3.0226680681399998</c:v>
                </c:pt>
                <c:pt idx="607">
                  <c:v>2.9894424807499966</c:v>
                </c:pt>
                <c:pt idx="608">
                  <c:v>2.9565819162699998</c:v>
                </c:pt>
                <c:pt idx="609">
                  <c:v>2.9240810644700002</c:v>
                </c:pt>
                <c:pt idx="610">
                  <c:v>2.8919377982900003</c:v>
                </c:pt>
                <c:pt idx="611">
                  <c:v>2.86015163736</c:v>
                </c:pt>
                <c:pt idx="612">
                  <c:v>2.8287186166599998</c:v>
                </c:pt>
                <c:pt idx="613">
                  <c:v>2.79763531015</c:v>
                </c:pt>
                <c:pt idx="614">
                  <c:v>2.7668987602600001</c:v>
                </c:pt>
                <c:pt idx="615">
                  <c:v>2.7365038736099998</c:v>
                </c:pt>
                <c:pt idx="616">
                  <c:v>2.7064489385499986</c:v>
                </c:pt>
                <c:pt idx="617">
                  <c:v>2.6767285895799997</c:v>
                </c:pt>
                <c:pt idx="618">
                  <c:v>2.6473401470800004</c:v>
                </c:pt>
                <c:pt idx="619">
                  <c:v>2.6182793217399998</c:v>
                </c:pt>
                <c:pt idx="620">
                  <c:v>2.5895426699799997</c:v>
                </c:pt>
                <c:pt idx="621">
                  <c:v>2.5611266939499999</c:v>
                </c:pt>
                <c:pt idx="622">
                  <c:v>2.5330273498300002</c:v>
                </c:pt>
                <c:pt idx="623">
                  <c:v>2.5052421738499966</c:v>
                </c:pt>
                <c:pt idx="624">
                  <c:v>2.4777670600800001</c:v>
                </c:pt>
                <c:pt idx="625">
                  <c:v>2.4505983747499998</c:v>
                </c:pt>
                <c:pt idx="626">
                  <c:v>2.4237328393699999</c:v>
                </c:pt>
                <c:pt idx="627">
                  <c:v>2.3971672802000001</c:v>
                </c:pt>
                <c:pt idx="628">
                  <c:v>2.3708980850999986</c:v>
                </c:pt>
                <c:pt idx="629">
                  <c:v>2.3449223232699996</c:v>
                </c:pt>
                <c:pt idx="630">
                  <c:v>2.3192355819599997</c:v>
                </c:pt>
                <c:pt idx="631">
                  <c:v>2.2938354966899999</c:v>
                </c:pt>
                <c:pt idx="632">
                  <c:v>2.2687194821800003</c:v>
                </c:pt>
                <c:pt idx="633">
                  <c:v>2.2438827850100003</c:v>
                </c:pt>
                <c:pt idx="634">
                  <c:v>2.2193235981600004</c:v>
                </c:pt>
                <c:pt idx="635">
                  <c:v>2.19503801819</c:v>
                </c:pt>
                <c:pt idx="636">
                  <c:v>2.1710226601099998</c:v>
                </c:pt>
                <c:pt idx="637">
                  <c:v>2.14727558483</c:v>
                </c:pt>
                <c:pt idx="638">
                  <c:v>2.1237929670800004</c:v>
                </c:pt>
                <c:pt idx="639">
                  <c:v>2.1005718511500007</c:v>
                </c:pt>
                <c:pt idx="640">
                  <c:v>2.0776098242099996</c:v>
                </c:pt>
                <c:pt idx="641">
                  <c:v>2.0549041129900001</c:v>
                </c:pt>
                <c:pt idx="642">
                  <c:v>2.0324505069199996</c:v>
                </c:pt>
                <c:pt idx="643">
                  <c:v>2.0102475905799997</c:v>
                </c:pt>
                <c:pt idx="644">
                  <c:v>1.9882912793099998</c:v>
                </c:pt>
                <c:pt idx="645">
                  <c:v>1.9665798971399986</c:v>
                </c:pt>
                <c:pt idx="646">
                  <c:v>1.9451096343199998</c:v>
                </c:pt>
                <c:pt idx="647">
                  <c:v>1.9238776222099998</c:v>
                </c:pt>
                <c:pt idx="648">
                  <c:v>1.9028821613500002</c:v>
                </c:pt>
                <c:pt idx="649">
                  <c:v>1.8821203439400001</c:v>
                </c:pt>
                <c:pt idx="650">
                  <c:v>1.8615890658000001</c:v>
                </c:pt>
                <c:pt idx="651">
                  <c:v>1.8412863669000001</c:v>
                </c:pt>
                <c:pt idx="652">
                  <c:v>1.8212093395</c:v>
                </c:pt>
                <c:pt idx="653">
                  <c:v>1.8013555168500002</c:v>
                </c:pt>
                <c:pt idx="654">
                  <c:v>1.78172198064</c:v>
                </c:pt>
                <c:pt idx="655">
                  <c:v>1.7623069301700003</c:v>
                </c:pt>
                <c:pt idx="656">
                  <c:v>1.7431070137500002</c:v>
                </c:pt>
                <c:pt idx="657">
                  <c:v>1.7241206313500002</c:v>
                </c:pt>
                <c:pt idx="658">
                  <c:v>1.7053452502299999</c:v>
                </c:pt>
                <c:pt idx="659">
                  <c:v>1.6867786147500001</c:v>
                </c:pt>
                <c:pt idx="660">
                  <c:v>1.6684171530500003</c:v>
                </c:pt>
                <c:pt idx="661">
                  <c:v>1.65026021385</c:v>
                </c:pt>
                <c:pt idx="662">
                  <c:v>1.63230426371</c:v>
                </c:pt>
                <c:pt idx="663">
                  <c:v>1.6145478365800003</c:v>
                </c:pt>
                <c:pt idx="664">
                  <c:v>1.5969883142000001</c:v>
                </c:pt>
                <c:pt idx="665">
                  <c:v>1.5796231858799998</c:v>
                </c:pt>
                <c:pt idx="666">
                  <c:v>1.5624510170099999</c:v>
                </c:pt>
                <c:pt idx="667">
                  <c:v>1.5454689074099999</c:v>
                </c:pt>
                <c:pt idx="668">
                  <c:v>1.5286753172599998</c:v>
                </c:pt>
                <c:pt idx="669">
                  <c:v>1.51206740788</c:v>
                </c:pt>
                <c:pt idx="670">
                  <c:v>1.4956434006099999</c:v>
                </c:pt>
                <c:pt idx="671">
                  <c:v>1.4794014900099997</c:v>
                </c:pt>
                <c:pt idx="672">
                  <c:v>1.4633395312099999</c:v>
                </c:pt>
                <c:pt idx="673">
                  <c:v>1.4474554044000001</c:v>
                </c:pt>
                <c:pt idx="674">
                  <c:v>1.4317464376399998</c:v>
                </c:pt>
                <c:pt idx="675">
                  <c:v>1.4162120246400003</c:v>
                </c:pt>
                <c:pt idx="676">
                  <c:v>1.4008492581099996</c:v>
                </c:pt>
                <c:pt idx="677">
                  <c:v>1.385656346</c:v>
                </c:pt>
                <c:pt idx="678">
                  <c:v>1.3706311362800001</c:v>
                </c:pt>
                <c:pt idx="679">
                  <c:v>1.3557727022199999</c:v>
                </c:pt>
                <c:pt idx="680">
                  <c:v>1.34107775319</c:v>
                </c:pt>
                <c:pt idx="681">
                  <c:v>1.3265455761200002</c:v>
                </c:pt>
                <c:pt idx="682">
                  <c:v>1.3121735653100002</c:v>
                </c:pt>
                <c:pt idx="683">
                  <c:v>1.29796092607</c:v>
                </c:pt>
                <c:pt idx="684">
                  <c:v>1.28390496992</c:v>
                </c:pt>
                <c:pt idx="685">
                  <c:v>1.2700039892400001</c:v>
                </c:pt>
                <c:pt idx="686">
                  <c:v>1.2562566294800002</c:v>
                </c:pt>
                <c:pt idx="687">
                  <c:v>1.2426604709</c:v>
                </c:pt>
                <c:pt idx="688">
                  <c:v>1.22921490615</c:v>
                </c:pt>
                <c:pt idx="689">
                  <c:v>1.21591733891</c:v>
                </c:pt>
                <c:pt idx="690">
                  <c:v>1.2027664002299998</c:v>
                </c:pt>
                <c:pt idx="691">
                  <c:v>1.1897604854299999</c:v>
                </c:pt>
                <c:pt idx="692">
                  <c:v>1.1768978436400002</c:v>
                </c:pt>
                <c:pt idx="693">
                  <c:v>1.1641770889600003</c:v>
                </c:pt>
                <c:pt idx="694">
                  <c:v>1.15159616844</c:v>
                </c:pt>
                <c:pt idx="695">
                  <c:v>1.13915395739</c:v>
                </c:pt>
                <c:pt idx="696">
                  <c:v>1.1268488592900001</c:v>
                </c:pt>
                <c:pt idx="697">
                  <c:v>1.1146789242600004</c:v>
                </c:pt>
                <c:pt idx="698">
                  <c:v>1.1026431410500002</c:v>
                </c:pt>
                <c:pt idx="699">
                  <c:v>1.09073991335</c:v>
                </c:pt>
                <c:pt idx="700">
                  <c:v>1.0789672911299999</c:v>
                </c:pt>
                <c:pt idx="701">
                  <c:v>1.0673243924699995</c:v>
                </c:pt>
                <c:pt idx="702">
                  <c:v>1.0558092402599986</c:v>
                </c:pt>
                <c:pt idx="703">
                  <c:v>1.0444208290800001</c:v>
                </c:pt>
                <c:pt idx="704">
                  <c:v>1.0331575025700002</c:v>
                </c:pt>
                <c:pt idx="705">
                  <c:v>1.0220180592300001</c:v>
                </c:pt>
                <c:pt idx="706">
                  <c:v>1.0110007975599986</c:v>
                </c:pt>
                <c:pt idx="707">
                  <c:v>1.00010456271</c:v>
                </c:pt>
                <c:pt idx="708">
                  <c:v>0.989328074015</c:v>
                </c:pt>
                <c:pt idx="709">
                  <c:v>0.978669571179</c:v>
                </c:pt>
                <c:pt idx="710">
                  <c:v>0.96812817249700012</c:v>
                </c:pt>
                <c:pt idx="711">
                  <c:v>0.95770255855000008</c:v>
                </c:pt>
                <c:pt idx="712">
                  <c:v>0.94739103903300015</c:v>
                </c:pt>
                <c:pt idx="713">
                  <c:v>0.93719286927900003</c:v>
                </c:pt>
                <c:pt idx="714">
                  <c:v>0.92710619123099991</c:v>
                </c:pt>
                <c:pt idx="715">
                  <c:v>0.91713028284999998</c:v>
                </c:pt>
                <c:pt idx="716">
                  <c:v>0.90726354111299989</c:v>
                </c:pt>
                <c:pt idx="717">
                  <c:v>0.89750482873400006</c:v>
                </c:pt>
                <c:pt idx="718">
                  <c:v>0.88785308674500008</c:v>
                </c:pt>
                <c:pt idx="719">
                  <c:v>0.87830681254600018</c:v>
                </c:pt>
                <c:pt idx="720">
                  <c:v>0.86886552862700006</c:v>
                </c:pt>
                <c:pt idx="721">
                  <c:v>0.85952728255400013</c:v>
                </c:pt>
                <c:pt idx="722">
                  <c:v>0.85029141026000021</c:v>
                </c:pt>
                <c:pt idx="723">
                  <c:v>0.84115620903099997</c:v>
                </c:pt>
                <c:pt idx="724">
                  <c:v>0.83212110602500011</c:v>
                </c:pt>
                <c:pt idx="725">
                  <c:v>0.82318482837500007</c:v>
                </c:pt>
                <c:pt idx="726">
                  <c:v>0.81434623257100014</c:v>
                </c:pt>
                <c:pt idx="727">
                  <c:v>0.80560407293700009</c:v>
                </c:pt>
                <c:pt idx="728">
                  <c:v>0.79695765533300011</c:v>
                </c:pt>
                <c:pt idx="729">
                  <c:v>0.78840589893199997</c:v>
                </c:pt>
                <c:pt idx="730">
                  <c:v>0.77994720728900013</c:v>
                </c:pt>
                <c:pt idx="731">
                  <c:v>0.77158091027499998</c:v>
                </c:pt>
                <c:pt idx="732">
                  <c:v>0.76330583058100021</c:v>
                </c:pt>
                <c:pt idx="733">
                  <c:v>0.75512149148000018</c:v>
                </c:pt>
                <c:pt idx="734">
                  <c:v>0.74702616467500005</c:v>
                </c:pt>
                <c:pt idx="735">
                  <c:v>0.73901918386099996</c:v>
                </c:pt>
                <c:pt idx="736">
                  <c:v>0.73109963379900023</c:v>
                </c:pt>
                <c:pt idx="737">
                  <c:v>0.7232662566250001</c:v>
                </c:pt>
                <c:pt idx="738">
                  <c:v>0.71551838732699991</c:v>
                </c:pt>
                <c:pt idx="739">
                  <c:v>0.70785498373099998</c:v>
                </c:pt>
                <c:pt idx="740">
                  <c:v>0.70027504794100004</c:v>
                </c:pt>
                <c:pt idx="741">
                  <c:v>0.69277771118600018</c:v>
                </c:pt>
                <c:pt idx="742">
                  <c:v>0.68536210648100004</c:v>
                </c:pt>
                <c:pt idx="743">
                  <c:v>0.67802702213000021</c:v>
                </c:pt>
                <c:pt idx="744">
                  <c:v>0.67077215141900015</c:v>
                </c:pt>
                <c:pt idx="745">
                  <c:v>0.66359615069000011</c:v>
                </c:pt>
                <c:pt idx="746">
                  <c:v>0.65649826999500005</c:v>
                </c:pt>
                <c:pt idx="747">
                  <c:v>0.64947733969900012</c:v>
                </c:pt>
                <c:pt idx="748">
                  <c:v>0.6425330328540001</c:v>
                </c:pt>
                <c:pt idx="749">
                  <c:v>0.6356642266510002</c:v>
                </c:pt>
                <c:pt idx="750">
                  <c:v>0.62886996767500014</c:v>
                </c:pt>
                <c:pt idx="751">
                  <c:v>0.62214957991300013</c:v>
                </c:pt>
                <c:pt idx="752">
                  <c:v>0.61550412613000005</c:v>
                </c:pt>
                <c:pt idx="753">
                  <c:v>0.60892776747100008</c:v>
                </c:pt>
                <c:pt idx="754">
                  <c:v>0.60242397425000005</c:v>
                </c:pt>
                <c:pt idx="755">
                  <c:v>0.5959908510280002</c:v>
                </c:pt>
                <c:pt idx="756">
                  <c:v>0.58962968474800015</c:v>
                </c:pt>
                <c:pt idx="757">
                  <c:v>0.58333384511999997</c:v>
                </c:pt>
                <c:pt idx="758">
                  <c:v>0.57710836348000005</c:v>
                </c:pt>
                <c:pt idx="759">
                  <c:v>0.57094993698300023</c:v>
                </c:pt>
                <c:pt idx="760">
                  <c:v>0.56485981992200007</c:v>
                </c:pt>
                <c:pt idx="761">
                  <c:v>0.55883349887699996</c:v>
                </c:pt>
                <c:pt idx="762">
                  <c:v>0.55287233150699999</c:v>
                </c:pt>
                <c:pt idx="763">
                  <c:v>0.54697638452499997</c:v>
                </c:pt>
                <c:pt idx="764">
                  <c:v>0.54114822914300009</c:v>
                </c:pt>
                <c:pt idx="765">
                  <c:v>0.535380095359</c:v>
                </c:pt>
                <c:pt idx="766">
                  <c:v>0.52967511335100015</c:v>
                </c:pt>
                <c:pt idx="767">
                  <c:v>0.52403198712499999</c:v>
                </c:pt>
                <c:pt idx="768">
                  <c:v>0.51844932679599998</c:v>
                </c:pt>
                <c:pt idx="769">
                  <c:v>0.51292415434000005</c:v>
                </c:pt>
                <c:pt idx="770">
                  <c:v>0.50746162104199988</c:v>
                </c:pt>
                <c:pt idx="771">
                  <c:v>0.50206034829299995</c:v>
                </c:pt>
                <c:pt idx="772">
                  <c:v>0.49671541930200008</c:v>
                </c:pt>
                <c:pt idx="773">
                  <c:v>0.49142552883000007</c:v>
                </c:pt>
                <c:pt idx="774">
                  <c:v>0.48619846247500004</c:v>
                </c:pt>
                <c:pt idx="775">
                  <c:v>0.48102467378300012</c:v>
                </c:pt>
                <c:pt idx="776">
                  <c:v>0.47590761534600007</c:v>
                </c:pt>
                <c:pt idx="777">
                  <c:v>0.470845316781</c:v>
                </c:pt>
                <c:pt idx="778">
                  <c:v>0.46583767029800005</c:v>
                </c:pt>
                <c:pt idx="779">
                  <c:v>0.46088527901600007</c:v>
                </c:pt>
                <c:pt idx="780">
                  <c:v>0.45597956641100001</c:v>
                </c:pt>
                <c:pt idx="781">
                  <c:v>0.45113293383000003</c:v>
                </c:pt>
                <c:pt idx="782">
                  <c:v>0.44634134942500003</c:v>
                </c:pt>
                <c:pt idx="783">
                  <c:v>0.44159956527000011</c:v>
                </c:pt>
                <c:pt idx="784">
                  <c:v>0.43690408440400008</c:v>
                </c:pt>
                <c:pt idx="785">
                  <c:v>0.43226755675599998</c:v>
                </c:pt>
                <c:pt idx="786">
                  <c:v>0.42767414906000006</c:v>
                </c:pt>
                <c:pt idx="787">
                  <c:v>0.42313518780500003</c:v>
                </c:pt>
                <c:pt idx="788">
                  <c:v>0.41864423075200002</c:v>
                </c:pt>
                <c:pt idx="789">
                  <c:v>0.41419411088900004</c:v>
                </c:pt>
                <c:pt idx="790">
                  <c:v>0.40980350374200009</c:v>
                </c:pt>
                <c:pt idx="791">
                  <c:v>0.40544962216900005</c:v>
                </c:pt>
                <c:pt idx="792">
                  <c:v>0.40115292238700007</c:v>
                </c:pt>
                <c:pt idx="793">
                  <c:v>0.39689807351900014</c:v>
                </c:pt>
                <c:pt idx="794">
                  <c:v>0.39268877927300017</c:v>
                </c:pt>
                <c:pt idx="795">
                  <c:v>0.3885234603210001</c:v>
                </c:pt>
                <c:pt idx="796">
                  <c:v>0.38440074634300009</c:v>
                </c:pt>
                <c:pt idx="797">
                  <c:v>0.38032570533300014</c:v>
                </c:pt>
                <c:pt idx="798">
                  <c:v>0.37629749245900002</c:v>
                </c:pt>
                <c:pt idx="799">
                  <c:v>0.37230988006400012</c:v>
                </c:pt>
                <c:pt idx="800">
                  <c:v>0.36836237384700016</c:v>
                </c:pt>
                <c:pt idx="801">
                  <c:v>0.36446342552900007</c:v>
                </c:pt>
                <c:pt idx="802">
                  <c:v>0.36060228987400011</c:v>
                </c:pt>
                <c:pt idx="803">
                  <c:v>0.35678420978900011</c:v>
                </c:pt>
                <c:pt idx="804">
                  <c:v>0.35300643584200009</c:v>
                </c:pt>
                <c:pt idx="805">
                  <c:v>0.34926844456500006</c:v>
                </c:pt>
                <c:pt idx="806">
                  <c:v>0.3455720290180001</c:v>
                </c:pt>
                <c:pt idx="807">
                  <c:v>0.3419112096350001</c:v>
                </c:pt>
                <c:pt idx="808">
                  <c:v>0.33829237941700008</c:v>
                </c:pt>
                <c:pt idx="809">
                  <c:v>0.33471681608600007</c:v>
                </c:pt>
                <c:pt idx="810">
                  <c:v>0.33117550751600006</c:v>
                </c:pt>
                <c:pt idx="811">
                  <c:v>0.32767280683900013</c:v>
                </c:pt>
                <c:pt idx="812">
                  <c:v>0.32420823568100005</c:v>
                </c:pt>
                <c:pt idx="813">
                  <c:v>0.32077897031900016</c:v>
                </c:pt>
                <c:pt idx="814">
                  <c:v>0.31738898976100016</c:v>
                </c:pt>
                <c:pt idx="815">
                  <c:v>0.31403027594800009</c:v>
                </c:pt>
                <c:pt idx="816">
                  <c:v>0.31071396634900011</c:v>
                </c:pt>
                <c:pt idx="817">
                  <c:v>0.30743198717600007</c:v>
                </c:pt>
                <c:pt idx="818">
                  <c:v>0.30418283974900012</c:v>
                </c:pt>
                <c:pt idx="819">
                  <c:v>0.30096721953600003</c:v>
                </c:pt>
                <c:pt idx="820">
                  <c:v>0.29779071028200005</c:v>
                </c:pt>
                <c:pt idx="821">
                  <c:v>0.29464717181300004</c:v>
                </c:pt>
                <c:pt idx="822">
                  <c:v>0.291535121826</c:v>
                </c:pt>
                <c:pt idx="823">
                  <c:v>0.28845790985800007</c:v>
                </c:pt>
                <c:pt idx="824">
                  <c:v>0.28541272031900011</c:v>
                </c:pt>
                <c:pt idx="825">
                  <c:v>0.28240144366000003</c:v>
                </c:pt>
                <c:pt idx="826">
                  <c:v>0.27942083053400008</c:v>
                </c:pt>
                <c:pt idx="827">
                  <c:v>0.27647327673900007</c:v>
                </c:pt>
                <c:pt idx="828">
                  <c:v>0.27355639035500007</c:v>
                </c:pt>
                <c:pt idx="829">
                  <c:v>0.27067182117600003</c:v>
                </c:pt>
                <c:pt idx="830">
                  <c:v>0.26781674528900012</c:v>
                </c:pt>
                <c:pt idx="831">
                  <c:v>0.26499400424400005</c:v>
                </c:pt>
                <c:pt idx="832">
                  <c:v>0.262199392714</c:v>
                </c:pt>
                <c:pt idx="833">
                  <c:v>0.25943564817199999</c:v>
                </c:pt>
                <c:pt idx="834">
                  <c:v>0.25669967410200001</c:v>
                </c:pt>
                <c:pt idx="835">
                  <c:v>0.25399638006200004</c:v>
                </c:pt>
                <c:pt idx="836">
                  <c:v>0.2513213193690001</c:v>
                </c:pt>
                <c:pt idx="837">
                  <c:v>0.24867297934999999</c:v>
                </c:pt>
                <c:pt idx="838">
                  <c:v>0.24605217956300002</c:v>
                </c:pt>
                <c:pt idx="839">
                  <c:v>0.24346245295400004</c:v>
                </c:pt>
                <c:pt idx="840">
                  <c:v>0.24089787299000001</c:v>
                </c:pt>
                <c:pt idx="841">
                  <c:v>0.23836089878800001</c:v>
                </c:pt>
                <c:pt idx="842">
                  <c:v>0.23585245117100004</c:v>
                </c:pt>
                <c:pt idx="843">
                  <c:v>0.233370338314</c:v>
                </c:pt>
                <c:pt idx="844">
                  <c:v>0.23091477865600002</c:v>
                </c:pt>
                <c:pt idx="845">
                  <c:v>0.22848510001200006</c:v>
                </c:pt>
                <c:pt idx="846">
                  <c:v>0.22608124820300002</c:v>
                </c:pt>
                <c:pt idx="847">
                  <c:v>0.22370307747900003</c:v>
                </c:pt>
                <c:pt idx="848">
                  <c:v>0.22135044975000004</c:v>
                </c:pt>
                <c:pt idx="849">
                  <c:v>0.21902292217600003</c:v>
                </c:pt>
                <c:pt idx="850">
                  <c:v>0.21672014782600005</c:v>
                </c:pt>
                <c:pt idx="851">
                  <c:v>0.21444188565000005</c:v>
                </c:pt>
                <c:pt idx="852">
                  <c:v>0.21218799441300001</c:v>
                </c:pt>
                <c:pt idx="853">
                  <c:v>0.20995814957400005</c:v>
                </c:pt>
                <c:pt idx="854">
                  <c:v>0.20775193553500004</c:v>
                </c:pt>
                <c:pt idx="855">
                  <c:v>0.20556926093800001</c:v>
                </c:pt>
                <c:pt idx="856">
                  <c:v>0.20340955767200003</c:v>
                </c:pt>
                <c:pt idx="857">
                  <c:v>0.20127330024000001</c:v>
                </c:pt>
                <c:pt idx="858">
                  <c:v>0.19915960882600003</c:v>
                </c:pt>
                <c:pt idx="859">
                  <c:v>0.19706744853800007</c:v>
                </c:pt>
                <c:pt idx="860">
                  <c:v>0.19499934915800007</c:v>
                </c:pt>
                <c:pt idx="861">
                  <c:v>0.19295324135700007</c:v>
                </c:pt>
                <c:pt idx="862">
                  <c:v>0.19092734278000006</c:v>
                </c:pt>
                <c:pt idx="863">
                  <c:v>0.18892362980700003</c:v>
                </c:pt>
                <c:pt idx="864">
                  <c:v>0.18694140593000005</c:v>
                </c:pt>
                <c:pt idx="865">
                  <c:v>0.18497985814100004</c:v>
                </c:pt>
                <c:pt idx="866">
                  <c:v>0.18303939734400004</c:v>
                </c:pt>
                <c:pt idx="867">
                  <c:v>0.18111989551200006</c:v>
                </c:pt>
                <c:pt idx="868">
                  <c:v>0.17922044344800003</c:v>
                </c:pt>
                <c:pt idx="869">
                  <c:v>0.17734136954200005</c:v>
                </c:pt>
                <c:pt idx="870">
                  <c:v>0.17548199852400004</c:v>
                </c:pt>
                <c:pt idx="871">
                  <c:v>0.17364234034500003</c:v>
                </c:pt>
                <c:pt idx="872">
                  <c:v>0.17182234912700003</c:v>
                </c:pt>
                <c:pt idx="873">
                  <c:v>0.17002205188000002</c:v>
                </c:pt>
                <c:pt idx="874">
                  <c:v>0.16824023529100007</c:v>
                </c:pt>
                <c:pt idx="875">
                  <c:v>0.16647795542600005</c:v>
                </c:pt>
                <c:pt idx="876">
                  <c:v>0.16473409816300005</c:v>
                </c:pt>
                <c:pt idx="877">
                  <c:v>0.16300851952500003</c:v>
                </c:pt>
                <c:pt idx="878">
                  <c:v>0.16130151375500001</c:v>
                </c:pt>
                <c:pt idx="879">
                  <c:v>0.15961249951300005</c:v>
                </c:pt>
                <c:pt idx="880">
                  <c:v>0.15794167511100005</c:v>
                </c:pt>
                <c:pt idx="881">
                  <c:v>0.15628840254900006</c:v>
                </c:pt>
                <c:pt idx="882">
                  <c:v>0.15465238328300002</c:v>
                </c:pt>
                <c:pt idx="883">
                  <c:v>0.15303413367500004</c:v>
                </c:pt>
                <c:pt idx="884">
                  <c:v>0.15143279613900004</c:v>
                </c:pt>
                <c:pt idx="885">
                  <c:v>0.14984757793299999</c:v>
                </c:pt>
                <c:pt idx="886">
                  <c:v>0.14828095586000004</c:v>
                </c:pt>
                <c:pt idx="887">
                  <c:v>0.14672978650500004</c:v>
                </c:pt>
                <c:pt idx="888">
                  <c:v>0.14519542819100004</c:v>
                </c:pt>
                <c:pt idx="889">
                  <c:v>0.143677109538</c:v>
                </c:pt>
                <c:pt idx="890">
                  <c:v>0.14217511612299999</c:v>
                </c:pt>
                <c:pt idx="891">
                  <c:v>0.14068872225199999</c:v>
                </c:pt>
                <c:pt idx="892">
                  <c:v>0.13921822213100005</c:v>
                </c:pt>
                <c:pt idx="893">
                  <c:v>0.13776328609600005</c:v>
                </c:pt>
                <c:pt idx="894">
                  <c:v>0.136323642232</c:v>
                </c:pt>
                <c:pt idx="895">
                  <c:v>0.13489939343900004</c:v>
                </c:pt>
                <c:pt idx="896">
                  <c:v>0.13349008237200005</c:v>
                </c:pt>
                <c:pt idx="897">
                  <c:v>0.13209563878500002</c:v>
                </c:pt>
                <c:pt idx="898">
                  <c:v>0.13071603267700005</c:v>
                </c:pt>
                <c:pt idx="899">
                  <c:v>0.12935108526700001</c:v>
                </c:pt>
                <c:pt idx="900">
                  <c:v>0.12800034471100002</c:v>
                </c:pt>
                <c:pt idx="901">
                  <c:v>0.12666399825799998</c:v>
                </c:pt>
                <c:pt idx="902">
                  <c:v>0.12534196171</c:v>
                </c:pt>
                <c:pt idx="903">
                  <c:v>0.12403367791900002</c:v>
                </c:pt>
                <c:pt idx="904">
                  <c:v>0.12273922363800002</c:v>
                </c:pt>
                <c:pt idx="905">
                  <c:v>0.121458462756</c:v>
                </c:pt>
                <c:pt idx="906">
                  <c:v>0.12019140034700002</c:v>
                </c:pt>
                <c:pt idx="907">
                  <c:v>0.11893750531500001</c:v>
                </c:pt>
                <c:pt idx="908">
                  <c:v>0.11769682515800003</c:v>
                </c:pt>
                <c:pt idx="909">
                  <c:v>0.11646943042400001</c:v>
                </c:pt>
                <c:pt idx="910">
                  <c:v>0.11525486898100003</c:v>
                </c:pt>
                <c:pt idx="911">
                  <c:v>0.11405335171600002</c:v>
                </c:pt>
                <c:pt idx="912">
                  <c:v>0.11286416799000001</c:v>
                </c:pt>
                <c:pt idx="913">
                  <c:v>0.11168762912300001</c:v>
                </c:pt>
                <c:pt idx="914">
                  <c:v>0.11052377131900003</c:v>
                </c:pt>
                <c:pt idx="915">
                  <c:v>0.109371998404</c:v>
                </c:pt>
                <c:pt idx="916">
                  <c:v>0.10823224827700004</c:v>
                </c:pt>
                <c:pt idx="917">
                  <c:v>0.10710466664300002</c:v>
                </c:pt>
                <c:pt idx="918">
                  <c:v>0.10598895213199999</c:v>
                </c:pt>
                <c:pt idx="919">
                  <c:v>0.10488499264399999</c:v>
                </c:pt>
                <c:pt idx="920">
                  <c:v>0.10379255532200002</c:v>
                </c:pt>
                <c:pt idx="921">
                  <c:v>0.10271175478700002</c:v>
                </c:pt>
                <c:pt idx="922">
                  <c:v>0.101642411004</c:v>
                </c:pt>
                <c:pt idx="923">
                  <c:v>0.10058422324900002</c:v>
                </c:pt>
                <c:pt idx="924">
                  <c:v>9.953718848170004E-2</c:v>
                </c:pt>
                <c:pt idx="925">
                  <c:v>9.8501296052500034E-2</c:v>
                </c:pt>
                <c:pt idx="926">
                  <c:v>9.7476209195100028E-2</c:v>
                </c:pt>
                <c:pt idx="927">
                  <c:v>9.6461837947400028E-2</c:v>
                </c:pt>
                <c:pt idx="928">
                  <c:v>9.5457921804500009E-2</c:v>
                </c:pt>
                <c:pt idx="929">
                  <c:v>9.4465193776600051E-2</c:v>
                </c:pt>
                <c:pt idx="930">
                  <c:v>9.3482686642400017E-2</c:v>
                </c:pt>
                <c:pt idx="931">
                  <c:v>9.2510388723900022E-2</c:v>
                </c:pt>
                <c:pt idx="932">
                  <c:v>9.1548419017200011E-2</c:v>
                </c:pt>
                <c:pt idx="933">
                  <c:v>9.0596430993100038E-2</c:v>
                </c:pt>
                <c:pt idx="934">
                  <c:v>8.9654542554200037E-2</c:v>
                </c:pt>
                <c:pt idx="935">
                  <c:v>8.872274624490005E-2</c:v>
                </c:pt>
                <c:pt idx="936">
                  <c:v>8.7800342422600028E-2</c:v>
                </c:pt>
                <c:pt idx="937">
                  <c:v>8.6887980737400006E-2</c:v>
                </c:pt>
                <c:pt idx="938">
                  <c:v>8.5985072413900035E-2</c:v>
                </c:pt>
                <c:pt idx="939">
                  <c:v>8.509160191480003E-2</c:v>
                </c:pt>
                <c:pt idx="940">
                  <c:v>8.4207715301900021E-2</c:v>
                </c:pt>
                <c:pt idx="941">
                  <c:v>8.3332829071800021E-2</c:v>
                </c:pt>
                <c:pt idx="942">
                  <c:v>8.2467379972400015E-2</c:v>
                </c:pt>
                <c:pt idx="943">
                  <c:v>8.1610895619799992E-2</c:v>
                </c:pt>
                <c:pt idx="944">
                  <c:v>8.0763516523900028E-2</c:v>
                </c:pt>
                <c:pt idx="945">
                  <c:v>7.9924955928600036E-2</c:v>
                </c:pt>
                <c:pt idx="946">
                  <c:v>7.9095235182900028E-2</c:v>
                </c:pt>
                <c:pt idx="947">
                  <c:v>7.8274216409200029E-2</c:v>
                </c:pt>
                <c:pt idx="948">
                  <c:v>7.7461861738800014E-2</c:v>
                </c:pt>
                <c:pt idx="949">
                  <c:v>7.6657948696399997E-2</c:v>
                </c:pt>
                <c:pt idx="950">
                  <c:v>7.5862502236100027E-2</c:v>
                </c:pt>
                <c:pt idx="951">
                  <c:v>7.5075409202500012E-2</c:v>
                </c:pt>
                <c:pt idx="952">
                  <c:v>7.4296630874400027E-2</c:v>
                </c:pt>
                <c:pt idx="953">
                  <c:v>7.3525972267700024E-2</c:v>
                </c:pt>
                <c:pt idx="954">
                  <c:v>7.2763408477400024E-2</c:v>
                </c:pt>
                <c:pt idx="955">
                  <c:v>7.2008747715400015E-2</c:v>
                </c:pt>
                <c:pt idx="956">
                  <c:v>7.1262069379500012E-2</c:v>
                </c:pt>
                <c:pt idx="957">
                  <c:v>7.0523245837600029E-2</c:v>
                </c:pt>
                <c:pt idx="958">
                  <c:v>6.9792119574800027E-2</c:v>
                </c:pt>
                <c:pt idx="959">
                  <c:v>6.9068687453100033E-2</c:v>
                </c:pt>
                <c:pt idx="960">
                  <c:v>6.8352918121500003E-2</c:v>
                </c:pt>
                <c:pt idx="961">
                  <c:v>6.7644517707600021E-2</c:v>
                </c:pt>
                <c:pt idx="962">
                  <c:v>6.6943632860700014E-2</c:v>
                </c:pt>
                <c:pt idx="963">
                  <c:v>6.6250003247100023E-2</c:v>
                </c:pt>
                <c:pt idx="964">
                  <c:v>6.5563618332400014E-2</c:v>
                </c:pt>
                <c:pt idx="965">
                  <c:v>6.4884603014000009E-2</c:v>
                </c:pt>
                <c:pt idx="966">
                  <c:v>6.4212468667800005E-2</c:v>
                </c:pt>
                <c:pt idx="967">
                  <c:v>6.3547459246600019E-2</c:v>
                </c:pt>
                <c:pt idx="968">
                  <c:v>6.2889495528299991E-2</c:v>
                </c:pt>
                <c:pt idx="969">
                  <c:v>6.2238347545200023E-2</c:v>
                </c:pt>
                <c:pt idx="970">
                  <c:v>6.159402643580001E-2</c:v>
                </c:pt>
                <c:pt idx="971">
                  <c:v>6.0956485289000009E-2</c:v>
                </c:pt>
                <c:pt idx="972">
                  <c:v>6.0325576999200006E-2</c:v>
                </c:pt>
                <c:pt idx="973">
                  <c:v>5.9701266369000007E-2</c:v>
                </c:pt>
                <c:pt idx="974">
                  <c:v>5.9083461176300013E-2</c:v>
                </c:pt>
                <c:pt idx="975">
                  <c:v>5.8472044017000006E-2</c:v>
                </c:pt>
                <c:pt idx="976">
                  <c:v>5.7867218158400013E-2</c:v>
                </c:pt>
                <c:pt idx="977">
                  <c:v>5.7268624336400009E-2</c:v>
                </c:pt>
                <c:pt idx="978">
                  <c:v>5.667627738860001E-2</c:v>
                </c:pt>
                <c:pt idx="979">
                  <c:v>5.6090158197100018E-2</c:v>
                </c:pt>
                <c:pt idx="980">
                  <c:v>5.5510105924700015E-2</c:v>
                </c:pt>
                <c:pt idx="981">
                  <c:v>5.4936163176400016E-2</c:v>
                </c:pt>
                <c:pt idx="982">
                  <c:v>5.4368221021000016E-2</c:v>
                </c:pt>
                <c:pt idx="983">
                  <c:v>5.3806196088000018E-2</c:v>
                </c:pt>
                <c:pt idx="984">
                  <c:v>5.3250016379300012E-2</c:v>
                </c:pt>
                <c:pt idx="985">
                  <c:v>5.2699683490900019E-2</c:v>
                </c:pt>
                <c:pt idx="986">
                  <c:v>5.2155068978100023E-2</c:v>
                </c:pt>
                <c:pt idx="987">
                  <c:v>5.1616198429600024E-2</c:v>
                </c:pt>
                <c:pt idx="988">
                  <c:v>5.1082879592100013E-2</c:v>
                </c:pt>
                <c:pt idx="989">
                  <c:v>5.0555163315900015E-2</c:v>
                </c:pt>
                <c:pt idx="990">
                  <c:v>5.0032964243900024E-2</c:v>
                </c:pt>
                <c:pt idx="991">
                  <c:v>4.9516212707000011E-2</c:v>
                </c:pt>
                <c:pt idx="992">
                  <c:v>4.9004843231600009E-2</c:v>
                </c:pt>
                <c:pt idx="993">
                  <c:v>4.8498841565600005E-2</c:v>
                </c:pt>
                <c:pt idx="994">
                  <c:v>4.7998068114500018E-2</c:v>
                </c:pt>
                <c:pt idx="995">
                  <c:v>4.7502537707400011E-2</c:v>
                </c:pt>
                <c:pt idx="996">
                  <c:v>4.7012195359300013E-2</c:v>
                </c:pt>
                <c:pt idx="997">
                  <c:v>4.652685795870002E-2</c:v>
                </c:pt>
                <c:pt idx="998">
                  <c:v>4.6046723963300014E-2</c:v>
                </c:pt>
                <c:pt idx="999">
                  <c:v>4.5571558197900021E-2</c:v>
                </c:pt>
                <c:pt idx="1000">
                  <c:v>4.5101349198800024E-2</c:v>
                </c:pt>
              </c:numCache>
            </c:numRef>
          </c:yVal>
          <c:smooth val="1"/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M2_I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Sheet1!$A$2:$A$1002</c:f>
              <c:numCache>
                <c:formatCode>General</c:formatCode>
                <c:ptCount val="1001"/>
                <c:pt idx="0">
                  <c:v>0</c:v>
                </c:pt>
                <c:pt idx="1">
                  <c:v>2.0000000000000004E-2</c:v>
                </c:pt>
                <c:pt idx="2">
                  <c:v>4.0000000000000008E-2</c:v>
                </c:pt>
                <c:pt idx="3">
                  <c:v>6.0000000000000012E-2</c:v>
                </c:pt>
                <c:pt idx="4">
                  <c:v>8.0000000000000016E-2</c:v>
                </c:pt>
                <c:pt idx="5">
                  <c:v>0.1</c:v>
                </c:pt>
                <c:pt idx="6">
                  <c:v>0.12000000000000001</c:v>
                </c:pt>
                <c:pt idx="7">
                  <c:v>0.14000000000000001</c:v>
                </c:pt>
                <c:pt idx="8">
                  <c:v>0.16000000000000003</c:v>
                </c:pt>
                <c:pt idx="9">
                  <c:v>0.18000000000000002</c:v>
                </c:pt>
                <c:pt idx="10">
                  <c:v>0.2</c:v>
                </c:pt>
                <c:pt idx="11">
                  <c:v>0.22000000000000003</c:v>
                </c:pt>
                <c:pt idx="12">
                  <c:v>0.24000000000000002</c:v>
                </c:pt>
                <c:pt idx="13">
                  <c:v>0.26</c:v>
                </c:pt>
                <c:pt idx="14">
                  <c:v>0.28000000000000003</c:v>
                </c:pt>
                <c:pt idx="15">
                  <c:v>0.30000000000000004</c:v>
                </c:pt>
                <c:pt idx="16">
                  <c:v>0.32000000000000006</c:v>
                </c:pt>
                <c:pt idx="17">
                  <c:v>0.34000000000000008</c:v>
                </c:pt>
                <c:pt idx="18">
                  <c:v>0.36000000000000004</c:v>
                </c:pt>
                <c:pt idx="19">
                  <c:v>0.38000000000000006</c:v>
                </c:pt>
                <c:pt idx="20">
                  <c:v>0.4</c:v>
                </c:pt>
                <c:pt idx="21">
                  <c:v>0.42000000000000004</c:v>
                </c:pt>
                <c:pt idx="22">
                  <c:v>0.44000000000000006</c:v>
                </c:pt>
                <c:pt idx="23">
                  <c:v>0.46</c:v>
                </c:pt>
                <c:pt idx="24">
                  <c:v>0.48000000000000004</c:v>
                </c:pt>
                <c:pt idx="25">
                  <c:v>0.5</c:v>
                </c:pt>
                <c:pt idx="26">
                  <c:v>0.52</c:v>
                </c:pt>
                <c:pt idx="27">
                  <c:v>0.54</c:v>
                </c:pt>
                <c:pt idx="28">
                  <c:v>0.56000000000000005</c:v>
                </c:pt>
                <c:pt idx="29">
                  <c:v>0.58000000000000007</c:v>
                </c:pt>
                <c:pt idx="30">
                  <c:v>0.60000000000000009</c:v>
                </c:pt>
                <c:pt idx="31">
                  <c:v>0.62000000000000011</c:v>
                </c:pt>
                <c:pt idx="32">
                  <c:v>0.64000000000000012</c:v>
                </c:pt>
                <c:pt idx="33">
                  <c:v>0.66000000000000014</c:v>
                </c:pt>
                <c:pt idx="34">
                  <c:v>0.68000000000000016</c:v>
                </c:pt>
                <c:pt idx="35">
                  <c:v>0.70000000000000007</c:v>
                </c:pt>
                <c:pt idx="36">
                  <c:v>0.72000000000000008</c:v>
                </c:pt>
                <c:pt idx="37">
                  <c:v>0.7400000000000001</c:v>
                </c:pt>
                <c:pt idx="38">
                  <c:v>0.76000000000000012</c:v>
                </c:pt>
                <c:pt idx="39">
                  <c:v>0.78</c:v>
                </c:pt>
                <c:pt idx="40">
                  <c:v>0.8</c:v>
                </c:pt>
                <c:pt idx="41">
                  <c:v>0.82000000000000006</c:v>
                </c:pt>
                <c:pt idx="42">
                  <c:v>0.84000000000000008</c:v>
                </c:pt>
                <c:pt idx="43">
                  <c:v>0.8600000000000001</c:v>
                </c:pt>
                <c:pt idx="44">
                  <c:v>0.88000000000000012</c:v>
                </c:pt>
                <c:pt idx="45">
                  <c:v>0.9</c:v>
                </c:pt>
                <c:pt idx="46">
                  <c:v>0.92</c:v>
                </c:pt>
                <c:pt idx="47">
                  <c:v>0.94000000000000006</c:v>
                </c:pt>
                <c:pt idx="48">
                  <c:v>0.96000000000000008</c:v>
                </c:pt>
                <c:pt idx="49">
                  <c:v>0.98</c:v>
                </c:pt>
                <c:pt idx="50">
                  <c:v>1</c:v>
                </c:pt>
                <c:pt idx="51">
                  <c:v>1.02</c:v>
                </c:pt>
                <c:pt idx="52">
                  <c:v>1.04</c:v>
                </c:pt>
                <c:pt idx="53">
                  <c:v>1.06</c:v>
                </c:pt>
                <c:pt idx="54">
                  <c:v>1.08</c:v>
                </c:pt>
                <c:pt idx="55">
                  <c:v>1.1000000000000001</c:v>
                </c:pt>
                <c:pt idx="56">
                  <c:v>1.1200000000000001</c:v>
                </c:pt>
                <c:pt idx="57">
                  <c:v>1.1400000000000001</c:v>
                </c:pt>
                <c:pt idx="58">
                  <c:v>1.1600000000000001</c:v>
                </c:pt>
                <c:pt idx="59">
                  <c:v>1.1800000000000002</c:v>
                </c:pt>
                <c:pt idx="60">
                  <c:v>1.2</c:v>
                </c:pt>
                <c:pt idx="61">
                  <c:v>1.22</c:v>
                </c:pt>
                <c:pt idx="62">
                  <c:v>1.24</c:v>
                </c:pt>
                <c:pt idx="63">
                  <c:v>1.26</c:v>
                </c:pt>
                <c:pt idx="64">
                  <c:v>1.28</c:v>
                </c:pt>
                <c:pt idx="65">
                  <c:v>1.3</c:v>
                </c:pt>
                <c:pt idx="66">
                  <c:v>1.32</c:v>
                </c:pt>
                <c:pt idx="67">
                  <c:v>1.34</c:v>
                </c:pt>
                <c:pt idx="68">
                  <c:v>1.36</c:v>
                </c:pt>
                <c:pt idx="69">
                  <c:v>1.3800000000000001</c:v>
                </c:pt>
                <c:pt idx="70">
                  <c:v>1.4</c:v>
                </c:pt>
                <c:pt idx="71">
                  <c:v>1.42</c:v>
                </c:pt>
                <c:pt idx="72">
                  <c:v>1.44</c:v>
                </c:pt>
                <c:pt idx="73">
                  <c:v>1.46</c:v>
                </c:pt>
                <c:pt idx="74">
                  <c:v>1.48</c:v>
                </c:pt>
                <c:pt idx="75">
                  <c:v>1.5</c:v>
                </c:pt>
                <c:pt idx="76">
                  <c:v>1.52</c:v>
                </c:pt>
                <c:pt idx="77">
                  <c:v>1.54</c:v>
                </c:pt>
                <c:pt idx="78">
                  <c:v>1.56</c:v>
                </c:pt>
                <c:pt idx="79">
                  <c:v>1.58</c:v>
                </c:pt>
                <c:pt idx="80">
                  <c:v>1.6</c:v>
                </c:pt>
                <c:pt idx="81">
                  <c:v>1.62</c:v>
                </c:pt>
                <c:pt idx="82">
                  <c:v>1.6400000000000001</c:v>
                </c:pt>
                <c:pt idx="83">
                  <c:v>1.6600000000000001</c:v>
                </c:pt>
                <c:pt idx="84">
                  <c:v>1.6800000000000002</c:v>
                </c:pt>
                <c:pt idx="85">
                  <c:v>1.7000000000000002</c:v>
                </c:pt>
                <c:pt idx="86">
                  <c:v>1.7200000000000002</c:v>
                </c:pt>
                <c:pt idx="87">
                  <c:v>1.7400000000000002</c:v>
                </c:pt>
                <c:pt idx="88">
                  <c:v>1.7600000000000002</c:v>
                </c:pt>
                <c:pt idx="89">
                  <c:v>1.7800000000000002</c:v>
                </c:pt>
                <c:pt idx="90">
                  <c:v>1.8</c:v>
                </c:pt>
                <c:pt idx="91">
                  <c:v>1.82</c:v>
                </c:pt>
                <c:pt idx="92">
                  <c:v>1.84</c:v>
                </c:pt>
                <c:pt idx="93">
                  <c:v>1.86</c:v>
                </c:pt>
                <c:pt idx="94">
                  <c:v>1.8800000000000001</c:v>
                </c:pt>
                <c:pt idx="95">
                  <c:v>1.9</c:v>
                </c:pt>
                <c:pt idx="96">
                  <c:v>1.92</c:v>
                </c:pt>
                <c:pt idx="97">
                  <c:v>1.94</c:v>
                </c:pt>
                <c:pt idx="98">
                  <c:v>1.96</c:v>
                </c:pt>
                <c:pt idx="99">
                  <c:v>1.98</c:v>
                </c:pt>
                <c:pt idx="100">
                  <c:v>2</c:v>
                </c:pt>
                <c:pt idx="101">
                  <c:v>2.02</c:v>
                </c:pt>
                <c:pt idx="102">
                  <c:v>2.04</c:v>
                </c:pt>
                <c:pt idx="103">
                  <c:v>2.06</c:v>
                </c:pt>
                <c:pt idx="104">
                  <c:v>2.08</c:v>
                </c:pt>
                <c:pt idx="105">
                  <c:v>2.1</c:v>
                </c:pt>
                <c:pt idx="106">
                  <c:v>2.12</c:v>
                </c:pt>
                <c:pt idx="107">
                  <c:v>2.14</c:v>
                </c:pt>
                <c:pt idx="108">
                  <c:v>2.16</c:v>
                </c:pt>
                <c:pt idx="109">
                  <c:v>2.1800000000000002</c:v>
                </c:pt>
                <c:pt idx="110">
                  <c:v>2.2000000000000002</c:v>
                </c:pt>
                <c:pt idx="111">
                  <c:v>2.2200000000000002</c:v>
                </c:pt>
                <c:pt idx="112">
                  <c:v>2.2400000000000002</c:v>
                </c:pt>
                <c:pt idx="113">
                  <c:v>2.2600000000000002</c:v>
                </c:pt>
                <c:pt idx="114">
                  <c:v>2.2800000000000002</c:v>
                </c:pt>
                <c:pt idx="115">
                  <c:v>2.2999999999999998</c:v>
                </c:pt>
                <c:pt idx="116">
                  <c:v>2.3199999999999976</c:v>
                </c:pt>
                <c:pt idx="117">
                  <c:v>2.34</c:v>
                </c:pt>
                <c:pt idx="118">
                  <c:v>2.36</c:v>
                </c:pt>
                <c:pt idx="119">
                  <c:v>2.38</c:v>
                </c:pt>
                <c:pt idx="120">
                  <c:v>2.4</c:v>
                </c:pt>
                <c:pt idx="121">
                  <c:v>2.42</c:v>
                </c:pt>
                <c:pt idx="122">
                  <c:v>2.44</c:v>
                </c:pt>
                <c:pt idx="123">
                  <c:v>2.46</c:v>
                </c:pt>
                <c:pt idx="124">
                  <c:v>2.48</c:v>
                </c:pt>
                <c:pt idx="125">
                  <c:v>2.5</c:v>
                </c:pt>
                <c:pt idx="126">
                  <c:v>2.52</c:v>
                </c:pt>
                <c:pt idx="127">
                  <c:v>2.54</c:v>
                </c:pt>
                <c:pt idx="128">
                  <c:v>2.56</c:v>
                </c:pt>
                <c:pt idx="129">
                  <c:v>2.58</c:v>
                </c:pt>
                <c:pt idx="130">
                  <c:v>2.6</c:v>
                </c:pt>
                <c:pt idx="131">
                  <c:v>2.62</c:v>
                </c:pt>
                <c:pt idx="132">
                  <c:v>2.64</c:v>
                </c:pt>
                <c:pt idx="133">
                  <c:v>2.66</c:v>
                </c:pt>
                <c:pt idx="134">
                  <c:v>2.68</c:v>
                </c:pt>
                <c:pt idx="135">
                  <c:v>2.7</c:v>
                </c:pt>
                <c:pt idx="136">
                  <c:v>2.72</c:v>
                </c:pt>
                <c:pt idx="137">
                  <c:v>2.74</c:v>
                </c:pt>
                <c:pt idx="138">
                  <c:v>2.7600000000000002</c:v>
                </c:pt>
                <c:pt idx="139">
                  <c:v>2.7800000000000002</c:v>
                </c:pt>
                <c:pt idx="140">
                  <c:v>2.8</c:v>
                </c:pt>
                <c:pt idx="141">
                  <c:v>2.82</c:v>
                </c:pt>
                <c:pt idx="142">
                  <c:v>2.84</c:v>
                </c:pt>
                <c:pt idx="143">
                  <c:v>2.86</c:v>
                </c:pt>
                <c:pt idx="144">
                  <c:v>2.88</c:v>
                </c:pt>
                <c:pt idx="145">
                  <c:v>2.9</c:v>
                </c:pt>
                <c:pt idx="146">
                  <c:v>2.92</c:v>
                </c:pt>
                <c:pt idx="147">
                  <c:v>2.94</c:v>
                </c:pt>
                <c:pt idx="148">
                  <c:v>2.96</c:v>
                </c:pt>
                <c:pt idx="149">
                  <c:v>2.98</c:v>
                </c:pt>
                <c:pt idx="150">
                  <c:v>3</c:v>
                </c:pt>
                <c:pt idx="151">
                  <c:v>3.02</c:v>
                </c:pt>
                <c:pt idx="152">
                  <c:v>3.04</c:v>
                </c:pt>
                <c:pt idx="153">
                  <c:v>3.06</c:v>
                </c:pt>
                <c:pt idx="154">
                  <c:v>3.08</c:v>
                </c:pt>
                <c:pt idx="155">
                  <c:v>3.1</c:v>
                </c:pt>
                <c:pt idx="156">
                  <c:v>3.12</c:v>
                </c:pt>
                <c:pt idx="157">
                  <c:v>3.14</c:v>
                </c:pt>
                <c:pt idx="158">
                  <c:v>3.16</c:v>
                </c:pt>
                <c:pt idx="159">
                  <c:v>3.18</c:v>
                </c:pt>
                <c:pt idx="160">
                  <c:v>3.2</c:v>
                </c:pt>
                <c:pt idx="161">
                  <c:v>3.22</c:v>
                </c:pt>
                <c:pt idx="162">
                  <c:v>3.24</c:v>
                </c:pt>
                <c:pt idx="163">
                  <c:v>3.2600000000000002</c:v>
                </c:pt>
                <c:pt idx="164">
                  <c:v>3.2800000000000002</c:v>
                </c:pt>
                <c:pt idx="165">
                  <c:v>3.3</c:v>
                </c:pt>
                <c:pt idx="166">
                  <c:v>3.32</c:v>
                </c:pt>
                <c:pt idx="167">
                  <c:v>3.34</c:v>
                </c:pt>
                <c:pt idx="168">
                  <c:v>3.36</c:v>
                </c:pt>
                <c:pt idx="169">
                  <c:v>3.38</c:v>
                </c:pt>
                <c:pt idx="170">
                  <c:v>3.4</c:v>
                </c:pt>
                <c:pt idx="171">
                  <c:v>3.42</c:v>
                </c:pt>
                <c:pt idx="172">
                  <c:v>3.44</c:v>
                </c:pt>
                <c:pt idx="173">
                  <c:v>3.46</c:v>
                </c:pt>
                <c:pt idx="174">
                  <c:v>3.48</c:v>
                </c:pt>
                <c:pt idx="175">
                  <c:v>3.5</c:v>
                </c:pt>
                <c:pt idx="176">
                  <c:v>3.52</c:v>
                </c:pt>
                <c:pt idx="177">
                  <c:v>3.54</c:v>
                </c:pt>
                <c:pt idx="178">
                  <c:v>3.56</c:v>
                </c:pt>
                <c:pt idx="179">
                  <c:v>3.58</c:v>
                </c:pt>
                <c:pt idx="180">
                  <c:v>3.6</c:v>
                </c:pt>
                <c:pt idx="181">
                  <c:v>3.62</c:v>
                </c:pt>
                <c:pt idx="182">
                  <c:v>3.64</c:v>
                </c:pt>
                <c:pt idx="183">
                  <c:v>3.66</c:v>
                </c:pt>
                <c:pt idx="184">
                  <c:v>3.68</c:v>
                </c:pt>
                <c:pt idx="185">
                  <c:v>3.7</c:v>
                </c:pt>
                <c:pt idx="186">
                  <c:v>3.72</c:v>
                </c:pt>
                <c:pt idx="187">
                  <c:v>3.74</c:v>
                </c:pt>
                <c:pt idx="188">
                  <c:v>3.7600000000000002</c:v>
                </c:pt>
                <c:pt idx="189">
                  <c:v>3.7800000000000002</c:v>
                </c:pt>
                <c:pt idx="190">
                  <c:v>3.8</c:v>
                </c:pt>
                <c:pt idx="191">
                  <c:v>3.82</c:v>
                </c:pt>
                <c:pt idx="192">
                  <c:v>3.84</c:v>
                </c:pt>
                <c:pt idx="193">
                  <c:v>3.86</c:v>
                </c:pt>
                <c:pt idx="194">
                  <c:v>3.88</c:v>
                </c:pt>
                <c:pt idx="195">
                  <c:v>3.9</c:v>
                </c:pt>
                <c:pt idx="196">
                  <c:v>3.92</c:v>
                </c:pt>
                <c:pt idx="197">
                  <c:v>3.94</c:v>
                </c:pt>
                <c:pt idx="198">
                  <c:v>3.96</c:v>
                </c:pt>
                <c:pt idx="199">
                  <c:v>3.98</c:v>
                </c:pt>
                <c:pt idx="200">
                  <c:v>4</c:v>
                </c:pt>
                <c:pt idx="201">
                  <c:v>4.0199999999999996</c:v>
                </c:pt>
                <c:pt idx="202">
                  <c:v>4.04</c:v>
                </c:pt>
                <c:pt idx="203">
                  <c:v>4.0599999999999996</c:v>
                </c:pt>
                <c:pt idx="204">
                  <c:v>4.08</c:v>
                </c:pt>
                <c:pt idx="205">
                  <c:v>4.0999999999999996</c:v>
                </c:pt>
                <c:pt idx="206">
                  <c:v>4.1199999999999966</c:v>
                </c:pt>
                <c:pt idx="207">
                  <c:v>4.1399999999999997</c:v>
                </c:pt>
                <c:pt idx="208">
                  <c:v>4.1599999999999966</c:v>
                </c:pt>
                <c:pt idx="209">
                  <c:v>4.18</c:v>
                </c:pt>
                <c:pt idx="210">
                  <c:v>4.2</c:v>
                </c:pt>
                <c:pt idx="211">
                  <c:v>4.22</c:v>
                </c:pt>
                <c:pt idx="212">
                  <c:v>4.24</c:v>
                </c:pt>
                <c:pt idx="213">
                  <c:v>4.26</c:v>
                </c:pt>
                <c:pt idx="214">
                  <c:v>4.28</c:v>
                </c:pt>
                <c:pt idx="215">
                  <c:v>4.3</c:v>
                </c:pt>
                <c:pt idx="216">
                  <c:v>4.3199999999999976</c:v>
                </c:pt>
                <c:pt idx="217">
                  <c:v>4.34</c:v>
                </c:pt>
                <c:pt idx="218">
                  <c:v>4.3599999999999977</c:v>
                </c:pt>
                <c:pt idx="219">
                  <c:v>4.38</c:v>
                </c:pt>
                <c:pt idx="220">
                  <c:v>4.4000000000000004</c:v>
                </c:pt>
                <c:pt idx="221">
                  <c:v>4.42</c:v>
                </c:pt>
                <c:pt idx="222">
                  <c:v>4.4400000000000004</c:v>
                </c:pt>
                <c:pt idx="223">
                  <c:v>4.46</c:v>
                </c:pt>
                <c:pt idx="224">
                  <c:v>4.4800000000000004</c:v>
                </c:pt>
                <c:pt idx="225">
                  <c:v>4.5</c:v>
                </c:pt>
                <c:pt idx="226">
                  <c:v>4.5199999999999996</c:v>
                </c:pt>
                <c:pt idx="227">
                  <c:v>4.54</c:v>
                </c:pt>
                <c:pt idx="228">
                  <c:v>4.5599999999999996</c:v>
                </c:pt>
                <c:pt idx="229">
                  <c:v>4.58</c:v>
                </c:pt>
                <c:pt idx="230">
                  <c:v>4.5999999999999996</c:v>
                </c:pt>
                <c:pt idx="231">
                  <c:v>4.6199999999999957</c:v>
                </c:pt>
                <c:pt idx="232">
                  <c:v>4.6399999999999997</c:v>
                </c:pt>
                <c:pt idx="233">
                  <c:v>4.6599999999999957</c:v>
                </c:pt>
                <c:pt idx="234">
                  <c:v>4.68</c:v>
                </c:pt>
                <c:pt idx="235">
                  <c:v>4.7</c:v>
                </c:pt>
                <c:pt idx="236">
                  <c:v>4.72</c:v>
                </c:pt>
                <c:pt idx="237">
                  <c:v>4.74</c:v>
                </c:pt>
                <c:pt idx="238">
                  <c:v>4.76</c:v>
                </c:pt>
                <c:pt idx="239">
                  <c:v>4.78</c:v>
                </c:pt>
                <c:pt idx="240">
                  <c:v>4.8</c:v>
                </c:pt>
                <c:pt idx="241">
                  <c:v>4.8199999999999976</c:v>
                </c:pt>
                <c:pt idx="242">
                  <c:v>4.84</c:v>
                </c:pt>
                <c:pt idx="243">
                  <c:v>4.8599999999999977</c:v>
                </c:pt>
                <c:pt idx="244">
                  <c:v>4.88</c:v>
                </c:pt>
                <c:pt idx="245">
                  <c:v>4.9000000000000004</c:v>
                </c:pt>
                <c:pt idx="246">
                  <c:v>4.92</c:v>
                </c:pt>
                <c:pt idx="247">
                  <c:v>4.9400000000000004</c:v>
                </c:pt>
                <c:pt idx="248">
                  <c:v>4.96</c:v>
                </c:pt>
                <c:pt idx="249">
                  <c:v>4.9800000000000004</c:v>
                </c:pt>
                <c:pt idx="250">
                  <c:v>5</c:v>
                </c:pt>
                <c:pt idx="251">
                  <c:v>5.0199999999999996</c:v>
                </c:pt>
                <c:pt idx="252">
                  <c:v>5.04</c:v>
                </c:pt>
                <c:pt idx="253">
                  <c:v>5.0599999999999996</c:v>
                </c:pt>
                <c:pt idx="254">
                  <c:v>5.08</c:v>
                </c:pt>
                <c:pt idx="255">
                  <c:v>5.0999999999999996</c:v>
                </c:pt>
                <c:pt idx="256">
                  <c:v>5.1199999999999966</c:v>
                </c:pt>
                <c:pt idx="257">
                  <c:v>5.14</c:v>
                </c:pt>
                <c:pt idx="258">
                  <c:v>5.1599999999999966</c:v>
                </c:pt>
                <c:pt idx="259">
                  <c:v>5.18</c:v>
                </c:pt>
                <c:pt idx="260">
                  <c:v>5.2</c:v>
                </c:pt>
                <c:pt idx="261">
                  <c:v>5.22</c:v>
                </c:pt>
                <c:pt idx="262">
                  <c:v>5.24</c:v>
                </c:pt>
                <c:pt idx="263">
                  <c:v>5.26</c:v>
                </c:pt>
                <c:pt idx="264">
                  <c:v>5.28</c:v>
                </c:pt>
                <c:pt idx="265">
                  <c:v>5.3</c:v>
                </c:pt>
                <c:pt idx="266">
                  <c:v>5.3199999999999976</c:v>
                </c:pt>
                <c:pt idx="267">
                  <c:v>5.34</c:v>
                </c:pt>
                <c:pt idx="268">
                  <c:v>5.3599999999999977</c:v>
                </c:pt>
                <c:pt idx="269">
                  <c:v>5.38</c:v>
                </c:pt>
                <c:pt idx="270">
                  <c:v>5.4</c:v>
                </c:pt>
                <c:pt idx="271">
                  <c:v>5.42</c:v>
                </c:pt>
                <c:pt idx="272">
                  <c:v>5.44</c:v>
                </c:pt>
                <c:pt idx="273">
                  <c:v>5.46</c:v>
                </c:pt>
                <c:pt idx="274">
                  <c:v>5.48</c:v>
                </c:pt>
                <c:pt idx="275">
                  <c:v>5.5</c:v>
                </c:pt>
                <c:pt idx="276">
                  <c:v>5.52</c:v>
                </c:pt>
                <c:pt idx="277">
                  <c:v>5.54</c:v>
                </c:pt>
                <c:pt idx="278">
                  <c:v>5.56</c:v>
                </c:pt>
                <c:pt idx="279">
                  <c:v>5.58</c:v>
                </c:pt>
                <c:pt idx="280">
                  <c:v>5.6</c:v>
                </c:pt>
                <c:pt idx="281">
                  <c:v>5.6199999999999957</c:v>
                </c:pt>
                <c:pt idx="282">
                  <c:v>5.64</c:v>
                </c:pt>
                <c:pt idx="283">
                  <c:v>5.6599999999999957</c:v>
                </c:pt>
                <c:pt idx="284">
                  <c:v>5.68</c:v>
                </c:pt>
                <c:pt idx="285">
                  <c:v>5.7</c:v>
                </c:pt>
                <c:pt idx="286">
                  <c:v>5.72</c:v>
                </c:pt>
                <c:pt idx="287">
                  <c:v>5.74</c:v>
                </c:pt>
                <c:pt idx="288">
                  <c:v>5.76</c:v>
                </c:pt>
                <c:pt idx="289">
                  <c:v>5.78</c:v>
                </c:pt>
                <c:pt idx="290">
                  <c:v>5.8</c:v>
                </c:pt>
                <c:pt idx="291">
                  <c:v>5.8199999999999976</c:v>
                </c:pt>
                <c:pt idx="292">
                  <c:v>5.84</c:v>
                </c:pt>
                <c:pt idx="293">
                  <c:v>5.8599999999999977</c:v>
                </c:pt>
                <c:pt idx="294">
                  <c:v>5.88</c:v>
                </c:pt>
                <c:pt idx="295">
                  <c:v>5.9</c:v>
                </c:pt>
                <c:pt idx="296">
                  <c:v>5.92</c:v>
                </c:pt>
                <c:pt idx="297">
                  <c:v>5.94</c:v>
                </c:pt>
                <c:pt idx="298">
                  <c:v>5.96</c:v>
                </c:pt>
                <c:pt idx="299">
                  <c:v>5.98</c:v>
                </c:pt>
                <c:pt idx="300">
                  <c:v>6</c:v>
                </c:pt>
                <c:pt idx="301">
                  <c:v>6.02</c:v>
                </c:pt>
                <c:pt idx="302">
                  <c:v>6.04</c:v>
                </c:pt>
                <c:pt idx="303">
                  <c:v>6.06</c:v>
                </c:pt>
                <c:pt idx="304">
                  <c:v>6.08</c:v>
                </c:pt>
                <c:pt idx="305">
                  <c:v>6.1</c:v>
                </c:pt>
                <c:pt idx="306">
                  <c:v>6.1199999999999966</c:v>
                </c:pt>
                <c:pt idx="307">
                  <c:v>6.14</c:v>
                </c:pt>
                <c:pt idx="308">
                  <c:v>6.1599999999999966</c:v>
                </c:pt>
                <c:pt idx="309">
                  <c:v>6.18</c:v>
                </c:pt>
                <c:pt idx="310">
                  <c:v>6.2</c:v>
                </c:pt>
                <c:pt idx="311">
                  <c:v>6.22</c:v>
                </c:pt>
                <c:pt idx="312">
                  <c:v>6.24</c:v>
                </c:pt>
                <c:pt idx="313">
                  <c:v>6.26</c:v>
                </c:pt>
                <c:pt idx="314">
                  <c:v>6.28</c:v>
                </c:pt>
                <c:pt idx="315">
                  <c:v>6.3</c:v>
                </c:pt>
                <c:pt idx="316">
                  <c:v>6.3199999999999976</c:v>
                </c:pt>
                <c:pt idx="317">
                  <c:v>6.34</c:v>
                </c:pt>
                <c:pt idx="318">
                  <c:v>6.3599999999999977</c:v>
                </c:pt>
                <c:pt idx="319">
                  <c:v>6.38</c:v>
                </c:pt>
                <c:pt idx="320">
                  <c:v>6.4</c:v>
                </c:pt>
                <c:pt idx="321">
                  <c:v>6.42</c:v>
                </c:pt>
                <c:pt idx="322">
                  <c:v>6.44</c:v>
                </c:pt>
                <c:pt idx="323">
                  <c:v>6.46</c:v>
                </c:pt>
                <c:pt idx="324">
                  <c:v>6.48</c:v>
                </c:pt>
                <c:pt idx="325">
                  <c:v>6.5</c:v>
                </c:pt>
                <c:pt idx="326">
                  <c:v>6.52</c:v>
                </c:pt>
                <c:pt idx="327">
                  <c:v>6.54</c:v>
                </c:pt>
                <c:pt idx="328">
                  <c:v>6.56</c:v>
                </c:pt>
                <c:pt idx="329">
                  <c:v>6.58</c:v>
                </c:pt>
                <c:pt idx="330">
                  <c:v>6.6</c:v>
                </c:pt>
                <c:pt idx="331">
                  <c:v>6.6199999999999957</c:v>
                </c:pt>
                <c:pt idx="332">
                  <c:v>6.64</c:v>
                </c:pt>
                <c:pt idx="333">
                  <c:v>6.6599999999999957</c:v>
                </c:pt>
                <c:pt idx="334">
                  <c:v>6.68</c:v>
                </c:pt>
                <c:pt idx="335">
                  <c:v>6.7</c:v>
                </c:pt>
                <c:pt idx="336">
                  <c:v>6.72</c:v>
                </c:pt>
                <c:pt idx="337">
                  <c:v>6.74</c:v>
                </c:pt>
                <c:pt idx="338">
                  <c:v>6.76</c:v>
                </c:pt>
                <c:pt idx="339">
                  <c:v>6.78</c:v>
                </c:pt>
                <c:pt idx="340">
                  <c:v>6.8</c:v>
                </c:pt>
                <c:pt idx="341">
                  <c:v>6.8199999999999976</c:v>
                </c:pt>
                <c:pt idx="342">
                  <c:v>6.84</c:v>
                </c:pt>
                <c:pt idx="343">
                  <c:v>6.8599999999999977</c:v>
                </c:pt>
                <c:pt idx="344">
                  <c:v>6.88</c:v>
                </c:pt>
                <c:pt idx="345">
                  <c:v>6.9</c:v>
                </c:pt>
                <c:pt idx="346">
                  <c:v>6.92</c:v>
                </c:pt>
                <c:pt idx="347">
                  <c:v>6.94</c:v>
                </c:pt>
                <c:pt idx="348">
                  <c:v>6.96</c:v>
                </c:pt>
                <c:pt idx="349">
                  <c:v>6.98</c:v>
                </c:pt>
                <c:pt idx="350">
                  <c:v>7</c:v>
                </c:pt>
                <c:pt idx="351">
                  <c:v>7.02</c:v>
                </c:pt>
                <c:pt idx="352">
                  <c:v>7.04</c:v>
                </c:pt>
                <c:pt idx="353">
                  <c:v>7.06</c:v>
                </c:pt>
                <c:pt idx="354">
                  <c:v>7.08</c:v>
                </c:pt>
                <c:pt idx="355">
                  <c:v>7.1</c:v>
                </c:pt>
                <c:pt idx="356">
                  <c:v>7.1199999999999966</c:v>
                </c:pt>
                <c:pt idx="357">
                  <c:v>7.14</c:v>
                </c:pt>
                <c:pt idx="358">
                  <c:v>7.1599999999999966</c:v>
                </c:pt>
                <c:pt idx="359">
                  <c:v>7.18</c:v>
                </c:pt>
                <c:pt idx="360">
                  <c:v>7.2</c:v>
                </c:pt>
                <c:pt idx="361">
                  <c:v>7.22</c:v>
                </c:pt>
                <c:pt idx="362">
                  <c:v>7.24</c:v>
                </c:pt>
                <c:pt idx="363">
                  <c:v>7.26</c:v>
                </c:pt>
                <c:pt idx="364">
                  <c:v>7.28</c:v>
                </c:pt>
                <c:pt idx="365">
                  <c:v>7.3</c:v>
                </c:pt>
                <c:pt idx="366">
                  <c:v>7.3199999999999976</c:v>
                </c:pt>
                <c:pt idx="367">
                  <c:v>7.34</c:v>
                </c:pt>
                <c:pt idx="368">
                  <c:v>7.3599999999999977</c:v>
                </c:pt>
                <c:pt idx="369">
                  <c:v>7.38</c:v>
                </c:pt>
                <c:pt idx="370">
                  <c:v>7.4</c:v>
                </c:pt>
                <c:pt idx="371">
                  <c:v>7.42</c:v>
                </c:pt>
                <c:pt idx="372">
                  <c:v>7.44</c:v>
                </c:pt>
                <c:pt idx="373">
                  <c:v>7.46</c:v>
                </c:pt>
                <c:pt idx="374">
                  <c:v>7.48</c:v>
                </c:pt>
                <c:pt idx="375">
                  <c:v>7.5</c:v>
                </c:pt>
                <c:pt idx="376">
                  <c:v>7.52</c:v>
                </c:pt>
                <c:pt idx="377">
                  <c:v>7.54</c:v>
                </c:pt>
                <c:pt idx="378">
                  <c:v>7.56</c:v>
                </c:pt>
                <c:pt idx="379">
                  <c:v>7.58</c:v>
                </c:pt>
                <c:pt idx="380">
                  <c:v>7.6</c:v>
                </c:pt>
                <c:pt idx="381">
                  <c:v>7.6199999999999957</c:v>
                </c:pt>
                <c:pt idx="382">
                  <c:v>7.64</c:v>
                </c:pt>
                <c:pt idx="383">
                  <c:v>7.6599999999999957</c:v>
                </c:pt>
                <c:pt idx="384">
                  <c:v>7.68</c:v>
                </c:pt>
                <c:pt idx="385">
                  <c:v>7.7</c:v>
                </c:pt>
                <c:pt idx="386">
                  <c:v>7.72</c:v>
                </c:pt>
                <c:pt idx="387">
                  <c:v>7.74</c:v>
                </c:pt>
                <c:pt idx="388">
                  <c:v>7.76</c:v>
                </c:pt>
                <c:pt idx="389">
                  <c:v>7.78</c:v>
                </c:pt>
                <c:pt idx="390">
                  <c:v>7.8</c:v>
                </c:pt>
                <c:pt idx="391">
                  <c:v>7.8199999999999976</c:v>
                </c:pt>
                <c:pt idx="392">
                  <c:v>7.84</c:v>
                </c:pt>
                <c:pt idx="393">
                  <c:v>7.8599999999999977</c:v>
                </c:pt>
                <c:pt idx="394">
                  <c:v>7.88</c:v>
                </c:pt>
                <c:pt idx="395">
                  <c:v>7.9</c:v>
                </c:pt>
                <c:pt idx="396">
                  <c:v>7.92</c:v>
                </c:pt>
                <c:pt idx="397">
                  <c:v>7.94</c:v>
                </c:pt>
                <c:pt idx="398">
                  <c:v>7.96</c:v>
                </c:pt>
                <c:pt idx="399">
                  <c:v>7.98</c:v>
                </c:pt>
                <c:pt idx="400">
                  <c:v>8</c:v>
                </c:pt>
                <c:pt idx="401">
                  <c:v>8.02</c:v>
                </c:pt>
                <c:pt idx="402">
                  <c:v>8.0400000000000009</c:v>
                </c:pt>
                <c:pt idx="403">
                  <c:v>8.06</c:v>
                </c:pt>
                <c:pt idx="404">
                  <c:v>8.08</c:v>
                </c:pt>
                <c:pt idx="405">
                  <c:v>8.1</c:v>
                </c:pt>
                <c:pt idx="406">
                  <c:v>8.120000000000001</c:v>
                </c:pt>
                <c:pt idx="407">
                  <c:v>8.14</c:v>
                </c:pt>
                <c:pt idx="408">
                  <c:v>8.16</c:v>
                </c:pt>
                <c:pt idx="409">
                  <c:v>8.18</c:v>
                </c:pt>
                <c:pt idx="410">
                  <c:v>8.2000000000000011</c:v>
                </c:pt>
                <c:pt idx="411">
                  <c:v>8.2200000000000006</c:v>
                </c:pt>
                <c:pt idx="412">
                  <c:v>8.2399999999999984</c:v>
                </c:pt>
                <c:pt idx="413">
                  <c:v>8.26</c:v>
                </c:pt>
                <c:pt idx="414">
                  <c:v>8.2800000000000011</c:v>
                </c:pt>
                <c:pt idx="415">
                  <c:v>8.3000000000000007</c:v>
                </c:pt>
                <c:pt idx="416">
                  <c:v>8.32</c:v>
                </c:pt>
                <c:pt idx="417">
                  <c:v>8.34</c:v>
                </c:pt>
                <c:pt idx="418">
                  <c:v>8.3600000000000012</c:v>
                </c:pt>
                <c:pt idx="419">
                  <c:v>8.3800000000000008</c:v>
                </c:pt>
                <c:pt idx="420">
                  <c:v>8.4</c:v>
                </c:pt>
                <c:pt idx="421">
                  <c:v>8.42</c:v>
                </c:pt>
                <c:pt idx="422">
                  <c:v>8.44</c:v>
                </c:pt>
                <c:pt idx="423">
                  <c:v>8.4600000000000026</c:v>
                </c:pt>
                <c:pt idx="424">
                  <c:v>8.48</c:v>
                </c:pt>
                <c:pt idx="425">
                  <c:v>8.5</c:v>
                </c:pt>
                <c:pt idx="426">
                  <c:v>8.52</c:v>
                </c:pt>
                <c:pt idx="427">
                  <c:v>8.5400000000000009</c:v>
                </c:pt>
                <c:pt idx="428">
                  <c:v>8.56</c:v>
                </c:pt>
                <c:pt idx="429">
                  <c:v>8.58</c:v>
                </c:pt>
                <c:pt idx="430">
                  <c:v>8.6</c:v>
                </c:pt>
                <c:pt idx="431">
                  <c:v>8.620000000000001</c:v>
                </c:pt>
                <c:pt idx="432">
                  <c:v>8.6399999999999988</c:v>
                </c:pt>
                <c:pt idx="433">
                  <c:v>8.66</c:v>
                </c:pt>
                <c:pt idx="434">
                  <c:v>8.68</c:v>
                </c:pt>
                <c:pt idx="435">
                  <c:v>8.7000000000000011</c:v>
                </c:pt>
                <c:pt idx="436">
                  <c:v>8.7200000000000006</c:v>
                </c:pt>
                <c:pt idx="437">
                  <c:v>8.7399999999999984</c:v>
                </c:pt>
                <c:pt idx="438">
                  <c:v>8.76</c:v>
                </c:pt>
                <c:pt idx="439">
                  <c:v>8.7800000000000011</c:v>
                </c:pt>
                <c:pt idx="440">
                  <c:v>8.8000000000000007</c:v>
                </c:pt>
                <c:pt idx="441">
                  <c:v>8.82</c:v>
                </c:pt>
                <c:pt idx="442">
                  <c:v>8.84</c:v>
                </c:pt>
                <c:pt idx="443">
                  <c:v>8.8600000000000012</c:v>
                </c:pt>
                <c:pt idx="444">
                  <c:v>8.8800000000000008</c:v>
                </c:pt>
                <c:pt idx="445">
                  <c:v>8.9</c:v>
                </c:pt>
                <c:pt idx="446">
                  <c:v>8.92</c:v>
                </c:pt>
                <c:pt idx="447">
                  <c:v>8.94</c:v>
                </c:pt>
                <c:pt idx="448">
                  <c:v>8.9600000000000026</c:v>
                </c:pt>
                <c:pt idx="449">
                  <c:v>8.98</c:v>
                </c:pt>
                <c:pt idx="450">
                  <c:v>9</c:v>
                </c:pt>
                <c:pt idx="451">
                  <c:v>9.02</c:v>
                </c:pt>
                <c:pt idx="452">
                  <c:v>9.0400000000000009</c:v>
                </c:pt>
                <c:pt idx="453">
                  <c:v>9.06</c:v>
                </c:pt>
                <c:pt idx="454">
                  <c:v>9.08</c:v>
                </c:pt>
                <c:pt idx="455">
                  <c:v>9.1</c:v>
                </c:pt>
                <c:pt idx="456">
                  <c:v>9.120000000000001</c:v>
                </c:pt>
                <c:pt idx="457">
                  <c:v>9.14</c:v>
                </c:pt>
                <c:pt idx="458">
                  <c:v>9.16</c:v>
                </c:pt>
                <c:pt idx="459">
                  <c:v>9.18</c:v>
                </c:pt>
                <c:pt idx="460">
                  <c:v>9.2000000000000011</c:v>
                </c:pt>
                <c:pt idx="461">
                  <c:v>9.2200000000000006</c:v>
                </c:pt>
                <c:pt idx="462">
                  <c:v>9.2399999999999984</c:v>
                </c:pt>
                <c:pt idx="463">
                  <c:v>9.26</c:v>
                </c:pt>
                <c:pt idx="464">
                  <c:v>9.2800000000000011</c:v>
                </c:pt>
                <c:pt idx="465">
                  <c:v>9.3000000000000007</c:v>
                </c:pt>
                <c:pt idx="466">
                  <c:v>9.32</c:v>
                </c:pt>
                <c:pt idx="467">
                  <c:v>9.34</c:v>
                </c:pt>
                <c:pt idx="468">
                  <c:v>9.3600000000000012</c:v>
                </c:pt>
                <c:pt idx="469">
                  <c:v>9.3800000000000008</c:v>
                </c:pt>
                <c:pt idx="470">
                  <c:v>9.4</c:v>
                </c:pt>
                <c:pt idx="471">
                  <c:v>9.42</c:v>
                </c:pt>
                <c:pt idx="472">
                  <c:v>9.44</c:v>
                </c:pt>
                <c:pt idx="473">
                  <c:v>9.4600000000000026</c:v>
                </c:pt>
                <c:pt idx="474">
                  <c:v>9.48</c:v>
                </c:pt>
                <c:pt idx="475">
                  <c:v>9.5</c:v>
                </c:pt>
                <c:pt idx="476">
                  <c:v>9.52</c:v>
                </c:pt>
                <c:pt idx="477">
                  <c:v>9.5400000000000009</c:v>
                </c:pt>
                <c:pt idx="478">
                  <c:v>9.56</c:v>
                </c:pt>
                <c:pt idx="479">
                  <c:v>9.58</c:v>
                </c:pt>
                <c:pt idx="480">
                  <c:v>9.6</c:v>
                </c:pt>
                <c:pt idx="481">
                  <c:v>9.620000000000001</c:v>
                </c:pt>
                <c:pt idx="482">
                  <c:v>9.6399999999999988</c:v>
                </c:pt>
                <c:pt idx="483">
                  <c:v>9.66</c:v>
                </c:pt>
                <c:pt idx="484">
                  <c:v>9.68</c:v>
                </c:pt>
                <c:pt idx="485">
                  <c:v>9.7000000000000011</c:v>
                </c:pt>
                <c:pt idx="486">
                  <c:v>9.7200000000000006</c:v>
                </c:pt>
                <c:pt idx="487">
                  <c:v>9.7399999999999984</c:v>
                </c:pt>
                <c:pt idx="488">
                  <c:v>9.76</c:v>
                </c:pt>
                <c:pt idx="489">
                  <c:v>9.7800000000000011</c:v>
                </c:pt>
                <c:pt idx="490">
                  <c:v>9.8000000000000007</c:v>
                </c:pt>
                <c:pt idx="491">
                  <c:v>9.82</c:v>
                </c:pt>
                <c:pt idx="492">
                  <c:v>9.84</c:v>
                </c:pt>
                <c:pt idx="493">
                  <c:v>9.8600000000000012</c:v>
                </c:pt>
                <c:pt idx="494">
                  <c:v>9.8800000000000008</c:v>
                </c:pt>
                <c:pt idx="495">
                  <c:v>9.9</c:v>
                </c:pt>
                <c:pt idx="496">
                  <c:v>9.92</c:v>
                </c:pt>
                <c:pt idx="497">
                  <c:v>9.94</c:v>
                </c:pt>
                <c:pt idx="498">
                  <c:v>9.9600000000000026</c:v>
                </c:pt>
                <c:pt idx="499">
                  <c:v>9.98</c:v>
                </c:pt>
                <c:pt idx="500">
                  <c:v>10</c:v>
                </c:pt>
                <c:pt idx="501">
                  <c:v>10.02</c:v>
                </c:pt>
                <c:pt idx="502">
                  <c:v>10.039999999999999</c:v>
                </c:pt>
                <c:pt idx="503">
                  <c:v>10.06</c:v>
                </c:pt>
                <c:pt idx="504">
                  <c:v>10.08</c:v>
                </c:pt>
                <c:pt idx="505">
                  <c:v>10.1</c:v>
                </c:pt>
                <c:pt idx="506">
                  <c:v>10.119999999999999</c:v>
                </c:pt>
                <c:pt idx="507">
                  <c:v>10.139999999999999</c:v>
                </c:pt>
                <c:pt idx="508">
                  <c:v>10.16</c:v>
                </c:pt>
                <c:pt idx="509">
                  <c:v>10.18</c:v>
                </c:pt>
                <c:pt idx="510">
                  <c:v>10.199999999999999</c:v>
                </c:pt>
                <c:pt idx="511">
                  <c:v>10.219999999999999</c:v>
                </c:pt>
                <c:pt idx="512">
                  <c:v>10.239999999999998</c:v>
                </c:pt>
                <c:pt idx="513">
                  <c:v>10.26</c:v>
                </c:pt>
                <c:pt idx="514">
                  <c:v>10.28</c:v>
                </c:pt>
                <c:pt idx="515">
                  <c:v>10.3</c:v>
                </c:pt>
                <c:pt idx="516">
                  <c:v>10.32</c:v>
                </c:pt>
                <c:pt idx="517">
                  <c:v>10.34</c:v>
                </c:pt>
                <c:pt idx="518">
                  <c:v>10.360000000000001</c:v>
                </c:pt>
                <c:pt idx="519">
                  <c:v>10.38</c:v>
                </c:pt>
                <c:pt idx="520">
                  <c:v>10.4</c:v>
                </c:pt>
                <c:pt idx="521">
                  <c:v>10.42</c:v>
                </c:pt>
                <c:pt idx="522">
                  <c:v>10.44</c:v>
                </c:pt>
                <c:pt idx="523">
                  <c:v>10.46</c:v>
                </c:pt>
                <c:pt idx="524">
                  <c:v>10.48</c:v>
                </c:pt>
                <c:pt idx="525">
                  <c:v>10.5</c:v>
                </c:pt>
                <c:pt idx="526">
                  <c:v>10.52</c:v>
                </c:pt>
                <c:pt idx="527">
                  <c:v>10.54</c:v>
                </c:pt>
                <c:pt idx="528">
                  <c:v>10.56</c:v>
                </c:pt>
                <c:pt idx="529">
                  <c:v>10.58</c:v>
                </c:pt>
                <c:pt idx="530">
                  <c:v>10.6</c:v>
                </c:pt>
                <c:pt idx="531">
                  <c:v>10.62</c:v>
                </c:pt>
                <c:pt idx="532">
                  <c:v>10.639999999999999</c:v>
                </c:pt>
                <c:pt idx="533">
                  <c:v>10.66</c:v>
                </c:pt>
                <c:pt idx="534">
                  <c:v>10.68</c:v>
                </c:pt>
                <c:pt idx="535">
                  <c:v>10.7</c:v>
                </c:pt>
                <c:pt idx="536">
                  <c:v>10.719999999999999</c:v>
                </c:pt>
                <c:pt idx="537">
                  <c:v>10.739999999999998</c:v>
                </c:pt>
                <c:pt idx="538">
                  <c:v>10.76</c:v>
                </c:pt>
                <c:pt idx="539">
                  <c:v>10.78</c:v>
                </c:pt>
                <c:pt idx="540">
                  <c:v>10.8</c:v>
                </c:pt>
                <c:pt idx="541">
                  <c:v>10.82</c:v>
                </c:pt>
                <c:pt idx="542">
                  <c:v>10.84</c:v>
                </c:pt>
                <c:pt idx="543">
                  <c:v>10.860000000000001</c:v>
                </c:pt>
                <c:pt idx="544">
                  <c:v>10.88</c:v>
                </c:pt>
                <c:pt idx="545">
                  <c:v>10.9</c:v>
                </c:pt>
                <c:pt idx="546">
                  <c:v>10.92</c:v>
                </c:pt>
                <c:pt idx="547">
                  <c:v>10.94</c:v>
                </c:pt>
                <c:pt idx="548">
                  <c:v>10.96</c:v>
                </c:pt>
                <c:pt idx="549">
                  <c:v>10.98</c:v>
                </c:pt>
                <c:pt idx="550">
                  <c:v>11</c:v>
                </c:pt>
                <c:pt idx="551">
                  <c:v>11.02</c:v>
                </c:pt>
                <c:pt idx="552">
                  <c:v>11.04</c:v>
                </c:pt>
                <c:pt idx="553">
                  <c:v>11.06</c:v>
                </c:pt>
                <c:pt idx="554">
                  <c:v>11.08</c:v>
                </c:pt>
                <c:pt idx="555">
                  <c:v>11.1</c:v>
                </c:pt>
                <c:pt idx="556">
                  <c:v>11.12</c:v>
                </c:pt>
                <c:pt idx="557">
                  <c:v>11.139999999999999</c:v>
                </c:pt>
                <c:pt idx="558">
                  <c:v>11.16</c:v>
                </c:pt>
                <c:pt idx="559">
                  <c:v>11.18</c:v>
                </c:pt>
                <c:pt idx="560">
                  <c:v>11.2</c:v>
                </c:pt>
                <c:pt idx="561">
                  <c:v>11.219999999999999</c:v>
                </c:pt>
                <c:pt idx="562">
                  <c:v>11.239999999999998</c:v>
                </c:pt>
                <c:pt idx="563">
                  <c:v>11.26</c:v>
                </c:pt>
                <c:pt idx="564">
                  <c:v>11.28</c:v>
                </c:pt>
                <c:pt idx="565">
                  <c:v>11.3</c:v>
                </c:pt>
                <c:pt idx="566">
                  <c:v>11.32</c:v>
                </c:pt>
                <c:pt idx="567">
                  <c:v>11.34</c:v>
                </c:pt>
                <c:pt idx="568">
                  <c:v>11.360000000000001</c:v>
                </c:pt>
                <c:pt idx="569">
                  <c:v>11.38</c:v>
                </c:pt>
                <c:pt idx="570">
                  <c:v>11.4</c:v>
                </c:pt>
                <c:pt idx="571">
                  <c:v>11.42</c:v>
                </c:pt>
                <c:pt idx="572">
                  <c:v>11.44</c:v>
                </c:pt>
                <c:pt idx="573">
                  <c:v>11.46</c:v>
                </c:pt>
                <c:pt idx="574">
                  <c:v>11.48</c:v>
                </c:pt>
                <c:pt idx="575">
                  <c:v>11.5</c:v>
                </c:pt>
                <c:pt idx="576">
                  <c:v>11.52</c:v>
                </c:pt>
                <c:pt idx="577">
                  <c:v>11.54</c:v>
                </c:pt>
                <c:pt idx="578">
                  <c:v>11.56</c:v>
                </c:pt>
                <c:pt idx="579">
                  <c:v>11.58</c:v>
                </c:pt>
                <c:pt idx="580">
                  <c:v>11.6</c:v>
                </c:pt>
                <c:pt idx="581">
                  <c:v>11.62</c:v>
                </c:pt>
                <c:pt idx="582">
                  <c:v>11.639999999999999</c:v>
                </c:pt>
                <c:pt idx="583">
                  <c:v>11.66</c:v>
                </c:pt>
                <c:pt idx="584">
                  <c:v>11.68</c:v>
                </c:pt>
                <c:pt idx="585">
                  <c:v>11.7</c:v>
                </c:pt>
                <c:pt idx="586">
                  <c:v>11.719999999999999</c:v>
                </c:pt>
                <c:pt idx="587">
                  <c:v>11.739999999999998</c:v>
                </c:pt>
                <c:pt idx="588">
                  <c:v>11.76</c:v>
                </c:pt>
                <c:pt idx="589">
                  <c:v>11.78</c:v>
                </c:pt>
                <c:pt idx="590">
                  <c:v>11.8</c:v>
                </c:pt>
                <c:pt idx="591">
                  <c:v>11.82</c:v>
                </c:pt>
                <c:pt idx="592">
                  <c:v>11.84</c:v>
                </c:pt>
                <c:pt idx="593">
                  <c:v>11.860000000000001</c:v>
                </c:pt>
                <c:pt idx="594">
                  <c:v>11.88</c:v>
                </c:pt>
                <c:pt idx="595">
                  <c:v>11.9</c:v>
                </c:pt>
                <c:pt idx="596">
                  <c:v>11.92</c:v>
                </c:pt>
                <c:pt idx="597">
                  <c:v>11.94</c:v>
                </c:pt>
                <c:pt idx="598">
                  <c:v>11.96</c:v>
                </c:pt>
                <c:pt idx="599">
                  <c:v>11.98</c:v>
                </c:pt>
                <c:pt idx="600">
                  <c:v>12</c:v>
                </c:pt>
                <c:pt idx="601">
                  <c:v>12.02</c:v>
                </c:pt>
                <c:pt idx="602">
                  <c:v>12.04</c:v>
                </c:pt>
                <c:pt idx="603">
                  <c:v>12.06</c:v>
                </c:pt>
                <c:pt idx="604">
                  <c:v>12.08</c:v>
                </c:pt>
                <c:pt idx="605">
                  <c:v>12.1</c:v>
                </c:pt>
                <c:pt idx="606">
                  <c:v>12.12</c:v>
                </c:pt>
                <c:pt idx="607">
                  <c:v>12.139999999999999</c:v>
                </c:pt>
                <c:pt idx="608">
                  <c:v>12.16</c:v>
                </c:pt>
                <c:pt idx="609">
                  <c:v>12.18</c:v>
                </c:pt>
                <c:pt idx="610">
                  <c:v>12.2</c:v>
                </c:pt>
                <c:pt idx="611">
                  <c:v>12.219999999999999</c:v>
                </c:pt>
                <c:pt idx="612">
                  <c:v>12.239999999999998</c:v>
                </c:pt>
                <c:pt idx="613">
                  <c:v>12.26</c:v>
                </c:pt>
                <c:pt idx="614">
                  <c:v>12.28</c:v>
                </c:pt>
                <c:pt idx="615">
                  <c:v>12.3</c:v>
                </c:pt>
                <c:pt idx="616">
                  <c:v>12.32</c:v>
                </c:pt>
                <c:pt idx="617">
                  <c:v>12.34</c:v>
                </c:pt>
                <c:pt idx="618">
                  <c:v>12.360000000000001</c:v>
                </c:pt>
                <c:pt idx="619">
                  <c:v>12.38</c:v>
                </c:pt>
                <c:pt idx="620">
                  <c:v>12.4</c:v>
                </c:pt>
                <c:pt idx="621">
                  <c:v>12.42</c:v>
                </c:pt>
                <c:pt idx="622">
                  <c:v>12.44</c:v>
                </c:pt>
                <c:pt idx="623">
                  <c:v>12.46</c:v>
                </c:pt>
                <c:pt idx="624">
                  <c:v>12.48</c:v>
                </c:pt>
                <c:pt idx="625">
                  <c:v>12.5</c:v>
                </c:pt>
                <c:pt idx="626">
                  <c:v>12.52</c:v>
                </c:pt>
                <c:pt idx="627">
                  <c:v>12.54</c:v>
                </c:pt>
                <c:pt idx="628">
                  <c:v>12.56</c:v>
                </c:pt>
                <c:pt idx="629">
                  <c:v>12.58</c:v>
                </c:pt>
                <c:pt idx="630">
                  <c:v>12.6</c:v>
                </c:pt>
                <c:pt idx="631">
                  <c:v>12.62</c:v>
                </c:pt>
                <c:pt idx="632">
                  <c:v>12.639999999999999</c:v>
                </c:pt>
                <c:pt idx="633">
                  <c:v>12.66</c:v>
                </c:pt>
                <c:pt idx="634">
                  <c:v>12.68</c:v>
                </c:pt>
                <c:pt idx="635">
                  <c:v>12.7</c:v>
                </c:pt>
                <c:pt idx="636">
                  <c:v>12.719999999999999</c:v>
                </c:pt>
                <c:pt idx="637">
                  <c:v>12.739999999999998</c:v>
                </c:pt>
                <c:pt idx="638">
                  <c:v>12.76</c:v>
                </c:pt>
                <c:pt idx="639">
                  <c:v>12.78</c:v>
                </c:pt>
                <c:pt idx="640">
                  <c:v>12.8</c:v>
                </c:pt>
                <c:pt idx="641">
                  <c:v>12.82</c:v>
                </c:pt>
                <c:pt idx="642">
                  <c:v>12.84</c:v>
                </c:pt>
                <c:pt idx="643">
                  <c:v>12.860000000000001</c:v>
                </c:pt>
                <c:pt idx="644">
                  <c:v>12.88</c:v>
                </c:pt>
                <c:pt idx="645">
                  <c:v>12.9</c:v>
                </c:pt>
                <c:pt idx="646">
                  <c:v>12.92</c:v>
                </c:pt>
                <c:pt idx="647">
                  <c:v>12.94</c:v>
                </c:pt>
                <c:pt idx="648">
                  <c:v>12.96</c:v>
                </c:pt>
                <c:pt idx="649">
                  <c:v>12.98</c:v>
                </c:pt>
                <c:pt idx="650">
                  <c:v>13</c:v>
                </c:pt>
                <c:pt idx="651">
                  <c:v>13.02</c:v>
                </c:pt>
                <c:pt idx="652">
                  <c:v>13.04</c:v>
                </c:pt>
                <c:pt idx="653">
                  <c:v>13.06</c:v>
                </c:pt>
                <c:pt idx="654">
                  <c:v>13.08</c:v>
                </c:pt>
                <c:pt idx="655">
                  <c:v>13.1</c:v>
                </c:pt>
                <c:pt idx="656">
                  <c:v>13.12</c:v>
                </c:pt>
                <c:pt idx="657">
                  <c:v>13.139999999999999</c:v>
                </c:pt>
                <c:pt idx="658">
                  <c:v>13.16</c:v>
                </c:pt>
                <c:pt idx="659">
                  <c:v>13.18</c:v>
                </c:pt>
                <c:pt idx="660">
                  <c:v>13.2</c:v>
                </c:pt>
                <c:pt idx="661">
                  <c:v>13.219999999999999</c:v>
                </c:pt>
                <c:pt idx="662">
                  <c:v>13.239999999999998</c:v>
                </c:pt>
                <c:pt idx="663">
                  <c:v>13.26</c:v>
                </c:pt>
                <c:pt idx="664">
                  <c:v>13.28</c:v>
                </c:pt>
                <c:pt idx="665">
                  <c:v>13.3</c:v>
                </c:pt>
                <c:pt idx="666">
                  <c:v>13.32</c:v>
                </c:pt>
                <c:pt idx="667">
                  <c:v>13.34</c:v>
                </c:pt>
                <c:pt idx="668">
                  <c:v>13.360000000000001</c:v>
                </c:pt>
                <c:pt idx="669">
                  <c:v>13.38</c:v>
                </c:pt>
                <c:pt idx="670">
                  <c:v>13.4</c:v>
                </c:pt>
                <c:pt idx="671">
                  <c:v>13.42</c:v>
                </c:pt>
                <c:pt idx="672">
                  <c:v>13.44</c:v>
                </c:pt>
                <c:pt idx="673">
                  <c:v>13.46</c:v>
                </c:pt>
                <c:pt idx="674">
                  <c:v>13.48</c:v>
                </c:pt>
                <c:pt idx="675">
                  <c:v>13.5</c:v>
                </c:pt>
                <c:pt idx="676">
                  <c:v>13.52</c:v>
                </c:pt>
                <c:pt idx="677">
                  <c:v>13.54</c:v>
                </c:pt>
                <c:pt idx="678">
                  <c:v>13.56</c:v>
                </c:pt>
                <c:pt idx="679">
                  <c:v>13.58</c:v>
                </c:pt>
                <c:pt idx="680">
                  <c:v>13.6</c:v>
                </c:pt>
                <c:pt idx="681">
                  <c:v>13.62</c:v>
                </c:pt>
                <c:pt idx="682">
                  <c:v>13.639999999999999</c:v>
                </c:pt>
                <c:pt idx="683">
                  <c:v>13.66</c:v>
                </c:pt>
                <c:pt idx="684">
                  <c:v>13.68</c:v>
                </c:pt>
                <c:pt idx="685">
                  <c:v>13.7</c:v>
                </c:pt>
                <c:pt idx="686">
                  <c:v>13.719999999999999</c:v>
                </c:pt>
                <c:pt idx="687">
                  <c:v>13.739999999999998</c:v>
                </c:pt>
                <c:pt idx="688">
                  <c:v>13.76</c:v>
                </c:pt>
                <c:pt idx="689">
                  <c:v>13.78</c:v>
                </c:pt>
                <c:pt idx="690">
                  <c:v>13.8</c:v>
                </c:pt>
                <c:pt idx="691">
                  <c:v>13.82</c:v>
                </c:pt>
                <c:pt idx="692">
                  <c:v>13.84</c:v>
                </c:pt>
                <c:pt idx="693">
                  <c:v>13.860000000000001</c:v>
                </c:pt>
                <c:pt idx="694">
                  <c:v>13.88</c:v>
                </c:pt>
                <c:pt idx="695">
                  <c:v>13.9</c:v>
                </c:pt>
                <c:pt idx="696">
                  <c:v>13.92</c:v>
                </c:pt>
                <c:pt idx="697">
                  <c:v>13.94</c:v>
                </c:pt>
                <c:pt idx="698">
                  <c:v>13.96</c:v>
                </c:pt>
                <c:pt idx="699">
                  <c:v>13.98</c:v>
                </c:pt>
                <c:pt idx="700">
                  <c:v>14</c:v>
                </c:pt>
                <c:pt idx="701">
                  <c:v>14.02</c:v>
                </c:pt>
                <c:pt idx="702">
                  <c:v>14.04</c:v>
                </c:pt>
                <c:pt idx="703">
                  <c:v>14.06</c:v>
                </c:pt>
                <c:pt idx="704">
                  <c:v>14.08</c:v>
                </c:pt>
                <c:pt idx="705">
                  <c:v>14.1</c:v>
                </c:pt>
                <c:pt idx="706">
                  <c:v>14.12</c:v>
                </c:pt>
                <c:pt idx="707">
                  <c:v>14.139999999999999</c:v>
                </c:pt>
                <c:pt idx="708">
                  <c:v>14.16</c:v>
                </c:pt>
                <c:pt idx="709">
                  <c:v>14.18</c:v>
                </c:pt>
                <c:pt idx="710">
                  <c:v>14.2</c:v>
                </c:pt>
                <c:pt idx="711">
                  <c:v>14.219999999999999</c:v>
                </c:pt>
                <c:pt idx="712">
                  <c:v>14.239999999999998</c:v>
                </c:pt>
                <c:pt idx="713">
                  <c:v>14.26</c:v>
                </c:pt>
                <c:pt idx="714">
                  <c:v>14.28</c:v>
                </c:pt>
                <c:pt idx="715">
                  <c:v>14.3</c:v>
                </c:pt>
                <c:pt idx="716">
                  <c:v>14.32</c:v>
                </c:pt>
                <c:pt idx="717">
                  <c:v>14.34</c:v>
                </c:pt>
                <c:pt idx="718">
                  <c:v>14.360000000000001</c:v>
                </c:pt>
                <c:pt idx="719">
                  <c:v>14.38</c:v>
                </c:pt>
                <c:pt idx="720">
                  <c:v>14.4</c:v>
                </c:pt>
                <c:pt idx="721">
                  <c:v>14.42</c:v>
                </c:pt>
                <c:pt idx="722">
                  <c:v>14.44</c:v>
                </c:pt>
                <c:pt idx="723">
                  <c:v>14.46</c:v>
                </c:pt>
                <c:pt idx="724">
                  <c:v>14.48</c:v>
                </c:pt>
                <c:pt idx="725">
                  <c:v>14.5</c:v>
                </c:pt>
                <c:pt idx="726">
                  <c:v>14.52</c:v>
                </c:pt>
                <c:pt idx="727">
                  <c:v>14.54</c:v>
                </c:pt>
                <c:pt idx="728">
                  <c:v>14.56</c:v>
                </c:pt>
                <c:pt idx="729">
                  <c:v>14.58</c:v>
                </c:pt>
                <c:pt idx="730">
                  <c:v>14.6</c:v>
                </c:pt>
                <c:pt idx="731">
                  <c:v>14.62</c:v>
                </c:pt>
                <c:pt idx="732">
                  <c:v>14.639999999999999</c:v>
                </c:pt>
                <c:pt idx="733">
                  <c:v>14.66</c:v>
                </c:pt>
                <c:pt idx="734">
                  <c:v>14.68</c:v>
                </c:pt>
                <c:pt idx="735">
                  <c:v>14.7</c:v>
                </c:pt>
                <c:pt idx="736">
                  <c:v>14.719999999999999</c:v>
                </c:pt>
                <c:pt idx="737">
                  <c:v>14.739999999999998</c:v>
                </c:pt>
                <c:pt idx="738">
                  <c:v>14.76</c:v>
                </c:pt>
                <c:pt idx="739">
                  <c:v>14.78</c:v>
                </c:pt>
                <c:pt idx="740">
                  <c:v>14.8</c:v>
                </c:pt>
                <c:pt idx="741">
                  <c:v>14.82</c:v>
                </c:pt>
                <c:pt idx="742">
                  <c:v>14.84</c:v>
                </c:pt>
                <c:pt idx="743">
                  <c:v>14.860000000000001</c:v>
                </c:pt>
                <c:pt idx="744">
                  <c:v>14.88</c:v>
                </c:pt>
                <c:pt idx="745">
                  <c:v>14.9</c:v>
                </c:pt>
                <c:pt idx="746">
                  <c:v>14.92</c:v>
                </c:pt>
                <c:pt idx="747">
                  <c:v>14.94</c:v>
                </c:pt>
                <c:pt idx="748">
                  <c:v>14.96</c:v>
                </c:pt>
                <c:pt idx="749">
                  <c:v>14.98</c:v>
                </c:pt>
                <c:pt idx="750">
                  <c:v>15</c:v>
                </c:pt>
                <c:pt idx="751">
                  <c:v>15.02</c:v>
                </c:pt>
                <c:pt idx="752">
                  <c:v>15.04</c:v>
                </c:pt>
                <c:pt idx="753">
                  <c:v>15.06</c:v>
                </c:pt>
                <c:pt idx="754">
                  <c:v>15.08</c:v>
                </c:pt>
                <c:pt idx="755">
                  <c:v>15.1</c:v>
                </c:pt>
                <c:pt idx="756">
                  <c:v>15.12</c:v>
                </c:pt>
                <c:pt idx="757">
                  <c:v>15.139999999999999</c:v>
                </c:pt>
                <c:pt idx="758">
                  <c:v>15.16</c:v>
                </c:pt>
                <c:pt idx="759">
                  <c:v>15.18</c:v>
                </c:pt>
                <c:pt idx="760">
                  <c:v>15.2</c:v>
                </c:pt>
                <c:pt idx="761">
                  <c:v>15.219999999999999</c:v>
                </c:pt>
                <c:pt idx="762">
                  <c:v>15.239999999999998</c:v>
                </c:pt>
                <c:pt idx="763">
                  <c:v>15.26</c:v>
                </c:pt>
                <c:pt idx="764">
                  <c:v>15.28</c:v>
                </c:pt>
                <c:pt idx="765">
                  <c:v>15.3</c:v>
                </c:pt>
                <c:pt idx="766">
                  <c:v>15.32</c:v>
                </c:pt>
                <c:pt idx="767">
                  <c:v>15.34</c:v>
                </c:pt>
                <c:pt idx="768">
                  <c:v>15.360000000000001</c:v>
                </c:pt>
                <c:pt idx="769">
                  <c:v>15.38</c:v>
                </c:pt>
                <c:pt idx="770">
                  <c:v>15.4</c:v>
                </c:pt>
                <c:pt idx="771">
                  <c:v>15.42</c:v>
                </c:pt>
                <c:pt idx="772">
                  <c:v>15.44</c:v>
                </c:pt>
                <c:pt idx="773">
                  <c:v>15.46</c:v>
                </c:pt>
                <c:pt idx="774">
                  <c:v>15.48</c:v>
                </c:pt>
                <c:pt idx="775">
                  <c:v>15.5</c:v>
                </c:pt>
                <c:pt idx="776">
                  <c:v>15.52</c:v>
                </c:pt>
                <c:pt idx="777">
                  <c:v>15.54</c:v>
                </c:pt>
                <c:pt idx="778">
                  <c:v>15.56</c:v>
                </c:pt>
                <c:pt idx="779">
                  <c:v>15.58</c:v>
                </c:pt>
                <c:pt idx="780">
                  <c:v>15.6</c:v>
                </c:pt>
                <c:pt idx="781">
                  <c:v>15.62</c:v>
                </c:pt>
                <c:pt idx="782">
                  <c:v>15.639999999999999</c:v>
                </c:pt>
                <c:pt idx="783">
                  <c:v>15.66</c:v>
                </c:pt>
                <c:pt idx="784">
                  <c:v>15.68</c:v>
                </c:pt>
                <c:pt idx="785">
                  <c:v>15.7</c:v>
                </c:pt>
                <c:pt idx="786">
                  <c:v>15.719999999999999</c:v>
                </c:pt>
                <c:pt idx="787">
                  <c:v>15.739999999999998</c:v>
                </c:pt>
                <c:pt idx="788">
                  <c:v>15.76</c:v>
                </c:pt>
                <c:pt idx="789">
                  <c:v>15.78</c:v>
                </c:pt>
                <c:pt idx="790">
                  <c:v>15.8</c:v>
                </c:pt>
                <c:pt idx="791">
                  <c:v>15.82</c:v>
                </c:pt>
                <c:pt idx="792">
                  <c:v>15.84</c:v>
                </c:pt>
                <c:pt idx="793">
                  <c:v>15.860000000000001</c:v>
                </c:pt>
                <c:pt idx="794">
                  <c:v>15.88</c:v>
                </c:pt>
                <c:pt idx="795">
                  <c:v>15.9</c:v>
                </c:pt>
                <c:pt idx="796">
                  <c:v>15.92</c:v>
                </c:pt>
                <c:pt idx="797">
                  <c:v>15.94</c:v>
                </c:pt>
                <c:pt idx="798">
                  <c:v>15.96</c:v>
                </c:pt>
                <c:pt idx="799">
                  <c:v>15.98</c:v>
                </c:pt>
                <c:pt idx="800">
                  <c:v>16</c:v>
                </c:pt>
                <c:pt idx="801">
                  <c:v>16.02</c:v>
                </c:pt>
                <c:pt idx="802">
                  <c:v>16.04</c:v>
                </c:pt>
                <c:pt idx="803">
                  <c:v>16.059999999999999</c:v>
                </c:pt>
                <c:pt idx="804">
                  <c:v>16.079999999999988</c:v>
                </c:pt>
                <c:pt idx="805">
                  <c:v>16.100000000000001</c:v>
                </c:pt>
                <c:pt idx="806">
                  <c:v>16.12</c:v>
                </c:pt>
                <c:pt idx="807">
                  <c:v>16.14</c:v>
                </c:pt>
                <c:pt idx="808">
                  <c:v>16.16</c:v>
                </c:pt>
                <c:pt idx="809">
                  <c:v>16.18</c:v>
                </c:pt>
                <c:pt idx="810">
                  <c:v>16.2</c:v>
                </c:pt>
                <c:pt idx="811">
                  <c:v>16.22</c:v>
                </c:pt>
                <c:pt idx="812">
                  <c:v>16.239999999999988</c:v>
                </c:pt>
                <c:pt idx="813">
                  <c:v>16.259999999999998</c:v>
                </c:pt>
                <c:pt idx="814">
                  <c:v>16.279999999999998</c:v>
                </c:pt>
                <c:pt idx="815">
                  <c:v>16.3</c:v>
                </c:pt>
                <c:pt idx="816">
                  <c:v>16.32</c:v>
                </c:pt>
                <c:pt idx="817">
                  <c:v>16.34</c:v>
                </c:pt>
                <c:pt idx="818">
                  <c:v>16.36</c:v>
                </c:pt>
                <c:pt idx="819">
                  <c:v>16.38</c:v>
                </c:pt>
                <c:pt idx="820">
                  <c:v>16.399999999999999</c:v>
                </c:pt>
                <c:pt idx="821">
                  <c:v>16.419999999999998</c:v>
                </c:pt>
                <c:pt idx="822">
                  <c:v>16.439999999999998</c:v>
                </c:pt>
                <c:pt idx="823">
                  <c:v>16.459999999999997</c:v>
                </c:pt>
                <c:pt idx="824">
                  <c:v>16.479999999999997</c:v>
                </c:pt>
                <c:pt idx="825">
                  <c:v>16.5</c:v>
                </c:pt>
                <c:pt idx="826">
                  <c:v>16.52</c:v>
                </c:pt>
                <c:pt idx="827">
                  <c:v>16.54</c:v>
                </c:pt>
                <c:pt idx="828">
                  <c:v>16.559999999999999</c:v>
                </c:pt>
                <c:pt idx="829">
                  <c:v>16.579999999999988</c:v>
                </c:pt>
                <c:pt idx="830">
                  <c:v>16.600000000000001</c:v>
                </c:pt>
                <c:pt idx="831">
                  <c:v>16.62</c:v>
                </c:pt>
                <c:pt idx="832">
                  <c:v>16.64</c:v>
                </c:pt>
                <c:pt idx="833">
                  <c:v>16.66</c:v>
                </c:pt>
                <c:pt idx="834">
                  <c:v>16.68</c:v>
                </c:pt>
                <c:pt idx="835">
                  <c:v>16.7</c:v>
                </c:pt>
                <c:pt idx="836">
                  <c:v>16.72</c:v>
                </c:pt>
                <c:pt idx="837">
                  <c:v>16.739999999999988</c:v>
                </c:pt>
                <c:pt idx="838">
                  <c:v>16.759999999999998</c:v>
                </c:pt>
                <c:pt idx="839">
                  <c:v>16.779999999999998</c:v>
                </c:pt>
                <c:pt idx="840">
                  <c:v>16.8</c:v>
                </c:pt>
                <c:pt idx="841">
                  <c:v>16.82</c:v>
                </c:pt>
                <c:pt idx="842">
                  <c:v>16.84</c:v>
                </c:pt>
                <c:pt idx="843">
                  <c:v>16.86</c:v>
                </c:pt>
                <c:pt idx="844">
                  <c:v>16.88</c:v>
                </c:pt>
                <c:pt idx="845">
                  <c:v>16.899999999999999</c:v>
                </c:pt>
                <c:pt idx="846">
                  <c:v>16.919999999999998</c:v>
                </c:pt>
                <c:pt idx="847">
                  <c:v>16.939999999999998</c:v>
                </c:pt>
                <c:pt idx="848">
                  <c:v>16.959999999999997</c:v>
                </c:pt>
                <c:pt idx="849">
                  <c:v>16.979999999999997</c:v>
                </c:pt>
                <c:pt idx="850">
                  <c:v>17</c:v>
                </c:pt>
                <c:pt idx="851">
                  <c:v>17.02</c:v>
                </c:pt>
                <c:pt idx="852">
                  <c:v>17.04</c:v>
                </c:pt>
                <c:pt idx="853">
                  <c:v>17.059999999999999</c:v>
                </c:pt>
                <c:pt idx="854">
                  <c:v>17.079999999999988</c:v>
                </c:pt>
                <c:pt idx="855">
                  <c:v>17.100000000000001</c:v>
                </c:pt>
                <c:pt idx="856">
                  <c:v>17.12</c:v>
                </c:pt>
                <c:pt idx="857">
                  <c:v>17.14</c:v>
                </c:pt>
                <c:pt idx="858">
                  <c:v>17.16</c:v>
                </c:pt>
                <c:pt idx="859">
                  <c:v>17.18</c:v>
                </c:pt>
                <c:pt idx="860">
                  <c:v>17.2</c:v>
                </c:pt>
                <c:pt idx="861">
                  <c:v>17.22</c:v>
                </c:pt>
                <c:pt idx="862">
                  <c:v>17.239999999999988</c:v>
                </c:pt>
                <c:pt idx="863">
                  <c:v>17.259999999999998</c:v>
                </c:pt>
                <c:pt idx="864">
                  <c:v>17.279999999999998</c:v>
                </c:pt>
                <c:pt idx="865">
                  <c:v>17.3</c:v>
                </c:pt>
                <c:pt idx="866">
                  <c:v>17.32</c:v>
                </c:pt>
                <c:pt idx="867">
                  <c:v>17.34</c:v>
                </c:pt>
                <c:pt idx="868">
                  <c:v>17.36</c:v>
                </c:pt>
                <c:pt idx="869">
                  <c:v>17.38</c:v>
                </c:pt>
                <c:pt idx="870">
                  <c:v>17.399999999999999</c:v>
                </c:pt>
                <c:pt idx="871">
                  <c:v>17.419999999999998</c:v>
                </c:pt>
                <c:pt idx="872">
                  <c:v>17.439999999999998</c:v>
                </c:pt>
                <c:pt idx="873">
                  <c:v>17.459999999999997</c:v>
                </c:pt>
                <c:pt idx="874">
                  <c:v>17.479999999999997</c:v>
                </c:pt>
                <c:pt idx="875">
                  <c:v>17.5</c:v>
                </c:pt>
                <c:pt idx="876">
                  <c:v>17.52</c:v>
                </c:pt>
                <c:pt idx="877">
                  <c:v>17.54</c:v>
                </c:pt>
                <c:pt idx="878">
                  <c:v>17.559999999999999</c:v>
                </c:pt>
                <c:pt idx="879">
                  <c:v>17.579999999999988</c:v>
                </c:pt>
                <c:pt idx="880">
                  <c:v>17.600000000000001</c:v>
                </c:pt>
                <c:pt idx="881">
                  <c:v>17.62</c:v>
                </c:pt>
                <c:pt idx="882">
                  <c:v>17.64</c:v>
                </c:pt>
                <c:pt idx="883">
                  <c:v>17.66</c:v>
                </c:pt>
                <c:pt idx="884">
                  <c:v>17.68</c:v>
                </c:pt>
                <c:pt idx="885">
                  <c:v>17.7</c:v>
                </c:pt>
                <c:pt idx="886">
                  <c:v>17.72</c:v>
                </c:pt>
                <c:pt idx="887">
                  <c:v>17.739999999999988</c:v>
                </c:pt>
                <c:pt idx="888">
                  <c:v>17.759999999999998</c:v>
                </c:pt>
                <c:pt idx="889">
                  <c:v>17.779999999999998</c:v>
                </c:pt>
                <c:pt idx="890">
                  <c:v>17.8</c:v>
                </c:pt>
                <c:pt idx="891">
                  <c:v>17.82</c:v>
                </c:pt>
                <c:pt idx="892">
                  <c:v>17.84</c:v>
                </c:pt>
                <c:pt idx="893">
                  <c:v>17.86</c:v>
                </c:pt>
                <c:pt idx="894">
                  <c:v>17.88</c:v>
                </c:pt>
                <c:pt idx="895">
                  <c:v>17.899999999999999</c:v>
                </c:pt>
                <c:pt idx="896">
                  <c:v>17.919999999999998</c:v>
                </c:pt>
                <c:pt idx="897">
                  <c:v>17.939999999999998</c:v>
                </c:pt>
                <c:pt idx="898">
                  <c:v>17.959999999999997</c:v>
                </c:pt>
                <c:pt idx="899">
                  <c:v>17.979999999999997</c:v>
                </c:pt>
                <c:pt idx="900">
                  <c:v>18</c:v>
                </c:pt>
                <c:pt idx="901">
                  <c:v>18.02</c:v>
                </c:pt>
                <c:pt idx="902">
                  <c:v>18.04</c:v>
                </c:pt>
                <c:pt idx="903">
                  <c:v>18.059999999999999</c:v>
                </c:pt>
                <c:pt idx="904">
                  <c:v>18.079999999999988</c:v>
                </c:pt>
                <c:pt idx="905">
                  <c:v>18.100000000000001</c:v>
                </c:pt>
                <c:pt idx="906">
                  <c:v>18.12</c:v>
                </c:pt>
                <c:pt idx="907">
                  <c:v>18.14</c:v>
                </c:pt>
                <c:pt idx="908">
                  <c:v>18.16</c:v>
                </c:pt>
                <c:pt idx="909">
                  <c:v>18.18</c:v>
                </c:pt>
                <c:pt idx="910">
                  <c:v>18.2</c:v>
                </c:pt>
                <c:pt idx="911">
                  <c:v>18.22</c:v>
                </c:pt>
                <c:pt idx="912">
                  <c:v>18.239999999999988</c:v>
                </c:pt>
                <c:pt idx="913">
                  <c:v>18.259999999999998</c:v>
                </c:pt>
                <c:pt idx="914">
                  <c:v>18.279999999999998</c:v>
                </c:pt>
                <c:pt idx="915">
                  <c:v>18.3</c:v>
                </c:pt>
                <c:pt idx="916">
                  <c:v>18.32</c:v>
                </c:pt>
                <c:pt idx="917">
                  <c:v>18.34</c:v>
                </c:pt>
                <c:pt idx="918">
                  <c:v>18.36</c:v>
                </c:pt>
                <c:pt idx="919">
                  <c:v>18.38</c:v>
                </c:pt>
                <c:pt idx="920">
                  <c:v>18.399999999999999</c:v>
                </c:pt>
                <c:pt idx="921">
                  <c:v>18.419999999999998</c:v>
                </c:pt>
                <c:pt idx="922">
                  <c:v>18.439999999999998</c:v>
                </c:pt>
                <c:pt idx="923">
                  <c:v>18.459999999999997</c:v>
                </c:pt>
                <c:pt idx="924">
                  <c:v>18.479999999999997</c:v>
                </c:pt>
                <c:pt idx="925">
                  <c:v>18.5</c:v>
                </c:pt>
                <c:pt idx="926">
                  <c:v>18.52</c:v>
                </c:pt>
                <c:pt idx="927">
                  <c:v>18.54</c:v>
                </c:pt>
                <c:pt idx="928">
                  <c:v>18.559999999999999</c:v>
                </c:pt>
                <c:pt idx="929">
                  <c:v>18.579999999999988</c:v>
                </c:pt>
                <c:pt idx="930">
                  <c:v>18.600000000000001</c:v>
                </c:pt>
                <c:pt idx="931">
                  <c:v>18.62</c:v>
                </c:pt>
                <c:pt idx="932">
                  <c:v>18.64</c:v>
                </c:pt>
                <c:pt idx="933">
                  <c:v>18.66</c:v>
                </c:pt>
                <c:pt idx="934">
                  <c:v>18.68</c:v>
                </c:pt>
                <c:pt idx="935">
                  <c:v>18.7</c:v>
                </c:pt>
                <c:pt idx="936">
                  <c:v>18.72</c:v>
                </c:pt>
                <c:pt idx="937">
                  <c:v>18.739999999999988</c:v>
                </c:pt>
                <c:pt idx="938">
                  <c:v>18.759999999999998</c:v>
                </c:pt>
                <c:pt idx="939">
                  <c:v>18.779999999999998</c:v>
                </c:pt>
                <c:pt idx="940">
                  <c:v>18.8</c:v>
                </c:pt>
                <c:pt idx="941">
                  <c:v>18.82</c:v>
                </c:pt>
                <c:pt idx="942">
                  <c:v>18.84</c:v>
                </c:pt>
                <c:pt idx="943">
                  <c:v>18.86</c:v>
                </c:pt>
                <c:pt idx="944">
                  <c:v>18.88</c:v>
                </c:pt>
                <c:pt idx="945">
                  <c:v>18.899999999999999</c:v>
                </c:pt>
                <c:pt idx="946">
                  <c:v>18.919999999999998</c:v>
                </c:pt>
                <c:pt idx="947">
                  <c:v>18.939999999999998</c:v>
                </c:pt>
                <c:pt idx="948">
                  <c:v>18.959999999999997</c:v>
                </c:pt>
                <c:pt idx="949">
                  <c:v>18.979999999999997</c:v>
                </c:pt>
                <c:pt idx="950">
                  <c:v>19</c:v>
                </c:pt>
                <c:pt idx="951">
                  <c:v>19.02</c:v>
                </c:pt>
                <c:pt idx="952">
                  <c:v>19.04</c:v>
                </c:pt>
                <c:pt idx="953">
                  <c:v>19.059999999999999</c:v>
                </c:pt>
                <c:pt idx="954">
                  <c:v>19.079999999999988</c:v>
                </c:pt>
                <c:pt idx="955">
                  <c:v>19.100000000000001</c:v>
                </c:pt>
                <c:pt idx="956">
                  <c:v>19.12</c:v>
                </c:pt>
                <c:pt idx="957">
                  <c:v>19.14</c:v>
                </c:pt>
                <c:pt idx="958">
                  <c:v>19.16</c:v>
                </c:pt>
                <c:pt idx="959">
                  <c:v>19.18</c:v>
                </c:pt>
                <c:pt idx="960">
                  <c:v>19.2</c:v>
                </c:pt>
                <c:pt idx="961">
                  <c:v>19.22</c:v>
                </c:pt>
                <c:pt idx="962">
                  <c:v>19.239999999999988</c:v>
                </c:pt>
                <c:pt idx="963">
                  <c:v>19.259999999999998</c:v>
                </c:pt>
                <c:pt idx="964">
                  <c:v>19.279999999999998</c:v>
                </c:pt>
                <c:pt idx="965">
                  <c:v>19.3</c:v>
                </c:pt>
                <c:pt idx="966">
                  <c:v>19.32</c:v>
                </c:pt>
                <c:pt idx="967">
                  <c:v>19.34</c:v>
                </c:pt>
                <c:pt idx="968">
                  <c:v>19.36</c:v>
                </c:pt>
                <c:pt idx="969">
                  <c:v>19.38</c:v>
                </c:pt>
                <c:pt idx="970">
                  <c:v>19.399999999999999</c:v>
                </c:pt>
                <c:pt idx="971">
                  <c:v>19.419999999999998</c:v>
                </c:pt>
                <c:pt idx="972">
                  <c:v>19.439999999999998</c:v>
                </c:pt>
                <c:pt idx="973">
                  <c:v>19.459999999999997</c:v>
                </c:pt>
                <c:pt idx="974">
                  <c:v>19.479999999999997</c:v>
                </c:pt>
                <c:pt idx="975">
                  <c:v>19.5</c:v>
                </c:pt>
                <c:pt idx="976">
                  <c:v>19.52</c:v>
                </c:pt>
                <c:pt idx="977">
                  <c:v>19.54</c:v>
                </c:pt>
                <c:pt idx="978">
                  <c:v>19.559999999999999</c:v>
                </c:pt>
                <c:pt idx="979">
                  <c:v>19.579999999999988</c:v>
                </c:pt>
                <c:pt idx="980">
                  <c:v>19.600000000000001</c:v>
                </c:pt>
                <c:pt idx="981">
                  <c:v>19.62</c:v>
                </c:pt>
                <c:pt idx="982">
                  <c:v>19.64</c:v>
                </c:pt>
                <c:pt idx="983">
                  <c:v>19.66</c:v>
                </c:pt>
                <c:pt idx="984">
                  <c:v>19.68</c:v>
                </c:pt>
                <c:pt idx="985">
                  <c:v>19.7</c:v>
                </c:pt>
                <c:pt idx="986">
                  <c:v>19.72</c:v>
                </c:pt>
                <c:pt idx="987">
                  <c:v>19.739999999999988</c:v>
                </c:pt>
                <c:pt idx="988">
                  <c:v>19.759999999999998</c:v>
                </c:pt>
                <c:pt idx="989">
                  <c:v>19.779999999999998</c:v>
                </c:pt>
                <c:pt idx="990">
                  <c:v>19.8</c:v>
                </c:pt>
                <c:pt idx="991">
                  <c:v>19.82</c:v>
                </c:pt>
                <c:pt idx="992">
                  <c:v>19.84</c:v>
                </c:pt>
                <c:pt idx="993">
                  <c:v>19.86</c:v>
                </c:pt>
                <c:pt idx="994">
                  <c:v>19.88</c:v>
                </c:pt>
                <c:pt idx="995">
                  <c:v>19.899999999999999</c:v>
                </c:pt>
                <c:pt idx="996">
                  <c:v>19.919999999999998</c:v>
                </c:pt>
                <c:pt idx="997">
                  <c:v>19.939999999999998</c:v>
                </c:pt>
                <c:pt idx="998">
                  <c:v>19.959999999999997</c:v>
                </c:pt>
                <c:pt idx="999">
                  <c:v>19.979999999999997</c:v>
                </c:pt>
                <c:pt idx="1000">
                  <c:v>20</c:v>
                </c:pt>
              </c:numCache>
            </c:numRef>
          </c:xVal>
          <c:yVal>
            <c:numRef>
              <c:f>Sheet1!$G$2:$G$1002</c:f>
              <c:numCache>
                <c:formatCode>General</c:formatCode>
                <c:ptCount val="1001"/>
                <c:pt idx="0">
                  <c:v>278</c:v>
                </c:pt>
                <c:pt idx="1">
                  <c:v>278.00000000199987</c:v>
                </c:pt>
                <c:pt idx="2">
                  <c:v>277.99978155199955</c:v>
                </c:pt>
                <c:pt idx="3">
                  <c:v>277.99884608199955</c:v>
                </c:pt>
                <c:pt idx="4">
                  <c:v>277.96666790999996</c:v>
                </c:pt>
                <c:pt idx="5">
                  <c:v>277.93668287899953</c:v>
                </c:pt>
                <c:pt idx="6">
                  <c:v>277.91922094799952</c:v>
                </c:pt>
                <c:pt idx="7">
                  <c:v>277.892448108</c:v>
                </c:pt>
                <c:pt idx="8">
                  <c:v>277.88924447900001</c:v>
                </c:pt>
                <c:pt idx="9">
                  <c:v>277.86665484199955</c:v>
                </c:pt>
                <c:pt idx="10">
                  <c:v>277.84561265799999</c:v>
                </c:pt>
                <c:pt idx="11">
                  <c:v>277.82806865699996</c:v>
                </c:pt>
                <c:pt idx="12">
                  <c:v>277.83178117099999</c:v>
                </c:pt>
                <c:pt idx="13">
                  <c:v>277.805189934</c:v>
                </c:pt>
                <c:pt idx="14">
                  <c:v>277.78942801799997</c:v>
                </c:pt>
                <c:pt idx="15">
                  <c:v>277.78411160499996</c:v>
                </c:pt>
                <c:pt idx="16">
                  <c:v>277.77336846299937</c:v>
                </c:pt>
                <c:pt idx="17">
                  <c:v>277.75784569000007</c:v>
                </c:pt>
                <c:pt idx="18">
                  <c:v>277.74534143900001</c:v>
                </c:pt>
                <c:pt idx="19">
                  <c:v>277.72970199699955</c:v>
                </c:pt>
                <c:pt idx="20">
                  <c:v>277.71817109199952</c:v>
                </c:pt>
                <c:pt idx="21">
                  <c:v>277.70576168500014</c:v>
                </c:pt>
                <c:pt idx="22">
                  <c:v>277.694294496</c:v>
                </c:pt>
                <c:pt idx="23">
                  <c:v>277.68151568599995</c:v>
                </c:pt>
                <c:pt idx="24">
                  <c:v>277.670010236</c:v>
                </c:pt>
                <c:pt idx="25">
                  <c:v>277.65791333999999</c:v>
                </c:pt>
                <c:pt idx="26">
                  <c:v>277.64936113200008</c:v>
                </c:pt>
                <c:pt idx="27">
                  <c:v>277.63547216400002</c:v>
                </c:pt>
                <c:pt idx="28">
                  <c:v>277.62471352400001</c:v>
                </c:pt>
                <c:pt idx="29">
                  <c:v>277.61297506199986</c:v>
                </c:pt>
                <c:pt idx="30">
                  <c:v>277.60413064599999</c:v>
                </c:pt>
                <c:pt idx="31">
                  <c:v>277.59127785599952</c:v>
                </c:pt>
                <c:pt idx="32">
                  <c:v>277.58246884300002</c:v>
                </c:pt>
                <c:pt idx="33">
                  <c:v>277.57130861599995</c:v>
                </c:pt>
                <c:pt idx="34">
                  <c:v>277.56116772899952</c:v>
                </c:pt>
                <c:pt idx="35">
                  <c:v>277.55148757400002</c:v>
                </c:pt>
                <c:pt idx="36">
                  <c:v>277.54002868500004</c:v>
                </c:pt>
                <c:pt idx="37">
                  <c:v>277.53091998199938</c:v>
                </c:pt>
                <c:pt idx="38">
                  <c:v>277.52077287999987</c:v>
                </c:pt>
                <c:pt idx="39">
                  <c:v>277.51282030400006</c:v>
                </c:pt>
                <c:pt idx="40">
                  <c:v>277.50429988500002</c:v>
                </c:pt>
                <c:pt idx="41">
                  <c:v>277.49195509799949</c:v>
                </c:pt>
                <c:pt idx="42">
                  <c:v>277.48473608399996</c:v>
                </c:pt>
                <c:pt idx="43">
                  <c:v>277.47692220299996</c:v>
                </c:pt>
                <c:pt idx="44">
                  <c:v>277.46786101200001</c:v>
                </c:pt>
                <c:pt idx="45">
                  <c:v>277.45840554799952</c:v>
                </c:pt>
                <c:pt idx="46">
                  <c:v>277.452200167</c:v>
                </c:pt>
                <c:pt idx="47">
                  <c:v>277.44255921399997</c:v>
                </c:pt>
                <c:pt idx="48">
                  <c:v>277.43755223899996</c:v>
                </c:pt>
                <c:pt idx="49">
                  <c:v>277.42925068099987</c:v>
                </c:pt>
                <c:pt idx="50">
                  <c:v>277.42175096299911</c:v>
                </c:pt>
                <c:pt idx="51">
                  <c:v>277.41470572499986</c:v>
                </c:pt>
                <c:pt idx="52">
                  <c:v>277.407245085</c:v>
                </c:pt>
                <c:pt idx="53">
                  <c:v>277.40122801499996</c:v>
                </c:pt>
                <c:pt idx="54">
                  <c:v>277.39476432500004</c:v>
                </c:pt>
                <c:pt idx="55">
                  <c:v>277.39228829400002</c:v>
                </c:pt>
                <c:pt idx="56">
                  <c:v>277.38471149499986</c:v>
                </c:pt>
                <c:pt idx="57">
                  <c:v>277.377459364</c:v>
                </c:pt>
                <c:pt idx="58">
                  <c:v>277.37420161800003</c:v>
                </c:pt>
                <c:pt idx="59">
                  <c:v>277.36854799499986</c:v>
                </c:pt>
                <c:pt idx="60">
                  <c:v>277.36408668000007</c:v>
                </c:pt>
                <c:pt idx="61">
                  <c:v>277.35978170300007</c:v>
                </c:pt>
                <c:pt idx="62">
                  <c:v>277.35588101500008</c:v>
                </c:pt>
                <c:pt idx="63">
                  <c:v>277.35145261700001</c:v>
                </c:pt>
                <c:pt idx="64">
                  <c:v>277.35133343799953</c:v>
                </c:pt>
                <c:pt idx="65">
                  <c:v>277.34671900899997</c:v>
                </c:pt>
                <c:pt idx="66">
                  <c:v>277.34406470200014</c:v>
                </c:pt>
                <c:pt idx="67">
                  <c:v>277.34144017600005</c:v>
                </c:pt>
                <c:pt idx="68">
                  <c:v>277.34226023800005</c:v>
                </c:pt>
                <c:pt idx="69">
                  <c:v>277.34081121000014</c:v>
                </c:pt>
                <c:pt idx="70">
                  <c:v>277.34146857100001</c:v>
                </c:pt>
                <c:pt idx="71">
                  <c:v>277.34048772800014</c:v>
                </c:pt>
                <c:pt idx="72">
                  <c:v>277.34135503300001</c:v>
                </c:pt>
                <c:pt idx="73">
                  <c:v>277.34492750200002</c:v>
                </c:pt>
                <c:pt idx="74">
                  <c:v>277.34806326500001</c:v>
                </c:pt>
                <c:pt idx="75">
                  <c:v>277.35091119999998</c:v>
                </c:pt>
                <c:pt idx="76">
                  <c:v>277.35612540999955</c:v>
                </c:pt>
                <c:pt idx="77">
                  <c:v>277.36386629100002</c:v>
                </c:pt>
                <c:pt idx="78">
                  <c:v>277.37141591499955</c:v>
                </c:pt>
                <c:pt idx="79">
                  <c:v>277.38119923499954</c:v>
                </c:pt>
                <c:pt idx="80">
                  <c:v>277.39400343999989</c:v>
                </c:pt>
                <c:pt idx="81">
                  <c:v>277.40919493599955</c:v>
                </c:pt>
                <c:pt idx="82">
                  <c:v>277.42663424499938</c:v>
                </c:pt>
                <c:pt idx="83">
                  <c:v>277.44829277899953</c:v>
                </c:pt>
                <c:pt idx="84">
                  <c:v>277.47484227000001</c:v>
                </c:pt>
                <c:pt idx="85">
                  <c:v>277.50205295399996</c:v>
                </c:pt>
                <c:pt idx="86">
                  <c:v>277.53122706699952</c:v>
                </c:pt>
                <c:pt idx="87">
                  <c:v>277.56802316400001</c:v>
                </c:pt>
                <c:pt idx="88">
                  <c:v>277.60634591499996</c:v>
                </c:pt>
                <c:pt idx="89">
                  <c:v>277.64801142099986</c:v>
                </c:pt>
                <c:pt idx="90">
                  <c:v>277.69591364899952</c:v>
                </c:pt>
                <c:pt idx="91">
                  <c:v>277.74537005499997</c:v>
                </c:pt>
                <c:pt idx="92">
                  <c:v>277.79849875899924</c:v>
                </c:pt>
                <c:pt idx="93">
                  <c:v>277.86035728799953</c:v>
                </c:pt>
                <c:pt idx="94">
                  <c:v>277.92198938799953</c:v>
                </c:pt>
                <c:pt idx="95">
                  <c:v>277.98901846099938</c:v>
                </c:pt>
                <c:pt idx="96">
                  <c:v>278.06093805399996</c:v>
                </c:pt>
                <c:pt idx="97">
                  <c:v>278.13662231000001</c:v>
                </c:pt>
                <c:pt idx="98">
                  <c:v>278.21755799999954</c:v>
                </c:pt>
                <c:pt idx="99">
                  <c:v>278.302374585</c:v>
                </c:pt>
                <c:pt idx="100">
                  <c:v>278.39085305999987</c:v>
                </c:pt>
                <c:pt idx="101">
                  <c:v>278.48317831899936</c:v>
                </c:pt>
                <c:pt idx="102">
                  <c:v>278.58394458199996</c:v>
                </c:pt>
                <c:pt idx="103">
                  <c:v>278.68913361400001</c:v>
                </c:pt>
                <c:pt idx="104">
                  <c:v>278.79307115699953</c:v>
                </c:pt>
                <c:pt idx="105">
                  <c:v>278.90309170499995</c:v>
                </c:pt>
                <c:pt idx="106">
                  <c:v>279.01890213199999</c:v>
                </c:pt>
                <c:pt idx="107">
                  <c:v>279.14256274100001</c:v>
                </c:pt>
                <c:pt idx="108">
                  <c:v>279.2649136</c:v>
                </c:pt>
                <c:pt idx="109">
                  <c:v>279.39515420699951</c:v>
                </c:pt>
                <c:pt idx="110">
                  <c:v>279.52681080299953</c:v>
                </c:pt>
                <c:pt idx="111">
                  <c:v>279.662758231</c:v>
                </c:pt>
                <c:pt idx="112">
                  <c:v>279.80564963900008</c:v>
                </c:pt>
                <c:pt idx="113">
                  <c:v>279.94933149699955</c:v>
                </c:pt>
                <c:pt idx="114">
                  <c:v>280.09883916599955</c:v>
                </c:pt>
                <c:pt idx="115">
                  <c:v>280.25588869200004</c:v>
                </c:pt>
                <c:pt idx="116">
                  <c:v>280.40882104599996</c:v>
                </c:pt>
                <c:pt idx="117">
                  <c:v>280.57133028199951</c:v>
                </c:pt>
                <c:pt idx="118">
                  <c:v>280.737002029</c:v>
                </c:pt>
                <c:pt idx="119">
                  <c:v>280.90596131799987</c:v>
                </c:pt>
                <c:pt idx="120">
                  <c:v>281.07849426199954</c:v>
                </c:pt>
                <c:pt idx="121">
                  <c:v>281.249271351</c:v>
                </c:pt>
                <c:pt idx="122">
                  <c:v>281.38519630099995</c:v>
                </c:pt>
                <c:pt idx="123">
                  <c:v>281.45782692</c:v>
                </c:pt>
                <c:pt idx="124">
                  <c:v>281.35271140699996</c:v>
                </c:pt>
                <c:pt idx="125">
                  <c:v>281.00522615300002</c:v>
                </c:pt>
                <c:pt idx="126">
                  <c:v>280.62647530799995</c:v>
                </c:pt>
                <c:pt idx="127">
                  <c:v>280.08494989100001</c:v>
                </c:pt>
                <c:pt idx="128">
                  <c:v>279.5314762669995</c:v>
                </c:pt>
                <c:pt idx="129">
                  <c:v>278.78815795399925</c:v>
                </c:pt>
                <c:pt idx="130">
                  <c:v>277.99855664599937</c:v>
                </c:pt>
                <c:pt idx="131">
                  <c:v>277.04022503600004</c:v>
                </c:pt>
                <c:pt idx="132">
                  <c:v>276.01811009299996</c:v>
                </c:pt>
                <c:pt idx="133">
                  <c:v>274.85945744399999</c:v>
                </c:pt>
                <c:pt idx="134">
                  <c:v>273.60037037400002</c:v>
                </c:pt>
                <c:pt idx="135">
                  <c:v>272.20589016400004</c:v>
                </c:pt>
                <c:pt idx="136">
                  <c:v>270.65972548100001</c:v>
                </c:pt>
                <c:pt idx="137">
                  <c:v>269.00876421799995</c:v>
                </c:pt>
                <c:pt idx="138">
                  <c:v>267.24375739699997</c:v>
                </c:pt>
                <c:pt idx="139">
                  <c:v>265.36083951699999</c:v>
                </c:pt>
                <c:pt idx="140">
                  <c:v>263.49202304599953</c:v>
                </c:pt>
                <c:pt idx="141">
                  <c:v>261.70221269199999</c:v>
                </c:pt>
                <c:pt idx="142">
                  <c:v>259.94082226199987</c:v>
                </c:pt>
                <c:pt idx="143">
                  <c:v>258.18920571299986</c:v>
                </c:pt>
                <c:pt idx="144">
                  <c:v>256.44396161300006</c:v>
                </c:pt>
                <c:pt idx="145">
                  <c:v>254.69643347300001</c:v>
                </c:pt>
                <c:pt idx="146">
                  <c:v>252.94585574299995</c:v>
                </c:pt>
                <c:pt idx="147">
                  <c:v>251.19213127200001</c:v>
                </c:pt>
                <c:pt idx="148">
                  <c:v>249.43258286700001</c:v>
                </c:pt>
                <c:pt idx="149">
                  <c:v>247.67049312899996</c:v>
                </c:pt>
                <c:pt idx="150">
                  <c:v>245.90382643500001</c:v>
                </c:pt>
                <c:pt idx="151">
                  <c:v>244.13120634300003</c:v>
                </c:pt>
                <c:pt idx="152">
                  <c:v>242.3578732</c:v>
                </c:pt>
                <c:pt idx="153">
                  <c:v>240.57788180399999</c:v>
                </c:pt>
                <c:pt idx="154">
                  <c:v>238.79487047899997</c:v>
                </c:pt>
                <c:pt idx="155">
                  <c:v>237.01008375299998</c:v>
                </c:pt>
                <c:pt idx="156">
                  <c:v>235.21914118399997</c:v>
                </c:pt>
                <c:pt idx="157">
                  <c:v>233.42721297400001</c:v>
                </c:pt>
                <c:pt idx="158">
                  <c:v>231.630896216</c:v>
                </c:pt>
                <c:pt idx="159">
                  <c:v>229.83109948100002</c:v>
                </c:pt>
                <c:pt idx="160">
                  <c:v>228.03102508399999</c:v>
                </c:pt>
                <c:pt idx="161">
                  <c:v>226.22723874800002</c:v>
                </c:pt>
                <c:pt idx="162">
                  <c:v>224.42104314400001</c:v>
                </c:pt>
                <c:pt idx="163">
                  <c:v>222.61213848300002</c:v>
                </c:pt>
                <c:pt idx="164">
                  <c:v>220.80366745399999</c:v>
                </c:pt>
                <c:pt idx="165">
                  <c:v>218.991989894</c:v>
                </c:pt>
                <c:pt idx="166">
                  <c:v>217.17752314499998</c:v>
                </c:pt>
                <c:pt idx="167">
                  <c:v>215.36290673000002</c:v>
                </c:pt>
                <c:pt idx="168">
                  <c:v>213.54651509099989</c:v>
                </c:pt>
                <c:pt idx="169">
                  <c:v>211.72755765599999</c:v>
                </c:pt>
                <c:pt idx="170">
                  <c:v>209.908711751</c:v>
                </c:pt>
                <c:pt idx="171">
                  <c:v>208.08971187500001</c:v>
                </c:pt>
                <c:pt idx="172">
                  <c:v>206.27129341200001</c:v>
                </c:pt>
                <c:pt idx="173">
                  <c:v>204.45574627600001</c:v>
                </c:pt>
                <c:pt idx="174">
                  <c:v>202.64007611299999</c:v>
                </c:pt>
                <c:pt idx="175">
                  <c:v>200.82877064300001</c:v>
                </c:pt>
                <c:pt idx="176">
                  <c:v>199.01982278199998</c:v>
                </c:pt>
                <c:pt idx="177">
                  <c:v>197.21294707300001</c:v>
                </c:pt>
                <c:pt idx="178">
                  <c:v>195.41075742699999</c:v>
                </c:pt>
                <c:pt idx="179">
                  <c:v>193.61281877299999</c:v>
                </c:pt>
                <c:pt idx="180">
                  <c:v>191.82032213700003</c:v>
                </c:pt>
                <c:pt idx="181">
                  <c:v>190.03380550599996</c:v>
                </c:pt>
                <c:pt idx="182">
                  <c:v>188.25384409399996</c:v>
                </c:pt>
                <c:pt idx="183">
                  <c:v>186.48138603300004</c:v>
                </c:pt>
                <c:pt idx="184">
                  <c:v>184.71642798800002</c:v>
                </c:pt>
                <c:pt idx="185">
                  <c:v>182.95961243799999</c:v>
                </c:pt>
                <c:pt idx="186">
                  <c:v>181.21138358999997</c:v>
                </c:pt>
                <c:pt idx="187">
                  <c:v>179.47210245400001</c:v>
                </c:pt>
                <c:pt idx="188">
                  <c:v>177.74218365499999</c:v>
                </c:pt>
                <c:pt idx="189">
                  <c:v>176.022154511</c:v>
                </c:pt>
                <c:pt idx="190">
                  <c:v>174.312566288</c:v>
                </c:pt>
                <c:pt idx="191">
                  <c:v>172.61387706099995</c:v>
                </c:pt>
                <c:pt idx="192">
                  <c:v>170.92638440800002</c:v>
                </c:pt>
                <c:pt idx="193">
                  <c:v>169.25037126199999</c:v>
                </c:pt>
                <c:pt idx="194">
                  <c:v>167.58618102700001</c:v>
                </c:pt>
                <c:pt idx="195">
                  <c:v>165.93394944600001</c:v>
                </c:pt>
                <c:pt idx="196">
                  <c:v>164.294019873</c:v>
                </c:pt>
                <c:pt idx="197">
                  <c:v>162.66662488599999</c:v>
                </c:pt>
                <c:pt idx="198">
                  <c:v>161.05193779500001</c:v>
                </c:pt>
                <c:pt idx="199">
                  <c:v>159.45014555800003</c:v>
                </c:pt>
                <c:pt idx="200">
                  <c:v>157.86142130000005</c:v>
                </c:pt>
                <c:pt idx="201">
                  <c:v>156.285898976</c:v>
                </c:pt>
                <c:pt idx="202">
                  <c:v>154.72368933099997</c:v>
                </c:pt>
                <c:pt idx="203">
                  <c:v>153.17484896399998</c:v>
                </c:pt>
                <c:pt idx="204">
                  <c:v>151.63936579999998</c:v>
                </c:pt>
                <c:pt idx="205">
                  <c:v>150.11739075099999</c:v>
                </c:pt>
                <c:pt idx="206">
                  <c:v>148.60908071699998</c:v>
                </c:pt>
                <c:pt idx="207">
                  <c:v>147.11459804799998</c:v>
                </c:pt>
                <c:pt idx="208">
                  <c:v>145.63406321699998</c:v>
                </c:pt>
                <c:pt idx="209">
                  <c:v>144.16753985700004</c:v>
                </c:pt>
                <c:pt idx="210">
                  <c:v>142.71512117499998</c:v>
                </c:pt>
                <c:pt idx="211">
                  <c:v>141.27682110999999</c:v>
                </c:pt>
                <c:pt idx="212">
                  <c:v>139.85276321000001</c:v>
                </c:pt>
                <c:pt idx="213">
                  <c:v>138.442908596</c:v>
                </c:pt>
                <c:pt idx="214">
                  <c:v>137.047256785</c:v>
                </c:pt>
                <c:pt idx="215">
                  <c:v>135.66593465</c:v>
                </c:pt>
                <c:pt idx="216">
                  <c:v>134.29879751500002</c:v>
                </c:pt>
                <c:pt idx="217">
                  <c:v>132.94598221699999</c:v>
                </c:pt>
                <c:pt idx="218">
                  <c:v>131.60741407099999</c:v>
                </c:pt>
                <c:pt idx="219">
                  <c:v>130.28307048899998</c:v>
                </c:pt>
                <c:pt idx="220">
                  <c:v>128.97296789000001</c:v>
                </c:pt>
                <c:pt idx="221">
                  <c:v>127.67713387599998</c:v>
                </c:pt>
                <c:pt idx="222">
                  <c:v>126.39548221599998</c:v>
                </c:pt>
                <c:pt idx="223">
                  <c:v>125.12799685299998</c:v>
                </c:pt>
                <c:pt idx="224">
                  <c:v>123.874585666</c:v>
                </c:pt>
                <c:pt idx="225">
                  <c:v>122.635217387</c:v>
                </c:pt>
                <c:pt idx="226">
                  <c:v>121.40977770399999</c:v>
                </c:pt>
                <c:pt idx="227">
                  <c:v>120.198155634</c:v>
                </c:pt>
                <c:pt idx="228">
                  <c:v>119.000186793</c:v>
                </c:pt>
                <c:pt idx="229">
                  <c:v>117.81579693199998</c:v>
                </c:pt>
                <c:pt idx="230">
                  <c:v>116.644886868</c:v>
                </c:pt>
                <c:pt idx="231">
                  <c:v>115.48734618900001</c:v>
                </c:pt>
                <c:pt idx="232">
                  <c:v>114.34302755</c:v>
                </c:pt>
                <c:pt idx="233">
                  <c:v>113.21180584300001</c:v>
                </c:pt>
                <c:pt idx="234">
                  <c:v>112.09358197500001</c:v>
                </c:pt>
                <c:pt idx="235">
                  <c:v>110.98822163500002</c:v>
                </c:pt>
                <c:pt idx="236">
                  <c:v>109.89561145</c:v>
                </c:pt>
                <c:pt idx="237">
                  <c:v>108.81561418500002</c:v>
                </c:pt>
                <c:pt idx="238">
                  <c:v>107.74812478600002</c:v>
                </c:pt>
                <c:pt idx="239">
                  <c:v>106.69303543699999</c:v>
                </c:pt>
                <c:pt idx="240">
                  <c:v>105.65021631499999</c:v>
                </c:pt>
                <c:pt idx="241">
                  <c:v>104.61956791599999</c:v>
                </c:pt>
                <c:pt idx="242">
                  <c:v>103.60098208299999</c:v>
                </c:pt>
                <c:pt idx="243">
                  <c:v>102.594360737</c:v>
                </c:pt>
                <c:pt idx="244">
                  <c:v>101.59952450500002</c:v>
                </c:pt>
                <c:pt idx="245">
                  <c:v>100.61640112999999</c:v>
                </c:pt>
                <c:pt idx="246">
                  <c:v>99.644854362800004</c:v>
                </c:pt>
                <c:pt idx="247">
                  <c:v>98.684793296399945</c:v>
                </c:pt>
                <c:pt idx="248">
                  <c:v>97.73607920329998</c:v>
                </c:pt>
                <c:pt idx="249">
                  <c:v>96.798588832299856</c:v>
                </c:pt>
                <c:pt idx="250">
                  <c:v>95.872182102099785</c:v>
                </c:pt>
                <c:pt idx="251">
                  <c:v>94.956725523200006</c:v>
                </c:pt>
                <c:pt idx="252">
                  <c:v>94.052084033399893</c:v>
                </c:pt>
                <c:pt idx="253">
                  <c:v>93.158129771099979</c:v>
                </c:pt>
                <c:pt idx="254">
                  <c:v>92.274730332399841</c:v>
                </c:pt>
                <c:pt idx="255">
                  <c:v>91.401761216699896</c:v>
                </c:pt>
                <c:pt idx="256">
                  <c:v>90.539074033399928</c:v>
                </c:pt>
                <c:pt idx="257">
                  <c:v>89.686536784599895</c:v>
                </c:pt>
                <c:pt idx="258">
                  <c:v>88.844022367199983</c:v>
                </c:pt>
                <c:pt idx="259">
                  <c:v>88.011397118899893</c:v>
                </c:pt>
                <c:pt idx="260">
                  <c:v>87.188542272699848</c:v>
                </c:pt>
                <c:pt idx="261">
                  <c:v>86.375309114099849</c:v>
                </c:pt>
                <c:pt idx="262">
                  <c:v>85.57157358809998</c:v>
                </c:pt>
                <c:pt idx="263">
                  <c:v>84.777203440500017</c:v>
                </c:pt>
                <c:pt idx="264">
                  <c:v>83.992061431799982</c:v>
                </c:pt>
                <c:pt idx="265">
                  <c:v>83.216020479200026</c:v>
                </c:pt>
                <c:pt idx="266">
                  <c:v>82.448944401200023</c:v>
                </c:pt>
                <c:pt idx="267">
                  <c:v>81.690710394099895</c:v>
                </c:pt>
                <c:pt idx="268">
                  <c:v>80.941193568300037</c:v>
                </c:pt>
                <c:pt idx="269">
                  <c:v>80.200267173100002</c:v>
                </c:pt>
                <c:pt idx="270">
                  <c:v>79.4678065162</c:v>
                </c:pt>
                <c:pt idx="271">
                  <c:v>78.743686718800006</c:v>
                </c:pt>
                <c:pt idx="272">
                  <c:v>78.027786363699875</c:v>
                </c:pt>
                <c:pt idx="273">
                  <c:v>77.319984307300004</c:v>
                </c:pt>
                <c:pt idx="274">
                  <c:v>76.620154937799896</c:v>
                </c:pt>
                <c:pt idx="275">
                  <c:v>75.928176521599894</c:v>
                </c:pt>
                <c:pt idx="276">
                  <c:v>75.243930017099927</c:v>
                </c:pt>
                <c:pt idx="277">
                  <c:v>74.567296442700012</c:v>
                </c:pt>
                <c:pt idx="278">
                  <c:v>73.898155152699857</c:v>
                </c:pt>
                <c:pt idx="279">
                  <c:v>73.236389371900003</c:v>
                </c:pt>
                <c:pt idx="280">
                  <c:v>72.5818900246</c:v>
                </c:pt>
                <c:pt idx="281">
                  <c:v>71.934542575400002</c:v>
                </c:pt>
                <c:pt idx="282">
                  <c:v>71.294230092999982</c:v>
                </c:pt>
                <c:pt idx="283">
                  <c:v>70.66084220669984</c:v>
                </c:pt>
                <c:pt idx="284">
                  <c:v>70.034140709300019</c:v>
                </c:pt>
                <c:pt idx="285">
                  <c:v>69.414060743100023</c:v>
                </c:pt>
                <c:pt idx="286">
                  <c:v>68.800529425300027</c:v>
                </c:pt>
                <c:pt idx="287">
                  <c:v>68.19345113779984</c:v>
                </c:pt>
                <c:pt idx="288">
                  <c:v>67.592728854999876</c:v>
                </c:pt>
                <c:pt idx="289">
                  <c:v>66.998269061400023</c:v>
                </c:pt>
                <c:pt idx="290">
                  <c:v>66.409979785700017</c:v>
                </c:pt>
                <c:pt idx="291">
                  <c:v>65.827764476599896</c:v>
                </c:pt>
                <c:pt idx="292">
                  <c:v>65.251314363600002</c:v>
                </c:pt>
                <c:pt idx="293">
                  <c:v>64.680586279300002</c:v>
                </c:pt>
                <c:pt idx="294">
                  <c:v>64.1155407814</c:v>
                </c:pt>
                <c:pt idx="295">
                  <c:v>63.556117046400004</c:v>
                </c:pt>
                <c:pt idx="296">
                  <c:v>63.002242925000012</c:v>
                </c:pt>
                <c:pt idx="297">
                  <c:v>62.453839190999993</c:v>
                </c:pt>
                <c:pt idx="298">
                  <c:v>61.910828826299998</c:v>
                </c:pt>
                <c:pt idx="299">
                  <c:v>61.373125190300001</c:v>
                </c:pt>
                <c:pt idx="300">
                  <c:v>60.840651763699945</c:v>
                </c:pt>
                <c:pt idx="301">
                  <c:v>60.313053886100001</c:v>
                </c:pt>
                <c:pt idx="302">
                  <c:v>59.790379522400009</c:v>
                </c:pt>
                <c:pt idx="303">
                  <c:v>59.272590554600001</c:v>
                </c:pt>
                <c:pt idx="304">
                  <c:v>58.759638200000005</c:v>
                </c:pt>
                <c:pt idx="305">
                  <c:v>58.251450476899997</c:v>
                </c:pt>
                <c:pt idx="306">
                  <c:v>57.747971457499986</c:v>
                </c:pt>
                <c:pt idx="307">
                  <c:v>57.249138217900011</c:v>
                </c:pt>
                <c:pt idx="308">
                  <c:v>56.754885731499996</c:v>
                </c:pt>
                <c:pt idx="309">
                  <c:v>56.265149885500009</c:v>
                </c:pt>
                <c:pt idx="310">
                  <c:v>55.779895002500005</c:v>
                </c:pt>
                <c:pt idx="311">
                  <c:v>55.29905598780001</c:v>
                </c:pt>
                <c:pt idx="312">
                  <c:v>54.822565746200013</c:v>
                </c:pt>
                <c:pt idx="313">
                  <c:v>54.350363910399999</c:v>
                </c:pt>
                <c:pt idx="314">
                  <c:v>53.882406893199992</c:v>
                </c:pt>
                <c:pt idx="315">
                  <c:v>53.418630115699997</c:v>
                </c:pt>
                <c:pt idx="316">
                  <c:v>52.958981708099998</c:v>
                </c:pt>
                <c:pt idx="317">
                  <c:v>52.503409635799997</c:v>
                </c:pt>
                <c:pt idx="318">
                  <c:v>52.051860149199989</c:v>
                </c:pt>
                <c:pt idx="319">
                  <c:v>51.604281900499998</c:v>
                </c:pt>
                <c:pt idx="320">
                  <c:v>51.16059878890001</c:v>
                </c:pt>
                <c:pt idx="321">
                  <c:v>50.720312668100014</c:v>
                </c:pt>
                <c:pt idx="322">
                  <c:v>50.283580693699996</c:v>
                </c:pt>
                <c:pt idx="323">
                  <c:v>49.850432222200006</c:v>
                </c:pt>
                <c:pt idx="324">
                  <c:v>49.420858067099999</c:v>
                </c:pt>
                <c:pt idx="325">
                  <c:v>48.994841419999986</c:v>
                </c:pt>
                <c:pt idx="326">
                  <c:v>48.572360074700001</c:v>
                </c:pt>
                <c:pt idx="327">
                  <c:v>48.153380230900005</c:v>
                </c:pt>
                <c:pt idx="328">
                  <c:v>47.737871408999993</c:v>
                </c:pt>
                <c:pt idx="329">
                  <c:v>47.325796502300001</c:v>
                </c:pt>
                <c:pt idx="330">
                  <c:v>46.917135592699999</c:v>
                </c:pt>
                <c:pt idx="331">
                  <c:v>46.511847881999948</c:v>
                </c:pt>
                <c:pt idx="332">
                  <c:v>46.109907272999997</c:v>
                </c:pt>
                <c:pt idx="333">
                  <c:v>45.711273619799996</c:v>
                </c:pt>
                <c:pt idx="334">
                  <c:v>45.315917157099996</c:v>
                </c:pt>
                <c:pt idx="335">
                  <c:v>44.923810470999996</c:v>
                </c:pt>
                <c:pt idx="336">
                  <c:v>44.534914517399997</c:v>
                </c:pt>
                <c:pt idx="337">
                  <c:v>44.149217357699996</c:v>
                </c:pt>
                <c:pt idx="338">
                  <c:v>43.7666697493</c:v>
                </c:pt>
                <c:pt idx="339">
                  <c:v>43.387249045399948</c:v>
                </c:pt>
                <c:pt idx="340">
                  <c:v>43.010918686500005</c:v>
                </c:pt>
                <c:pt idx="341">
                  <c:v>42.637653781099999</c:v>
                </c:pt>
                <c:pt idx="342">
                  <c:v>42.267421744500005</c:v>
                </c:pt>
                <c:pt idx="343">
                  <c:v>41.900195414900004</c:v>
                </c:pt>
                <c:pt idx="344">
                  <c:v>41.535951858800004</c:v>
                </c:pt>
                <c:pt idx="345">
                  <c:v>41.174625668199994</c:v>
                </c:pt>
                <c:pt idx="346">
                  <c:v>40.815779733299998</c:v>
                </c:pt>
                <c:pt idx="347">
                  <c:v>40.459581140099999</c:v>
                </c:pt>
                <c:pt idx="348">
                  <c:v>40.106064372799999</c:v>
                </c:pt>
                <c:pt idx="349">
                  <c:v>39.755233710000006</c:v>
                </c:pt>
                <c:pt idx="350">
                  <c:v>39.407094461299913</c:v>
                </c:pt>
                <c:pt idx="351">
                  <c:v>39.061646392299998</c:v>
                </c:pt>
                <c:pt idx="352">
                  <c:v>38.718851156299998</c:v>
                </c:pt>
                <c:pt idx="353">
                  <c:v>38.378717832600003</c:v>
                </c:pt>
                <c:pt idx="354">
                  <c:v>38.041222327199996</c:v>
                </c:pt>
                <c:pt idx="355">
                  <c:v>37.706351109400003</c:v>
                </c:pt>
                <c:pt idx="356">
                  <c:v>37.374099533399949</c:v>
                </c:pt>
                <c:pt idx="357">
                  <c:v>37.044425622399999</c:v>
                </c:pt>
                <c:pt idx="358">
                  <c:v>36.717327579099987</c:v>
                </c:pt>
                <c:pt idx="359">
                  <c:v>36.392782081500002</c:v>
                </c:pt>
                <c:pt idx="360">
                  <c:v>36.070779204100006</c:v>
                </c:pt>
                <c:pt idx="361">
                  <c:v>35.751297527199988</c:v>
                </c:pt>
                <c:pt idx="362">
                  <c:v>35.434319235100006</c:v>
                </c:pt>
                <c:pt idx="363">
                  <c:v>35.119825075499996</c:v>
                </c:pt>
                <c:pt idx="364">
                  <c:v>34.807818388900003</c:v>
                </c:pt>
                <c:pt idx="365">
                  <c:v>34.498270871300001</c:v>
                </c:pt>
                <c:pt idx="366">
                  <c:v>34.191163419699997</c:v>
                </c:pt>
                <c:pt idx="367">
                  <c:v>33.886479467199948</c:v>
                </c:pt>
                <c:pt idx="368">
                  <c:v>33.584215295699998</c:v>
                </c:pt>
                <c:pt idx="369">
                  <c:v>33.284331099500001</c:v>
                </c:pt>
                <c:pt idx="370">
                  <c:v>32.986823172799987</c:v>
                </c:pt>
                <c:pt idx="371">
                  <c:v>32.691680953499997</c:v>
                </c:pt>
                <c:pt idx="372">
                  <c:v>32.398884921899999</c:v>
                </c:pt>
                <c:pt idx="373">
                  <c:v>32.1084223792</c:v>
                </c:pt>
                <c:pt idx="374">
                  <c:v>31.820285780600003</c:v>
                </c:pt>
                <c:pt idx="375">
                  <c:v>31.534443333799999</c:v>
                </c:pt>
                <c:pt idx="376">
                  <c:v>31.250890015800003</c:v>
                </c:pt>
                <c:pt idx="377">
                  <c:v>30.969480434599998</c:v>
                </c:pt>
                <c:pt idx="378">
                  <c:v>30.689776644699997</c:v>
                </c:pt>
                <c:pt idx="379">
                  <c:v>30.4119902037</c:v>
                </c:pt>
                <c:pt idx="380">
                  <c:v>30.136190696100012</c:v>
                </c:pt>
                <c:pt idx="381">
                  <c:v>29.862413135299995</c:v>
                </c:pt>
                <c:pt idx="382">
                  <c:v>29.590670633399977</c:v>
                </c:pt>
                <c:pt idx="383">
                  <c:v>29.320971461200006</c:v>
                </c:pt>
                <c:pt idx="384">
                  <c:v>29.0533066156</c:v>
                </c:pt>
                <c:pt idx="385">
                  <c:v>28.787680266599999</c:v>
                </c:pt>
                <c:pt idx="386">
                  <c:v>28.524074846800001</c:v>
                </c:pt>
                <c:pt idx="387">
                  <c:v>28.262502021299976</c:v>
                </c:pt>
                <c:pt idx="388">
                  <c:v>28.002972287099997</c:v>
                </c:pt>
                <c:pt idx="389">
                  <c:v>27.745461560499997</c:v>
                </c:pt>
                <c:pt idx="390">
                  <c:v>27.489960279199998</c:v>
                </c:pt>
                <c:pt idx="391">
                  <c:v>27.236465317200004</c:v>
                </c:pt>
                <c:pt idx="392">
                  <c:v>26.984968910600003</c:v>
                </c:pt>
                <c:pt idx="393">
                  <c:v>26.735478930299998</c:v>
                </c:pt>
                <c:pt idx="394">
                  <c:v>26.487939547899977</c:v>
                </c:pt>
                <c:pt idx="395">
                  <c:v>26.242399280299953</c:v>
                </c:pt>
                <c:pt idx="396">
                  <c:v>25.998807472299998</c:v>
                </c:pt>
                <c:pt idx="397">
                  <c:v>25.757083316200003</c:v>
                </c:pt>
                <c:pt idx="398">
                  <c:v>25.517155022500006</c:v>
                </c:pt>
                <c:pt idx="399">
                  <c:v>25.279104054899999</c:v>
                </c:pt>
                <c:pt idx="400">
                  <c:v>25.042931284699996</c:v>
                </c:pt>
                <c:pt idx="401">
                  <c:v>24.808647505999996</c:v>
                </c:pt>
                <c:pt idx="402">
                  <c:v>24.576212287699995</c:v>
                </c:pt>
                <c:pt idx="403">
                  <c:v>24.345615198200001</c:v>
                </c:pt>
                <c:pt idx="404">
                  <c:v>24.116895543200005</c:v>
                </c:pt>
                <c:pt idx="405">
                  <c:v>23.890006728900001</c:v>
                </c:pt>
                <c:pt idx="406">
                  <c:v>23.664967620100004</c:v>
                </c:pt>
                <c:pt idx="407">
                  <c:v>23.441767006699997</c:v>
                </c:pt>
                <c:pt idx="408">
                  <c:v>23.2203654353</c:v>
                </c:pt>
                <c:pt idx="409">
                  <c:v>23.000791674799977</c:v>
                </c:pt>
                <c:pt idx="410">
                  <c:v>22.782886263699996</c:v>
                </c:pt>
                <c:pt idx="411">
                  <c:v>22.566358596400001</c:v>
                </c:pt>
                <c:pt idx="412">
                  <c:v>22.351357645100002</c:v>
                </c:pt>
                <c:pt idx="413">
                  <c:v>22.137943525000004</c:v>
                </c:pt>
                <c:pt idx="414">
                  <c:v>21.926150818699988</c:v>
                </c:pt>
                <c:pt idx="415">
                  <c:v>21.715994788600003</c:v>
                </c:pt>
                <c:pt idx="416">
                  <c:v>21.507475178300012</c:v>
                </c:pt>
                <c:pt idx="417">
                  <c:v>21.300595299299999</c:v>
                </c:pt>
                <c:pt idx="418">
                  <c:v>21.095357119800003</c:v>
                </c:pt>
                <c:pt idx="419">
                  <c:v>20.891759619799988</c:v>
                </c:pt>
                <c:pt idx="420">
                  <c:v>20.689290852599999</c:v>
                </c:pt>
                <c:pt idx="421">
                  <c:v>20.487686268499996</c:v>
                </c:pt>
                <c:pt idx="422">
                  <c:v>20.287217994599999</c:v>
                </c:pt>
                <c:pt idx="423">
                  <c:v>20.088008852399998</c:v>
                </c:pt>
                <c:pt idx="424">
                  <c:v>19.890120818099998</c:v>
                </c:pt>
                <c:pt idx="425">
                  <c:v>19.693596105899999</c:v>
                </c:pt>
                <c:pt idx="426">
                  <c:v>19.498460696599999</c:v>
                </c:pt>
                <c:pt idx="427">
                  <c:v>19.304733356899998</c:v>
                </c:pt>
                <c:pt idx="428">
                  <c:v>19.112429971999997</c:v>
                </c:pt>
                <c:pt idx="429">
                  <c:v>18.921562599199998</c:v>
                </c:pt>
                <c:pt idx="430">
                  <c:v>18.732367044299988</c:v>
                </c:pt>
                <c:pt idx="431">
                  <c:v>18.5452017512</c:v>
                </c:pt>
                <c:pt idx="432">
                  <c:v>18.359863910400005</c:v>
                </c:pt>
                <c:pt idx="433">
                  <c:v>18.1762412836</c:v>
                </c:pt>
                <c:pt idx="434">
                  <c:v>17.994285846499999</c:v>
                </c:pt>
                <c:pt idx="435">
                  <c:v>17.813991495300016</c:v>
                </c:pt>
                <c:pt idx="436">
                  <c:v>17.635337909</c:v>
                </c:pt>
                <c:pt idx="437">
                  <c:v>17.458295087</c:v>
                </c:pt>
                <c:pt idx="438">
                  <c:v>17.282859743099998</c:v>
                </c:pt>
                <c:pt idx="439">
                  <c:v>17.109543633899996</c:v>
                </c:pt>
                <c:pt idx="440">
                  <c:v>16.938121046299997</c:v>
                </c:pt>
                <c:pt idx="441">
                  <c:v>16.768475864199999</c:v>
                </c:pt>
                <c:pt idx="442">
                  <c:v>16.600554814800002</c:v>
                </c:pt>
                <c:pt idx="443">
                  <c:v>16.434321068200003</c:v>
                </c:pt>
                <c:pt idx="444">
                  <c:v>16.269741280899975</c:v>
                </c:pt>
                <c:pt idx="445">
                  <c:v>16.106801814900003</c:v>
                </c:pt>
                <c:pt idx="446">
                  <c:v>15.945474557000002</c:v>
                </c:pt>
                <c:pt idx="447">
                  <c:v>15.785738933400001</c:v>
                </c:pt>
                <c:pt idx="448">
                  <c:v>15.628204394799999</c:v>
                </c:pt>
                <c:pt idx="449">
                  <c:v>15.472557599000003</c:v>
                </c:pt>
                <c:pt idx="450">
                  <c:v>15.3186798865</c:v>
                </c:pt>
                <c:pt idx="451">
                  <c:v>15.166504835400003</c:v>
                </c:pt>
                <c:pt idx="452">
                  <c:v>15.015986330800002</c:v>
                </c:pt>
                <c:pt idx="453">
                  <c:v>14.867087991800002</c:v>
                </c:pt>
                <c:pt idx="454">
                  <c:v>14.7197778285</c:v>
                </c:pt>
                <c:pt idx="455">
                  <c:v>14.5740242851</c:v>
                </c:pt>
                <c:pt idx="456">
                  <c:v>14.429766098200002</c:v>
                </c:pt>
                <c:pt idx="457">
                  <c:v>14.287015496799999</c:v>
                </c:pt>
                <c:pt idx="458">
                  <c:v>14.145800637400001</c:v>
                </c:pt>
                <c:pt idx="459">
                  <c:v>14.0061324025</c:v>
                </c:pt>
                <c:pt idx="460">
                  <c:v>13.867952748900001</c:v>
                </c:pt>
                <c:pt idx="461">
                  <c:v>13.731226969799998</c:v>
                </c:pt>
                <c:pt idx="462">
                  <c:v>13.595928260699999</c:v>
                </c:pt>
                <c:pt idx="463">
                  <c:v>13.462017862800002</c:v>
                </c:pt>
                <c:pt idx="464">
                  <c:v>13.329472210900002</c:v>
                </c:pt>
                <c:pt idx="465">
                  <c:v>13.198276580299998</c:v>
                </c:pt>
                <c:pt idx="466">
                  <c:v>13.068508720199999</c:v>
                </c:pt>
                <c:pt idx="467">
                  <c:v>12.9401956478</c:v>
                </c:pt>
                <c:pt idx="468">
                  <c:v>12.813263947899999</c:v>
                </c:pt>
                <c:pt idx="469">
                  <c:v>12.687675795599999</c:v>
                </c:pt>
                <c:pt idx="470">
                  <c:v>12.563403284800001</c:v>
                </c:pt>
                <c:pt idx="471">
                  <c:v>12.4404238477</c:v>
                </c:pt>
                <c:pt idx="472">
                  <c:v>12.318714545200001</c:v>
                </c:pt>
                <c:pt idx="473">
                  <c:v>12.198253160599997</c:v>
                </c:pt>
                <c:pt idx="474">
                  <c:v>12.0790236694</c:v>
                </c:pt>
                <c:pt idx="475">
                  <c:v>11.961007884800001</c:v>
                </c:pt>
                <c:pt idx="476">
                  <c:v>11.844191246099999</c:v>
                </c:pt>
                <c:pt idx="477">
                  <c:v>11.728553916999999</c:v>
                </c:pt>
                <c:pt idx="478">
                  <c:v>11.6140823489</c:v>
                </c:pt>
                <c:pt idx="479">
                  <c:v>11.500756643800001</c:v>
                </c:pt>
                <c:pt idx="480">
                  <c:v>11.388565212000001</c:v>
                </c:pt>
                <c:pt idx="481">
                  <c:v>11.277482792800001</c:v>
                </c:pt>
                <c:pt idx="482">
                  <c:v>11.1675094855</c:v>
                </c:pt>
                <c:pt idx="483">
                  <c:v>11.058627230000001</c:v>
                </c:pt>
                <c:pt idx="484">
                  <c:v>10.950823870300001</c:v>
                </c:pt>
                <c:pt idx="485">
                  <c:v>10.844086505000002</c:v>
                </c:pt>
                <c:pt idx="486">
                  <c:v>10.7384095957</c:v>
                </c:pt>
                <c:pt idx="487">
                  <c:v>10.6337663493</c:v>
                </c:pt>
                <c:pt idx="488">
                  <c:v>10.530148063899999</c:v>
                </c:pt>
                <c:pt idx="489">
                  <c:v>10.4275500478</c:v>
                </c:pt>
                <c:pt idx="490">
                  <c:v>10.326000218200003</c:v>
                </c:pt>
                <c:pt idx="491">
                  <c:v>10.225500869700001</c:v>
                </c:pt>
                <c:pt idx="492">
                  <c:v>10.1260190267</c:v>
                </c:pt>
                <c:pt idx="493">
                  <c:v>10.027534969000001</c:v>
                </c:pt>
                <c:pt idx="494">
                  <c:v>9.9300325237000013</c:v>
                </c:pt>
                <c:pt idx="495">
                  <c:v>9.8334991115500028</c:v>
                </c:pt>
                <c:pt idx="496">
                  <c:v>9.7379229173699979</c:v>
                </c:pt>
                <c:pt idx="497">
                  <c:v>9.6432912030599987</c:v>
                </c:pt>
                <c:pt idx="498">
                  <c:v>9.5495919333500012</c:v>
                </c:pt>
                <c:pt idx="499">
                  <c:v>9.4568125815400013</c:v>
                </c:pt>
                <c:pt idx="500">
                  <c:v>9.3649417352800004</c:v>
                </c:pt>
                <c:pt idx="501">
                  <c:v>9.2739740278399996</c:v>
                </c:pt>
                <c:pt idx="502">
                  <c:v>9.18389488537</c:v>
                </c:pt>
                <c:pt idx="503">
                  <c:v>9.0946955571400014</c:v>
                </c:pt>
                <c:pt idx="504">
                  <c:v>9.006365219520001</c:v>
                </c:pt>
                <c:pt idx="505">
                  <c:v>8.9188979545700011</c:v>
                </c:pt>
                <c:pt idx="506">
                  <c:v>8.8322735810499982</c:v>
                </c:pt>
                <c:pt idx="507">
                  <c:v>8.7465056437399991</c:v>
                </c:pt>
                <c:pt idx="508">
                  <c:v>8.6615637330099986</c:v>
                </c:pt>
                <c:pt idx="509">
                  <c:v>8.5774398770000033</c:v>
                </c:pt>
                <c:pt idx="510">
                  <c:v>8.4941458642600001</c:v>
                </c:pt>
                <c:pt idx="511">
                  <c:v>8.4116524650199995</c:v>
                </c:pt>
                <c:pt idx="512">
                  <c:v>8.3299515483500013</c:v>
                </c:pt>
                <c:pt idx="513">
                  <c:v>8.249055114239999</c:v>
                </c:pt>
                <c:pt idx="514">
                  <c:v>8.1690115262400003</c:v>
                </c:pt>
                <c:pt idx="515">
                  <c:v>8.0898735098400003</c:v>
                </c:pt>
                <c:pt idx="516">
                  <c:v>8.0115766659300007</c:v>
                </c:pt>
                <c:pt idx="517">
                  <c:v>7.9340998375999954</c:v>
                </c:pt>
                <c:pt idx="518">
                  <c:v>7.857407215689995</c:v>
                </c:pt>
                <c:pt idx="519">
                  <c:v>7.7814999351200012</c:v>
                </c:pt>
                <c:pt idx="520">
                  <c:v>7.7063593529600007</c:v>
                </c:pt>
                <c:pt idx="521">
                  <c:v>7.6319738446400001</c:v>
                </c:pt>
                <c:pt idx="522">
                  <c:v>7.5583333127300003</c:v>
                </c:pt>
                <c:pt idx="523">
                  <c:v>7.4854326802900006</c:v>
                </c:pt>
                <c:pt idx="524">
                  <c:v>7.4132607011900014</c:v>
                </c:pt>
                <c:pt idx="525">
                  <c:v>7.3418093507400002</c:v>
                </c:pt>
                <c:pt idx="526">
                  <c:v>7.2710675629900008</c:v>
                </c:pt>
                <c:pt idx="527">
                  <c:v>7.2010268221000002</c:v>
                </c:pt>
                <c:pt idx="528">
                  <c:v>7.1316797236000014</c:v>
                </c:pt>
                <c:pt idx="529">
                  <c:v>7.0630158379699894</c:v>
                </c:pt>
                <c:pt idx="530">
                  <c:v>6.9950315093799951</c:v>
                </c:pt>
                <c:pt idx="531">
                  <c:v>6.9277193728299951</c:v>
                </c:pt>
                <c:pt idx="532">
                  <c:v>6.8610588711599938</c:v>
                </c:pt>
                <c:pt idx="533">
                  <c:v>6.7950625212900002</c:v>
                </c:pt>
                <c:pt idx="534">
                  <c:v>6.729711669319995</c:v>
                </c:pt>
                <c:pt idx="535">
                  <c:v>6.6649975171499865</c:v>
                </c:pt>
                <c:pt idx="536">
                  <c:v>6.6009211179899951</c:v>
                </c:pt>
                <c:pt idx="537">
                  <c:v>6.5374653075199953</c:v>
                </c:pt>
                <c:pt idx="538">
                  <c:v>6.4746311619400005</c:v>
                </c:pt>
                <c:pt idx="539">
                  <c:v>6.4124063254100001</c:v>
                </c:pt>
                <c:pt idx="540">
                  <c:v>6.3507928147400001</c:v>
                </c:pt>
                <c:pt idx="541">
                  <c:v>6.2897717040600014</c:v>
                </c:pt>
                <c:pt idx="542">
                  <c:v>6.2293515427599955</c:v>
                </c:pt>
                <c:pt idx="543">
                  <c:v>6.1695125296499906</c:v>
                </c:pt>
                <c:pt idx="544">
                  <c:v>6.1102567049200003</c:v>
                </c:pt>
                <c:pt idx="545">
                  <c:v>6.0515733652100003</c:v>
                </c:pt>
                <c:pt idx="546">
                  <c:v>5.9934557318000001</c:v>
                </c:pt>
                <c:pt idx="547">
                  <c:v>5.9359047996600003</c:v>
                </c:pt>
                <c:pt idx="548">
                  <c:v>5.8789112482099908</c:v>
                </c:pt>
                <c:pt idx="549">
                  <c:v>5.8224642255099939</c:v>
                </c:pt>
                <c:pt idx="550">
                  <c:v>5.7665646473499939</c:v>
                </c:pt>
                <c:pt idx="551">
                  <c:v>5.7112057518000006</c:v>
                </c:pt>
                <c:pt idx="552">
                  <c:v>5.6563795715799952</c:v>
                </c:pt>
                <c:pt idx="553">
                  <c:v>5.6020819004599929</c:v>
                </c:pt>
                <c:pt idx="554">
                  <c:v>5.54831075326</c:v>
                </c:pt>
                <c:pt idx="555">
                  <c:v>5.4950511246800007</c:v>
                </c:pt>
                <c:pt idx="556">
                  <c:v>5.4423081363400003</c:v>
                </c:pt>
                <c:pt idx="557">
                  <c:v>5.390073227769995</c:v>
                </c:pt>
                <c:pt idx="558">
                  <c:v>5.3383395608099953</c:v>
                </c:pt>
                <c:pt idx="559">
                  <c:v>5.2871035838000005</c:v>
                </c:pt>
                <c:pt idx="560">
                  <c:v>5.2363611962700016</c:v>
                </c:pt>
                <c:pt idx="561">
                  <c:v>5.1861053187299939</c:v>
                </c:pt>
                <c:pt idx="562">
                  <c:v>5.1363332395499954</c:v>
                </c:pt>
                <c:pt idx="563">
                  <c:v>5.0870393691799949</c:v>
                </c:pt>
                <c:pt idx="564">
                  <c:v>5.0382202723400002</c:v>
                </c:pt>
                <c:pt idx="565">
                  <c:v>4.9898504467300002</c:v>
                </c:pt>
                <c:pt idx="566">
                  <c:v>4.9419145682299908</c:v>
                </c:pt>
                <c:pt idx="567">
                  <c:v>4.8944176609699896</c:v>
                </c:pt>
                <c:pt idx="568">
                  <c:v>4.8473627850900014</c:v>
                </c:pt>
                <c:pt idx="569">
                  <c:v>4.8007446948400005</c:v>
                </c:pt>
                <c:pt idx="570">
                  <c:v>4.7545636298999954</c:v>
                </c:pt>
                <c:pt idx="571">
                  <c:v>4.708816206119991</c:v>
                </c:pt>
                <c:pt idx="572">
                  <c:v>4.663503212679994</c:v>
                </c:pt>
                <c:pt idx="573">
                  <c:v>4.6186088707699939</c:v>
                </c:pt>
                <c:pt idx="574">
                  <c:v>4.5741344685399898</c:v>
                </c:pt>
                <c:pt idx="575">
                  <c:v>4.5300846143399953</c:v>
                </c:pt>
                <c:pt idx="576">
                  <c:v>4.4864492965400009</c:v>
                </c:pt>
                <c:pt idx="577">
                  <c:v>4.4432396305200008</c:v>
                </c:pt>
                <c:pt idx="578">
                  <c:v>4.4004074804500011</c:v>
                </c:pt>
                <c:pt idx="579">
                  <c:v>4.3580032334799954</c:v>
                </c:pt>
                <c:pt idx="580">
                  <c:v>4.3159868267199863</c:v>
                </c:pt>
                <c:pt idx="581">
                  <c:v>4.2743874426600001</c:v>
                </c:pt>
                <c:pt idx="582">
                  <c:v>4.2331547357200003</c:v>
                </c:pt>
                <c:pt idx="583">
                  <c:v>4.1923284728099954</c:v>
                </c:pt>
                <c:pt idx="584">
                  <c:v>4.1518866985299949</c:v>
                </c:pt>
                <c:pt idx="585">
                  <c:v>4.1118281178</c:v>
                </c:pt>
                <c:pt idx="586">
                  <c:v>4.0721530136500004</c:v>
                </c:pt>
                <c:pt idx="587">
                  <c:v>4.0328457499999955</c:v>
                </c:pt>
                <c:pt idx="588">
                  <c:v>3.9939364664200001</c:v>
                </c:pt>
                <c:pt idx="589">
                  <c:v>3.9553556804099976</c:v>
                </c:pt>
                <c:pt idx="590">
                  <c:v>3.9171364046599999</c:v>
                </c:pt>
                <c:pt idx="591">
                  <c:v>3.8792992419800001</c:v>
                </c:pt>
                <c:pt idx="592">
                  <c:v>3.8417760813199999</c:v>
                </c:pt>
                <c:pt idx="593">
                  <c:v>3.8046338313999999</c:v>
                </c:pt>
                <c:pt idx="594">
                  <c:v>3.7678310297000004</c:v>
                </c:pt>
                <c:pt idx="595">
                  <c:v>3.7313793603200001</c:v>
                </c:pt>
                <c:pt idx="596">
                  <c:v>3.6952770774800001</c:v>
                </c:pt>
                <c:pt idx="597">
                  <c:v>3.6594969538699997</c:v>
                </c:pt>
                <c:pt idx="598">
                  <c:v>3.6240612330799999</c:v>
                </c:pt>
                <c:pt idx="599">
                  <c:v>3.5889707749500004</c:v>
                </c:pt>
                <c:pt idx="600">
                  <c:v>3.5542068678000001</c:v>
                </c:pt>
                <c:pt idx="601">
                  <c:v>3.51977227718</c:v>
                </c:pt>
                <c:pt idx="602">
                  <c:v>3.4856638242399995</c:v>
                </c:pt>
                <c:pt idx="603">
                  <c:v>3.4518799811499976</c:v>
                </c:pt>
                <c:pt idx="604">
                  <c:v>3.4184148192599997</c:v>
                </c:pt>
                <c:pt idx="605">
                  <c:v>3.3852691476799999</c:v>
                </c:pt>
                <c:pt idx="606">
                  <c:v>3.3524403418899986</c:v>
                </c:pt>
                <c:pt idx="607">
                  <c:v>3.3199315763000001</c:v>
                </c:pt>
                <c:pt idx="608">
                  <c:v>3.2877085968800004</c:v>
                </c:pt>
                <c:pt idx="609">
                  <c:v>3.2558101424900001</c:v>
                </c:pt>
                <c:pt idx="610">
                  <c:v>3.2242076593800002</c:v>
                </c:pt>
                <c:pt idx="611">
                  <c:v>3.1929101755299998</c:v>
                </c:pt>
                <c:pt idx="612">
                  <c:v>3.1619178461900006</c:v>
                </c:pt>
                <c:pt idx="613">
                  <c:v>3.1312080677599998</c:v>
                </c:pt>
                <c:pt idx="614">
                  <c:v>3.1008011618500002</c:v>
                </c:pt>
                <c:pt idx="615">
                  <c:v>3.0706789466699997</c:v>
                </c:pt>
                <c:pt idx="616">
                  <c:v>3.0408470794099998</c:v>
                </c:pt>
                <c:pt idx="617">
                  <c:v>3.0112995695499998</c:v>
                </c:pt>
                <c:pt idx="618">
                  <c:v>2.9820342877400003</c:v>
                </c:pt>
                <c:pt idx="619">
                  <c:v>2.9530303890199998</c:v>
                </c:pt>
                <c:pt idx="620">
                  <c:v>2.92427237815</c:v>
                </c:pt>
                <c:pt idx="621">
                  <c:v>2.8957868581800001</c:v>
                </c:pt>
                <c:pt idx="622">
                  <c:v>2.8675428255299997</c:v>
                </c:pt>
                <c:pt idx="623">
                  <c:v>2.8395730652399997</c:v>
                </c:pt>
                <c:pt idx="624">
                  <c:v>2.8118646776699996</c:v>
                </c:pt>
                <c:pt idx="625">
                  <c:v>2.7844216921300005</c:v>
                </c:pt>
                <c:pt idx="626">
                  <c:v>2.7572236495500002</c:v>
                </c:pt>
                <c:pt idx="627">
                  <c:v>2.73026955476</c:v>
                </c:pt>
                <c:pt idx="628">
                  <c:v>2.7035925067300006</c:v>
                </c:pt>
                <c:pt idx="629">
                  <c:v>2.67714251611</c:v>
                </c:pt>
                <c:pt idx="630">
                  <c:v>2.6509616587000004</c:v>
                </c:pt>
                <c:pt idx="631">
                  <c:v>2.6250076974300001</c:v>
                </c:pt>
                <c:pt idx="632">
                  <c:v>2.5993112631000002</c:v>
                </c:pt>
                <c:pt idx="633">
                  <c:v>2.57385438835</c:v>
                </c:pt>
                <c:pt idx="634">
                  <c:v>2.5486396492200001</c:v>
                </c:pt>
                <c:pt idx="635">
                  <c:v>2.5236738068100002</c:v>
                </c:pt>
                <c:pt idx="636">
                  <c:v>2.4989248279900003</c:v>
                </c:pt>
                <c:pt idx="637">
                  <c:v>2.4744253444499997</c:v>
                </c:pt>
                <c:pt idx="638">
                  <c:v>2.4501602556300002</c:v>
                </c:pt>
                <c:pt idx="639">
                  <c:v>2.4261151723799999</c:v>
                </c:pt>
                <c:pt idx="640">
                  <c:v>2.4022955490799998</c:v>
                </c:pt>
                <c:pt idx="641">
                  <c:v>2.3787158494999998</c:v>
                </c:pt>
                <c:pt idx="642">
                  <c:v>2.3553553479599998</c:v>
                </c:pt>
                <c:pt idx="643">
                  <c:v>2.3322306152099976</c:v>
                </c:pt>
                <c:pt idx="644">
                  <c:v>2.30931718213</c:v>
                </c:pt>
                <c:pt idx="645">
                  <c:v>2.2866124332099966</c:v>
                </c:pt>
                <c:pt idx="646">
                  <c:v>2.2641335137100005</c:v>
                </c:pt>
                <c:pt idx="647">
                  <c:v>2.2418737513800004</c:v>
                </c:pt>
                <c:pt idx="648">
                  <c:v>2.2198274362399997</c:v>
                </c:pt>
                <c:pt idx="649">
                  <c:v>2.1979872148500004</c:v>
                </c:pt>
                <c:pt idx="650">
                  <c:v>2.1763592808099999</c:v>
                </c:pt>
                <c:pt idx="651">
                  <c:v>2.1549407022500002</c:v>
                </c:pt>
                <c:pt idx="652">
                  <c:v>2.1337242317300005</c:v>
                </c:pt>
                <c:pt idx="653">
                  <c:v>2.1127238829000001</c:v>
                </c:pt>
                <c:pt idx="654">
                  <c:v>2.09191166459</c:v>
                </c:pt>
                <c:pt idx="655">
                  <c:v>2.0713125347499997</c:v>
                </c:pt>
                <c:pt idx="656">
                  <c:v>2.05089616828</c:v>
                </c:pt>
                <c:pt idx="657">
                  <c:v>2.0306854101699976</c:v>
                </c:pt>
                <c:pt idx="658">
                  <c:v>2.0106703873299998</c:v>
                </c:pt>
                <c:pt idx="659">
                  <c:v>1.9908485542600001</c:v>
                </c:pt>
                <c:pt idx="660">
                  <c:v>1.9712249262299999</c:v>
                </c:pt>
                <c:pt idx="661">
                  <c:v>1.95177456992</c:v>
                </c:pt>
                <c:pt idx="662">
                  <c:v>1.93252594155</c:v>
                </c:pt>
                <c:pt idx="663">
                  <c:v>1.9134541082099998</c:v>
                </c:pt>
                <c:pt idx="664">
                  <c:v>1.8945684333400001</c:v>
                </c:pt>
                <c:pt idx="665">
                  <c:v>1.87587263397</c:v>
                </c:pt>
                <c:pt idx="666">
                  <c:v>1.8573433743000001</c:v>
                </c:pt>
                <c:pt idx="667">
                  <c:v>1.8390044774699998</c:v>
                </c:pt>
                <c:pt idx="668">
                  <c:v>1.8208442844599999</c:v>
                </c:pt>
                <c:pt idx="669">
                  <c:v>1.8028545798200002</c:v>
                </c:pt>
                <c:pt idx="670">
                  <c:v>1.7850415452900001</c:v>
                </c:pt>
                <c:pt idx="671">
                  <c:v>1.7674034514800001</c:v>
                </c:pt>
                <c:pt idx="672">
                  <c:v>1.7499331063800001</c:v>
                </c:pt>
                <c:pt idx="673">
                  <c:v>1.7326387064600002</c:v>
                </c:pt>
                <c:pt idx="674">
                  <c:v>1.7155099652000001</c:v>
                </c:pt>
                <c:pt idx="675">
                  <c:v>1.6985404358700003</c:v>
                </c:pt>
                <c:pt idx="676">
                  <c:v>1.6817409762000002</c:v>
                </c:pt>
                <c:pt idx="677">
                  <c:v>1.66510371621</c:v>
                </c:pt>
                <c:pt idx="678">
                  <c:v>1.6486291649100002</c:v>
                </c:pt>
                <c:pt idx="679">
                  <c:v>1.6323162246000003</c:v>
                </c:pt>
                <c:pt idx="680">
                  <c:v>1.6161679002500002</c:v>
                </c:pt>
                <c:pt idx="681">
                  <c:v>1.6001652926599998</c:v>
                </c:pt>
                <c:pt idx="682">
                  <c:v>1.5843221277500001</c:v>
                </c:pt>
                <c:pt idx="683">
                  <c:v>1.56863644855</c:v>
                </c:pt>
                <c:pt idx="684">
                  <c:v>1.5531029622200001</c:v>
                </c:pt>
                <c:pt idx="685">
                  <c:v>1.53772097445</c:v>
                </c:pt>
                <c:pt idx="686">
                  <c:v>1.5224900923999998</c:v>
                </c:pt>
                <c:pt idx="687">
                  <c:v>1.5074046859999997</c:v>
                </c:pt>
                <c:pt idx="688">
                  <c:v>1.4924687021899998</c:v>
                </c:pt>
                <c:pt idx="689">
                  <c:v>1.4776792397999998</c:v>
                </c:pt>
                <c:pt idx="690">
                  <c:v>1.4630334155699998</c:v>
                </c:pt>
                <c:pt idx="691">
                  <c:v>1.4485308595699999</c:v>
                </c:pt>
                <c:pt idx="692">
                  <c:v>1.4341706851099998</c:v>
                </c:pt>
                <c:pt idx="693">
                  <c:v>1.4199544430399997</c:v>
                </c:pt>
                <c:pt idx="694">
                  <c:v>1.4058697850299953</c:v>
                </c:pt>
                <c:pt idx="695">
                  <c:v>1.3919264713399999</c:v>
                </c:pt>
                <c:pt idx="696">
                  <c:v>1.3781175740700005</c:v>
                </c:pt>
                <c:pt idx="697">
                  <c:v>1.3644497947800001</c:v>
                </c:pt>
                <c:pt idx="698">
                  <c:v>1.3509106922799998</c:v>
                </c:pt>
                <c:pt idx="699">
                  <c:v>1.3375099587799999</c:v>
                </c:pt>
                <c:pt idx="700">
                  <c:v>1.3242324911200001</c:v>
                </c:pt>
                <c:pt idx="701">
                  <c:v>1.3110929607900002</c:v>
                </c:pt>
                <c:pt idx="702">
                  <c:v>1.2980740577099998</c:v>
                </c:pt>
                <c:pt idx="703">
                  <c:v>1.2851878776200001</c:v>
                </c:pt>
                <c:pt idx="704">
                  <c:v>1.2724301718200002</c:v>
                </c:pt>
                <c:pt idx="705">
                  <c:v>1.25979202963</c:v>
                </c:pt>
                <c:pt idx="706">
                  <c:v>1.24727932167</c:v>
                </c:pt>
                <c:pt idx="707">
                  <c:v>1.2348920536599999</c:v>
                </c:pt>
                <c:pt idx="708">
                  <c:v>1.2226271122099999</c:v>
                </c:pt>
                <c:pt idx="709">
                  <c:v>1.2104825528700001</c:v>
                </c:pt>
                <c:pt idx="710">
                  <c:v>1.1984532184800001</c:v>
                </c:pt>
                <c:pt idx="711">
                  <c:v>1.1865460464600002</c:v>
                </c:pt>
                <c:pt idx="712">
                  <c:v>1.1747542855899999</c:v>
                </c:pt>
                <c:pt idx="713">
                  <c:v>1.16307901968</c:v>
                </c:pt>
                <c:pt idx="714">
                  <c:v>1.15151864324</c:v>
                </c:pt>
                <c:pt idx="715">
                  <c:v>1.1400715997000002</c:v>
                </c:pt>
                <c:pt idx="716">
                  <c:v>1.1287398236700001</c:v>
                </c:pt>
                <c:pt idx="717">
                  <c:v>1.1175145257000001</c:v>
                </c:pt>
                <c:pt idx="718">
                  <c:v>1.1064022692600002</c:v>
                </c:pt>
                <c:pt idx="719">
                  <c:v>1.0953992868699998</c:v>
                </c:pt>
                <c:pt idx="720">
                  <c:v>1.0845047430799999</c:v>
                </c:pt>
                <c:pt idx="721">
                  <c:v>1.0737180023599999</c:v>
                </c:pt>
                <c:pt idx="722">
                  <c:v>1.0630399096200001</c:v>
                </c:pt>
                <c:pt idx="723">
                  <c:v>1.0524626592699999</c:v>
                </c:pt>
                <c:pt idx="724">
                  <c:v>1.0419894055999999</c:v>
                </c:pt>
                <c:pt idx="725">
                  <c:v>1.0316217666799998</c:v>
                </c:pt>
                <c:pt idx="726">
                  <c:v>1.02135573293</c:v>
                </c:pt>
                <c:pt idx="727">
                  <c:v>1.0111894294000001</c:v>
                </c:pt>
                <c:pt idx="728">
                  <c:v>1.0011255299800002</c:v>
                </c:pt>
                <c:pt idx="729">
                  <c:v>0.99116103775599995</c:v>
                </c:pt>
                <c:pt idx="730">
                  <c:v>0.98129420227200004</c:v>
                </c:pt>
                <c:pt idx="731">
                  <c:v>0.97152589793900002</c:v>
                </c:pt>
                <c:pt idx="732">
                  <c:v>0.96185000509900009</c:v>
                </c:pt>
                <c:pt idx="733">
                  <c:v>0.9522735001</c:v>
                </c:pt>
                <c:pt idx="734">
                  <c:v>0.94279020490600007</c:v>
                </c:pt>
                <c:pt idx="735">
                  <c:v>0.933400704069</c:v>
                </c:pt>
                <c:pt idx="736">
                  <c:v>0.92410636505999988</c:v>
                </c:pt>
                <c:pt idx="737">
                  <c:v>0.91489847175400008</c:v>
                </c:pt>
                <c:pt idx="738">
                  <c:v>0.90578474858400004</c:v>
                </c:pt>
                <c:pt idx="739">
                  <c:v>0.89676189460400024</c:v>
                </c:pt>
                <c:pt idx="740">
                  <c:v>0.88782729398200011</c:v>
                </c:pt>
                <c:pt idx="741">
                  <c:v>0.87897780933200009</c:v>
                </c:pt>
                <c:pt idx="742">
                  <c:v>0.87021957034800013</c:v>
                </c:pt>
                <c:pt idx="743">
                  <c:v>0.86154611683500004</c:v>
                </c:pt>
                <c:pt idx="744">
                  <c:v>0.85296188357100011</c:v>
                </c:pt>
                <c:pt idx="745">
                  <c:v>0.844460483225</c:v>
                </c:pt>
                <c:pt idx="746">
                  <c:v>0.83604116429200004</c:v>
                </c:pt>
                <c:pt idx="747">
                  <c:v>0.82770766176999999</c:v>
                </c:pt>
                <c:pt idx="748">
                  <c:v>0.81945415864800009</c:v>
                </c:pt>
                <c:pt idx="749">
                  <c:v>0.81128622548899998</c:v>
                </c:pt>
                <c:pt idx="750">
                  <c:v>0.80319430174799999</c:v>
                </c:pt>
                <c:pt idx="751">
                  <c:v>0.79518432770499992</c:v>
                </c:pt>
                <c:pt idx="752">
                  <c:v>0.78726772433199987</c:v>
                </c:pt>
                <c:pt idx="753">
                  <c:v>0.7794041589109999</c:v>
                </c:pt>
                <c:pt idx="754">
                  <c:v>0.77161702638900009</c:v>
                </c:pt>
                <c:pt idx="755">
                  <c:v>0.76393483549500019</c:v>
                </c:pt>
                <c:pt idx="756">
                  <c:v>0.75632638373799999</c:v>
                </c:pt>
                <c:pt idx="757">
                  <c:v>0.74876872707400011</c:v>
                </c:pt>
                <c:pt idx="758">
                  <c:v>0.74129798987699991</c:v>
                </c:pt>
                <c:pt idx="759">
                  <c:v>0.73390345858800021</c:v>
                </c:pt>
                <c:pt idx="760">
                  <c:v>0.72659251125800006</c:v>
                </c:pt>
                <c:pt idx="761">
                  <c:v>0.71933009357000011</c:v>
                </c:pt>
                <c:pt idx="762">
                  <c:v>0.71214621517600007</c:v>
                </c:pt>
                <c:pt idx="763">
                  <c:v>0.70503050273599999</c:v>
                </c:pt>
                <c:pt idx="764">
                  <c:v>0.69802393593200007</c:v>
                </c:pt>
                <c:pt idx="765">
                  <c:v>0.69105748379500009</c:v>
                </c:pt>
                <c:pt idx="766">
                  <c:v>0.68415075174100004</c:v>
                </c:pt>
                <c:pt idx="767">
                  <c:v>0.67732976655300026</c:v>
                </c:pt>
                <c:pt idx="768">
                  <c:v>0.67056287566700001</c:v>
                </c:pt>
                <c:pt idx="769">
                  <c:v>0.66386042693300018</c:v>
                </c:pt>
                <c:pt idx="770">
                  <c:v>0.6572334300710001</c:v>
                </c:pt>
                <c:pt idx="771">
                  <c:v>0.65067117264400032</c:v>
                </c:pt>
                <c:pt idx="772">
                  <c:v>0.64418005139300016</c:v>
                </c:pt>
                <c:pt idx="773">
                  <c:v>0.63772834256900024</c:v>
                </c:pt>
                <c:pt idx="774">
                  <c:v>0.63138541595400011</c:v>
                </c:pt>
                <c:pt idx="775">
                  <c:v>0.62506794831599999</c:v>
                </c:pt>
                <c:pt idx="776">
                  <c:v>0.61884109161200018</c:v>
                </c:pt>
                <c:pt idx="777">
                  <c:v>0.61265969990900015</c:v>
                </c:pt>
                <c:pt idx="778">
                  <c:v>0.60654182996900008</c:v>
                </c:pt>
                <c:pt idx="779">
                  <c:v>0.60047656363599999</c:v>
                </c:pt>
                <c:pt idx="780">
                  <c:v>0.59445448184799998</c:v>
                </c:pt>
                <c:pt idx="781">
                  <c:v>0.58851776277399992</c:v>
                </c:pt>
                <c:pt idx="782">
                  <c:v>0.58264693205500018</c:v>
                </c:pt>
                <c:pt idx="783">
                  <c:v>0.57684565296900026</c:v>
                </c:pt>
                <c:pt idx="784">
                  <c:v>0.57105174745500009</c:v>
                </c:pt>
                <c:pt idx="785">
                  <c:v>0.56537667473699993</c:v>
                </c:pt>
                <c:pt idx="786">
                  <c:v>0.55970713718700005</c:v>
                </c:pt>
                <c:pt idx="787">
                  <c:v>0.55413412161999998</c:v>
                </c:pt>
                <c:pt idx="788">
                  <c:v>0.54858837685299999</c:v>
                </c:pt>
                <c:pt idx="789">
                  <c:v>0.54308923690900013</c:v>
                </c:pt>
                <c:pt idx="790">
                  <c:v>0.53768555267800022</c:v>
                </c:pt>
                <c:pt idx="791">
                  <c:v>0.53228760144599996</c:v>
                </c:pt>
                <c:pt idx="792">
                  <c:v>0.52699237057699999</c:v>
                </c:pt>
                <c:pt idx="793">
                  <c:v>0.52172088770500002</c:v>
                </c:pt>
                <c:pt idx="794">
                  <c:v>0.51650358994799983</c:v>
                </c:pt>
                <c:pt idx="795">
                  <c:v>0.51134687325400008</c:v>
                </c:pt>
                <c:pt idx="796">
                  <c:v>0.50620954481499991</c:v>
                </c:pt>
                <c:pt idx="797">
                  <c:v>0.50115247539099994</c:v>
                </c:pt>
                <c:pt idx="798">
                  <c:v>0.49616476797300013</c:v>
                </c:pt>
                <c:pt idx="799">
                  <c:v>0.49120365475200001</c:v>
                </c:pt>
                <c:pt idx="800">
                  <c:v>0.48627486356600008</c:v>
                </c:pt>
                <c:pt idx="801">
                  <c:v>0.48142481217400013</c:v>
                </c:pt>
                <c:pt idx="802">
                  <c:v>0.47661758430800005</c:v>
                </c:pt>
                <c:pt idx="803">
                  <c:v>0.47184927558400008</c:v>
                </c:pt>
                <c:pt idx="804">
                  <c:v>0.46713230102300002</c:v>
                </c:pt>
                <c:pt idx="805">
                  <c:v>0.46246347089100004</c:v>
                </c:pt>
                <c:pt idx="806">
                  <c:v>0.45783601844099997</c:v>
                </c:pt>
                <c:pt idx="807">
                  <c:v>0.45323905989399998</c:v>
                </c:pt>
                <c:pt idx="808">
                  <c:v>0.44870595436500005</c:v>
                </c:pt>
                <c:pt idx="809">
                  <c:v>0.44423374828000001</c:v>
                </c:pt>
                <c:pt idx="810">
                  <c:v>0.43979604089500002</c:v>
                </c:pt>
                <c:pt idx="811">
                  <c:v>0.4353969198610001</c:v>
                </c:pt>
                <c:pt idx="812">
                  <c:v>0.43104107844900003</c:v>
                </c:pt>
                <c:pt idx="813">
                  <c:v>0.42672158139700012</c:v>
                </c:pt>
                <c:pt idx="814">
                  <c:v>0.42245954131500008</c:v>
                </c:pt>
                <c:pt idx="815">
                  <c:v>0.41821864564700006</c:v>
                </c:pt>
                <c:pt idx="816">
                  <c:v>0.41404444150200004</c:v>
                </c:pt>
                <c:pt idx="817">
                  <c:v>0.40990638940900009</c:v>
                </c:pt>
                <c:pt idx="818">
                  <c:v>0.40580228995300011</c:v>
                </c:pt>
                <c:pt idx="819">
                  <c:v>0.40173170598900004</c:v>
                </c:pt>
                <c:pt idx="820">
                  <c:v>0.39772281866400011</c:v>
                </c:pt>
                <c:pt idx="821">
                  <c:v>0.39374781294600003</c:v>
                </c:pt>
                <c:pt idx="822">
                  <c:v>0.38980429547900014</c:v>
                </c:pt>
                <c:pt idx="823">
                  <c:v>0.38591050357800011</c:v>
                </c:pt>
                <c:pt idx="824">
                  <c:v>0.38204238782400013</c:v>
                </c:pt>
                <c:pt idx="825">
                  <c:v>0.37822625860800002</c:v>
                </c:pt>
                <c:pt idx="826">
                  <c:v>0.3744363760340001</c:v>
                </c:pt>
                <c:pt idx="827">
                  <c:v>0.37069507217200004</c:v>
                </c:pt>
                <c:pt idx="828">
                  <c:v>0.36697962309300008</c:v>
                </c:pt>
                <c:pt idx="829">
                  <c:v>0.3633055077870001</c:v>
                </c:pt>
                <c:pt idx="830">
                  <c:v>0.3596728736480001</c:v>
                </c:pt>
                <c:pt idx="831">
                  <c:v>0.35607604829100004</c:v>
                </c:pt>
                <c:pt idx="832">
                  <c:v>0.35250934744099999</c:v>
                </c:pt>
                <c:pt idx="833">
                  <c:v>0.3489815437060001</c:v>
                </c:pt>
                <c:pt idx="834">
                  <c:v>0.34547975613600007</c:v>
                </c:pt>
                <c:pt idx="835">
                  <c:v>0.34203155122300005</c:v>
                </c:pt>
                <c:pt idx="836">
                  <c:v>0.33861193028600006</c:v>
                </c:pt>
                <c:pt idx="837">
                  <c:v>0.33521985927900011</c:v>
                </c:pt>
                <c:pt idx="838">
                  <c:v>0.33185573349700009</c:v>
                </c:pt>
                <c:pt idx="839">
                  <c:v>0.3285427217200001</c:v>
                </c:pt>
                <c:pt idx="840">
                  <c:v>0.32525254314300006</c:v>
                </c:pt>
                <c:pt idx="841">
                  <c:v>0.32198714373500009</c:v>
                </c:pt>
                <c:pt idx="842">
                  <c:v>0.31877509827100003</c:v>
                </c:pt>
                <c:pt idx="843">
                  <c:v>0.31558332019200008</c:v>
                </c:pt>
                <c:pt idx="844">
                  <c:v>0.31242288728600015</c:v>
                </c:pt>
                <c:pt idx="845">
                  <c:v>0.30929317640299997</c:v>
                </c:pt>
                <c:pt idx="846">
                  <c:v>0.30620117478400005</c:v>
                </c:pt>
                <c:pt idx="847">
                  <c:v>0.30313665927400008</c:v>
                </c:pt>
                <c:pt idx="848">
                  <c:v>0.30010157928500009</c:v>
                </c:pt>
                <c:pt idx="849">
                  <c:v>0.29709556955200006</c:v>
                </c:pt>
                <c:pt idx="850">
                  <c:v>0.2941228091530001</c:v>
                </c:pt>
                <c:pt idx="851">
                  <c:v>0.29117874921100007</c:v>
                </c:pt>
                <c:pt idx="852">
                  <c:v>0.28825796357400008</c:v>
                </c:pt>
                <c:pt idx="853">
                  <c:v>0.28537699172700015</c:v>
                </c:pt>
                <c:pt idx="854">
                  <c:v>0.28251859203400009</c:v>
                </c:pt>
                <c:pt idx="855">
                  <c:v>0.279690733548</c:v>
                </c:pt>
                <c:pt idx="856">
                  <c:v>0.27689296626300008</c:v>
                </c:pt>
                <c:pt idx="857">
                  <c:v>0.27411742208700002</c:v>
                </c:pt>
                <c:pt idx="858">
                  <c:v>0.27137211031200009</c:v>
                </c:pt>
                <c:pt idx="859">
                  <c:v>0.26865308726000003</c:v>
                </c:pt>
                <c:pt idx="860">
                  <c:v>0.26596969363300005</c:v>
                </c:pt>
                <c:pt idx="861">
                  <c:v>0.26330874423000006</c:v>
                </c:pt>
                <c:pt idx="862">
                  <c:v>0.26066882716300005</c:v>
                </c:pt>
                <c:pt idx="863">
                  <c:v>0.25805915994900003</c:v>
                </c:pt>
                <c:pt idx="864">
                  <c:v>0.25547613910600003</c:v>
                </c:pt>
                <c:pt idx="865">
                  <c:v>0.25291861068400007</c:v>
                </c:pt>
                <c:pt idx="866">
                  <c:v>0.25038558235100006</c:v>
                </c:pt>
                <c:pt idx="867">
                  <c:v>0.24787780116100003</c:v>
                </c:pt>
                <c:pt idx="868">
                  <c:v>0.24539426664700004</c:v>
                </c:pt>
                <c:pt idx="869">
                  <c:v>0.24293955034000003</c:v>
                </c:pt>
                <c:pt idx="870">
                  <c:v>0.24050310107400003</c:v>
                </c:pt>
                <c:pt idx="871">
                  <c:v>0.23809960116700005</c:v>
                </c:pt>
                <c:pt idx="872">
                  <c:v>0.23571483589300005</c:v>
                </c:pt>
                <c:pt idx="873">
                  <c:v>0.23335159976700001</c:v>
                </c:pt>
                <c:pt idx="874">
                  <c:v>0.23101806666300001</c:v>
                </c:pt>
                <c:pt idx="875">
                  <c:v>0.22870292182200005</c:v>
                </c:pt>
                <c:pt idx="876">
                  <c:v>0.22641537909700007</c:v>
                </c:pt>
                <c:pt idx="877">
                  <c:v>0.22414809789100007</c:v>
                </c:pt>
                <c:pt idx="878">
                  <c:v>0.22190304103400005</c:v>
                </c:pt>
                <c:pt idx="879">
                  <c:v>0.21968145886400003</c:v>
                </c:pt>
                <c:pt idx="880">
                  <c:v>0.21748010192400002</c:v>
                </c:pt>
                <c:pt idx="881">
                  <c:v>0.21530324443500004</c:v>
                </c:pt>
                <c:pt idx="882">
                  <c:v>0.21314820897000003</c:v>
                </c:pt>
                <c:pt idx="883">
                  <c:v>0.21101309248200006</c:v>
                </c:pt>
                <c:pt idx="884">
                  <c:v>0.20890084721000002</c:v>
                </c:pt>
                <c:pt idx="885">
                  <c:v>0.20680457777200001</c:v>
                </c:pt>
                <c:pt idx="886">
                  <c:v>0.20473724584600006</c:v>
                </c:pt>
                <c:pt idx="887">
                  <c:v>0.202687537315</c:v>
                </c:pt>
                <c:pt idx="888">
                  <c:v>0.200657646271</c:v>
                </c:pt>
                <c:pt idx="889">
                  <c:v>0.19864895382600006</c:v>
                </c:pt>
                <c:pt idx="890">
                  <c:v>0.19665888770400003</c:v>
                </c:pt>
                <c:pt idx="891">
                  <c:v>0.19469045511000005</c:v>
                </c:pt>
                <c:pt idx="892">
                  <c:v>0.19273722458200007</c:v>
                </c:pt>
                <c:pt idx="893">
                  <c:v>0.19080974550500004</c:v>
                </c:pt>
                <c:pt idx="894">
                  <c:v>0.18889741577100005</c:v>
                </c:pt>
                <c:pt idx="895">
                  <c:v>0.18700873515100006</c:v>
                </c:pt>
                <c:pt idx="896">
                  <c:v>0.18513605407500003</c:v>
                </c:pt>
                <c:pt idx="897">
                  <c:v>0.18328193046300004</c:v>
                </c:pt>
                <c:pt idx="898">
                  <c:v>0.18144680807300004</c:v>
                </c:pt>
                <c:pt idx="899">
                  <c:v>0.17962711998399999</c:v>
                </c:pt>
                <c:pt idx="900">
                  <c:v>0.17783099488200005</c:v>
                </c:pt>
                <c:pt idx="901">
                  <c:v>0.17605010900500001</c:v>
                </c:pt>
                <c:pt idx="902">
                  <c:v>0.17428642901500002</c:v>
                </c:pt>
                <c:pt idx="903">
                  <c:v>0.17254006471200004</c:v>
                </c:pt>
                <c:pt idx="904">
                  <c:v>0.17081459155100004</c:v>
                </c:pt>
                <c:pt idx="905">
                  <c:v>0.16910367848700003</c:v>
                </c:pt>
                <c:pt idx="906">
                  <c:v>0.16740942748200008</c:v>
                </c:pt>
                <c:pt idx="907">
                  <c:v>0.16573453940800004</c:v>
                </c:pt>
                <c:pt idx="908">
                  <c:v>0.16407415176100004</c:v>
                </c:pt>
                <c:pt idx="909">
                  <c:v>0.16243191888800004</c:v>
                </c:pt>
                <c:pt idx="910">
                  <c:v>0.16080511863600003</c:v>
                </c:pt>
                <c:pt idx="911">
                  <c:v>0.15919351344400001</c:v>
                </c:pt>
                <c:pt idx="912">
                  <c:v>0.15760125339800002</c:v>
                </c:pt>
                <c:pt idx="913">
                  <c:v>0.15602244643800003</c:v>
                </c:pt>
                <c:pt idx="914">
                  <c:v>0.15446023783100007</c:v>
                </c:pt>
                <c:pt idx="915">
                  <c:v>0.15291352444700004</c:v>
                </c:pt>
                <c:pt idx="916">
                  <c:v>0.15138313923600002</c:v>
                </c:pt>
                <c:pt idx="917">
                  <c:v>0.14986374160800001</c:v>
                </c:pt>
                <c:pt idx="918">
                  <c:v>0.14836642796900001</c:v>
                </c:pt>
                <c:pt idx="919">
                  <c:v>0.146880609163</c:v>
                </c:pt>
                <c:pt idx="920">
                  <c:v>0.14540792772300001</c:v>
                </c:pt>
                <c:pt idx="921">
                  <c:v>0.14395481473000002</c:v>
                </c:pt>
                <c:pt idx="922">
                  <c:v>0.142511974634</c:v>
                </c:pt>
                <c:pt idx="923">
                  <c:v>0.14108654649600003</c:v>
                </c:pt>
                <c:pt idx="924">
                  <c:v>0.13967342633499999</c:v>
                </c:pt>
                <c:pt idx="925">
                  <c:v>0.13827534119700005</c:v>
                </c:pt>
                <c:pt idx="926">
                  <c:v>0.13689062406799998</c:v>
                </c:pt>
                <c:pt idx="927">
                  <c:v>0.13552012058200003</c:v>
                </c:pt>
                <c:pt idx="928">
                  <c:v>0.13415914835000001</c:v>
                </c:pt>
                <c:pt idx="929">
                  <c:v>0.132820044429</c:v>
                </c:pt>
                <c:pt idx="930">
                  <c:v>0.13149030566300002</c:v>
                </c:pt>
                <c:pt idx="931">
                  <c:v>0.13017255099399996</c:v>
                </c:pt>
                <c:pt idx="932">
                  <c:v>0.12887038705700002</c:v>
                </c:pt>
                <c:pt idx="933">
                  <c:v>0.12758088320799998</c:v>
                </c:pt>
                <c:pt idx="934">
                  <c:v>0.12630350897099998</c:v>
                </c:pt>
                <c:pt idx="935">
                  <c:v>0.12503892889000001</c:v>
                </c:pt>
                <c:pt idx="936">
                  <c:v>0.12378709531899999</c:v>
                </c:pt>
                <c:pt idx="937">
                  <c:v>0.12254718153000001</c:v>
                </c:pt>
                <c:pt idx="938">
                  <c:v>0.12132029799800001</c:v>
                </c:pt>
                <c:pt idx="939">
                  <c:v>0.12010460878700002</c:v>
                </c:pt>
                <c:pt idx="940">
                  <c:v>0.11890437312000002</c:v>
                </c:pt>
                <c:pt idx="941">
                  <c:v>0.11771167921200003</c:v>
                </c:pt>
                <c:pt idx="942">
                  <c:v>0.11653594119000002</c:v>
                </c:pt>
                <c:pt idx="943">
                  <c:v>0.11536874891800003</c:v>
                </c:pt>
                <c:pt idx="944">
                  <c:v>0.11421448478900002</c:v>
                </c:pt>
                <c:pt idx="945">
                  <c:v>0.11307103076900002</c:v>
                </c:pt>
                <c:pt idx="946">
                  <c:v>0.11193909004600001</c:v>
                </c:pt>
                <c:pt idx="947">
                  <c:v>0.11081870392500001</c:v>
                </c:pt>
                <c:pt idx="948">
                  <c:v>0.10970940101100002</c:v>
                </c:pt>
                <c:pt idx="949">
                  <c:v>0.10861127675200002</c:v>
                </c:pt>
                <c:pt idx="950">
                  <c:v>0.10752296207600003</c:v>
                </c:pt>
                <c:pt idx="951">
                  <c:v>0.10644800703399999</c:v>
                </c:pt>
                <c:pt idx="952">
                  <c:v>0.10538233962499999</c:v>
                </c:pt>
                <c:pt idx="953">
                  <c:v>0.104327656698</c:v>
                </c:pt>
                <c:pt idx="954">
                  <c:v>0.10328334296700002</c:v>
                </c:pt>
                <c:pt idx="955">
                  <c:v>0.10224973097500002</c:v>
                </c:pt>
                <c:pt idx="956">
                  <c:v>0.10122624718200003</c:v>
                </c:pt>
                <c:pt idx="957">
                  <c:v>0.10021317478500003</c:v>
                </c:pt>
                <c:pt idx="958">
                  <c:v>9.921013603890004E-2</c:v>
                </c:pt>
                <c:pt idx="959">
                  <c:v>9.8217161884800022E-2</c:v>
                </c:pt>
                <c:pt idx="960">
                  <c:v>9.7234104784600053E-2</c:v>
                </c:pt>
                <c:pt idx="961">
                  <c:v>9.6261224692900035E-2</c:v>
                </c:pt>
                <c:pt idx="962">
                  <c:v>9.5297768687500034E-2</c:v>
                </c:pt>
                <c:pt idx="963">
                  <c:v>9.4344153784000032E-2</c:v>
                </c:pt>
                <c:pt idx="964">
                  <c:v>9.3398069211100027E-2</c:v>
                </c:pt>
                <c:pt idx="965">
                  <c:v>9.2463303769600033E-2</c:v>
                </c:pt>
                <c:pt idx="966">
                  <c:v>9.1540246266200054E-2</c:v>
                </c:pt>
                <c:pt idx="967">
                  <c:v>9.0622337502200029E-2</c:v>
                </c:pt>
                <c:pt idx="968">
                  <c:v>8.9717400519400012E-2</c:v>
                </c:pt>
                <c:pt idx="969">
                  <c:v>8.8819561550300005E-2</c:v>
                </c:pt>
                <c:pt idx="970">
                  <c:v>8.7930772780500044E-2</c:v>
                </c:pt>
                <c:pt idx="971">
                  <c:v>8.7050929360400015E-2</c:v>
                </c:pt>
                <c:pt idx="972">
                  <c:v>8.6179911892500002E-2</c:v>
                </c:pt>
                <c:pt idx="973">
                  <c:v>8.5317538328299997E-2</c:v>
                </c:pt>
                <c:pt idx="974">
                  <c:v>8.4463661341800028E-2</c:v>
                </c:pt>
                <c:pt idx="975">
                  <c:v>8.3616484992300011E-2</c:v>
                </c:pt>
                <c:pt idx="976">
                  <c:v>8.2782340298000023E-2</c:v>
                </c:pt>
                <c:pt idx="977">
                  <c:v>8.1954039379900007E-2</c:v>
                </c:pt>
                <c:pt idx="978">
                  <c:v>8.1134023204300021E-2</c:v>
                </c:pt>
                <c:pt idx="979">
                  <c:v>8.0322367277600018E-2</c:v>
                </c:pt>
                <c:pt idx="980">
                  <c:v>7.9517578281900023E-2</c:v>
                </c:pt>
                <c:pt idx="981">
                  <c:v>7.8723256758900045E-2</c:v>
                </c:pt>
                <c:pt idx="982">
                  <c:v>7.7935639980200033E-2</c:v>
                </c:pt>
                <c:pt idx="983">
                  <c:v>7.7155992675000007E-2</c:v>
                </c:pt>
                <c:pt idx="984">
                  <c:v>7.6384109407900011E-2</c:v>
                </c:pt>
                <c:pt idx="985">
                  <c:v>7.5620039714600018E-2</c:v>
                </c:pt>
                <c:pt idx="986">
                  <c:v>7.4863526421700022E-2</c:v>
                </c:pt>
                <c:pt idx="987">
                  <c:v>7.4114349551000019E-2</c:v>
                </c:pt>
                <c:pt idx="988">
                  <c:v>7.3373310190399985E-2</c:v>
                </c:pt>
                <c:pt idx="989">
                  <c:v>7.2639366048999995E-2</c:v>
                </c:pt>
                <c:pt idx="990">
                  <c:v>7.1912223274300011E-2</c:v>
                </c:pt>
                <c:pt idx="991">
                  <c:v>7.1193554442400026E-2</c:v>
                </c:pt>
                <c:pt idx="992">
                  <c:v>7.0481435422799998E-2</c:v>
                </c:pt>
                <c:pt idx="993">
                  <c:v>6.9776323285100042E-2</c:v>
                </c:pt>
                <c:pt idx="994">
                  <c:v>6.9078546512200023E-2</c:v>
                </c:pt>
                <c:pt idx="995">
                  <c:v>6.8387643395900005E-2</c:v>
                </c:pt>
                <c:pt idx="996">
                  <c:v>6.7703668561900035E-2</c:v>
                </c:pt>
                <c:pt idx="997">
                  <c:v>6.7025077981100051E-2</c:v>
                </c:pt>
                <c:pt idx="998">
                  <c:v>6.6355668852500008E-2</c:v>
                </c:pt>
                <c:pt idx="999">
                  <c:v>6.569272466390004E-2</c:v>
                </c:pt>
                <c:pt idx="1000">
                  <c:v>6.5035770974100043E-2</c:v>
                </c:pt>
              </c:numCache>
            </c:numRef>
          </c:yVal>
          <c:smooth val="1"/>
        </c:ser>
        <c:dLbls/>
        <c:axId val="69231744"/>
        <c:axId val="69233664"/>
      </c:scatterChart>
      <c:valAx>
        <c:axId val="69231744"/>
        <c:scaling>
          <c:orientation val="minMax"/>
          <c:max val="14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zh-CN" sz="12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Time (s)</a:t>
                </a:r>
                <a:endParaRPr lang="zh-CN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9233664"/>
        <c:crosses val="autoZero"/>
        <c:crossBetween val="midCat"/>
      </c:valAx>
      <c:valAx>
        <c:axId val="69233664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zh-CN" sz="12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 (A)</a:t>
                </a:r>
                <a:endParaRPr lang="zh-CN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923174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2078523487486215"/>
          <c:y val="0.19288770406238404"/>
          <c:w val="0.16756621351679507"/>
          <c:h val="0.37204105203952398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Hot Spot Temperature</a:t>
            </a:r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0.10964752161055601"/>
          <c:y val="0.13264774410301"/>
          <c:w val="0.77332833376298404"/>
          <c:h val="0.70419440227503616"/>
        </c:manualLayout>
      </c:layout>
      <c:scatterChart>
        <c:scatterStyle val="smoothMarker"/>
        <c:ser>
          <c:idx val="0"/>
          <c:order val="0"/>
          <c:tx>
            <c:strRef>
              <c:f>Sheet1!$H$1</c:f>
              <c:strCache>
                <c:ptCount val="1"/>
                <c:pt idx="0">
                  <c:v>Tmax_C1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Sheet1!$A$2:$A$1002</c:f>
              <c:numCache>
                <c:formatCode>General</c:formatCode>
                <c:ptCount val="1001"/>
                <c:pt idx="0">
                  <c:v>0</c:v>
                </c:pt>
                <c:pt idx="1">
                  <c:v>2.0000000000000004E-2</c:v>
                </c:pt>
                <c:pt idx="2">
                  <c:v>4.0000000000000008E-2</c:v>
                </c:pt>
                <c:pt idx="3">
                  <c:v>6.0000000000000005E-2</c:v>
                </c:pt>
                <c:pt idx="4">
                  <c:v>8.0000000000000016E-2</c:v>
                </c:pt>
                <c:pt idx="5">
                  <c:v>0.1</c:v>
                </c:pt>
                <c:pt idx="6">
                  <c:v>0.12000000000000001</c:v>
                </c:pt>
                <c:pt idx="7">
                  <c:v>0.14000000000000001</c:v>
                </c:pt>
                <c:pt idx="8">
                  <c:v>0.16</c:v>
                </c:pt>
                <c:pt idx="9">
                  <c:v>0.18000000000000002</c:v>
                </c:pt>
                <c:pt idx="10">
                  <c:v>0.2</c:v>
                </c:pt>
                <c:pt idx="11">
                  <c:v>0.22</c:v>
                </c:pt>
                <c:pt idx="12">
                  <c:v>0.24000000000000002</c:v>
                </c:pt>
                <c:pt idx="13">
                  <c:v>0.26</c:v>
                </c:pt>
                <c:pt idx="14">
                  <c:v>0.28000000000000003</c:v>
                </c:pt>
                <c:pt idx="15">
                  <c:v>0.30000000000000004</c:v>
                </c:pt>
                <c:pt idx="16">
                  <c:v>0.32000000000000006</c:v>
                </c:pt>
                <c:pt idx="17">
                  <c:v>0.34</c:v>
                </c:pt>
                <c:pt idx="18">
                  <c:v>0.36000000000000004</c:v>
                </c:pt>
                <c:pt idx="19">
                  <c:v>0.38000000000000006</c:v>
                </c:pt>
                <c:pt idx="20">
                  <c:v>0.4</c:v>
                </c:pt>
                <c:pt idx="21">
                  <c:v>0.42000000000000004</c:v>
                </c:pt>
                <c:pt idx="22">
                  <c:v>0.44</c:v>
                </c:pt>
                <c:pt idx="23">
                  <c:v>0.46</c:v>
                </c:pt>
                <c:pt idx="24">
                  <c:v>0.48000000000000004</c:v>
                </c:pt>
                <c:pt idx="25">
                  <c:v>0.5</c:v>
                </c:pt>
                <c:pt idx="26">
                  <c:v>0.52</c:v>
                </c:pt>
                <c:pt idx="27">
                  <c:v>0.54</c:v>
                </c:pt>
                <c:pt idx="28">
                  <c:v>0.56000000000000005</c:v>
                </c:pt>
                <c:pt idx="29">
                  <c:v>0.57999999999999996</c:v>
                </c:pt>
                <c:pt idx="30">
                  <c:v>0.60000000000000009</c:v>
                </c:pt>
                <c:pt idx="31">
                  <c:v>0.62000000000000011</c:v>
                </c:pt>
                <c:pt idx="32">
                  <c:v>0.64000000000000012</c:v>
                </c:pt>
                <c:pt idx="33">
                  <c:v>0.66000000000000014</c:v>
                </c:pt>
                <c:pt idx="34">
                  <c:v>0.68</c:v>
                </c:pt>
                <c:pt idx="35">
                  <c:v>0.70000000000000007</c:v>
                </c:pt>
                <c:pt idx="36">
                  <c:v>0.72000000000000008</c:v>
                </c:pt>
                <c:pt idx="37">
                  <c:v>0.7400000000000001</c:v>
                </c:pt>
                <c:pt idx="38">
                  <c:v>0.76000000000000012</c:v>
                </c:pt>
                <c:pt idx="39">
                  <c:v>0.78</c:v>
                </c:pt>
                <c:pt idx="40">
                  <c:v>0.8</c:v>
                </c:pt>
                <c:pt idx="41">
                  <c:v>0.82000000000000006</c:v>
                </c:pt>
                <c:pt idx="42">
                  <c:v>0.84000000000000008</c:v>
                </c:pt>
                <c:pt idx="43">
                  <c:v>0.8600000000000001</c:v>
                </c:pt>
                <c:pt idx="44">
                  <c:v>0.88</c:v>
                </c:pt>
                <c:pt idx="45">
                  <c:v>0.9</c:v>
                </c:pt>
                <c:pt idx="46">
                  <c:v>0.92</c:v>
                </c:pt>
                <c:pt idx="47">
                  <c:v>0.94000000000000006</c:v>
                </c:pt>
                <c:pt idx="48">
                  <c:v>0.96000000000000008</c:v>
                </c:pt>
                <c:pt idx="49">
                  <c:v>0.98</c:v>
                </c:pt>
                <c:pt idx="50">
                  <c:v>1</c:v>
                </c:pt>
                <c:pt idx="51">
                  <c:v>1.02</c:v>
                </c:pt>
                <c:pt idx="52">
                  <c:v>1.04</c:v>
                </c:pt>
                <c:pt idx="53">
                  <c:v>1.06</c:v>
                </c:pt>
                <c:pt idx="54">
                  <c:v>1.08</c:v>
                </c:pt>
                <c:pt idx="55">
                  <c:v>1.1000000000000001</c:v>
                </c:pt>
                <c:pt idx="56">
                  <c:v>1.1200000000000001</c:v>
                </c:pt>
                <c:pt idx="57">
                  <c:v>1.1400000000000001</c:v>
                </c:pt>
                <c:pt idx="58">
                  <c:v>1.1600000000000001</c:v>
                </c:pt>
                <c:pt idx="59">
                  <c:v>1.1800000000000002</c:v>
                </c:pt>
                <c:pt idx="60">
                  <c:v>1.2</c:v>
                </c:pt>
                <c:pt idx="61">
                  <c:v>1.22</c:v>
                </c:pt>
                <c:pt idx="62">
                  <c:v>1.24</c:v>
                </c:pt>
                <c:pt idx="63">
                  <c:v>1.26</c:v>
                </c:pt>
                <c:pt idx="64">
                  <c:v>1.28</c:v>
                </c:pt>
                <c:pt idx="65">
                  <c:v>1.3</c:v>
                </c:pt>
                <c:pt idx="66">
                  <c:v>1.32</c:v>
                </c:pt>
                <c:pt idx="67">
                  <c:v>1.34</c:v>
                </c:pt>
                <c:pt idx="68">
                  <c:v>1.36</c:v>
                </c:pt>
                <c:pt idx="69">
                  <c:v>1.3800000000000001</c:v>
                </c:pt>
                <c:pt idx="70">
                  <c:v>1.4</c:v>
                </c:pt>
                <c:pt idx="71">
                  <c:v>1.42</c:v>
                </c:pt>
                <c:pt idx="72">
                  <c:v>1.44</c:v>
                </c:pt>
                <c:pt idx="73">
                  <c:v>1.46</c:v>
                </c:pt>
                <c:pt idx="74">
                  <c:v>1.48</c:v>
                </c:pt>
                <c:pt idx="75">
                  <c:v>1.5</c:v>
                </c:pt>
                <c:pt idx="76">
                  <c:v>1.52</c:v>
                </c:pt>
                <c:pt idx="77">
                  <c:v>1.54</c:v>
                </c:pt>
                <c:pt idx="78">
                  <c:v>1.56</c:v>
                </c:pt>
                <c:pt idx="79">
                  <c:v>1.58</c:v>
                </c:pt>
                <c:pt idx="80">
                  <c:v>1.6</c:v>
                </c:pt>
                <c:pt idx="81">
                  <c:v>1.62</c:v>
                </c:pt>
                <c:pt idx="82">
                  <c:v>1.6400000000000001</c:v>
                </c:pt>
                <c:pt idx="83">
                  <c:v>1.6600000000000001</c:v>
                </c:pt>
                <c:pt idx="84">
                  <c:v>1.6800000000000002</c:v>
                </c:pt>
                <c:pt idx="85">
                  <c:v>1.7</c:v>
                </c:pt>
                <c:pt idx="86">
                  <c:v>1.72</c:v>
                </c:pt>
                <c:pt idx="87">
                  <c:v>1.74</c:v>
                </c:pt>
                <c:pt idx="88">
                  <c:v>1.76</c:v>
                </c:pt>
                <c:pt idx="89">
                  <c:v>1.78</c:v>
                </c:pt>
                <c:pt idx="90">
                  <c:v>1.8</c:v>
                </c:pt>
                <c:pt idx="91">
                  <c:v>1.82</c:v>
                </c:pt>
                <c:pt idx="92">
                  <c:v>1.84</c:v>
                </c:pt>
                <c:pt idx="93">
                  <c:v>1.86</c:v>
                </c:pt>
                <c:pt idx="94">
                  <c:v>1.8800000000000001</c:v>
                </c:pt>
                <c:pt idx="95">
                  <c:v>1.9000000000000001</c:v>
                </c:pt>
                <c:pt idx="96">
                  <c:v>1.9200000000000002</c:v>
                </c:pt>
                <c:pt idx="97">
                  <c:v>1.9400000000000002</c:v>
                </c:pt>
                <c:pt idx="98">
                  <c:v>1.9600000000000002</c:v>
                </c:pt>
                <c:pt idx="99">
                  <c:v>1.9800000000000002</c:v>
                </c:pt>
                <c:pt idx="100">
                  <c:v>2</c:v>
                </c:pt>
                <c:pt idx="101">
                  <c:v>2.02</c:v>
                </c:pt>
                <c:pt idx="102">
                  <c:v>2.04</c:v>
                </c:pt>
                <c:pt idx="103">
                  <c:v>2.06</c:v>
                </c:pt>
                <c:pt idx="104">
                  <c:v>2.08</c:v>
                </c:pt>
                <c:pt idx="105">
                  <c:v>2.1</c:v>
                </c:pt>
                <c:pt idx="106">
                  <c:v>2.12</c:v>
                </c:pt>
                <c:pt idx="107">
                  <c:v>2.14</c:v>
                </c:pt>
                <c:pt idx="108">
                  <c:v>2.16</c:v>
                </c:pt>
                <c:pt idx="109">
                  <c:v>2.1800000000000002</c:v>
                </c:pt>
                <c:pt idx="110">
                  <c:v>2.2000000000000002</c:v>
                </c:pt>
                <c:pt idx="111">
                  <c:v>2.2200000000000002</c:v>
                </c:pt>
                <c:pt idx="112">
                  <c:v>2.2400000000000002</c:v>
                </c:pt>
                <c:pt idx="113">
                  <c:v>2.2600000000000002</c:v>
                </c:pt>
                <c:pt idx="114">
                  <c:v>2.2800000000000002</c:v>
                </c:pt>
                <c:pt idx="115">
                  <c:v>2.2999999999999998</c:v>
                </c:pt>
                <c:pt idx="116">
                  <c:v>2.3199999999999976</c:v>
                </c:pt>
                <c:pt idx="117">
                  <c:v>2.34</c:v>
                </c:pt>
                <c:pt idx="118">
                  <c:v>2.36</c:v>
                </c:pt>
                <c:pt idx="119">
                  <c:v>2.38</c:v>
                </c:pt>
                <c:pt idx="120">
                  <c:v>2.4</c:v>
                </c:pt>
                <c:pt idx="121">
                  <c:v>2.42</c:v>
                </c:pt>
                <c:pt idx="122">
                  <c:v>2.44</c:v>
                </c:pt>
                <c:pt idx="123">
                  <c:v>2.46</c:v>
                </c:pt>
                <c:pt idx="124">
                  <c:v>2.48</c:v>
                </c:pt>
                <c:pt idx="125">
                  <c:v>2.5</c:v>
                </c:pt>
                <c:pt idx="126">
                  <c:v>2.52</c:v>
                </c:pt>
                <c:pt idx="127">
                  <c:v>2.54</c:v>
                </c:pt>
                <c:pt idx="128">
                  <c:v>2.56</c:v>
                </c:pt>
                <c:pt idx="129">
                  <c:v>2.58</c:v>
                </c:pt>
                <c:pt idx="130">
                  <c:v>2.6</c:v>
                </c:pt>
                <c:pt idx="131">
                  <c:v>2.62</c:v>
                </c:pt>
                <c:pt idx="132">
                  <c:v>2.64</c:v>
                </c:pt>
                <c:pt idx="133">
                  <c:v>2.66</c:v>
                </c:pt>
                <c:pt idx="134">
                  <c:v>2.68</c:v>
                </c:pt>
                <c:pt idx="135">
                  <c:v>2.7</c:v>
                </c:pt>
                <c:pt idx="136">
                  <c:v>2.72</c:v>
                </c:pt>
                <c:pt idx="137">
                  <c:v>2.74</c:v>
                </c:pt>
                <c:pt idx="138">
                  <c:v>2.7600000000000002</c:v>
                </c:pt>
                <c:pt idx="139">
                  <c:v>2.7800000000000002</c:v>
                </c:pt>
                <c:pt idx="140">
                  <c:v>2.8</c:v>
                </c:pt>
                <c:pt idx="141">
                  <c:v>2.82</c:v>
                </c:pt>
                <c:pt idx="142">
                  <c:v>2.84</c:v>
                </c:pt>
                <c:pt idx="143">
                  <c:v>2.86</c:v>
                </c:pt>
                <c:pt idx="144">
                  <c:v>2.88</c:v>
                </c:pt>
                <c:pt idx="145">
                  <c:v>2.9</c:v>
                </c:pt>
                <c:pt idx="146">
                  <c:v>2.92</c:v>
                </c:pt>
                <c:pt idx="147">
                  <c:v>2.94</c:v>
                </c:pt>
                <c:pt idx="148">
                  <c:v>2.96</c:v>
                </c:pt>
                <c:pt idx="149">
                  <c:v>2.98</c:v>
                </c:pt>
                <c:pt idx="150">
                  <c:v>3</c:v>
                </c:pt>
                <c:pt idx="151">
                  <c:v>3.02</c:v>
                </c:pt>
                <c:pt idx="152">
                  <c:v>3.04</c:v>
                </c:pt>
                <c:pt idx="153">
                  <c:v>3.06</c:v>
                </c:pt>
                <c:pt idx="154">
                  <c:v>3.08</c:v>
                </c:pt>
                <c:pt idx="155">
                  <c:v>3.1</c:v>
                </c:pt>
                <c:pt idx="156">
                  <c:v>3.12</c:v>
                </c:pt>
                <c:pt idx="157">
                  <c:v>3.14</c:v>
                </c:pt>
                <c:pt idx="158">
                  <c:v>3.16</c:v>
                </c:pt>
                <c:pt idx="159">
                  <c:v>3.18</c:v>
                </c:pt>
                <c:pt idx="160">
                  <c:v>3.2</c:v>
                </c:pt>
                <c:pt idx="161">
                  <c:v>3.22</c:v>
                </c:pt>
                <c:pt idx="162">
                  <c:v>3.24</c:v>
                </c:pt>
                <c:pt idx="163">
                  <c:v>3.2600000000000002</c:v>
                </c:pt>
                <c:pt idx="164">
                  <c:v>3.2800000000000002</c:v>
                </c:pt>
                <c:pt idx="165">
                  <c:v>3.3</c:v>
                </c:pt>
                <c:pt idx="166">
                  <c:v>3.32</c:v>
                </c:pt>
                <c:pt idx="167">
                  <c:v>3.34</c:v>
                </c:pt>
                <c:pt idx="168">
                  <c:v>3.36</c:v>
                </c:pt>
                <c:pt idx="169">
                  <c:v>3.38</c:v>
                </c:pt>
                <c:pt idx="170">
                  <c:v>3.4</c:v>
                </c:pt>
                <c:pt idx="171">
                  <c:v>3.42</c:v>
                </c:pt>
                <c:pt idx="172">
                  <c:v>3.44</c:v>
                </c:pt>
                <c:pt idx="173">
                  <c:v>3.46</c:v>
                </c:pt>
                <c:pt idx="174">
                  <c:v>3.48</c:v>
                </c:pt>
                <c:pt idx="175">
                  <c:v>3.5</c:v>
                </c:pt>
                <c:pt idx="176">
                  <c:v>3.52</c:v>
                </c:pt>
                <c:pt idx="177">
                  <c:v>3.54</c:v>
                </c:pt>
                <c:pt idx="178">
                  <c:v>3.56</c:v>
                </c:pt>
                <c:pt idx="179">
                  <c:v>3.58</c:v>
                </c:pt>
                <c:pt idx="180">
                  <c:v>3.6</c:v>
                </c:pt>
                <c:pt idx="181">
                  <c:v>3.62</c:v>
                </c:pt>
                <c:pt idx="182">
                  <c:v>3.64</c:v>
                </c:pt>
                <c:pt idx="183">
                  <c:v>3.66</c:v>
                </c:pt>
                <c:pt idx="184">
                  <c:v>3.68</c:v>
                </c:pt>
                <c:pt idx="185">
                  <c:v>3.7</c:v>
                </c:pt>
                <c:pt idx="186">
                  <c:v>3.72</c:v>
                </c:pt>
                <c:pt idx="187">
                  <c:v>3.74</c:v>
                </c:pt>
                <c:pt idx="188">
                  <c:v>3.7600000000000002</c:v>
                </c:pt>
                <c:pt idx="189">
                  <c:v>3.7800000000000002</c:v>
                </c:pt>
                <c:pt idx="190">
                  <c:v>3.8</c:v>
                </c:pt>
                <c:pt idx="191">
                  <c:v>3.82</c:v>
                </c:pt>
                <c:pt idx="192">
                  <c:v>3.84</c:v>
                </c:pt>
                <c:pt idx="193">
                  <c:v>3.86</c:v>
                </c:pt>
                <c:pt idx="194">
                  <c:v>3.88</c:v>
                </c:pt>
                <c:pt idx="195">
                  <c:v>3.9</c:v>
                </c:pt>
                <c:pt idx="196">
                  <c:v>3.92</c:v>
                </c:pt>
                <c:pt idx="197">
                  <c:v>3.94</c:v>
                </c:pt>
                <c:pt idx="198">
                  <c:v>3.96</c:v>
                </c:pt>
                <c:pt idx="199">
                  <c:v>3.98</c:v>
                </c:pt>
                <c:pt idx="200">
                  <c:v>4</c:v>
                </c:pt>
                <c:pt idx="201">
                  <c:v>4.0199999999999996</c:v>
                </c:pt>
                <c:pt idx="202">
                  <c:v>4.04</c:v>
                </c:pt>
                <c:pt idx="203">
                  <c:v>4.0599999999999996</c:v>
                </c:pt>
                <c:pt idx="204">
                  <c:v>4.08</c:v>
                </c:pt>
                <c:pt idx="205">
                  <c:v>4.0999999999999996</c:v>
                </c:pt>
                <c:pt idx="206">
                  <c:v>4.1199999999999966</c:v>
                </c:pt>
                <c:pt idx="207">
                  <c:v>4.1399999999999997</c:v>
                </c:pt>
                <c:pt idx="208">
                  <c:v>4.1599999999999966</c:v>
                </c:pt>
                <c:pt idx="209">
                  <c:v>4.18</c:v>
                </c:pt>
                <c:pt idx="210">
                  <c:v>4.2</c:v>
                </c:pt>
                <c:pt idx="211">
                  <c:v>4.22</c:v>
                </c:pt>
                <c:pt idx="212">
                  <c:v>4.24</c:v>
                </c:pt>
                <c:pt idx="213">
                  <c:v>4.26</c:v>
                </c:pt>
                <c:pt idx="214">
                  <c:v>4.28</c:v>
                </c:pt>
                <c:pt idx="215">
                  <c:v>4.3</c:v>
                </c:pt>
                <c:pt idx="216">
                  <c:v>4.3199999999999976</c:v>
                </c:pt>
                <c:pt idx="217">
                  <c:v>4.34</c:v>
                </c:pt>
                <c:pt idx="218">
                  <c:v>4.3599999999999977</c:v>
                </c:pt>
                <c:pt idx="219">
                  <c:v>4.38</c:v>
                </c:pt>
                <c:pt idx="220">
                  <c:v>4.4000000000000004</c:v>
                </c:pt>
                <c:pt idx="221">
                  <c:v>4.42</c:v>
                </c:pt>
                <c:pt idx="222">
                  <c:v>4.4400000000000004</c:v>
                </c:pt>
                <c:pt idx="223">
                  <c:v>4.46</c:v>
                </c:pt>
                <c:pt idx="224">
                  <c:v>4.4800000000000004</c:v>
                </c:pt>
                <c:pt idx="225">
                  <c:v>4.5</c:v>
                </c:pt>
                <c:pt idx="226">
                  <c:v>4.5199999999999996</c:v>
                </c:pt>
                <c:pt idx="227">
                  <c:v>4.54</c:v>
                </c:pt>
                <c:pt idx="228">
                  <c:v>4.5599999999999996</c:v>
                </c:pt>
                <c:pt idx="229">
                  <c:v>4.58</c:v>
                </c:pt>
                <c:pt idx="230">
                  <c:v>4.5999999999999996</c:v>
                </c:pt>
                <c:pt idx="231">
                  <c:v>4.6199999999999957</c:v>
                </c:pt>
                <c:pt idx="232">
                  <c:v>4.6399999999999997</c:v>
                </c:pt>
                <c:pt idx="233">
                  <c:v>4.6599999999999957</c:v>
                </c:pt>
                <c:pt idx="234">
                  <c:v>4.68</c:v>
                </c:pt>
                <c:pt idx="235">
                  <c:v>4.7</c:v>
                </c:pt>
                <c:pt idx="236">
                  <c:v>4.72</c:v>
                </c:pt>
                <c:pt idx="237">
                  <c:v>4.74</c:v>
                </c:pt>
                <c:pt idx="238">
                  <c:v>4.76</c:v>
                </c:pt>
                <c:pt idx="239">
                  <c:v>4.78</c:v>
                </c:pt>
                <c:pt idx="240">
                  <c:v>4.8</c:v>
                </c:pt>
                <c:pt idx="241">
                  <c:v>4.8199999999999976</c:v>
                </c:pt>
                <c:pt idx="242">
                  <c:v>4.84</c:v>
                </c:pt>
                <c:pt idx="243">
                  <c:v>4.8599999999999977</c:v>
                </c:pt>
                <c:pt idx="244">
                  <c:v>4.88</c:v>
                </c:pt>
                <c:pt idx="245">
                  <c:v>4.9000000000000004</c:v>
                </c:pt>
                <c:pt idx="246">
                  <c:v>4.92</c:v>
                </c:pt>
                <c:pt idx="247">
                  <c:v>4.9400000000000004</c:v>
                </c:pt>
                <c:pt idx="248">
                  <c:v>4.96</c:v>
                </c:pt>
                <c:pt idx="249">
                  <c:v>4.9800000000000004</c:v>
                </c:pt>
                <c:pt idx="250">
                  <c:v>5</c:v>
                </c:pt>
                <c:pt idx="251">
                  <c:v>5.0199999999999996</c:v>
                </c:pt>
                <c:pt idx="252">
                  <c:v>5.04</c:v>
                </c:pt>
                <c:pt idx="253">
                  <c:v>5.0599999999999996</c:v>
                </c:pt>
                <c:pt idx="254">
                  <c:v>5.08</c:v>
                </c:pt>
                <c:pt idx="255">
                  <c:v>5.0999999999999996</c:v>
                </c:pt>
                <c:pt idx="256">
                  <c:v>5.1199999999999966</c:v>
                </c:pt>
                <c:pt idx="257">
                  <c:v>5.14</c:v>
                </c:pt>
                <c:pt idx="258">
                  <c:v>5.1599999999999966</c:v>
                </c:pt>
                <c:pt idx="259">
                  <c:v>5.18</c:v>
                </c:pt>
                <c:pt idx="260">
                  <c:v>5.2</c:v>
                </c:pt>
                <c:pt idx="261">
                  <c:v>5.22</c:v>
                </c:pt>
                <c:pt idx="262">
                  <c:v>5.24</c:v>
                </c:pt>
                <c:pt idx="263">
                  <c:v>5.26</c:v>
                </c:pt>
                <c:pt idx="264">
                  <c:v>5.28</c:v>
                </c:pt>
                <c:pt idx="265">
                  <c:v>5.3</c:v>
                </c:pt>
                <c:pt idx="266">
                  <c:v>5.3199999999999976</c:v>
                </c:pt>
                <c:pt idx="267">
                  <c:v>5.34</c:v>
                </c:pt>
                <c:pt idx="268">
                  <c:v>5.3599999999999977</c:v>
                </c:pt>
                <c:pt idx="269">
                  <c:v>5.38</c:v>
                </c:pt>
                <c:pt idx="270">
                  <c:v>5.4</c:v>
                </c:pt>
                <c:pt idx="271">
                  <c:v>5.42</c:v>
                </c:pt>
                <c:pt idx="272">
                  <c:v>5.44</c:v>
                </c:pt>
                <c:pt idx="273">
                  <c:v>5.46</c:v>
                </c:pt>
                <c:pt idx="274">
                  <c:v>5.48</c:v>
                </c:pt>
                <c:pt idx="275">
                  <c:v>5.5</c:v>
                </c:pt>
                <c:pt idx="276">
                  <c:v>5.52</c:v>
                </c:pt>
                <c:pt idx="277">
                  <c:v>5.54</c:v>
                </c:pt>
                <c:pt idx="278">
                  <c:v>5.56</c:v>
                </c:pt>
                <c:pt idx="279">
                  <c:v>5.58</c:v>
                </c:pt>
                <c:pt idx="280">
                  <c:v>5.6</c:v>
                </c:pt>
                <c:pt idx="281">
                  <c:v>5.6199999999999957</c:v>
                </c:pt>
                <c:pt idx="282">
                  <c:v>5.64</c:v>
                </c:pt>
                <c:pt idx="283">
                  <c:v>5.6599999999999957</c:v>
                </c:pt>
                <c:pt idx="284">
                  <c:v>5.68</c:v>
                </c:pt>
                <c:pt idx="285">
                  <c:v>5.7</c:v>
                </c:pt>
                <c:pt idx="286">
                  <c:v>5.72</c:v>
                </c:pt>
                <c:pt idx="287">
                  <c:v>5.74</c:v>
                </c:pt>
                <c:pt idx="288">
                  <c:v>5.76</c:v>
                </c:pt>
                <c:pt idx="289">
                  <c:v>5.78</c:v>
                </c:pt>
                <c:pt idx="290">
                  <c:v>5.8</c:v>
                </c:pt>
                <c:pt idx="291">
                  <c:v>5.8199999999999976</c:v>
                </c:pt>
                <c:pt idx="292">
                  <c:v>5.84</c:v>
                </c:pt>
                <c:pt idx="293">
                  <c:v>5.8599999999999977</c:v>
                </c:pt>
                <c:pt idx="294">
                  <c:v>5.88</c:v>
                </c:pt>
                <c:pt idx="295">
                  <c:v>5.9</c:v>
                </c:pt>
                <c:pt idx="296">
                  <c:v>5.92</c:v>
                </c:pt>
                <c:pt idx="297">
                  <c:v>5.94</c:v>
                </c:pt>
                <c:pt idx="298">
                  <c:v>5.96</c:v>
                </c:pt>
                <c:pt idx="299">
                  <c:v>5.98</c:v>
                </c:pt>
                <c:pt idx="300">
                  <c:v>6</c:v>
                </c:pt>
                <c:pt idx="301">
                  <c:v>6.02</c:v>
                </c:pt>
                <c:pt idx="302">
                  <c:v>6.04</c:v>
                </c:pt>
                <c:pt idx="303">
                  <c:v>6.06</c:v>
                </c:pt>
                <c:pt idx="304">
                  <c:v>6.08</c:v>
                </c:pt>
                <c:pt idx="305">
                  <c:v>6.1</c:v>
                </c:pt>
                <c:pt idx="306">
                  <c:v>6.1199999999999966</c:v>
                </c:pt>
                <c:pt idx="307">
                  <c:v>6.14</c:v>
                </c:pt>
                <c:pt idx="308">
                  <c:v>6.1599999999999966</c:v>
                </c:pt>
                <c:pt idx="309">
                  <c:v>6.18</c:v>
                </c:pt>
                <c:pt idx="310">
                  <c:v>6.2</c:v>
                </c:pt>
                <c:pt idx="311">
                  <c:v>6.22</c:v>
                </c:pt>
                <c:pt idx="312">
                  <c:v>6.24</c:v>
                </c:pt>
                <c:pt idx="313">
                  <c:v>6.26</c:v>
                </c:pt>
                <c:pt idx="314">
                  <c:v>6.28</c:v>
                </c:pt>
                <c:pt idx="315">
                  <c:v>6.3</c:v>
                </c:pt>
                <c:pt idx="316">
                  <c:v>6.3199999999999976</c:v>
                </c:pt>
                <c:pt idx="317">
                  <c:v>6.34</c:v>
                </c:pt>
                <c:pt idx="318">
                  <c:v>6.3599999999999977</c:v>
                </c:pt>
                <c:pt idx="319">
                  <c:v>6.38</c:v>
                </c:pt>
                <c:pt idx="320">
                  <c:v>6.4</c:v>
                </c:pt>
                <c:pt idx="321">
                  <c:v>6.42</c:v>
                </c:pt>
                <c:pt idx="322">
                  <c:v>6.44</c:v>
                </c:pt>
                <c:pt idx="323">
                  <c:v>6.46</c:v>
                </c:pt>
                <c:pt idx="324">
                  <c:v>6.48</c:v>
                </c:pt>
                <c:pt idx="325">
                  <c:v>6.5</c:v>
                </c:pt>
                <c:pt idx="326">
                  <c:v>6.52</c:v>
                </c:pt>
                <c:pt idx="327">
                  <c:v>6.54</c:v>
                </c:pt>
                <c:pt idx="328">
                  <c:v>6.56</c:v>
                </c:pt>
                <c:pt idx="329">
                  <c:v>6.58</c:v>
                </c:pt>
                <c:pt idx="330">
                  <c:v>6.6</c:v>
                </c:pt>
                <c:pt idx="331">
                  <c:v>6.6199999999999957</c:v>
                </c:pt>
                <c:pt idx="332">
                  <c:v>6.64</c:v>
                </c:pt>
                <c:pt idx="333">
                  <c:v>6.6599999999999957</c:v>
                </c:pt>
                <c:pt idx="334">
                  <c:v>6.68</c:v>
                </c:pt>
                <c:pt idx="335">
                  <c:v>6.7</c:v>
                </c:pt>
                <c:pt idx="336">
                  <c:v>6.72</c:v>
                </c:pt>
                <c:pt idx="337">
                  <c:v>6.74</c:v>
                </c:pt>
                <c:pt idx="338">
                  <c:v>6.76</c:v>
                </c:pt>
                <c:pt idx="339">
                  <c:v>6.78</c:v>
                </c:pt>
                <c:pt idx="340">
                  <c:v>6.8</c:v>
                </c:pt>
                <c:pt idx="341">
                  <c:v>6.8199999999999976</c:v>
                </c:pt>
                <c:pt idx="342">
                  <c:v>6.84</c:v>
                </c:pt>
                <c:pt idx="343">
                  <c:v>6.8599999999999977</c:v>
                </c:pt>
                <c:pt idx="344">
                  <c:v>6.88</c:v>
                </c:pt>
                <c:pt idx="345">
                  <c:v>6.9</c:v>
                </c:pt>
                <c:pt idx="346">
                  <c:v>6.92</c:v>
                </c:pt>
                <c:pt idx="347">
                  <c:v>6.94</c:v>
                </c:pt>
                <c:pt idx="348">
                  <c:v>6.96</c:v>
                </c:pt>
                <c:pt idx="349">
                  <c:v>6.98</c:v>
                </c:pt>
                <c:pt idx="350">
                  <c:v>7</c:v>
                </c:pt>
                <c:pt idx="351">
                  <c:v>7.02</c:v>
                </c:pt>
                <c:pt idx="352">
                  <c:v>7.04</c:v>
                </c:pt>
                <c:pt idx="353">
                  <c:v>7.06</c:v>
                </c:pt>
                <c:pt idx="354">
                  <c:v>7.08</c:v>
                </c:pt>
                <c:pt idx="355">
                  <c:v>7.1</c:v>
                </c:pt>
                <c:pt idx="356">
                  <c:v>7.1199999999999966</c:v>
                </c:pt>
                <c:pt idx="357">
                  <c:v>7.14</c:v>
                </c:pt>
                <c:pt idx="358">
                  <c:v>7.1599999999999966</c:v>
                </c:pt>
                <c:pt idx="359">
                  <c:v>7.18</c:v>
                </c:pt>
                <c:pt idx="360">
                  <c:v>7.2</c:v>
                </c:pt>
                <c:pt idx="361">
                  <c:v>7.22</c:v>
                </c:pt>
                <c:pt idx="362">
                  <c:v>7.24</c:v>
                </c:pt>
                <c:pt idx="363">
                  <c:v>7.26</c:v>
                </c:pt>
                <c:pt idx="364">
                  <c:v>7.28</c:v>
                </c:pt>
                <c:pt idx="365">
                  <c:v>7.3</c:v>
                </c:pt>
                <c:pt idx="366">
                  <c:v>7.3199999999999976</c:v>
                </c:pt>
                <c:pt idx="367">
                  <c:v>7.34</c:v>
                </c:pt>
                <c:pt idx="368">
                  <c:v>7.3599999999999977</c:v>
                </c:pt>
                <c:pt idx="369">
                  <c:v>7.38</c:v>
                </c:pt>
                <c:pt idx="370">
                  <c:v>7.4</c:v>
                </c:pt>
                <c:pt idx="371">
                  <c:v>7.42</c:v>
                </c:pt>
                <c:pt idx="372">
                  <c:v>7.44</c:v>
                </c:pt>
                <c:pt idx="373">
                  <c:v>7.46</c:v>
                </c:pt>
                <c:pt idx="374">
                  <c:v>7.48</c:v>
                </c:pt>
                <c:pt idx="375">
                  <c:v>7.5</c:v>
                </c:pt>
                <c:pt idx="376">
                  <c:v>7.52</c:v>
                </c:pt>
                <c:pt idx="377">
                  <c:v>7.54</c:v>
                </c:pt>
                <c:pt idx="378">
                  <c:v>7.56</c:v>
                </c:pt>
                <c:pt idx="379">
                  <c:v>7.58</c:v>
                </c:pt>
                <c:pt idx="380">
                  <c:v>7.6</c:v>
                </c:pt>
                <c:pt idx="381">
                  <c:v>7.6199999999999957</c:v>
                </c:pt>
                <c:pt idx="382">
                  <c:v>7.64</c:v>
                </c:pt>
                <c:pt idx="383">
                  <c:v>7.6599999999999957</c:v>
                </c:pt>
                <c:pt idx="384">
                  <c:v>7.68</c:v>
                </c:pt>
                <c:pt idx="385">
                  <c:v>7.7</c:v>
                </c:pt>
                <c:pt idx="386">
                  <c:v>7.72</c:v>
                </c:pt>
                <c:pt idx="387">
                  <c:v>7.74</c:v>
                </c:pt>
                <c:pt idx="388">
                  <c:v>7.76</c:v>
                </c:pt>
                <c:pt idx="389">
                  <c:v>7.78</c:v>
                </c:pt>
                <c:pt idx="390">
                  <c:v>7.8</c:v>
                </c:pt>
                <c:pt idx="391">
                  <c:v>7.8199999999999976</c:v>
                </c:pt>
                <c:pt idx="392">
                  <c:v>7.84</c:v>
                </c:pt>
                <c:pt idx="393">
                  <c:v>7.8599999999999977</c:v>
                </c:pt>
                <c:pt idx="394">
                  <c:v>7.88</c:v>
                </c:pt>
                <c:pt idx="395">
                  <c:v>7.9</c:v>
                </c:pt>
                <c:pt idx="396">
                  <c:v>7.92</c:v>
                </c:pt>
                <c:pt idx="397">
                  <c:v>7.94</c:v>
                </c:pt>
                <c:pt idx="398">
                  <c:v>7.96</c:v>
                </c:pt>
                <c:pt idx="399">
                  <c:v>7.98</c:v>
                </c:pt>
                <c:pt idx="400">
                  <c:v>8</c:v>
                </c:pt>
                <c:pt idx="401">
                  <c:v>8.02</c:v>
                </c:pt>
                <c:pt idx="402">
                  <c:v>8.0400000000000009</c:v>
                </c:pt>
                <c:pt idx="403">
                  <c:v>8.06</c:v>
                </c:pt>
                <c:pt idx="404">
                  <c:v>8.08</c:v>
                </c:pt>
                <c:pt idx="405">
                  <c:v>8.1</c:v>
                </c:pt>
                <c:pt idx="406">
                  <c:v>8.120000000000001</c:v>
                </c:pt>
                <c:pt idx="407">
                  <c:v>8.14</c:v>
                </c:pt>
                <c:pt idx="408">
                  <c:v>8.16</c:v>
                </c:pt>
                <c:pt idx="409">
                  <c:v>8.18</c:v>
                </c:pt>
                <c:pt idx="410">
                  <c:v>8.2000000000000011</c:v>
                </c:pt>
                <c:pt idx="411">
                  <c:v>8.2200000000000006</c:v>
                </c:pt>
                <c:pt idx="412">
                  <c:v>8.2399999999999984</c:v>
                </c:pt>
                <c:pt idx="413">
                  <c:v>8.26</c:v>
                </c:pt>
                <c:pt idx="414">
                  <c:v>8.2800000000000011</c:v>
                </c:pt>
                <c:pt idx="415">
                  <c:v>8.3000000000000007</c:v>
                </c:pt>
                <c:pt idx="416">
                  <c:v>8.32</c:v>
                </c:pt>
                <c:pt idx="417">
                  <c:v>8.34</c:v>
                </c:pt>
                <c:pt idx="418">
                  <c:v>8.3600000000000012</c:v>
                </c:pt>
                <c:pt idx="419">
                  <c:v>8.3800000000000008</c:v>
                </c:pt>
                <c:pt idx="420">
                  <c:v>8.4</c:v>
                </c:pt>
                <c:pt idx="421">
                  <c:v>8.42</c:v>
                </c:pt>
                <c:pt idx="422">
                  <c:v>8.44</c:v>
                </c:pt>
                <c:pt idx="423">
                  <c:v>8.4600000000000026</c:v>
                </c:pt>
                <c:pt idx="424">
                  <c:v>8.48</c:v>
                </c:pt>
                <c:pt idx="425">
                  <c:v>8.5</c:v>
                </c:pt>
                <c:pt idx="426">
                  <c:v>8.52</c:v>
                </c:pt>
                <c:pt idx="427">
                  <c:v>8.5400000000000009</c:v>
                </c:pt>
                <c:pt idx="428">
                  <c:v>8.56</c:v>
                </c:pt>
                <c:pt idx="429">
                  <c:v>8.58</c:v>
                </c:pt>
                <c:pt idx="430">
                  <c:v>8.6</c:v>
                </c:pt>
                <c:pt idx="431">
                  <c:v>8.620000000000001</c:v>
                </c:pt>
                <c:pt idx="432">
                  <c:v>8.6399999999999988</c:v>
                </c:pt>
                <c:pt idx="433">
                  <c:v>8.66</c:v>
                </c:pt>
                <c:pt idx="434">
                  <c:v>8.68</c:v>
                </c:pt>
                <c:pt idx="435">
                  <c:v>8.7000000000000011</c:v>
                </c:pt>
                <c:pt idx="436">
                  <c:v>8.7200000000000006</c:v>
                </c:pt>
                <c:pt idx="437">
                  <c:v>8.7399999999999984</c:v>
                </c:pt>
                <c:pt idx="438">
                  <c:v>8.76</c:v>
                </c:pt>
                <c:pt idx="439">
                  <c:v>8.7800000000000011</c:v>
                </c:pt>
                <c:pt idx="440">
                  <c:v>8.8000000000000007</c:v>
                </c:pt>
                <c:pt idx="441">
                  <c:v>8.82</c:v>
                </c:pt>
                <c:pt idx="442">
                  <c:v>8.84</c:v>
                </c:pt>
                <c:pt idx="443">
                  <c:v>8.8600000000000012</c:v>
                </c:pt>
                <c:pt idx="444">
                  <c:v>8.8800000000000008</c:v>
                </c:pt>
                <c:pt idx="445">
                  <c:v>8.9</c:v>
                </c:pt>
                <c:pt idx="446">
                  <c:v>8.92</c:v>
                </c:pt>
                <c:pt idx="447">
                  <c:v>8.94</c:v>
                </c:pt>
                <c:pt idx="448">
                  <c:v>8.9600000000000026</c:v>
                </c:pt>
                <c:pt idx="449">
                  <c:v>8.98</c:v>
                </c:pt>
                <c:pt idx="450">
                  <c:v>9</c:v>
                </c:pt>
                <c:pt idx="451">
                  <c:v>9.02</c:v>
                </c:pt>
                <c:pt idx="452">
                  <c:v>9.0400000000000009</c:v>
                </c:pt>
                <c:pt idx="453">
                  <c:v>9.06</c:v>
                </c:pt>
                <c:pt idx="454">
                  <c:v>9.08</c:v>
                </c:pt>
                <c:pt idx="455">
                  <c:v>9.1</c:v>
                </c:pt>
                <c:pt idx="456">
                  <c:v>9.120000000000001</c:v>
                </c:pt>
                <c:pt idx="457">
                  <c:v>9.14</c:v>
                </c:pt>
                <c:pt idx="458">
                  <c:v>9.16</c:v>
                </c:pt>
                <c:pt idx="459">
                  <c:v>9.18</c:v>
                </c:pt>
                <c:pt idx="460">
                  <c:v>9.2000000000000011</c:v>
                </c:pt>
                <c:pt idx="461">
                  <c:v>9.2200000000000006</c:v>
                </c:pt>
                <c:pt idx="462">
                  <c:v>9.2399999999999984</c:v>
                </c:pt>
                <c:pt idx="463">
                  <c:v>9.26</c:v>
                </c:pt>
                <c:pt idx="464">
                  <c:v>9.2800000000000011</c:v>
                </c:pt>
                <c:pt idx="465">
                  <c:v>9.3000000000000007</c:v>
                </c:pt>
                <c:pt idx="466">
                  <c:v>9.32</c:v>
                </c:pt>
                <c:pt idx="467">
                  <c:v>9.34</c:v>
                </c:pt>
                <c:pt idx="468">
                  <c:v>9.3600000000000012</c:v>
                </c:pt>
                <c:pt idx="469">
                  <c:v>9.3800000000000008</c:v>
                </c:pt>
                <c:pt idx="470">
                  <c:v>9.4</c:v>
                </c:pt>
                <c:pt idx="471">
                  <c:v>9.42</c:v>
                </c:pt>
                <c:pt idx="472">
                  <c:v>9.44</c:v>
                </c:pt>
                <c:pt idx="473">
                  <c:v>9.4600000000000026</c:v>
                </c:pt>
                <c:pt idx="474">
                  <c:v>9.48</c:v>
                </c:pt>
                <c:pt idx="475">
                  <c:v>9.5</c:v>
                </c:pt>
                <c:pt idx="476">
                  <c:v>9.52</c:v>
                </c:pt>
                <c:pt idx="477">
                  <c:v>9.5400000000000009</c:v>
                </c:pt>
                <c:pt idx="478">
                  <c:v>9.56</c:v>
                </c:pt>
                <c:pt idx="479">
                  <c:v>9.58</c:v>
                </c:pt>
                <c:pt idx="480">
                  <c:v>9.6</c:v>
                </c:pt>
                <c:pt idx="481">
                  <c:v>9.620000000000001</c:v>
                </c:pt>
                <c:pt idx="482">
                  <c:v>9.6399999999999988</c:v>
                </c:pt>
                <c:pt idx="483">
                  <c:v>9.66</c:v>
                </c:pt>
                <c:pt idx="484">
                  <c:v>9.68</c:v>
                </c:pt>
                <c:pt idx="485">
                  <c:v>9.7000000000000011</c:v>
                </c:pt>
                <c:pt idx="486">
                  <c:v>9.7200000000000006</c:v>
                </c:pt>
                <c:pt idx="487">
                  <c:v>9.7399999999999984</c:v>
                </c:pt>
                <c:pt idx="488">
                  <c:v>9.76</c:v>
                </c:pt>
                <c:pt idx="489">
                  <c:v>9.7800000000000011</c:v>
                </c:pt>
                <c:pt idx="490">
                  <c:v>9.8000000000000007</c:v>
                </c:pt>
                <c:pt idx="491">
                  <c:v>9.82</c:v>
                </c:pt>
                <c:pt idx="492">
                  <c:v>9.84</c:v>
                </c:pt>
                <c:pt idx="493">
                  <c:v>9.8600000000000012</c:v>
                </c:pt>
                <c:pt idx="494">
                  <c:v>9.8800000000000008</c:v>
                </c:pt>
                <c:pt idx="495">
                  <c:v>9.9</c:v>
                </c:pt>
                <c:pt idx="496">
                  <c:v>9.92</c:v>
                </c:pt>
                <c:pt idx="497">
                  <c:v>9.94</c:v>
                </c:pt>
                <c:pt idx="498">
                  <c:v>9.9600000000000026</c:v>
                </c:pt>
                <c:pt idx="499">
                  <c:v>9.98</c:v>
                </c:pt>
                <c:pt idx="500">
                  <c:v>10</c:v>
                </c:pt>
                <c:pt idx="501">
                  <c:v>10.02</c:v>
                </c:pt>
                <c:pt idx="502">
                  <c:v>10.039999999999999</c:v>
                </c:pt>
                <c:pt idx="503">
                  <c:v>10.06</c:v>
                </c:pt>
                <c:pt idx="504">
                  <c:v>10.08</c:v>
                </c:pt>
                <c:pt idx="505">
                  <c:v>10.1</c:v>
                </c:pt>
                <c:pt idx="506">
                  <c:v>10.119999999999999</c:v>
                </c:pt>
                <c:pt idx="507">
                  <c:v>10.139999999999999</c:v>
                </c:pt>
                <c:pt idx="508">
                  <c:v>10.16</c:v>
                </c:pt>
                <c:pt idx="509">
                  <c:v>10.18</c:v>
                </c:pt>
                <c:pt idx="510">
                  <c:v>10.199999999999999</c:v>
                </c:pt>
                <c:pt idx="511">
                  <c:v>10.219999999999999</c:v>
                </c:pt>
                <c:pt idx="512">
                  <c:v>10.239999999999998</c:v>
                </c:pt>
                <c:pt idx="513">
                  <c:v>10.26</c:v>
                </c:pt>
                <c:pt idx="514">
                  <c:v>10.28</c:v>
                </c:pt>
                <c:pt idx="515">
                  <c:v>10.3</c:v>
                </c:pt>
                <c:pt idx="516">
                  <c:v>10.32</c:v>
                </c:pt>
                <c:pt idx="517">
                  <c:v>10.34</c:v>
                </c:pt>
                <c:pt idx="518">
                  <c:v>10.360000000000001</c:v>
                </c:pt>
                <c:pt idx="519">
                  <c:v>10.38</c:v>
                </c:pt>
                <c:pt idx="520">
                  <c:v>10.4</c:v>
                </c:pt>
                <c:pt idx="521">
                  <c:v>10.42</c:v>
                </c:pt>
                <c:pt idx="522">
                  <c:v>10.44</c:v>
                </c:pt>
                <c:pt idx="523">
                  <c:v>10.46</c:v>
                </c:pt>
                <c:pt idx="524">
                  <c:v>10.48</c:v>
                </c:pt>
                <c:pt idx="525">
                  <c:v>10.5</c:v>
                </c:pt>
                <c:pt idx="526">
                  <c:v>10.52</c:v>
                </c:pt>
                <c:pt idx="527">
                  <c:v>10.54</c:v>
                </c:pt>
                <c:pt idx="528">
                  <c:v>10.56</c:v>
                </c:pt>
                <c:pt idx="529">
                  <c:v>10.58</c:v>
                </c:pt>
                <c:pt idx="530">
                  <c:v>10.6</c:v>
                </c:pt>
                <c:pt idx="531">
                  <c:v>10.62</c:v>
                </c:pt>
                <c:pt idx="532">
                  <c:v>10.639999999999999</c:v>
                </c:pt>
                <c:pt idx="533">
                  <c:v>10.66</c:v>
                </c:pt>
                <c:pt idx="534">
                  <c:v>10.68</c:v>
                </c:pt>
                <c:pt idx="535">
                  <c:v>10.7</c:v>
                </c:pt>
                <c:pt idx="536">
                  <c:v>10.719999999999999</c:v>
                </c:pt>
                <c:pt idx="537">
                  <c:v>10.739999999999998</c:v>
                </c:pt>
                <c:pt idx="538">
                  <c:v>10.76</c:v>
                </c:pt>
                <c:pt idx="539">
                  <c:v>10.78</c:v>
                </c:pt>
                <c:pt idx="540">
                  <c:v>10.8</c:v>
                </c:pt>
                <c:pt idx="541">
                  <c:v>10.82</c:v>
                </c:pt>
                <c:pt idx="542">
                  <c:v>10.84</c:v>
                </c:pt>
                <c:pt idx="543">
                  <c:v>10.860000000000001</c:v>
                </c:pt>
                <c:pt idx="544">
                  <c:v>10.88</c:v>
                </c:pt>
                <c:pt idx="545">
                  <c:v>10.9</c:v>
                </c:pt>
                <c:pt idx="546">
                  <c:v>10.92</c:v>
                </c:pt>
                <c:pt idx="547">
                  <c:v>10.94</c:v>
                </c:pt>
                <c:pt idx="548">
                  <c:v>10.96</c:v>
                </c:pt>
                <c:pt idx="549">
                  <c:v>10.98</c:v>
                </c:pt>
                <c:pt idx="550">
                  <c:v>11</c:v>
                </c:pt>
                <c:pt idx="551">
                  <c:v>11.02</c:v>
                </c:pt>
                <c:pt idx="552">
                  <c:v>11.04</c:v>
                </c:pt>
                <c:pt idx="553">
                  <c:v>11.06</c:v>
                </c:pt>
                <c:pt idx="554">
                  <c:v>11.08</c:v>
                </c:pt>
                <c:pt idx="555">
                  <c:v>11.1</c:v>
                </c:pt>
                <c:pt idx="556">
                  <c:v>11.12</c:v>
                </c:pt>
                <c:pt idx="557">
                  <c:v>11.139999999999999</c:v>
                </c:pt>
                <c:pt idx="558">
                  <c:v>11.16</c:v>
                </c:pt>
                <c:pt idx="559">
                  <c:v>11.18</c:v>
                </c:pt>
                <c:pt idx="560">
                  <c:v>11.2</c:v>
                </c:pt>
                <c:pt idx="561">
                  <c:v>11.219999999999999</c:v>
                </c:pt>
                <c:pt idx="562">
                  <c:v>11.239999999999998</c:v>
                </c:pt>
                <c:pt idx="563">
                  <c:v>11.26</c:v>
                </c:pt>
                <c:pt idx="564">
                  <c:v>11.28</c:v>
                </c:pt>
                <c:pt idx="565">
                  <c:v>11.3</c:v>
                </c:pt>
                <c:pt idx="566">
                  <c:v>11.32</c:v>
                </c:pt>
                <c:pt idx="567">
                  <c:v>11.34</c:v>
                </c:pt>
                <c:pt idx="568">
                  <c:v>11.360000000000001</c:v>
                </c:pt>
                <c:pt idx="569">
                  <c:v>11.38</c:v>
                </c:pt>
                <c:pt idx="570">
                  <c:v>11.4</c:v>
                </c:pt>
                <c:pt idx="571">
                  <c:v>11.42</c:v>
                </c:pt>
                <c:pt idx="572">
                  <c:v>11.44</c:v>
                </c:pt>
                <c:pt idx="573">
                  <c:v>11.46</c:v>
                </c:pt>
                <c:pt idx="574">
                  <c:v>11.48</c:v>
                </c:pt>
                <c:pt idx="575">
                  <c:v>11.5</c:v>
                </c:pt>
                <c:pt idx="576">
                  <c:v>11.52</c:v>
                </c:pt>
                <c:pt idx="577">
                  <c:v>11.54</c:v>
                </c:pt>
                <c:pt idx="578">
                  <c:v>11.56</c:v>
                </c:pt>
                <c:pt idx="579">
                  <c:v>11.58</c:v>
                </c:pt>
                <c:pt idx="580">
                  <c:v>11.6</c:v>
                </c:pt>
                <c:pt idx="581">
                  <c:v>11.62</c:v>
                </c:pt>
                <c:pt idx="582">
                  <c:v>11.639999999999999</c:v>
                </c:pt>
                <c:pt idx="583">
                  <c:v>11.66</c:v>
                </c:pt>
                <c:pt idx="584">
                  <c:v>11.68</c:v>
                </c:pt>
                <c:pt idx="585">
                  <c:v>11.7</c:v>
                </c:pt>
                <c:pt idx="586">
                  <c:v>11.719999999999999</c:v>
                </c:pt>
                <c:pt idx="587">
                  <c:v>11.739999999999998</c:v>
                </c:pt>
                <c:pt idx="588">
                  <c:v>11.76</c:v>
                </c:pt>
                <c:pt idx="589">
                  <c:v>11.78</c:v>
                </c:pt>
                <c:pt idx="590">
                  <c:v>11.8</c:v>
                </c:pt>
                <c:pt idx="591">
                  <c:v>11.82</c:v>
                </c:pt>
                <c:pt idx="592">
                  <c:v>11.84</c:v>
                </c:pt>
                <c:pt idx="593">
                  <c:v>11.860000000000001</c:v>
                </c:pt>
                <c:pt idx="594">
                  <c:v>11.88</c:v>
                </c:pt>
                <c:pt idx="595">
                  <c:v>11.9</c:v>
                </c:pt>
                <c:pt idx="596">
                  <c:v>11.92</c:v>
                </c:pt>
                <c:pt idx="597">
                  <c:v>11.94</c:v>
                </c:pt>
                <c:pt idx="598">
                  <c:v>11.96</c:v>
                </c:pt>
                <c:pt idx="599">
                  <c:v>11.98</c:v>
                </c:pt>
                <c:pt idx="600">
                  <c:v>12</c:v>
                </c:pt>
                <c:pt idx="601">
                  <c:v>12.02</c:v>
                </c:pt>
                <c:pt idx="602">
                  <c:v>12.04</c:v>
                </c:pt>
                <c:pt idx="603">
                  <c:v>12.06</c:v>
                </c:pt>
                <c:pt idx="604">
                  <c:v>12.08</c:v>
                </c:pt>
                <c:pt idx="605">
                  <c:v>12.1</c:v>
                </c:pt>
                <c:pt idx="606">
                  <c:v>12.12</c:v>
                </c:pt>
                <c:pt idx="607">
                  <c:v>12.139999999999999</c:v>
                </c:pt>
                <c:pt idx="608">
                  <c:v>12.16</c:v>
                </c:pt>
                <c:pt idx="609">
                  <c:v>12.18</c:v>
                </c:pt>
                <c:pt idx="610">
                  <c:v>12.2</c:v>
                </c:pt>
                <c:pt idx="611">
                  <c:v>12.219999999999999</c:v>
                </c:pt>
                <c:pt idx="612">
                  <c:v>12.239999999999998</c:v>
                </c:pt>
                <c:pt idx="613">
                  <c:v>12.26</c:v>
                </c:pt>
                <c:pt idx="614">
                  <c:v>12.28</c:v>
                </c:pt>
                <c:pt idx="615">
                  <c:v>12.3</c:v>
                </c:pt>
                <c:pt idx="616">
                  <c:v>12.32</c:v>
                </c:pt>
                <c:pt idx="617">
                  <c:v>12.34</c:v>
                </c:pt>
                <c:pt idx="618">
                  <c:v>12.360000000000001</c:v>
                </c:pt>
                <c:pt idx="619">
                  <c:v>12.38</c:v>
                </c:pt>
                <c:pt idx="620">
                  <c:v>12.4</c:v>
                </c:pt>
                <c:pt idx="621">
                  <c:v>12.42</c:v>
                </c:pt>
                <c:pt idx="622">
                  <c:v>12.44</c:v>
                </c:pt>
                <c:pt idx="623">
                  <c:v>12.46</c:v>
                </c:pt>
                <c:pt idx="624">
                  <c:v>12.48</c:v>
                </c:pt>
                <c:pt idx="625">
                  <c:v>12.5</c:v>
                </c:pt>
                <c:pt idx="626">
                  <c:v>12.52</c:v>
                </c:pt>
                <c:pt idx="627">
                  <c:v>12.54</c:v>
                </c:pt>
                <c:pt idx="628">
                  <c:v>12.56</c:v>
                </c:pt>
                <c:pt idx="629">
                  <c:v>12.58</c:v>
                </c:pt>
                <c:pt idx="630">
                  <c:v>12.6</c:v>
                </c:pt>
                <c:pt idx="631">
                  <c:v>12.62</c:v>
                </c:pt>
                <c:pt idx="632">
                  <c:v>12.639999999999999</c:v>
                </c:pt>
                <c:pt idx="633">
                  <c:v>12.66</c:v>
                </c:pt>
                <c:pt idx="634">
                  <c:v>12.68</c:v>
                </c:pt>
                <c:pt idx="635">
                  <c:v>12.7</c:v>
                </c:pt>
                <c:pt idx="636">
                  <c:v>12.719999999999999</c:v>
                </c:pt>
                <c:pt idx="637">
                  <c:v>12.739999999999998</c:v>
                </c:pt>
                <c:pt idx="638">
                  <c:v>12.76</c:v>
                </c:pt>
                <c:pt idx="639">
                  <c:v>12.78</c:v>
                </c:pt>
                <c:pt idx="640">
                  <c:v>12.8</c:v>
                </c:pt>
                <c:pt idx="641">
                  <c:v>12.82</c:v>
                </c:pt>
                <c:pt idx="642">
                  <c:v>12.84</c:v>
                </c:pt>
                <c:pt idx="643">
                  <c:v>12.860000000000001</c:v>
                </c:pt>
                <c:pt idx="644">
                  <c:v>12.88</c:v>
                </c:pt>
                <c:pt idx="645">
                  <c:v>12.9</c:v>
                </c:pt>
                <c:pt idx="646">
                  <c:v>12.92</c:v>
                </c:pt>
                <c:pt idx="647">
                  <c:v>12.94</c:v>
                </c:pt>
                <c:pt idx="648">
                  <c:v>12.96</c:v>
                </c:pt>
                <c:pt idx="649">
                  <c:v>12.98</c:v>
                </c:pt>
                <c:pt idx="650">
                  <c:v>13</c:v>
                </c:pt>
                <c:pt idx="651">
                  <c:v>13.02</c:v>
                </c:pt>
                <c:pt idx="652">
                  <c:v>13.04</c:v>
                </c:pt>
                <c:pt idx="653">
                  <c:v>13.06</c:v>
                </c:pt>
                <c:pt idx="654">
                  <c:v>13.08</c:v>
                </c:pt>
                <c:pt idx="655">
                  <c:v>13.1</c:v>
                </c:pt>
                <c:pt idx="656">
                  <c:v>13.12</c:v>
                </c:pt>
                <c:pt idx="657">
                  <c:v>13.139999999999999</c:v>
                </c:pt>
                <c:pt idx="658">
                  <c:v>13.16</c:v>
                </c:pt>
                <c:pt idx="659">
                  <c:v>13.18</c:v>
                </c:pt>
                <c:pt idx="660">
                  <c:v>13.2</c:v>
                </c:pt>
                <c:pt idx="661">
                  <c:v>13.219999999999999</c:v>
                </c:pt>
                <c:pt idx="662">
                  <c:v>13.239999999999998</c:v>
                </c:pt>
                <c:pt idx="663">
                  <c:v>13.26</c:v>
                </c:pt>
                <c:pt idx="664">
                  <c:v>13.28</c:v>
                </c:pt>
                <c:pt idx="665">
                  <c:v>13.3</c:v>
                </c:pt>
                <c:pt idx="666">
                  <c:v>13.32</c:v>
                </c:pt>
                <c:pt idx="667">
                  <c:v>13.34</c:v>
                </c:pt>
                <c:pt idx="668">
                  <c:v>13.360000000000001</c:v>
                </c:pt>
                <c:pt idx="669">
                  <c:v>13.38</c:v>
                </c:pt>
                <c:pt idx="670">
                  <c:v>13.4</c:v>
                </c:pt>
                <c:pt idx="671">
                  <c:v>13.42</c:v>
                </c:pt>
                <c:pt idx="672">
                  <c:v>13.44</c:v>
                </c:pt>
                <c:pt idx="673">
                  <c:v>13.46</c:v>
                </c:pt>
                <c:pt idx="674">
                  <c:v>13.48</c:v>
                </c:pt>
                <c:pt idx="675">
                  <c:v>13.5</c:v>
                </c:pt>
                <c:pt idx="676">
                  <c:v>13.52</c:v>
                </c:pt>
                <c:pt idx="677">
                  <c:v>13.54</c:v>
                </c:pt>
                <c:pt idx="678">
                  <c:v>13.56</c:v>
                </c:pt>
                <c:pt idx="679">
                  <c:v>13.58</c:v>
                </c:pt>
                <c:pt idx="680">
                  <c:v>13.6</c:v>
                </c:pt>
                <c:pt idx="681">
                  <c:v>13.62</c:v>
                </c:pt>
                <c:pt idx="682">
                  <c:v>13.639999999999999</c:v>
                </c:pt>
                <c:pt idx="683">
                  <c:v>13.66</c:v>
                </c:pt>
                <c:pt idx="684">
                  <c:v>13.68</c:v>
                </c:pt>
                <c:pt idx="685">
                  <c:v>13.7</c:v>
                </c:pt>
                <c:pt idx="686">
                  <c:v>13.719999999999999</c:v>
                </c:pt>
                <c:pt idx="687">
                  <c:v>13.739999999999998</c:v>
                </c:pt>
                <c:pt idx="688">
                  <c:v>13.76</c:v>
                </c:pt>
                <c:pt idx="689">
                  <c:v>13.78</c:v>
                </c:pt>
                <c:pt idx="690">
                  <c:v>13.8</c:v>
                </c:pt>
                <c:pt idx="691">
                  <c:v>13.82</c:v>
                </c:pt>
                <c:pt idx="692">
                  <c:v>13.84</c:v>
                </c:pt>
                <c:pt idx="693">
                  <c:v>13.860000000000001</c:v>
                </c:pt>
                <c:pt idx="694">
                  <c:v>13.88</c:v>
                </c:pt>
                <c:pt idx="695">
                  <c:v>13.9</c:v>
                </c:pt>
                <c:pt idx="696">
                  <c:v>13.92</c:v>
                </c:pt>
                <c:pt idx="697">
                  <c:v>13.94</c:v>
                </c:pt>
                <c:pt idx="698">
                  <c:v>13.96</c:v>
                </c:pt>
                <c:pt idx="699">
                  <c:v>13.98</c:v>
                </c:pt>
                <c:pt idx="700">
                  <c:v>14</c:v>
                </c:pt>
                <c:pt idx="701">
                  <c:v>14.02</c:v>
                </c:pt>
                <c:pt idx="702">
                  <c:v>14.04</c:v>
                </c:pt>
                <c:pt idx="703">
                  <c:v>14.06</c:v>
                </c:pt>
                <c:pt idx="704">
                  <c:v>14.08</c:v>
                </c:pt>
                <c:pt idx="705">
                  <c:v>14.1</c:v>
                </c:pt>
                <c:pt idx="706">
                  <c:v>14.12</c:v>
                </c:pt>
                <c:pt idx="707">
                  <c:v>14.139999999999999</c:v>
                </c:pt>
                <c:pt idx="708">
                  <c:v>14.16</c:v>
                </c:pt>
                <c:pt idx="709">
                  <c:v>14.18</c:v>
                </c:pt>
                <c:pt idx="710">
                  <c:v>14.2</c:v>
                </c:pt>
                <c:pt idx="711">
                  <c:v>14.219999999999999</c:v>
                </c:pt>
                <c:pt idx="712">
                  <c:v>14.239999999999998</c:v>
                </c:pt>
                <c:pt idx="713">
                  <c:v>14.26</c:v>
                </c:pt>
                <c:pt idx="714">
                  <c:v>14.28</c:v>
                </c:pt>
                <c:pt idx="715">
                  <c:v>14.3</c:v>
                </c:pt>
                <c:pt idx="716">
                  <c:v>14.32</c:v>
                </c:pt>
                <c:pt idx="717">
                  <c:v>14.34</c:v>
                </c:pt>
                <c:pt idx="718">
                  <c:v>14.360000000000001</c:v>
                </c:pt>
                <c:pt idx="719">
                  <c:v>14.38</c:v>
                </c:pt>
                <c:pt idx="720">
                  <c:v>14.4</c:v>
                </c:pt>
                <c:pt idx="721">
                  <c:v>14.42</c:v>
                </c:pt>
                <c:pt idx="722">
                  <c:v>14.44</c:v>
                </c:pt>
                <c:pt idx="723">
                  <c:v>14.46</c:v>
                </c:pt>
                <c:pt idx="724">
                  <c:v>14.48</c:v>
                </c:pt>
                <c:pt idx="725">
                  <c:v>14.5</c:v>
                </c:pt>
                <c:pt idx="726">
                  <c:v>14.52</c:v>
                </c:pt>
                <c:pt idx="727">
                  <c:v>14.54</c:v>
                </c:pt>
                <c:pt idx="728">
                  <c:v>14.56</c:v>
                </c:pt>
                <c:pt idx="729">
                  <c:v>14.58</c:v>
                </c:pt>
                <c:pt idx="730">
                  <c:v>14.6</c:v>
                </c:pt>
                <c:pt idx="731">
                  <c:v>14.62</c:v>
                </c:pt>
                <c:pt idx="732">
                  <c:v>14.639999999999999</c:v>
                </c:pt>
                <c:pt idx="733">
                  <c:v>14.66</c:v>
                </c:pt>
                <c:pt idx="734">
                  <c:v>14.68</c:v>
                </c:pt>
                <c:pt idx="735">
                  <c:v>14.7</c:v>
                </c:pt>
                <c:pt idx="736">
                  <c:v>14.719999999999999</c:v>
                </c:pt>
                <c:pt idx="737">
                  <c:v>14.739999999999998</c:v>
                </c:pt>
                <c:pt idx="738">
                  <c:v>14.76</c:v>
                </c:pt>
                <c:pt idx="739">
                  <c:v>14.78</c:v>
                </c:pt>
                <c:pt idx="740">
                  <c:v>14.8</c:v>
                </c:pt>
                <c:pt idx="741">
                  <c:v>14.82</c:v>
                </c:pt>
                <c:pt idx="742">
                  <c:v>14.84</c:v>
                </c:pt>
                <c:pt idx="743">
                  <c:v>14.860000000000001</c:v>
                </c:pt>
                <c:pt idx="744">
                  <c:v>14.88</c:v>
                </c:pt>
                <c:pt idx="745">
                  <c:v>14.9</c:v>
                </c:pt>
                <c:pt idx="746">
                  <c:v>14.92</c:v>
                </c:pt>
                <c:pt idx="747">
                  <c:v>14.94</c:v>
                </c:pt>
                <c:pt idx="748">
                  <c:v>14.96</c:v>
                </c:pt>
                <c:pt idx="749">
                  <c:v>14.98</c:v>
                </c:pt>
                <c:pt idx="750">
                  <c:v>15</c:v>
                </c:pt>
                <c:pt idx="751">
                  <c:v>15.02</c:v>
                </c:pt>
                <c:pt idx="752">
                  <c:v>15.04</c:v>
                </c:pt>
                <c:pt idx="753">
                  <c:v>15.06</c:v>
                </c:pt>
                <c:pt idx="754">
                  <c:v>15.08</c:v>
                </c:pt>
                <c:pt idx="755">
                  <c:v>15.1</c:v>
                </c:pt>
                <c:pt idx="756">
                  <c:v>15.12</c:v>
                </c:pt>
                <c:pt idx="757">
                  <c:v>15.139999999999999</c:v>
                </c:pt>
                <c:pt idx="758">
                  <c:v>15.16</c:v>
                </c:pt>
                <c:pt idx="759">
                  <c:v>15.18</c:v>
                </c:pt>
                <c:pt idx="760">
                  <c:v>15.2</c:v>
                </c:pt>
                <c:pt idx="761">
                  <c:v>15.219999999999999</c:v>
                </c:pt>
                <c:pt idx="762">
                  <c:v>15.239999999999998</c:v>
                </c:pt>
                <c:pt idx="763">
                  <c:v>15.26</c:v>
                </c:pt>
                <c:pt idx="764">
                  <c:v>15.28</c:v>
                </c:pt>
                <c:pt idx="765">
                  <c:v>15.3</c:v>
                </c:pt>
                <c:pt idx="766">
                  <c:v>15.32</c:v>
                </c:pt>
                <c:pt idx="767">
                  <c:v>15.34</c:v>
                </c:pt>
                <c:pt idx="768">
                  <c:v>15.360000000000001</c:v>
                </c:pt>
                <c:pt idx="769">
                  <c:v>15.38</c:v>
                </c:pt>
                <c:pt idx="770">
                  <c:v>15.4</c:v>
                </c:pt>
                <c:pt idx="771">
                  <c:v>15.42</c:v>
                </c:pt>
                <c:pt idx="772">
                  <c:v>15.44</c:v>
                </c:pt>
                <c:pt idx="773">
                  <c:v>15.46</c:v>
                </c:pt>
                <c:pt idx="774">
                  <c:v>15.48</c:v>
                </c:pt>
                <c:pt idx="775">
                  <c:v>15.5</c:v>
                </c:pt>
                <c:pt idx="776">
                  <c:v>15.52</c:v>
                </c:pt>
                <c:pt idx="777">
                  <c:v>15.54</c:v>
                </c:pt>
                <c:pt idx="778">
                  <c:v>15.56</c:v>
                </c:pt>
                <c:pt idx="779">
                  <c:v>15.58</c:v>
                </c:pt>
                <c:pt idx="780">
                  <c:v>15.6</c:v>
                </c:pt>
                <c:pt idx="781">
                  <c:v>15.62</c:v>
                </c:pt>
                <c:pt idx="782">
                  <c:v>15.639999999999999</c:v>
                </c:pt>
                <c:pt idx="783">
                  <c:v>15.66</c:v>
                </c:pt>
                <c:pt idx="784">
                  <c:v>15.68</c:v>
                </c:pt>
                <c:pt idx="785">
                  <c:v>15.7</c:v>
                </c:pt>
                <c:pt idx="786">
                  <c:v>15.719999999999999</c:v>
                </c:pt>
                <c:pt idx="787">
                  <c:v>15.739999999999998</c:v>
                </c:pt>
                <c:pt idx="788">
                  <c:v>15.76</c:v>
                </c:pt>
                <c:pt idx="789">
                  <c:v>15.78</c:v>
                </c:pt>
                <c:pt idx="790">
                  <c:v>15.8</c:v>
                </c:pt>
                <c:pt idx="791">
                  <c:v>15.82</c:v>
                </c:pt>
                <c:pt idx="792">
                  <c:v>15.84</c:v>
                </c:pt>
                <c:pt idx="793">
                  <c:v>15.860000000000001</c:v>
                </c:pt>
                <c:pt idx="794">
                  <c:v>15.88</c:v>
                </c:pt>
                <c:pt idx="795">
                  <c:v>15.9</c:v>
                </c:pt>
                <c:pt idx="796">
                  <c:v>15.92</c:v>
                </c:pt>
                <c:pt idx="797">
                  <c:v>15.94</c:v>
                </c:pt>
                <c:pt idx="798">
                  <c:v>15.96</c:v>
                </c:pt>
                <c:pt idx="799">
                  <c:v>15.98</c:v>
                </c:pt>
                <c:pt idx="800">
                  <c:v>16</c:v>
                </c:pt>
                <c:pt idx="801">
                  <c:v>16.02</c:v>
                </c:pt>
                <c:pt idx="802">
                  <c:v>16.04</c:v>
                </c:pt>
                <c:pt idx="803">
                  <c:v>16.059999999999999</c:v>
                </c:pt>
                <c:pt idx="804">
                  <c:v>16.079999999999988</c:v>
                </c:pt>
                <c:pt idx="805">
                  <c:v>16.100000000000001</c:v>
                </c:pt>
                <c:pt idx="806">
                  <c:v>16.12</c:v>
                </c:pt>
                <c:pt idx="807">
                  <c:v>16.14</c:v>
                </c:pt>
                <c:pt idx="808">
                  <c:v>16.16</c:v>
                </c:pt>
                <c:pt idx="809">
                  <c:v>16.18</c:v>
                </c:pt>
                <c:pt idx="810">
                  <c:v>16.2</c:v>
                </c:pt>
                <c:pt idx="811">
                  <c:v>16.22</c:v>
                </c:pt>
                <c:pt idx="812">
                  <c:v>16.239999999999988</c:v>
                </c:pt>
                <c:pt idx="813">
                  <c:v>16.259999999999998</c:v>
                </c:pt>
                <c:pt idx="814">
                  <c:v>16.279999999999998</c:v>
                </c:pt>
                <c:pt idx="815">
                  <c:v>16.3</c:v>
                </c:pt>
                <c:pt idx="816">
                  <c:v>16.32</c:v>
                </c:pt>
                <c:pt idx="817">
                  <c:v>16.34</c:v>
                </c:pt>
                <c:pt idx="818">
                  <c:v>16.36</c:v>
                </c:pt>
                <c:pt idx="819">
                  <c:v>16.38</c:v>
                </c:pt>
                <c:pt idx="820">
                  <c:v>16.399999999999999</c:v>
                </c:pt>
                <c:pt idx="821">
                  <c:v>16.419999999999998</c:v>
                </c:pt>
                <c:pt idx="822">
                  <c:v>16.439999999999998</c:v>
                </c:pt>
                <c:pt idx="823">
                  <c:v>16.459999999999997</c:v>
                </c:pt>
                <c:pt idx="824">
                  <c:v>16.479999999999997</c:v>
                </c:pt>
                <c:pt idx="825">
                  <c:v>16.5</c:v>
                </c:pt>
                <c:pt idx="826">
                  <c:v>16.52</c:v>
                </c:pt>
                <c:pt idx="827">
                  <c:v>16.54</c:v>
                </c:pt>
                <c:pt idx="828">
                  <c:v>16.559999999999999</c:v>
                </c:pt>
                <c:pt idx="829">
                  <c:v>16.579999999999988</c:v>
                </c:pt>
                <c:pt idx="830">
                  <c:v>16.600000000000001</c:v>
                </c:pt>
                <c:pt idx="831">
                  <c:v>16.62</c:v>
                </c:pt>
                <c:pt idx="832">
                  <c:v>16.64</c:v>
                </c:pt>
                <c:pt idx="833">
                  <c:v>16.66</c:v>
                </c:pt>
                <c:pt idx="834">
                  <c:v>16.68</c:v>
                </c:pt>
                <c:pt idx="835">
                  <c:v>16.7</c:v>
                </c:pt>
                <c:pt idx="836">
                  <c:v>16.72</c:v>
                </c:pt>
                <c:pt idx="837">
                  <c:v>16.739999999999988</c:v>
                </c:pt>
                <c:pt idx="838">
                  <c:v>16.759999999999998</c:v>
                </c:pt>
                <c:pt idx="839">
                  <c:v>16.779999999999998</c:v>
                </c:pt>
                <c:pt idx="840">
                  <c:v>16.8</c:v>
                </c:pt>
                <c:pt idx="841">
                  <c:v>16.82</c:v>
                </c:pt>
                <c:pt idx="842">
                  <c:v>16.84</c:v>
                </c:pt>
                <c:pt idx="843">
                  <c:v>16.86</c:v>
                </c:pt>
                <c:pt idx="844">
                  <c:v>16.88</c:v>
                </c:pt>
                <c:pt idx="845">
                  <c:v>16.899999999999999</c:v>
                </c:pt>
                <c:pt idx="846">
                  <c:v>16.919999999999998</c:v>
                </c:pt>
                <c:pt idx="847">
                  <c:v>16.939999999999998</c:v>
                </c:pt>
                <c:pt idx="848">
                  <c:v>16.959999999999997</c:v>
                </c:pt>
                <c:pt idx="849">
                  <c:v>16.979999999999997</c:v>
                </c:pt>
                <c:pt idx="850">
                  <c:v>17</c:v>
                </c:pt>
                <c:pt idx="851">
                  <c:v>17.02</c:v>
                </c:pt>
                <c:pt idx="852">
                  <c:v>17.04</c:v>
                </c:pt>
                <c:pt idx="853">
                  <c:v>17.059999999999999</c:v>
                </c:pt>
                <c:pt idx="854">
                  <c:v>17.079999999999988</c:v>
                </c:pt>
                <c:pt idx="855">
                  <c:v>17.100000000000001</c:v>
                </c:pt>
                <c:pt idx="856">
                  <c:v>17.12</c:v>
                </c:pt>
                <c:pt idx="857">
                  <c:v>17.14</c:v>
                </c:pt>
                <c:pt idx="858">
                  <c:v>17.16</c:v>
                </c:pt>
                <c:pt idx="859">
                  <c:v>17.18</c:v>
                </c:pt>
                <c:pt idx="860">
                  <c:v>17.2</c:v>
                </c:pt>
                <c:pt idx="861">
                  <c:v>17.22</c:v>
                </c:pt>
                <c:pt idx="862">
                  <c:v>17.239999999999988</c:v>
                </c:pt>
                <c:pt idx="863">
                  <c:v>17.259999999999998</c:v>
                </c:pt>
                <c:pt idx="864">
                  <c:v>17.279999999999998</c:v>
                </c:pt>
                <c:pt idx="865">
                  <c:v>17.3</c:v>
                </c:pt>
                <c:pt idx="866">
                  <c:v>17.32</c:v>
                </c:pt>
                <c:pt idx="867">
                  <c:v>17.34</c:v>
                </c:pt>
                <c:pt idx="868">
                  <c:v>17.36</c:v>
                </c:pt>
                <c:pt idx="869">
                  <c:v>17.38</c:v>
                </c:pt>
                <c:pt idx="870">
                  <c:v>17.399999999999999</c:v>
                </c:pt>
                <c:pt idx="871">
                  <c:v>17.419999999999998</c:v>
                </c:pt>
                <c:pt idx="872">
                  <c:v>17.439999999999998</c:v>
                </c:pt>
                <c:pt idx="873">
                  <c:v>17.459999999999997</c:v>
                </c:pt>
                <c:pt idx="874">
                  <c:v>17.479999999999997</c:v>
                </c:pt>
                <c:pt idx="875">
                  <c:v>17.5</c:v>
                </c:pt>
                <c:pt idx="876">
                  <c:v>17.52</c:v>
                </c:pt>
                <c:pt idx="877">
                  <c:v>17.54</c:v>
                </c:pt>
                <c:pt idx="878">
                  <c:v>17.559999999999999</c:v>
                </c:pt>
                <c:pt idx="879">
                  <c:v>17.579999999999988</c:v>
                </c:pt>
                <c:pt idx="880">
                  <c:v>17.600000000000001</c:v>
                </c:pt>
                <c:pt idx="881">
                  <c:v>17.62</c:v>
                </c:pt>
                <c:pt idx="882">
                  <c:v>17.64</c:v>
                </c:pt>
                <c:pt idx="883">
                  <c:v>17.66</c:v>
                </c:pt>
                <c:pt idx="884">
                  <c:v>17.68</c:v>
                </c:pt>
                <c:pt idx="885">
                  <c:v>17.7</c:v>
                </c:pt>
                <c:pt idx="886">
                  <c:v>17.72</c:v>
                </c:pt>
                <c:pt idx="887">
                  <c:v>17.739999999999988</c:v>
                </c:pt>
                <c:pt idx="888">
                  <c:v>17.759999999999998</c:v>
                </c:pt>
                <c:pt idx="889">
                  <c:v>17.779999999999998</c:v>
                </c:pt>
                <c:pt idx="890">
                  <c:v>17.8</c:v>
                </c:pt>
                <c:pt idx="891">
                  <c:v>17.82</c:v>
                </c:pt>
                <c:pt idx="892">
                  <c:v>17.84</c:v>
                </c:pt>
                <c:pt idx="893">
                  <c:v>17.86</c:v>
                </c:pt>
                <c:pt idx="894">
                  <c:v>17.88</c:v>
                </c:pt>
                <c:pt idx="895">
                  <c:v>17.899999999999999</c:v>
                </c:pt>
                <c:pt idx="896">
                  <c:v>17.919999999999998</c:v>
                </c:pt>
                <c:pt idx="897">
                  <c:v>17.939999999999998</c:v>
                </c:pt>
                <c:pt idx="898">
                  <c:v>17.959999999999997</c:v>
                </c:pt>
                <c:pt idx="899">
                  <c:v>17.979999999999997</c:v>
                </c:pt>
                <c:pt idx="900">
                  <c:v>18</c:v>
                </c:pt>
                <c:pt idx="901">
                  <c:v>18.02</c:v>
                </c:pt>
                <c:pt idx="902">
                  <c:v>18.04</c:v>
                </c:pt>
                <c:pt idx="903">
                  <c:v>18.059999999999999</c:v>
                </c:pt>
                <c:pt idx="904">
                  <c:v>18.079999999999988</c:v>
                </c:pt>
                <c:pt idx="905">
                  <c:v>18.100000000000001</c:v>
                </c:pt>
                <c:pt idx="906">
                  <c:v>18.12</c:v>
                </c:pt>
                <c:pt idx="907">
                  <c:v>18.14</c:v>
                </c:pt>
                <c:pt idx="908">
                  <c:v>18.16</c:v>
                </c:pt>
                <c:pt idx="909">
                  <c:v>18.18</c:v>
                </c:pt>
                <c:pt idx="910">
                  <c:v>18.2</c:v>
                </c:pt>
                <c:pt idx="911">
                  <c:v>18.22</c:v>
                </c:pt>
                <c:pt idx="912">
                  <c:v>18.239999999999988</c:v>
                </c:pt>
                <c:pt idx="913">
                  <c:v>18.259999999999998</c:v>
                </c:pt>
                <c:pt idx="914">
                  <c:v>18.279999999999998</c:v>
                </c:pt>
                <c:pt idx="915">
                  <c:v>18.3</c:v>
                </c:pt>
                <c:pt idx="916">
                  <c:v>18.32</c:v>
                </c:pt>
                <c:pt idx="917">
                  <c:v>18.34</c:v>
                </c:pt>
                <c:pt idx="918">
                  <c:v>18.36</c:v>
                </c:pt>
                <c:pt idx="919">
                  <c:v>18.38</c:v>
                </c:pt>
                <c:pt idx="920">
                  <c:v>18.399999999999999</c:v>
                </c:pt>
                <c:pt idx="921">
                  <c:v>18.419999999999998</c:v>
                </c:pt>
                <c:pt idx="922">
                  <c:v>18.439999999999998</c:v>
                </c:pt>
                <c:pt idx="923">
                  <c:v>18.459999999999997</c:v>
                </c:pt>
                <c:pt idx="924">
                  <c:v>18.479999999999997</c:v>
                </c:pt>
                <c:pt idx="925">
                  <c:v>18.5</c:v>
                </c:pt>
                <c:pt idx="926">
                  <c:v>18.52</c:v>
                </c:pt>
                <c:pt idx="927">
                  <c:v>18.54</c:v>
                </c:pt>
                <c:pt idx="928">
                  <c:v>18.559999999999999</c:v>
                </c:pt>
                <c:pt idx="929">
                  <c:v>18.579999999999988</c:v>
                </c:pt>
                <c:pt idx="930">
                  <c:v>18.600000000000001</c:v>
                </c:pt>
                <c:pt idx="931">
                  <c:v>18.62</c:v>
                </c:pt>
                <c:pt idx="932">
                  <c:v>18.64</c:v>
                </c:pt>
                <c:pt idx="933">
                  <c:v>18.66</c:v>
                </c:pt>
                <c:pt idx="934">
                  <c:v>18.68</c:v>
                </c:pt>
                <c:pt idx="935">
                  <c:v>18.7</c:v>
                </c:pt>
                <c:pt idx="936">
                  <c:v>18.72</c:v>
                </c:pt>
                <c:pt idx="937">
                  <c:v>18.739999999999988</c:v>
                </c:pt>
                <c:pt idx="938">
                  <c:v>18.759999999999998</c:v>
                </c:pt>
                <c:pt idx="939">
                  <c:v>18.779999999999998</c:v>
                </c:pt>
                <c:pt idx="940">
                  <c:v>18.8</c:v>
                </c:pt>
                <c:pt idx="941">
                  <c:v>18.82</c:v>
                </c:pt>
                <c:pt idx="942">
                  <c:v>18.84</c:v>
                </c:pt>
                <c:pt idx="943">
                  <c:v>18.86</c:v>
                </c:pt>
                <c:pt idx="944">
                  <c:v>18.88</c:v>
                </c:pt>
                <c:pt idx="945">
                  <c:v>18.899999999999999</c:v>
                </c:pt>
                <c:pt idx="946">
                  <c:v>18.919999999999998</c:v>
                </c:pt>
                <c:pt idx="947">
                  <c:v>18.939999999999998</c:v>
                </c:pt>
                <c:pt idx="948">
                  <c:v>18.959999999999997</c:v>
                </c:pt>
                <c:pt idx="949">
                  <c:v>18.979999999999997</c:v>
                </c:pt>
                <c:pt idx="950">
                  <c:v>19</c:v>
                </c:pt>
                <c:pt idx="951">
                  <c:v>19.02</c:v>
                </c:pt>
                <c:pt idx="952">
                  <c:v>19.04</c:v>
                </c:pt>
                <c:pt idx="953">
                  <c:v>19.059999999999999</c:v>
                </c:pt>
                <c:pt idx="954">
                  <c:v>19.079999999999988</c:v>
                </c:pt>
                <c:pt idx="955">
                  <c:v>19.100000000000001</c:v>
                </c:pt>
                <c:pt idx="956">
                  <c:v>19.12</c:v>
                </c:pt>
                <c:pt idx="957">
                  <c:v>19.14</c:v>
                </c:pt>
                <c:pt idx="958">
                  <c:v>19.16</c:v>
                </c:pt>
                <c:pt idx="959">
                  <c:v>19.18</c:v>
                </c:pt>
                <c:pt idx="960">
                  <c:v>19.2</c:v>
                </c:pt>
                <c:pt idx="961">
                  <c:v>19.22</c:v>
                </c:pt>
                <c:pt idx="962">
                  <c:v>19.239999999999988</c:v>
                </c:pt>
                <c:pt idx="963">
                  <c:v>19.259999999999998</c:v>
                </c:pt>
                <c:pt idx="964">
                  <c:v>19.279999999999998</c:v>
                </c:pt>
                <c:pt idx="965">
                  <c:v>19.3</c:v>
                </c:pt>
                <c:pt idx="966">
                  <c:v>19.32</c:v>
                </c:pt>
                <c:pt idx="967">
                  <c:v>19.34</c:v>
                </c:pt>
                <c:pt idx="968">
                  <c:v>19.36</c:v>
                </c:pt>
                <c:pt idx="969">
                  <c:v>19.38</c:v>
                </c:pt>
                <c:pt idx="970">
                  <c:v>19.399999999999999</c:v>
                </c:pt>
                <c:pt idx="971">
                  <c:v>19.419999999999998</c:v>
                </c:pt>
                <c:pt idx="972">
                  <c:v>19.439999999999998</c:v>
                </c:pt>
                <c:pt idx="973">
                  <c:v>19.459999999999997</c:v>
                </c:pt>
                <c:pt idx="974">
                  <c:v>19.479999999999997</c:v>
                </c:pt>
                <c:pt idx="975">
                  <c:v>19.5</c:v>
                </c:pt>
                <c:pt idx="976">
                  <c:v>19.52</c:v>
                </c:pt>
                <c:pt idx="977">
                  <c:v>19.54</c:v>
                </c:pt>
                <c:pt idx="978">
                  <c:v>19.559999999999999</c:v>
                </c:pt>
                <c:pt idx="979">
                  <c:v>19.579999999999988</c:v>
                </c:pt>
                <c:pt idx="980">
                  <c:v>19.600000000000001</c:v>
                </c:pt>
                <c:pt idx="981">
                  <c:v>19.62</c:v>
                </c:pt>
                <c:pt idx="982">
                  <c:v>19.64</c:v>
                </c:pt>
                <c:pt idx="983">
                  <c:v>19.66</c:v>
                </c:pt>
                <c:pt idx="984">
                  <c:v>19.68</c:v>
                </c:pt>
                <c:pt idx="985">
                  <c:v>19.7</c:v>
                </c:pt>
                <c:pt idx="986">
                  <c:v>19.72</c:v>
                </c:pt>
                <c:pt idx="987">
                  <c:v>19.739999999999988</c:v>
                </c:pt>
                <c:pt idx="988">
                  <c:v>19.759999999999998</c:v>
                </c:pt>
                <c:pt idx="989">
                  <c:v>19.779999999999998</c:v>
                </c:pt>
                <c:pt idx="990">
                  <c:v>19.8</c:v>
                </c:pt>
                <c:pt idx="991">
                  <c:v>19.82</c:v>
                </c:pt>
                <c:pt idx="992">
                  <c:v>19.84</c:v>
                </c:pt>
                <c:pt idx="993">
                  <c:v>19.86</c:v>
                </c:pt>
                <c:pt idx="994">
                  <c:v>19.88</c:v>
                </c:pt>
                <c:pt idx="995">
                  <c:v>19.899999999999999</c:v>
                </c:pt>
                <c:pt idx="996">
                  <c:v>19.919999999999998</c:v>
                </c:pt>
                <c:pt idx="997">
                  <c:v>19.939999999999998</c:v>
                </c:pt>
                <c:pt idx="998">
                  <c:v>19.959999999999997</c:v>
                </c:pt>
                <c:pt idx="999">
                  <c:v>19.979999999999997</c:v>
                </c:pt>
                <c:pt idx="1000">
                  <c:v>20</c:v>
                </c:pt>
              </c:numCache>
            </c:numRef>
          </c:xVal>
          <c:yVal>
            <c:numRef>
              <c:f>Sheet1!$H$2:$H$1002</c:f>
              <c:numCache>
                <c:formatCode>General</c:formatCode>
                <c:ptCount val="1001"/>
                <c:pt idx="0">
                  <c:v>4.2</c:v>
                </c:pt>
                <c:pt idx="1">
                  <c:v>4.2005769530499952</c:v>
                </c:pt>
                <c:pt idx="2">
                  <c:v>4.2029439267499953</c:v>
                </c:pt>
                <c:pt idx="3">
                  <c:v>4.2097475769699955</c:v>
                </c:pt>
                <c:pt idx="4">
                  <c:v>4.2276305778599905</c:v>
                </c:pt>
                <c:pt idx="5">
                  <c:v>4.2668325118599952</c:v>
                </c:pt>
                <c:pt idx="6">
                  <c:v>4.3458995696299949</c:v>
                </c:pt>
                <c:pt idx="7">
                  <c:v>4.485133806199995</c:v>
                </c:pt>
                <c:pt idx="8">
                  <c:v>4.6964279775499929</c:v>
                </c:pt>
                <c:pt idx="9">
                  <c:v>5.0093547684599953</c:v>
                </c:pt>
                <c:pt idx="10">
                  <c:v>5.6069875688499895</c:v>
                </c:pt>
                <c:pt idx="11">
                  <c:v>6.4888822360299949</c:v>
                </c:pt>
                <c:pt idx="12">
                  <c:v>7.4778243733599954</c:v>
                </c:pt>
                <c:pt idx="13">
                  <c:v>8.4327069920100008</c:v>
                </c:pt>
                <c:pt idx="14">
                  <c:v>9.850831224040002</c:v>
                </c:pt>
                <c:pt idx="15">
                  <c:v>14.0633698448</c:v>
                </c:pt>
                <c:pt idx="16">
                  <c:v>19.582286699599997</c:v>
                </c:pt>
                <c:pt idx="17">
                  <c:v>22.084556659499999</c:v>
                </c:pt>
                <c:pt idx="18">
                  <c:v>24.004523009499998</c:v>
                </c:pt>
                <c:pt idx="19">
                  <c:v>25.588968293600001</c:v>
                </c:pt>
                <c:pt idx="20">
                  <c:v>26.958031267099997</c:v>
                </c:pt>
                <c:pt idx="21">
                  <c:v>28.2046883334</c:v>
                </c:pt>
                <c:pt idx="22">
                  <c:v>29.341871903900003</c:v>
                </c:pt>
                <c:pt idx="23">
                  <c:v>30.3957573649</c:v>
                </c:pt>
                <c:pt idx="24">
                  <c:v>31.384395558000001</c:v>
                </c:pt>
                <c:pt idx="25">
                  <c:v>32.315090906900004</c:v>
                </c:pt>
                <c:pt idx="26">
                  <c:v>33.198794811800006</c:v>
                </c:pt>
                <c:pt idx="27">
                  <c:v>34.056261768699947</c:v>
                </c:pt>
                <c:pt idx="28">
                  <c:v>34.908612724700006</c:v>
                </c:pt>
                <c:pt idx="29">
                  <c:v>35.734968877599997</c:v>
                </c:pt>
                <c:pt idx="30">
                  <c:v>36.53255971250001</c:v>
                </c:pt>
                <c:pt idx="31">
                  <c:v>37.306604772099988</c:v>
                </c:pt>
                <c:pt idx="32">
                  <c:v>38.059933143100004</c:v>
                </c:pt>
                <c:pt idx="33">
                  <c:v>38.795874635300002</c:v>
                </c:pt>
                <c:pt idx="34">
                  <c:v>39.517587369399948</c:v>
                </c:pt>
                <c:pt idx="35">
                  <c:v>40.236802233700004</c:v>
                </c:pt>
                <c:pt idx="36">
                  <c:v>40.947177975799995</c:v>
                </c:pt>
                <c:pt idx="37">
                  <c:v>41.647403984100002</c:v>
                </c:pt>
                <c:pt idx="38">
                  <c:v>42.338808822100006</c:v>
                </c:pt>
                <c:pt idx="39">
                  <c:v>43.022713199300007</c:v>
                </c:pt>
                <c:pt idx="40">
                  <c:v>43.699998731800008</c:v>
                </c:pt>
                <c:pt idx="41">
                  <c:v>44.372366009499999</c:v>
                </c:pt>
                <c:pt idx="42">
                  <c:v>45.040080417699947</c:v>
                </c:pt>
                <c:pt idx="43">
                  <c:v>45.706809996600001</c:v>
                </c:pt>
                <c:pt idx="44">
                  <c:v>46.377599530299996</c:v>
                </c:pt>
                <c:pt idx="45">
                  <c:v>47.044818536599998</c:v>
                </c:pt>
                <c:pt idx="46">
                  <c:v>47.709973893600001</c:v>
                </c:pt>
                <c:pt idx="47">
                  <c:v>48.37400960099999</c:v>
                </c:pt>
                <c:pt idx="48">
                  <c:v>49.037564741599994</c:v>
                </c:pt>
                <c:pt idx="49">
                  <c:v>49.701069803999999</c:v>
                </c:pt>
                <c:pt idx="50">
                  <c:v>50.365004809599995</c:v>
                </c:pt>
                <c:pt idx="51">
                  <c:v>51.025318012300012</c:v>
                </c:pt>
                <c:pt idx="52">
                  <c:v>51.681721481799947</c:v>
                </c:pt>
                <c:pt idx="53">
                  <c:v>52.333853986900003</c:v>
                </c:pt>
                <c:pt idx="54">
                  <c:v>52.9820517454</c:v>
                </c:pt>
                <c:pt idx="55">
                  <c:v>53.626346220300007</c:v>
                </c:pt>
                <c:pt idx="56">
                  <c:v>54.266877975500002</c:v>
                </c:pt>
                <c:pt idx="57">
                  <c:v>54.913693746999996</c:v>
                </c:pt>
                <c:pt idx="58">
                  <c:v>55.5626080734</c:v>
                </c:pt>
                <c:pt idx="59">
                  <c:v>56.210700671199994</c:v>
                </c:pt>
                <c:pt idx="60">
                  <c:v>56.8702762279</c:v>
                </c:pt>
                <c:pt idx="61">
                  <c:v>57.528666080299999</c:v>
                </c:pt>
                <c:pt idx="62">
                  <c:v>58.178237467199992</c:v>
                </c:pt>
                <c:pt idx="63">
                  <c:v>58.815651901099997</c:v>
                </c:pt>
                <c:pt idx="64">
                  <c:v>59.435270331800005</c:v>
                </c:pt>
                <c:pt idx="65">
                  <c:v>60.042013337800007</c:v>
                </c:pt>
                <c:pt idx="66">
                  <c:v>60.645128100000008</c:v>
                </c:pt>
                <c:pt idx="67">
                  <c:v>61.2510827224</c:v>
                </c:pt>
                <c:pt idx="68">
                  <c:v>61.860554820300003</c:v>
                </c:pt>
                <c:pt idx="69">
                  <c:v>62.473999381000006</c:v>
                </c:pt>
                <c:pt idx="70">
                  <c:v>63.090542876200011</c:v>
                </c:pt>
                <c:pt idx="71">
                  <c:v>63.708313482300007</c:v>
                </c:pt>
                <c:pt idx="72">
                  <c:v>64.327930056499824</c:v>
                </c:pt>
                <c:pt idx="73">
                  <c:v>64.949873848400003</c:v>
                </c:pt>
                <c:pt idx="74">
                  <c:v>65.572126704599896</c:v>
                </c:pt>
                <c:pt idx="75">
                  <c:v>66.194562559900007</c:v>
                </c:pt>
                <c:pt idx="76">
                  <c:v>66.817454502499928</c:v>
                </c:pt>
                <c:pt idx="77">
                  <c:v>67.439619817899981</c:v>
                </c:pt>
                <c:pt idx="78">
                  <c:v>68.061019490100023</c:v>
                </c:pt>
                <c:pt idx="79">
                  <c:v>68.682617534099876</c:v>
                </c:pt>
                <c:pt idx="80">
                  <c:v>69.303879957999897</c:v>
                </c:pt>
                <c:pt idx="81">
                  <c:v>69.924568462799982</c:v>
                </c:pt>
                <c:pt idx="82">
                  <c:v>70.545818596799876</c:v>
                </c:pt>
                <c:pt idx="83">
                  <c:v>71.166497005399975</c:v>
                </c:pt>
                <c:pt idx="84">
                  <c:v>71.7838211599</c:v>
                </c:pt>
                <c:pt idx="85">
                  <c:v>72.398370870499818</c:v>
                </c:pt>
                <c:pt idx="86">
                  <c:v>73.010640649700022</c:v>
                </c:pt>
                <c:pt idx="87">
                  <c:v>73.619015544300012</c:v>
                </c:pt>
                <c:pt idx="88">
                  <c:v>74.223152143299927</c:v>
                </c:pt>
                <c:pt idx="89">
                  <c:v>74.823527864300004</c:v>
                </c:pt>
                <c:pt idx="90">
                  <c:v>75.420821650700006</c:v>
                </c:pt>
                <c:pt idx="91">
                  <c:v>76.015054897200002</c:v>
                </c:pt>
                <c:pt idx="92">
                  <c:v>76.605703448499895</c:v>
                </c:pt>
                <c:pt idx="93">
                  <c:v>77.193254013900003</c:v>
                </c:pt>
                <c:pt idx="94">
                  <c:v>77.778448133699769</c:v>
                </c:pt>
                <c:pt idx="95">
                  <c:v>78.361318294699927</c:v>
                </c:pt>
                <c:pt idx="96">
                  <c:v>78.941681608800025</c:v>
                </c:pt>
                <c:pt idx="97">
                  <c:v>79.5191389947</c:v>
                </c:pt>
                <c:pt idx="98">
                  <c:v>80.094074135200003</c:v>
                </c:pt>
                <c:pt idx="99">
                  <c:v>80.6668970833</c:v>
                </c:pt>
                <c:pt idx="100">
                  <c:v>81.236469295800021</c:v>
                </c:pt>
                <c:pt idx="101">
                  <c:v>81.801689147700003</c:v>
                </c:pt>
                <c:pt idx="102">
                  <c:v>82.362446720499875</c:v>
                </c:pt>
                <c:pt idx="103">
                  <c:v>82.918832727899911</c:v>
                </c:pt>
                <c:pt idx="104">
                  <c:v>83.471530137399895</c:v>
                </c:pt>
                <c:pt idx="105">
                  <c:v>84.020144785599982</c:v>
                </c:pt>
                <c:pt idx="106">
                  <c:v>84.564143464000026</c:v>
                </c:pt>
                <c:pt idx="107">
                  <c:v>85.103934595699911</c:v>
                </c:pt>
                <c:pt idx="108">
                  <c:v>85.639870446299895</c:v>
                </c:pt>
                <c:pt idx="109">
                  <c:v>86.171586522099872</c:v>
                </c:pt>
                <c:pt idx="110">
                  <c:v>86.698803378599877</c:v>
                </c:pt>
                <c:pt idx="111">
                  <c:v>87.221862977699928</c:v>
                </c:pt>
                <c:pt idx="112">
                  <c:v>87.740978636699893</c:v>
                </c:pt>
                <c:pt idx="113">
                  <c:v>88.25586550529998</c:v>
                </c:pt>
                <c:pt idx="114">
                  <c:v>88.766453344400006</c:v>
                </c:pt>
                <c:pt idx="115">
                  <c:v>89.273027707200001</c:v>
                </c:pt>
                <c:pt idx="116">
                  <c:v>89.775779378199857</c:v>
                </c:pt>
                <c:pt idx="117">
                  <c:v>90.274787999200001</c:v>
                </c:pt>
                <c:pt idx="118">
                  <c:v>90.769942909400001</c:v>
                </c:pt>
                <c:pt idx="119">
                  <c:v>91.259550224899982</c:v>
                </c:pt>
                <c:pt idx="120">
                  <c:v>91.742876555499876</c:v>
                </c:pt>
                <c:pt idx="121">
                  <c:v>92.220344440600002</c:v>
                </c:pt>
                <c:pt idx="122">
                  <c:v>92.691889078399981</c:v>
                </c:pt>
                <c:pt idx="123">
                  <c:v>93.1571371653</c:v>
                </c:pt>
                <c:pt idx="124">
                  <c:v>93.615731199499848</c:v>
                </c:pt>
                <c:pt idx="125">
                  <c:v>94.067810566800006</c:v>
                </c:pt>
                <c:pt idx="126">
                  <c:v>94.513495925599983</c:v>
                </c:pt>
                <c:pt idx="127">
                  <c:v>94.952638045399979</c:v>
                </c:pt>
                <c:pt idx="128">
                  <c:v>95.385292711499872</c:v>
                </c:pt>
                <c:pt idx="129">
                  <c:v>95.811416973899981</c:v>
                </c:pt>
                <c:pt idx="130">
                  <c:v>96.231108764499979</c:v>
                </c:pt>
                <c:pt idx="131">
                  <c:v>96.644348685500006</c:v>
                </c:pt>
                <c:pt idx="132">
                  <c:v>97.051139923500003</c:v>
                </c:pt>
                <c:pt idx="133">
                  <c:v>97.4514628238</c:v>
                </c:pt>
                <c:pt idx="134">
                  <c:v>97.84534911349985</c:v>
                </c:pt>
                <c:pt idx="135">
                  <c:v>98.232804871499894</c:v>
                </c:pt>
                <c:pt idx="136">
                  <c:v>98.61384607599993</c:v>
                </c:pt>
                <c:pt idx="137">
                  <c:v>98.98844365559998</c:v>
                </c:pt>
                <c:pt idx="138">
                  <c:v>99.356615987699982</c:v>
                </c:pt>
                <c:pt idx="139">
                  <c:v>99.7183714791</c:v>
                </c:pt>
                <c:pt idx="140">
                  <c:v>100.07372977599999</c:v>
                </c:pt>
                <c:pt idx="141">
                  <c:v>100.42274316199999</c:v>
                </c:pt>
                <c:pt idx="142">
                  <c:v>100.765403886</c:v>
                </c:pt>
                <c:pt idx="143">
                  <c:v>101.10116786100001</c:v>
                </c:pt>
                <c:pt idx="144">
                  <c:v>101.42988654999999</c:v>
                </c:pt>
                <c:pt idx="145">
                  <c:v>101.75179528000001</c:v>
                </c:pt>
                <c:pt idx="146">
                  <c:v>102.06708256900001</c:v>
                </c:pt>
                <c:pt idx="147">
                  <c:v>102.37573234799997</c:v>
                </c:pt>
                <c:pt idx="148">
                  <c:v>102.67781130399999</c:v>
                </c:pt>
                <c:pt idx="149">
                  <c:v>102.97332171399999</c:v>
                </c:pt>
                <c:pt idx="150">
                  <c:v>103.26236741199999</c:v>
                </c:pt>
                <c:pt idx="151">
                  <c:v>103.54496226700002</c:v>
                </c:pt>
                <c:pt idx="152">
                  <c:v>103.821116046</c:v>
                </c:pt>
                <c:pt idx="153">
                  <c:v>104.09086342000002</c:v>
                </c:pt>
                <c:pt idx="154">
                  <c:v>104.35435538999999</c:v>
                </c:pt>
                <c:pt idx="155">
                  <c:v>104.611657542</c:v>
                </c:pt>
                <c:pt idx="156">
                  <c:v>104.86284747199998</c:v>
                </c:pt>
                <c:pt idx="157">
                  <c:v>105.108021467</c:v>
                </c:pt>
                <c:pt idx="158">
                  <c:v>105.347258532</c:v>
                </c:pt>
                <c:pt idx="159">
                  <c:v>105.58065905400001</c:v>
                </c:pt>
                <c:pt idx="160">
                  <c:v>105.808343243</c:v>
                </c:pt>
                <c:pt idx="161">
                  <c:v>106.030416863</c:v>
                </c:pt>
                <c:pt idx="162">
                  <c:v>106.24698004700001</c:v>
                </c:pt>
                <c:pt idx="163">
                  <c:v>106.45809976800001</c:v>
                </c:pt>
                <c:pt idx="164">
                  <c:v>106.66385013799999</c:v>
                </c:pt>
                <c:pt idx="165">
                  <c:v>106.87054152399999</c:v>
                </c:pt>
                <c:pt idx="166">
                  <c:v>107.09925084500001</c:v>
                </c:pt>
                <c:pt idx="167">
                  <c:v>107.32294275999999</c:v>
                </c:pt>
                <c:pt idx="168">
                  <c:v>107.54169005900002</c:v>
                </c:pt>
                <c:pt idx="169">
                  <c:v>107.755541611</c:v>
                </c:pt>
                <c:pt idx="170">
                  <c:v>107.96456823300001</c:v>
                </c:pt>
                <c:pt idx="171">
                  <c:v>108.16885452999999</c:v>
                </c:pt>
                <c:pt idx="172">
                  <c:v>108.36850381199999</c:v>
                </c:pt>
                <c:pt idx="173">
                  <c:v>108.563589886</c:v>
                </c:pt>
                <c:pt idx="174">
                  <c:v>108.754187922</c:v>
                </c:pt>
                <c:pt idx="175">
                  <c:v>108.940407992</c:v>
                </c:pt>
                <c:pt idx="176">
                  <c:v>109.12234037799998</c:v>
                </c:pt>
                <c:pt idx="177">
                  <c:v>109.30005382100001</c:v>
                </c:pt>
                <c:pt idx="178">
                  <c:v>109.47361385900001</c:v>
                </c:pt>
                <c:pt idx="179">
                  <c:v>109.643088765</c:v>
                </c:pt>
                <c:pt idx="180">
                  <c:v>109.808533653</c:v>
                </c:pt>
                <c:pt idx="181">
                  <c:v>109.970003417</c:v>
                </c:pt>
                <c:pt idx="182">
                  <c:v>110.127545731</c:v>
                </c:pt>
                <c:pt idx="183">
                  <c:v>110.28119259500001</c:v>
                </c:pt>
                <c:pt idx="184">
                  <c:v>110.43101038900002</c:v>
                </c:pt>
                <c:pt idx="185">
                  <c:v>110.57707167</c:v>
                </c:pt>
                <c:pt idx="186">
                  <c:v>110.71944916500001</c:v>
                </c:pt>
                <c:pt idx="187">
                  <c:v>110.858203163</c:v>
                </c:pt>
                <c:pt idx="188">
                  <c:v>110.99339489100001</c:v>
                </c:pt>
                <c:pt idx="189">
                  <c:v>111.12509201899998</c:v>
                </c:pt>
                <c:pt idx="190">
                  <c:v>111.25335840299999</c:v>
                </c:pt>
                <c:pt idx="191">
                  <c:v>111.37826093599999</c:v>
                </c:pt>
                <c:pt idx="192">
                  <c:v>111.49986329700002</c:v>
                </c:pt>
                <c:pt idx="193">
                  <c:v>111.618227803</c:v>
                </c:pt>
                <c:pt idx="194">
                  <c:v>111.73340782999999</c:v>
                </c:pt>
                <c:pt idx="195">
                  <c:v>111.84545709999999</c:v>
                </c:pt>
                <c:pt idx="196">
                  <c:v>111.95443015699999</c:v>
                </c:pt>
                <c:pt idx="197">
                  <c:v>112.06038079199999</c:v>
                </c:pt>
                <c:pt idx="198">
                  <c:v>112.16335819799998</c:v>
                </c:pt>
                <c:pt idx="199">
                  <c:v>112.26936279100001</c:v>
                </c:pt>
                <c:pt idx="200">
                  <c:v>112.372660203</c:v>
                </c:pt>
                <c:pt idx="201">
                  <c:v>112.47313788299999</c:v>
                </c:pt>
                <c:pt idx="202">
                  <c:v>112.570849491</c:v>
                </c:pt>
                <c:pt idx="203">
                  <c:v>112.66583970699999</c:v>
                </c:pt>
                <c:pt idx="204">
                  <c:v>112.75815551399999</c:v>
                </c:pt>
                <c:pt idx="205">
                  <c:v>112.847846398</c:v>
                </c:pt>
                <c:pt idx="206">
                  <c:v>112.93496060200002</c:v>
                </c:pt>
                <c:pt idx="207">
                  <c:v>113.01954637</c:v>
                </c:pt>
                <c:pt idx="208">
                  <c:v>113.101647767</c:v>
                </c:pt>
                <c:pt idx="209">
                  <c:v>113.18130883299997</c:v>
                </c:pt>
                <c:pt idx="210">
                  <c:v>113.258572685</c:v>
                </c:pt>
                <c:pt idx="211">
                  <c:v>113.33348070299999</c:v>
                </c:pt>
                <c:pt idx="212">
                  <c:v>113.40607289899999</c:v>
                </c:pt>
                <c:pt idx="213">
                  <c:v>113.47638829799999</c:v>
                </c:pt>
                <c:pt idx="214">
                  <c:v>113.54446665900002</c:v>
                </c:pt>
                <c:pt idx="215">
                  <c:v>113.61034740299999</c:v>
                </c:pt>
                <c:pt idx="216">
                  <c:v>113.67406855199998</c:v>
                </c:pt>
                <c:pt idx="217">
                  <c:v>113.73566813299999</c:v>
                </c:pt>
                <c:pt idx="218">
                  <c:v>113.795183507</c:v>
                </c:pt>
                <c:pt idx="219">
                  <c:v>113.852651657</c:v>
                </c:pt>
                <c:pt idx="220">
                  <c:v>113.90810861199999</c:v>
                </c:pt>
                <c:pt idx="221">
                  <c:v>113.96159052000002</c:v>
                </c:pt>
                <c:pt idx="222">
                  <c:v>114.01313186900001</c:v>
                </c:pt>
                <c:pt idx="223">
                  <c:v>114.062766963</c:v>
                </c:pt>
                <c:pt idx="224">
                  <c:v>114.11053071599999</c:v>
                </c:pt>
                <c:pt idx="225">
                  <c:v>114.15645604199999</c:v>
                </c:pt>
                <c:pt idx="226">
                  <c:v>114.20057542800001</c:v>
                </c:pt>
                <c:pt idx="227">
                  <c:v>114.242920837</c:v>
                </c:pt>
                <c:pt idx="228">
                  <c:v>114.28352361600001</c:v>
                </c:pt>
                <c:pt idx="229">
                  <c:v>114.32241499999999</c:v>
                </c:pt>
                <c:pt idx="230">
                  <c:v>114.35962578600001</c:v>
                </c:pt>
                <c:pt idx="231">
                  <c:v>114.39518711599997</c:v>
                </c:pt>
                <c:pt idx="232">
                  <c:v>114.42912917300001</c:v>
                </c:pt>
                <c:pt idx="233">
                  <c:v>114.46148163800001</c:v>
                </c:pt>
                <c:pt idx="234">
                  <c:v>114.49227329400001</c:v>
                </c:pt>
                <c:pt idx="235">
                  <c:v>114.52153259599999</c:v>
                </c:pt>
                <c:pt idx="236">
                  <c:v>114.549287574</c:v>
                </c:pt>
                <c:pt idx="237">
                  <c:v>114.57556611199998</c:v>
                </c:pt>
                <c:pt idx="238">
                  <c:v>114.60039593499999</c:v>
                </c:pt>
                <c:pt idx="239">
                  <c:v>114.62380393199999</c:v>
                </c:pt>
                <c:pt idx="240">
                  <c:v>114.64581631099999</c:v>
                </c:pt>
                <c:pt idx="241">
                  <c:v>114.66645882899999</c:v>
                </c:pt>
                <c:pt idx="242">
                  <c:v>114.68575696699999</c:v>
                </c:pt>
                <c:pt idx="243">
                  <c:v>114.70373604199999</c:v>
                </c:pt>
                <c:pt idx="244">
                  <c:v>114.72042064300001</c:v>
                </c:pt>
                <c:pt idx="245">
                  <c:v>114.73583511299998</c:v>
                </c:pt>
                <c:pt idx="246">
                  <c:v>114.75000368500002</c:v>
                </c:pt>
                <c:pt idx="247">
                  <c:v>114.76295011799999</c:v>
                </c:pt>
                <c:pt idx="248">
                  <c:v>114.77469699300001</c:v>
                </c:pt>
                <c:pt idx="249">
                  <c:v>114.78526685199999</c:v>
                </c:pt>
                <c:pt idx="250">
                  <c:v>114.79468186400001</c:v>
                </c:pt>
                <c:pt idx="251">
                  <c:v>114.80296383</c:v>
                </c:pt>
                <c:pt idx="252">
                  <c:v>114.810134101</c:v>
                </c:pt>
                <c:pt idx="253">
                  <c:v>114.81621357200001</c:v>
                </c:pt>
                <c:pt idx="254">
                  <c:v>114.82122181199999</c:v>
                </c:pt>
                <c:pt idx="255">
                  <c:v>114.82517882599997</c:v>
                </c:pt>
                <c:pt idx="256">
                  <c:v>114.828105071</c:v>
                </c:pt>
                <c:pt idx="257">
                  <c:v>114.830020194</c:v>
                </c:pt>
                <c:pt idx="258">
                  <c:v>114.83094396800001</c:v>
                </c:pt>
                <c:pt idx="259">
                  <c:v>114.83089543199999</c:v>
                </c:pt>
                <c:pt idx="260">
                  <c:v>114.829893547</c:v>
                </c:pt>
                <c:pt idx="261">
                  <c:v>114.82795683399999</c:v>
                </c:pt>
                <c:pt idx="262">
                  <c:v>114.825103525</c:v>
                </c:pt>
                <c:pt idx="263">
                  <c:v>114.821351447</c:v>
                </c:pt>
                <c:pt idx="264">
                  <c:v>114.816717958</c:v>
                </c:pt>
                <c:pt idx="265">
                  <c:v>114.81122022800002</c:v>
                </c:pt>
                <c:pt idx="266">
                  <c:v>114.80487500999999</c:v>
                </c:pt>
                <c:pt idx="267">
                  <c:v>114.79769871500001</c:v>
                </c:pt>
                <c:pt idx="268">
                  <c:v>114.789707599</c:v>
                </c:pt>
                <c:pt idx="269">
                  <c:v>114.78091757</c:v>
                </c:pt>
                <c:pt idx="270">
                  <c:v>114.77134413299999</c:v>
                </c:pt>
                <c:pt idx="271">
                  <c:v>114.76100262300001</c:v>
                </c:pt>
                <c:pt idx="272">
                  <c:v>114.74990822700001</c:v>
                </c:pt>
                <c:pt idx="273">
                  <c:v>114.73807561299999</c:v>
                </c:pt>
                <c:pt idx="274">
                  <c:v>114.72551974300001</c:v>
                </c:pt>
                <c:pt idx="275">
                  <c:v>114.71225341800002</c:v>
                </c:pt>
                <c:pt idx="276">
                  <c:v>114.69828797699999</c:v>
                </c:pt>
                <c:pt idx="277">
                  <c:v>114.68363778599999</c:v>
                </c:pt>
                <c:pt idx="278">
                  <c:v>114.668316729</c:v>
                </c:pt>
                <c:pt idx="279">
                  <c:v>114.65233872799998</c:v>
                </c:pt>
                <c:pt idx="280">
                  <c:v>114.63571725899999</c:v>
                </c:pt>
                <c:pt idx="281">
                  <c:v>114.618465693</c:v>
                </c:pt>
                <c:pt idx="282">
                  <c:v>114.60059703799999</c:v>
                </c:pt>
                <c:pt idx="283">
                  <c:v>114.58212386800001</c:v>
                </c:pt>
                <c:pt idx="284">
                  <c:v>114.56305819599999</c:v>
                </c:pt>
                <c:pt idx="285">
                  <c:v>114.54341226700001</c:v>
                </c:pt>
                <c:pt idx="286">
                  <c:v>114.52319859299999</c:v>
                </c:pt>
                <c:pt idx="287">
                  <c:v>114.50242952400001</c:v>
                </c:pt>
                <c:pt idx="288">
                  <c:v>114.48111620500002</c:v>
                </c:pt>
                <c:pt idx="289">
                  <c:v>114.45926990600002</c:v>
                </c:pt>
                <c:pt idx="290">
                  <c:v>114.436901374</c:v>
                </c:pt>
                <c:pt idx="291">
                  <c:v>114.41402151000001</c:v>
                </c:pt>
                <c:pt idx="292">
                  <c:v>114.390641632</c:v>
                </c:pt>
                <c:pt idx="293">
                  <c:v>114.36677174899999</c:v>
                </c:pt>
                <c:pt idx="294">
                  <c:v>114.342421722</c:v>
                </c:pt>
                <c:pt idx="295">
                  <c:v>114.31760102800001</c:v>
                </c:pt>
                <c:pt idx="296">
                  <c:v>114.29231918800001</c:v>
                </c:pt>
                <c:pt idx="297">
                  <c:v>114.266586202</c:v>
                </c:pt>
                <c:pt idx="298">
                  <c:v>114.24041162800002</c:v>
                </c:pt>
                <c:pt idx="299">
                  <c:v>114.21380482800001</c:v>
                </c:pt>
                <c:pt idx="300">
                  <c:v>114.18677555399998</c:v>
                </c:pt>
                <c:pt idx="301">
                  <c:v>114.15933532799998</c:v>
                </c:pt>
                <c:pt idx="302">
                  <c:v>114.13149308100002</c:v>
                </c:pt>
                <c:pt idx="303">
                  <c:v>114.10325685299999</c:v>
                </c:pt>
                <c:pt idx="304">
                  <c:v>114.07463463100001</c:v>
                </c:pt>
                <c:pt idx="305">
                  <c:v>114.045634503</c:v>
                </c:pt>
                <c:pt idx="306">
                  <c:v>114.01626426200002</c:v>
                </c:pt>
                <c:pt idx="307">
                  <c:v>113.986531598</c:v>
                </c:pt>
                <c:pt idx="308">
                  <c:v>113.95644429000001</c:v>
                </c:pt>
                <c:pt idx="309">
                  <c:v>113.92600942200001</c:v>
                </c:pt>
                <c:pt idx="310">
                  <c:v>113.89523479100001</c:v>
                </c:pt>
                <c:pt idx="311">
                  <c:v>113.86412732000001</c:v>
                </c:pt>
                <c:pt idx="312">
                  <c:v>113.832694147</c:v>
                </c:pt>
                <c:pt idx="313">
                  <c:v>113.80094216099999</c:v>
                </c:pt>
                <c:pt idx="314">
                  <c:v>113.76887800899999</c:v>
                </c:pt>
                <c:pt idx="315">
                  <c:v>113.73650732599999</c:v>
                </c:pt>
                <c:pt idx="316">
                  <c:v>113.703837228</c:v>
                </c:pt>
                <c:pt idx="317">
                  <c:v>113.670874669</c:v>
                </c:pt>
                <c:pt idx="318">
                  <c:v>113.63762651900001</c:v>
                </c:pt>
                <c:pt idx="319">
                  <c:v>113.60409910599999</c:v>
                </c:pt>
                <c:pt idx="320">
                  <c:v>113.570299014</c:v>
                </c:pt>
                <c:pt idx="321">
                  <c:v>113.53623211399999</c:v>
                </c:pt>
                <c:pt idx="322">
                  <c:v>113.50190466400002</c:v>
                </c:pt>
                <c:pt idx="323">
                  <c:v>113.467322017</c:v>
                </c:pt>
                <c:pt idx="324">
                  <c:v>113.432488607</c:v>
                </c:pt>
                <c:pt idx="325">
                  <c:v>113.39741030900001</c:v>
                </c:pt>
                <c:pt idx="326">
                  <c:v>113.362093292</c:v>
                </c:pt>
                <c:pt idx="327">
                  <c:v>113.32654326500001</c:v>
                </c:pt>
                <c:pt idx="328">
                  <c:v>113.29076629000001</c:v>
                </c:pt>
                <c:pt idx="329">
                  <c:v>113.25476860400001</c:v>
                </c:pt>
                <c:pt idx="330">
                  <c:v>113.21855573100001</c:v>
                </c:pt>
                <c:pt idx="331">
                  <c:v>113.18213328900001</c:v>
                </c:pt>
                <c:pt idx="332">
                  <c:v>113.145506467</c:v>
                </c:pt>
                <c:pt idx="333">
                  <c:v>113.10868093299999</c:v>
                </c:pt>
                <c:pt idx="334">
                  <c:v>113.07166144800001</c:v>
                </c:pt>
                <c:pt idx="335">
                  <c:v>113.034453012</c:v>
                </c:pt>
                <c:pt idx="336">
                  <c:v>112.99706045300002</c:v>
                </c:pt>
                <c:pt idx="337">
                  <c:v>112.95948882499999</c:v>
                </c:pt>
                <c:pt idx="338">
                  <c:v>112.92174290199999</c:v>
                </c:pt>
                <c:pt idx="339">
                  <c:v>112.88382824199999</c:v>
                </c:pt>
                <c:pt idx="340">
                  <c:v>112.84574978400001</c:v>
                </c:pt>
                <c:pt idx="341">
                  <c:v>112.80751219699999</c:v>
                </c:pt>
                <c:pt idx="342">
                  <c:v>112.76911961000002</c:v>
                </c:pt>
                <c:pt idx="343">
                  <c:v>112.730576168</c:v>
                </c:pt>
                <c:pt idx="344">
                  <c:v>112.69188601199998</c:v>
                </c:pt>
                <c:pt idx="345">
                  <c:v>112.65305397900001</c:v>
                </c:pt>
                <c:pt idx="346">
                  <c:v>112.614085811</c:v>
                </c:pt>
                <c:pt idx="347">
                  <c:v>112.57498564900001</c:v>
                </c:pt>
                <c:pt idx="348">
                  <c:v>112.53575714099999</c:v>
                </c:pt>
                <c:pt idx="349">
                  <c:v>112.496404017</c:v>
                </c:pt>
                <c:pt idx="350">
                  <c:v>112.45693005599999</c:v>
                </c:pt>
                <c:pt idx="351">
                  <c:v>112.417338419</c:v>
                </c:pt>
                <c:pt idx="352">
                  <c:v>112.37763235899999</c:v>
                </c:pt>
                <c:pt idx="353">
                  <c:v>112.337814815</c:v>
                </c:pt>
                <c:pt idx="354">
                  <c:v>112.29788892000001</c:v>
                </c:pt>
                <c:pt idx="355">
                  <c:v>112.25785752199999</c:v>
                </c:pt>
                <c:pt idx="356">
                  <c:v>112.21772361400002</c:v>
                </c:pt>
                <c:pt idx="357">
                  <c:v>112.177489623</c:v>
                </c:pt>
                <c:pt idx="358">
                  <c:v>112.137158598</c:v>
                </c:pt>
                <c:pt idx="359">
                  <c:v>112.09673374400001</c:v>
                </c:pt>
                <c:pt idx="360">
                  <c:v>112.056218145</c:v>
                </c:pt>
                <c:pt idx="361">
                  <c:v>112.01561428200002</c:v>
                </c:pt>
                <c:pt idx="362">
                  <c:v>111.97492497200001</c:v>
                </c:pt>
                <c:pt idx="363">
                  <c:v>111.93415295400001</c:v>
                </c:pt>
                <c:pt idx="364">
                  <c:v>111.89330101199998</c:v>
                </c:pt>
                <c:pt idx="365">
                  <c:v>111.85237151299985</c:v>
                </c:pt>
                <c:pt idx="366">
                  <c:v>111.81136677800001</c:v>
                </c:pt>
                <c:pt idx="367">
                  <c:v>111.77028952800001</c:v>
                </c:pt>
                <c:pt idx="368">
                  <c:v>111.72914034900001</c:v>
                </c:pt>
                <c:pt idx="369">
                  <c:v>111.68792088100001</c:v>
                </c:pt>
                <c:pt idx="370">
                  <c:v>111.646634046</c:v>
                </c:pt>
                <c:pt idx="371">
                  <c:v>111.60528235599998</c:v>
                </c:pt>
                <c:pt idx="372">
                  <c:v>111.563868775</c:v>
                </c:pt>
                <c:pt idx="373">
                  <c:v>111.52239600599998</c:v>
                </c:pt>
                <c:pt idx="374">
                  <c:v>111.48086614</c:v>
                </c:pt>
                <c:pt idx="375">
                  <c:v>111.43928114500001</c:v>
                </c:pt>
                <c:pt idx="376">
                  <c:v>111.39764324400002</c:v>
                </c:pt>
                <c:pt idx="377">
                  <c:v>111.35595481399999</c:v>
                </c:pt>
                <c:pt idx="378">
                  <c:v>111.31421869900002</c:v>
                </c:pt>
                <c:pt idx="379">
                  <c:v>111.27243773499998</c:v>
                </c:pt>
                <c:pt idx="380">
                  <c:v>111.23061450700001</c:v>
                </c:pt>
                <c:pt idx="381">
                  <c:v>111.18875111099997</c:v>
                </c:pt>
                <c:pt idx="382">
                  <c:v>111.14684969900001</c:v>
                </c:pt>
                <c:pt idx="383">
                  <c:v>111.10491226800001</c:v>
                </c:pt>
                <c:pt idx="384">
                  <c:v>111.06294089599999</c:v>
                </c:pt>
                <c:pt idx="385">
                  <c:v>111.02093720399999</c:v>
                </c:pt>
                <c:pt idx="386">
                  <c:v>110.978903344</c:v>
                </c:pt>
                <c:pt idx="387">
                  <c:v>110.93684106000001</c:v>
                </c:pt>
                <c:pt idx="388">
                  <c:v>110.89475264800001</c:v>
                </c:pt>
                <c:pt idx="389">
                  <c:v>110.85264057299999</c:v>
                </c:pt>
                <c:pt idx="390">
                  <c:v>110.810507886</c:v>
                </c:pt>
                <c:pt idx="391">
                  <c:v>110.76835763599999</c:v>
                </c:pt>
                <c:pt idx="392">
                  <c:v>110.726191958</c:v>
                </c:pt>
                <c:pt idx="393">
                  <c:v>110.68401178800001</c:v>
                </c:pt>
                <c:pt idx="394">
                  <c:v>110.64181867800001</c:v>
                </c:pt>
                <c:pt idx="395">
                  <c:v>110.59961471000001</c:v>
                </c:pt>
                <c:pt idx="396">
                  <c:v>110.55740135299999</c:v>
                </c:pt>
                <c:pt idx="397">
                  <c:v>110.51517989</c:v>
                </c:pt>
                <c:pt idx="398">
                  <c:v>110.47295169</c:v>
                </c:pt>
                <c:pt idx="399">
                  <c:v>110.430718375</c:v>
                </c:pt>
                <c:pt idx="400">
                  <c:v>110.38848114799998</c:v>
                </c:pt>
                <c:pt idx="401">
                  <c:v>110.34624212599999</c:v>
                </c:pt>
                <c:pt idx="402">
                  <c:v>110.304002238</c:v>
                </c:pt>
                <c:pt idx="403">
                  <c:v>110.26176342000002</c:v>
                </c:pt>
                <c:pt idx="404">
                  <c:v>110.21952693400002</c:v>
                </c:pt>
                <c:pt idx="405">
                  <c:v>110.17729408000001</c:v>
                </c:pt>
                <c:pt idx="406">
                  <c:v>110.13506622999999</c:v>
                </c:pt>
                <c:pt idx="407">
                  <c:v>110.092844365</c:v>
                </c:pt>
                <c:pt idx="408">
                  <c:v>110.05062919800001</c:v>
                </c:pt>
                <c:pt idx="409">
                  <c:v>110.00842186199999</c:v>
                </c:pt>
                <c:pt idx="410">
                  <c:v>109.96622356600002</c:v>
                </c:pt>
                <c:pt idx="411">
                  <c:v>109.92403549300001</c:v>
                </c:pt>
                <c:pt idx="412">
                  <c:v>109.88185895399999</c:v>
                </c:pt>
                <c:pt idx="413">
                  <c:v>109.83969513699999</c:v>
                </c:pt>
                <c:pt idx="414">
                  <c:v>109.79754506800002</c:v>
                </c:pt>
                <c:pt idx="415">
                  <c:v>109.755410673</c:v>
                </c:pt>
                <c:pt idx="416">
                  <c:v>109.71329258900002</c:v>
                </c:pt>
                <c:pt idx="417">
                  <c:v>109.67119173699999</c:v>
                </c:pt>
                <c:pt idx="418">
                  <c:v>109.62910903699999</c:v>
                </c:pt>
                <c:pt idx="419">
                  <c:v>109.58704511699999</c:v>
                </c:pt>
                <c:pt idx="420">
                  <c:v>109.545001009</c:v>
                </c:pt>
                <c:pt idx="421">
                  <c:v>109.50297759999999</c:v>
                </c:pt>
                <c:pt idx="422">
                  <c:v>109.460975883</c:v>
                </c:pt>
                <c:pt idx="423">
                  <c:v>109.41899763100001</c:v>
                </c:pt>
                <c:pt idx="424">
                  <c:v>109.37704381699999</c:v>
                </c:pt>
                <c:pt idx="425">
                  <c:v>109.335116515</c:v>
                </c:pt>
                <c:pt idx="426">
                  <c:v>109.29321630300001</c:v>
                </c:pt>
                <c:pt idx="427">
                  <c:v>109.251343134</c:v>
                </c:pt>
                <c:pt idx="428">
                  <c:v>109.209497724</c:v>
                </c:pt>
                <c:pt idx="429">
                  <c:v>109.167680524</c:v>
                </c:pt>
                <c:pt idx="430">
                  <c:v>109.12589219499998</c:v>
                </c:pt>
                <c:pt idx="431">
                  <c:v>109.08413352400001</c:v>
                </c:pt>
                <c:pt idx="432">
                  <c:v>109.04240510299999</c:v>
                </c:pt>
                <c:pt idx="433">
                  <c:v>109.00070755899999</c:v>
                </c:pt>
                <c:pt idx="434">
                  <c:v>108.959042055</c:v>
                </c:pt>
                <c:pt idx="435">
                  <c:v>108.91740962500003</c:v>
                </c:pt>
                <c:pt idx="436">
                  <c:v>108.87581097899999</c:v>
                </c:pt>
                <c:pt idx="437">
                  <c:v>108.83424664300001</c:v>
                </c:pt>
                <c:pt idx="438">
                  <c:v>108.792716928</c:v>
                </c:pt>
                <c:pt idx="439">
                  <c:v>108.75122195600001</c:v>
                </c:pt>
                <c:pt idx="440">
                  <c:v>108.709762735</c:v>
                </c:pt>
                <c:pt idx="441">
                  <c:v>108.66834006099999</c:v>
                </c:pt>
                <c:pt idx="442">
                  <c:v>108.626955049</c:v>
                </c:pt>
                <c:pt idx="443">
                  <c:v>108.585608584</c:v>
                </c:pt>
                <c:pt idx="444">
                  <c:v>108.54430158300001</c:v>
                </c:pt>
                <c:pt idx="445">
                  <c:v>108.503034554</c:v>
                </c:pt>
                <c:pt idx="446">
                  <c:v>108.461807722</c:v>
                </c:pt>
                <c:pt idx="447">
                  <c:v>108.420621302</c:v>
                </c:pt>
                <c:pt idx="448">
                  <c:v>108.37947566599999</c:v>
                </c:pt>
                <c:pt idx="449">
                  <c:v>108.33837038599998</c:v>
                </c:pt>
                <c:pt idx="450">
                  <c:v>108.29730595800001</c:v>
                </c:pt>
                <c:pt idx="451">
                  <c:v>108.256282778</c:v>
                </c:pt>
                <c:pt idx="452">
                  <c:v>108.215301521</c:v>
                </c:pt>
                <c:pt idx="453">
                  <c:v>108.17436294599999</c:v>
                </c:pt>
                <c:pt idx="454">
                  <c:v>108.133467751</c:v>
                </c:pt>
                <c:pt idx="455">
                  <c:v>108.09261628800002</c:v>
                </c:pt>
                <c:pt idx="456">
                  <c:v>108.051809191</c:v>
                </c:pt>
                <c:pt idx="457">
                  <c:v>108.011047003</c:v>
                </c:pt>
                <c:pt idx="458">
                  <c:v>107.97032996300001</c:v>
                </c:pt>
                <c:pt idx="459">
                  <c:v>107.92965859900001</c:v>
                </c:pt>
                <c:pt idx="460">
                  <c:v>107.88903339399999</c:v>
                </c:pt>
                <c:pt idx="461">
                  <c:v>107.848454707</c:v>
                </c:pt>
                <c:pt idx="462">
                  <c:v>107.80792320400002</c:v>
                </c:pt>
                <c:pt idx="463">
                  <c:v>107.76743963300001</c:v>
                </c:pt>
                <c:pt idx="464">
                  <c:v>107.727003835</c:v>
                </c:pt>
                <c:pt idx="465">
                  <c:v>107.68661595</c:v>
                </c:pt>
                <c:pt idx="466">
                  <c:v>107.646276234</c:v>
                </c:pt>
                <c:pt idx="467">
                  <c:v>107.60598537599998</c:v>
                </c:pt>
                <c:pt idx="468">
                  <c:v>107.56574388599999</c:v>
                </c:pt>
                <c:pt idx="469">
                  <c:v>107.525551967</c:v>
                </c:pt>
                <c:pt idx="470">
                  <c:v>107.48540965000001</c:v>
                </c:pt>
                <c:pt idx="471">
                  <c:v>107.445317348</c:v>
                </c:pt>
                <c:pt idx="472">
                  <c:v>107.405275539</c:v>
                </c:pt>
                <c:pt idx="473">
                  <c:v>107.365284374</c:v>
                </c:pt>
                <c:pt idx="474">
                  <c:v>107.32534437799998</c:v>
                </c:pt>
                <c:pt idx="475">
                  <c:v>107.28545602199999</c:v>
                </c:pt>
                <c:pt idx="476">
                  <c:v>107.24561954700002</c:v>
                </c:pt>
                <c:pt idx="477">
                  <c:v>107.20583516799999</c:v>
                </c:pt>
                <c:pt idx="478">
                  <c:v>107.16610315199999</c:v>
                </c:pt>
                <c:pt idx="479">
                  <c:v>107.1264237</c:v>
                </c:pt>
                <c:pt idx="480">
                  <c:v>107.08679698100001</c:v>
                </c:pt>
                <c:pt idx="481">
                  <c:v>107.04722334300003</c:v>
                </c:pt>
                <c:pt idx="482">
                  <c:v>107.00770302800001</c:v>
                </c:pt>
                <c:pt idx="483">
                  <c:v>106.968236233</c:v>
                </c:pt>
                <c:pt idx="484">
                  <c:v>106.92882340900002</c:v>
                </c:pt>
                <c:pt idx="485">
                  <c:v>106.88946504900001</c:v>
                </c:pt>
                <c:pt idx="486">
                  <c:v>106.850161653</c:v>
                </c:pt>
                <c:pt idx="487">
                  <c:v>106.81091368600002</c:v>
                </c:pt>
                <c:pt idx="488">
                  <c:v>106.771721597</c:v>
                </c:pt>
                <c:pt idx="489">
                  <c:v>106.732585597</c:v>
                </c:pt>
                <c:pt idx="490">
                  <c:v>106.693505894</c:v>
                </c:pt>
                <c:pt idx="491">
                  <c:v>106.654482629</c:v>
                </c:pt>
                <c:pt idx="492">
                  <c:v>106.61551685299999</c:v>
                </c:pt>
                <c:pt idx="493">
                  <c:v>106.57660845199999</c:v>
                </c:pt>
                <c:pt idx="494">
                  <c:v>106.537757408</c:v>
                </c:pt>
                <c:pt idx="495">
                  <c:v>106.49896386100002</c:v>
                </c:pt>
                <c:pt idx="496">
                  <c:v>106.46022780500002</c:v>
                </c:pt>
                <c:pt idx="497">
                  <c:v>106.42154904600001</c:v>
                </c:pt>
                <c:pt idx="498">
                  <c:v>106.382927967</c:v>
                </c:pt>
                <c:pt idx="499">
                  <c:v>106.34436461200001</c:v>
                </c:pt>
                <c:pt idx="500">
                  <c:v>106.30585865699999</c:v>
                </c:pt>
                <c:pt idx="501">
                  <c:v>106.26740980300001</c:v>
                </c:pt>
                <c:pt idx="502">
                  <c:v>106.229018291</c:v>
                </c:pt>
                <c:pt idx="503">
                  <c:v>106.19068442100001</c:v>
                </c:pt>
                <c:pt idx="504">
                  <c:v>106.15901592100001</c:v>
                </c:pt>
                <c:pt idx="505">
                  <c:v>106.131024111</c:v>
                </c:pt>
                <c:pt idx="506">
                  <c:v>106.10304474100001</c:v>
                </c:pt>
                <c:pt idx="507">
                  <c:v>106.07507822099998</c:v>
                </c:pt>
                <c:pt idx="508">
                  <c:v>106.04712489900002</c:v>
                </c:pt>
                <c:pt idx="509">
                  <c:v>106.01918484400001</c:v>
                </c:pt>
                <c:pt idx="510">
                  <c:v>105.99125905900003</c:v>
                </c:pt>
                <c:pt idx="511">
                  <c:v>105.96334813399999</c:v>
                </c:pt>
                <c:pt idx="512">
                  <c:v>105.935452434</c:v>
                </c:pt>
                <c:pt idx="513">
                  <c:v>105.90757173</c:v>
                </c:pt>
                <c:pt idx="514">
                  <c:v>105.879706489</c:v>
                </c:pt>
                <c:pt idx="515">
                  <c:v>105.85185710399999</c:v>
                </c:pt>
                <c:pt idx="516">
                  <c:v>105.82402374400002</c:v>
                </c:pt>
                <c:pt idx="517">
                  <c:v>105.79620672400002</c:v>
                </c:pt>
                <c:pt idx="518">
                  <c:v>105.768406254</c:v>
                </c:pt>
                <c:pt idx="519">
                  <c:v>105.74062258600001</c:v>
                </c:pt>
                <c:pt idx="520">
                  <c:v>105.712855938</c:v>
                </c:pt>
                <c:pt idx="521">
                  <c:v>105.685106469</c:v>
                </c:pt>
                <c:pt idx="522">
                  <c:v>105.65737414999998</c:v>
                </c:pt>
                <c:pt idx="523">
                  <c:v>105.629659339</c:v>
                </c:pt>
                <c:pt idx="524">
                  <c:v>105.60196230299999</c:v>
                </c:pt>
                <c:pt idx="525">
                  <c:v>105.574283155</c:v>
                </c:pt>
                <c:pt idx="526">
                  <c:v>105.54662228800002</c:v>
                </c:pt>
                <c:pt idx="527">
                  <c:v>105.51898009999999</c:v>
                </c:pt>
                <c:pt idx="528">
                  <c:v>105.49135678300001</c:v>
                </c:pt>
                <c:pt idx="529">
                  <c:v>105.463752548</c:v>
                </c:pt>
                <c:pt idx="530">
                  <c:v>105.43616773700001</c:v>
                </c:pt>
                <c:pt idx="531">
                  <c:v>105.408602575</c:v>
                </c:pt>
                <c:pt idx="532">
                  <c:v>105.38105728800001</c:v>
                </c:pt>
                <c:pt idx="533">
                  <c:v>105.35353212099999</c:v>
                </c:pt>
                <c:pt idx="534">
                  <c:v>105.32602785699999</c:v>
                </c:pt>
                <c:pt idx="535">
                  <c:v>105.29854466600001</c:v>
                </c:pt>
                <c:pt idx="536">
                  <c:v>105.27108272299999</c:v>
                </c:pt>
                <c:pt idx="537">
                  <c:v>105.243642233</c:v>
                </c:pt>
                <c:pt idx="538">
                  <c:v>105.21622340000003</c:v>
                </c:pt>
                <c:pt idx="539">
                  <c:v>105.18882639799999</c:v>
                </c:pt>
                <c:pt idx="540">
                  <c:v>105.161451388</c:v>
                </c:pt>
                <c:pt idx="541">
                  <c:v>105.13409891599999</c:v>
                </c:pt>
                <c:pt idx="542">
                  <c:v>105.106769294</c:v>
                </c:pt>
                <c:pt idx="543">
                  <c:v>105.07946269</c:v>
                </c:pt>
                <c:pt idx="544">
                  <c:v>105.052179486</c:v>
                </c:pt>
                <c:pt idx="545">
                  <c:v>105.02491990600001</c:v>
                </c:pt>
                <c:pt idx="546">
                  <c:v>104.99768405200001</c:v>
                </c:pt>
                <c:pt idx="547">
                  <c:v>104.970471987</c:v>
                </c:pt>
                <c:pt idx="548">
                  <c:v>104.94328391200001</c:v>
                </c:pt>
                <c:pt idx="549">
                  <c:v>104.91611993800002</c:v>
                </c:pt>
                <c:pt idx="550">
                  <c:v>104.88898020199998</c:v>
                </c:pt>
                <c:pt idx="551">
                  <c:v>104.86186478400002</c:v>
                </c:pt>
                <c:pt idx="552">
                  <c:v>104.83477383899999</c:v>
                </c:pt>
                <c:pt idx="553">
                  <c:v>104.80770748800001</c:v>
                </c:pt>
                <c:pt idx="554">
                  <c:v>104.78066590200001</c:v>
                </c:pt>
                <c:pt idx="555">
                  <c:v>104.75364923400001</c:v>
                </c:pt>
                <c:pt idx="556">
                  <c:v>104.72665760800001</c:v>
                </c:pt>
                <c:pt idx="557">
                  <c:v>104.699691167</c:v>
                </c:pt>
                <c:pt idx="558">
                  <c:v>104.67275005599997</c:v>
                </c:pt>
                <c:pt idx="559">
                  <c:v>104.64583449</c:v>
                </c:pt>
                <c:pt idx="560">
                  <c:v>104.618944595</c:v>
                </c:pt>
                <c:pt idx="561">
                  <c:v>104.59208054299999</c:v>
                </c:pt>
                <c:pt idx="562">
                  <c:v>104.56524239299999</c:v>
                </c:pt>
                <c:pt idx="563">
                  <c:v>104.538430267</c:v>
                </c:pt>
                <c:pt idx="564">
                  <c:v>104.51164449900003</c:v>
                </c:pt>
                <c:pt idx="565">
                  <c:v>104.48488524900002</c:v>
                </c:pt>
                <c:pt idx="566">
                  <c:v>104.45815254999999</c:v>
                </c:pt>
                <c:pt idx="567">
                  <c:v>104.43144654800001</c:v>
                </c:pt>
                <c:pt idx="568">
                  <c:v>104.404767307</c:v>
                </c:pt>
                <c:pt idx="569">
                  <c:v>104.378114954</c:v>
                </c:pt>
                <c:pt idx="570">
                  <c:v>104.35148960100001</c:v>
                </c:pt>
                <c:pt idx="571">
                  <c:v>104.32489138699999</c:v>
                </c:pt>
                <c:pt idx="572">
                  <c:v>104.29832042700001</c:v>
                </c:pt>
                <c:pt idx="573">
                  <c:v>104.27177681699997</c:v>
                </c:pt>
                <c:pt idx="574">
                  <c:v>104.24526060900003</c:v>
                </c:pt>
                <c:pt idx="575">
                  <c:v>104.218771885</c:v>
                </c:pt>
                <c:pt idx="576">
                  <c:v>104.19231080499999</c:v>
                </c:pt>
                <c:pt idx="577">
                  <c:v>104.16587754299998</c:v>
                </c:pt>
                <c:pt idx="578">
                  <c:v>104.13947228599999</c:v>
                </c:pt>
                <c:pt idx="579">
                  <c:v>104.11309499100001</c:v>
                </c:pt>
                <c:pt idx="580">
                  <c:v>104.086745764</c:v>
                </c:pt>
                <c:pt idx="581">
                  <c:v>104.06042473100001</c:v>
                </c:pt>
                <c:pt idx="582">
                  <c:v>104.03413198600001</c:v>
                </c:pt>
                <c:pt idx="583">
                  <c:v>104.00786764200001</c:v>
                </c:pt>
                <c:pt idx="584">
                  <c:v>103.98163184900001</c:v>
                </c:pt>
                <c:pt idx="585">
                  <c:v>103.955424734</c:v>
                </c:pt>
                <c:pt idx="586">
                  <c:v>103.929246476</c:v>
                </c:pt>
                <c:pt idx="587">
                  <c:v>103.903097155</c:v>
                </c:pt>
                <c:pt idx="588">
                  <c:v>103.87697685499998</c:v>
                </c:pt>
                <c:pt idx="589">
                  <c:v>103.850885623</c:v>
                </c:pt>
                <c:pt idx="590">
                  <c:v>103.824823502</c:v>
                </c:pt>
                <c:pt idx="591">
                  <c:v>103.79879050999999</c:v>
                </c:pt>
                <c:pt idx="592">
                  <c:v>103.77278688599998</c:v>
                </c:pt>
                <c:pt idx="593">
                  <c:v>103.74681271199999</c:v>
                </c:pt>
                <c:pt idx="594">
                  <c:v>103.72086778500001</c:v>
                </c:pt>
                <c:pt idx="595">
                  <c:v>103.694952233</c:v>
                </c:pt>
                <c:pt idx="596">
                  <c:v>103.66906616</c:v>
                </c:pt>
                <c:pt idx="597">
                  <c:v>103.64320968500003</c:v>
                </c:pt>
                <c:pt idx="598">
                  <c:v>103.61738287799999</c:v>
                </c:pt>
                <c:pt idx="599">
                  <c:v>103.591585818</c:v>
                </c:pt>
                <c:pt idx="600">
                  <c:v>103.56581855899999</c:v>
                </c:pt>
                <c:pt idx="601">
                  <c:v>103.540081155</c:v>
                </c:pt>
                <c:pt idx="602">
                  <c:v>103.51437374500001</c:v>
                </c:pt>
                <c:pt idx="603">
                  <c:v>103.48869659500001</c:v>
                </c:pt>
                <c:pt idx="604">
                  <c:v>103.46304965100002</c:v>
                </c:pt>
                <c:pt idx="605">
                  <c:v>103.43743280699999</c:v>
                </c:pt>
                <c:pt idx="606">
                  <c:v>103.41184600000001</c:v>
                </c:pt>
                <c:pt idx="607">
                  <c:v>103.38628945400001</c:v>
                </c:pt>
                <c:pt idx="608">
                  <c:v>103.360763252</c:v>
                </c:pt>
                <c:pt idx="609">
                  <c:v>103.33526748800001</c:v>
                </c:pt>
                <c:pt idx="610">
                  <c:v>103.30980207499999</c:v>
                </c:pt>
                <c:pt idx="611">
                  <c:v>103.28436699000001</c:v>
                </c:pt>
                <c:pt idx="612">
                  <c:v>103.25896236999999</c:v>
                </c:pt>
                <c:pt idx="613">
                  <c:v>103.233588301</c:v>
                </c:pt>
                <c:pt idx="614">
                  <c:v>103.20824486900001</c:v>
                </c:pt>
                <c:pt idx="615">
                  <c:v>103.18293231799997</c:v>
                </c:pt>
                <c:pt idx="616">
                  <c:v>103.15765064100002</c:v>
                </c:pt>
                <c:pt idx="617">
                  <c:v>103.132399768</c:v>
                </c:pt>
                <c:pt idx="618">
                  <c:v>103.107179747</c:v>
                </c:pt>
                <c:pt idx="619">
                  <c:v>103.08199060100002</c:v>
                </c:pt>
                <c:pt idx="620">
                  <c:v>103.05683240299999</c:v>
                </c:pt>
                <c:pt idx="621">
                  <c:v>103.031705167</c:v>
                </c:pt>
                <c:pt idx="622">
                  <c:v>103.00660897</c:v>
                </c:pt>
                <c:pt idx="623">
                  <c:v>102.98154387000001</c:v>
                </c:pt>
                <c:pt idx="624">
                  <c:v>102.95650993500001</c:v>
                </c:pt>
                <c:pt idx="625">
                  <c:v>102.93150729300001</c:v>
                </c:pt>
                <c:pt idx="626">
                  <c:v>102.906536011</c:v>
                </c:pt>
                <c:pt idx="627">
                  <c:v>102.88159609</c:v>
                </c:pt>
                <c:pt idx="628">
                  <c:v>102.85668753199998</c:v>
                </c:pt>
                <c:pt idx="629">
                  <c:v>102.831810338</c:v>
                </c:pt>
                <c:pt idx="630">
                  <c:v>102.80696452800001</c:v>
                </c:pt>
                <c:pt idx="631">
                  <c:v>102.782150168</c:v>
                </c:pt>
                <c:pt idx="632">
                  <c:v>102.75736731799999</c:v>
                </c:pt>
                <c:pt idx="633">
                  <c:v>102.73261594000002</c:v>
                </c:pt>
                <c:pt idx="634">
                  <c:v>102.70789609900001</c:v>
                </c:pt>
                <c:pt idx="635">
                  <c:v>102.68320786299999</c:v>
                </c:pt>
                <c:pt idx="636">
                  <c:v>102.658551295</c:v>
                </c:pt>
                <c:pt idx="637">
                  <c:v>102.63392646900002</c:v>
                </c:pt>
                <c:pt idx="638">
                  <c:v>102.60933337399999</c:v>
                </c:pt>
                <c:pt idx="639">
                  <c:v>102.58477201799998</c:v>
                </c:pt>
                <c:pt idx="640">
                  <c:v>102.560242354</c:v>
                </c:pt>
                <c:pt idx="641">
                  <c:v>102.53574434299999</c:v>
                </c:pt>
                <c:pt idx="642">
                  <c:v>102.511278017</c:v>
                </c:pt>
                <c:pt idx="643">
                  <c:v>102.48795452400002</c:v>
                </c:pt>
                <c:pt idx="644">
                  <c:v>102.46568029700001</c:v>
                </c:pt>
                <c:pt idx="645">
                  <c:v>102.443430432</c:v>
                </c:pt>
                <c:pt idx="646">
                  <c:v>102.42120496900003</c:v>
                </c:pt>
                <c:pt idx="647">
                  <c:v>102.39900397100001</c:v>
                </c:pt>
                <c:pt idx="648">
                  <c:v>102.37682742299999</c:v>
                </c:pt>
                <c:pt idx="649">
                  <c:v>102.35467536</c:v>
                </c:pt>
                <c:pt idx="650">
                  <c:v>102.33254783299998</c:v>
                </c:pt>
                <c:pt idx="651">
                  <c:v>102.31044488100001</c:v>
                </c:pt>
                <c:pt idx="652">
                  <c:v>102.288366474</c:v>
                </c:pt>
                <c:pt idx="653">
                  <c:v>102.266312652</c:v>
                </c:pt>
                <c:pt idx="654">
                  <c:v>102.24428346900004</c:v>
                </c:pt>
                <c:pt idx="655">
                  <c:v>102.222278949</c:v>
                </c:pt>
                <c:pt idx="656">
                  <c:v>102.200299116</c:v>
                </c:pt>
                <c:pt idx="657">
                  <c:v>102.17834400999998</c:v>
                </c:pt>
                <c:pt idx="658">
                  <c:v>102.156413673</c:v>
                </c:pt>
                <c:pt idx="659">
                  <c:v>102.13450814399999</c:v>
                </c:pt>
                <c:pt idx="660">
                  <c:v>102.11262746500002</c:v>
                </c:pt>
                <c:pt idx="661">
                  <c:v>102.09077169999999</c:v>
                </c:pt>
                <c:pt idx="662">
                  <c:v>102.068940895</c:v>
                </c:pt>
                <c:pt idx="663">
                  <c:v>102.04713506800002</c:v>
                </c:pt>
                <c:pt idx="664">
                  <c:v>102.02535428500001</c:v>
                </c:pt>
                <c:pt idx="665">
                  <c:v>102.003598565</c:v>
                </c:pt>
                <c:pt idx="666">
                  <c:v>101.98186792800001</c:v>
                </c:pt>
                <c:pt idx="667">
                  <c:v>101.960162372</c:v>
                </c:pt>
                <c:pt idx="668">
                  <c:v>101.93848199</c:v>
                </c:pt>
                <c:pt idx="669">
                  <c:v>101.91682683500001</c:v>
                </c:pt>
                <c:pt idx="670">
                  <c:v>101.89519689699999</c:v>
                </c:pt>
                <c:pt idx="671">
                  <c:v>101.87359221599998</c:v>
                </c:pt>
                <c:pt idx="672">
                  <c:v>101.85201287199997</c:v>
                </c:pt>
                <c:pt idx="673">
                  <c:v>101.83045889399999</c:v>
                </c:pt>
                <c:pt idx="674">
                  <c:v>101.80893030599998</c:v>
                </c:pt>
                <c:pt idx="675">
                  <c:v>101.7874271</c:v>
                </c:pt>
                <c:pt idx="676">
                  <c:v>101.76594928900002</c:v>
                </c:pt>
                <c:pt idx="677">
                  <c:v>101.74449690400002</c:v>
                </c:pt>
                <c:pt idx="678">
                  <c:v>101.723069839</c:v>
                </c:pt>
                <c:pt idx="679">
                  <c:v>101.70166809000001</c:v>
                </c:pt>
                <c:pt idx="680">
                  <c:v>101.680291697</c:v>
                </c:pt>
                <c:pt idx="681">
                  <c:v>101.65894073799998</c:v>
                </c:pt>
                <c:pt idx="682">
                  <c:v>101.63761528700002</c:v>
                </c:pt>
                <c:pt idx="683">
                  <c:v>101.61631536500001</c:v>
                </c:pt>
                <c:pt idx="684">
                  <c:v>101.595040971</c:v>
                </c:pt>
                <c:pt idx="685">
                  <c:v>101.57379212099998</c:v>
                </c:pt>
                <c:pt idx="686">
                  <c:v>101.55256883999999</c:v>
                </c:pt>
                <c:pt idx="687">
                  <c:v>101.53137119199998</c:v>
                </c:pt>
                <c:pt idx="688">
                  <c:v>101.51019917800001</c:v>
                </c:pt>
                <c:pt idx="689">
                  <c:v>101.48905275599999</c:v>
                </c:pt>
                <c:pt idx="690">
                  <c:v>101.46793196600001</c:v>
                </c:pt>
                <c:pt idx="691">
                  <c:v>101.446836846</c:v>
                </c:pt>
                <c:pt idx="692">
                  <c:v>101.425767424</c:v>
                </c:pt>
                <c:pt idx="693">
                  <c:v>101.40472373700001</c:v>
                </c:pt>
                <c:pt idx="694">
                  <c:v>101.38370580499999</c:v>
                </c:pt>
                <c:pt idx="695">
                  <c:v>101.36271362100001</c:v>
                </c:pt>
                <c:pt idx="696">
                  <c:v>101.34174711399999</c:v>
                </c:pt>
                <c:pt idx="697">
                  <c:v>101.32080631599997</c:v>
                </c:pt>
                <c:pt idx="698">
                  <c:v>101.299891217</c:v>
                </c:pt>
                <c:pt idx="699">
                  <c:v>101.279001794</c:v>
                </c:pt>
                <c:pt idx="700">
                  <c:v>101.25813807199998</c:v>
                </c:pt>
                <c:pt idx="701">
                  <c:v>101.237300002</c:v>
                </c:pt>
                <c:pt idx="702">
                  <c:v>101.216487626</c:v>
                </c:pt>
                <c:pt idx="703">
                  <c:v>101.19570100499999</c:v>
                </c:pt>
                <c:pt idx="704">
                  <c:v>101.17494012499999</c:v>
                </c:pt>
                <c:pt idx="705">
                  <c:v>101.15420497500001</c:v>
                </c:pt>
                <c:pt idx="706">
                  <c:v>101.13609393900001</c:v>
                </c:pt>
                <c:pt idx="707">
                  <c:v>101.11919969500002</c:v>
                </c:pt>
                <c:pt idx="708">
                  <c:v>101.10232487399999</c:v>
                </c:pt>
                <c:pt idx="709">
                  <c:v>101.08546944500002</c:v>
                </c:pt>
                <c:pt idx="710">
                  <c:v>101.068633358</c:v>
                </c:pt>
                <c:pt idx="711">
                  <c:v>101.05181660100001</c:v>
                </c:pt>
                <c:pt idx="712">
                  <c:v>101.035019146</c:v>
                </c:pt>
                <c:pt idx="713">
                  <c:v>101.01824098100002</c:v>
                </c:pt>
                <c:pt idx="714">
                  <c:v>101.00148208</c:v>
                </c:pt>
                <c:pt idx="715">
                  <c:v>100.984742415</c:v>
                </c:pt>
                <c:pt idx="716">
                  <c:v>100.96802199400001</c:v>
                </c:pt>
                <c:pt idx="717">
                  <c:v>100.951320822</c:v>
                </c:pt>
                <c:pt idx="718">
                  <c:v>100.93463884500001</c:v>
                </c:pt>
                <c:pt idx="719">
                  <c:v>100.91797607400001</c:v>
                </c:pt>
                <c:pt idx="720">
                  <c:v>100.90133248100001</c:v>
                </c:pt>
                <c:pt idx="721">
                  <c:v>100.88470804799999</c:v>
                </c:pt>
                <c:pt idx="722">
                  <c:v>100.868102787</c:v>
                </c:pt>
                <c:pt idx="723">
                  <c:v>100.85151671</c:v>
                </c:pt>
                <c:pt idx="724">
                  <c:v>100.834949806</c:v>
                </c:pt>
                <c:pt idx="725">
                  <c:v>100.81840207599998</c:v>
                </c:pt>
                <c:pt idx="726">
                  <c:v>100.801873524</c:v>
                </c:pt>
                <c:pt idx="727">
                  <c:v>100.785364164</c:v>
                </c:pt>
                <c:pt idx="728">
                  <c:v>100.768873996</c:v>
                </c:pt>
                <c:pt idx="729">
                  <c:v>100.75240287499999</c:v>
                </c:pt>
                <c:pt idx="730">
                  <c:v>100.735950796</c:v>
                </c:pt>
                <c:pt idx="731">
                  <c:v>100.71951776400002</c:v>
                </c:pt>
                <c:pt idx="732">
                  <c:v>100.70310377700001</c:v>
                </c:pt>
                <c:pt idx="733">
                  <c:v>100.68670883299997</c:v>
                </c:pt>
                <c:pt idx="734">
                  <c:v>100.67033290799998</c:v>
                </c:pt>
                <c:pt idx="735">
                  <c:v>100.65397597899999</c:v>
                </c:pt>
                <c:pt idx="736">
                  <c:v>100.63763800199999</c:v>
                </c:pt>
                <c:pt idx="737">
                  <c:v>100.62131883599997</c:v>
                </c:pt>
                <c:pt idx="738">
                  <c:v>100.60501849999999</c:v>
                </c:pt>
                <c:pt idx="739">
                  <c:v>100.58873702299998</c:v>
                </c:pt>
                <c:pt idx="740">
                  <c:v>100.57247441399998</c:v>
                </c:pt>
                <c:pt idx="741">
                  <c:v>100.55623064300001</c:v>
                </c:pt>
                <c:pt idx="742">
                  <c:v>100.54000568600001</c:v>
                </c:pt>
                <c:pt idx="743">
                  <c:v>100.52379954199999</c:v>
                </c:pt>
                <c:pt idx="744">
                  <c:v>100.50761226600001</c:v>
                </c:pt>
                <c:pt idx="745">
                  <c:v>100.49144386500002</c:v>
                </c:pt>
                <c:pt idx="746">
                  <c:v>100.47529434100001</c:v>
                </c:pt>
                <c:pt idx="747">
                  <c:v>100.45916366400003</c:v>
                </c:pt>
                <c:pt idx="748">
                  <c:v>100.44305182700001</c:v>
                </c:pt>
                <c:pt idx="749">
                  <c:v>100.42695884199999</c:v>
                </c:pt>
                <c:pt idx="750">
                  <c:v>100.41088470000001</c:v>
                </c:pt>
                <c:pt idx="751">
                  <c:v>100.39482939600001</c:v>
                </c:pt>
                <c:pt idx="752">
                  <c:v>100.37879288799998</c:v>
                </c:pt>
                <c:pt idx="753">
                  <c:v>100.36277517599997</c:v>
                </c:pt>
                <c:pt idx="754">
                  <c:v>100.346776209</c:v>
                </c:pt>
                <c:pt idx="755">
                  <c:v>100.33079595199999</c:v>
                </c:pt>
                <c:pt idx="756">
                  <c:v>100.314834402</c:v>
                </c:pt>
                <c:pt idx="757">
                  <c:v>100.29889157599999</c:v>
                </c:pt>
                <c:pt idx="758">
                  <c:v>100.28296746300001</c:v>
                </c:pt>
                <c:pt idx="759">
                  <c:v>100.26706203400001</c:v>
                </c:pt>
                <c:pt idx="760">
                  <c:v>100.25117528700001</c:v>
                </c:pt>
                <c:pt idx="761">
                  <c:v>100.23530720399999</c:v>
                </c:pt>
                <c:pt idx="762">
                  <c:v>100.219457719</c:v>
                </c:pt>
                <c:pt idx="763">
                  <c:v>100.20362683900001</c:v>
                </c:pt>
                <c:pt idx="764">
                  <c:v>100.18781456500001</c:v>
                </c:pt>
                <c:pt idx="765">
                  <c:v>100.17202086599998</c:v>
                </c:pt>
                <c:pt idx="766">
                  <c:v>100.156245794</c:v>
                </c:pt>
                <c:pt idx="767">
                  <c:v>100.140489348</c:v>
                </c:pt>
                <c:pt idx="768">
                  <c:v>100.12475149999999</c:v>
                </c:pt>
                <c:pt idx="769">
                  <c:v>100.10903222799999</c:v>
                </c:pt>
                <c:pt idx="770">
                  <c:v>100.09333152199999</c:v>
                </c:pt>
                <c:pt idx="771">
                  <c:v>100.07764935100001</c:v>
                </c:pt>
                <c:pt idx="772">
                  <c:v>100.06198566500002</c:v>
                </c:pt>
                <c:pt idx="773">
                  <c:v>100.04634044700001</c:v>
                </c:pt>
                <c:pt idx="774">
                  <c:v>100.03071367900002</c:v>
                </c:pt>
                <c:pt idx="775">
                  <c:v>100.015105343</c:v>
                </c:pt>
                <c:pt idx="776">
                  <c:v>99.999515439100023</c:v>
                </c:pt>
                <c:pt idx="777">
                  <c:v>99.983943926300014</c:v>
                </c:pt>
                <c:pt idx="778">
                  <c:v>99.968390798100003</c:v>
                </c:pt>
                <c:pt idx="779">
                  <c:v>99.952856036399865</c:v>
                </c:pt>
                <c:pt idx="780">
                  <c:v>99.93733961869998</c:v>
                </c:pt>
                <c:pt idx="781">
                  <c:v>99.921841510699892</c:v>
                </c:pt>
                <c:pt idx="782">
                  <c:v>99.906361700700003</c:v>
                </c:pt>
                <c:pt idx="783">
                  <c:v>99.890900144300005</c:v>
                </c:pt>
                <c:pt idx="784">
                  <c:v>99.87545681599984</c:v>
                </c:pt>
                <c:pt idx="785">
                  <c:v>99.860031649999982</c:v>
                </c:pt>
                <c:pt idx="786">
                  <c:v>99.844624613900024</c:v>
                </c:pt>
                <c:pt idx="787">
                  <c:v>99.829235689900017</c:v>
                </c:pt>
                <c:pt idx="788">
                  <c:v>99.813864863600003</c:v>
                </c:pt>
                <c:pt idx="789">
                  <c:v>99.7985121241</c:v>
                </c:pt>
                <c:pt idx="790">
                  <c:v>99.783177517299876</c:v>
                </c:pt>
                <c:pt idx="791">
                  <c:v>99.767861039200014</c:v>
                </c:pt>
                <c:pt idx="792">
                  <c:v>99.752562678199979</c:v>
                </c:pt>
                <c:pt idx="793">
                  <c:v>99.737282427200014</c:v>
                </c:pt>
                <c:pt idx="794">
                  <c:v>99.722020253099927</c:v>
                </c:pt>
                <c:pt idx="795">
                  <c:v>99.706776133999824</c:v>
                </c:pt>
                <c:pt idx="796">
                  <c:v>99.691550037699912</c:v>
                </c:pt>
                <c:pt idx="797">
                  <c:v>99.67634196659985</c:v>
                </c:pt>
                <c:pt idx="798">
                  <c:v>99.661152044299982</c:v>
                </c:pt>
                <c:pt idx="799">
                  <c:v>99.645980223899912</c:v>
                </c:pt>
                <c:pt idx="800">
                  <c:v>99.630826467399999</c:v>
                </c:pt>
                <c:pt idx="801">
                  <c:v>99.615690726099928</c:v>
                </c:pt>
                <c:pt idx="802">
                  <c:v>99.600572958299892</c:v>
                </c:pt>
                <c:pt idx="803">
                  <c:v>99.585473161199928</c:v>
                </c:pt>
                <c:pt idx="804">
                  <c:v>99.570391371399893</c:v>
                </c:pt>
                <c:pt idx="805">
                  <c:v>99.555327514799856</c:v>
                </c:pt>
                <c:pt idx="806">
                  <c:v>99.5402815944</c:v>
                </c:pt>
                <c:pt idx="807">
                  <c:v>99.525253593900004</c:v>
                </c:pt>
                <c:pt idx="808">
                  <c:v>99.510243483100027</c:v>
                </c:pt>
                <c:pt idx="809">
                  <c:v>99.495251230700006</c:v>
                </c:pt>
                <c:pt idx="810">
                  <c:v>99.480276832599856</c:v>
                </c:pt>
                <c:pt idx="811">
                  <c:v>99.465320238399983</c:v>
                </c:pt>
                <c:pt idx="812">
                  <c:v>99.450381434699892</c:v>
                </c:pt>
                <c:pt idx="813">
                  <c:v>99.435460395000007</c:v>
                </c:pt>
                <c:pt idx="814">
                  <c:v>99.420557088799981</c:v>
                </c:pt>
                <c:pt idx="815">
                  <c:v>99.405671456599876</c:v>
                </c:pt>
                <c:pt idx="816">
                  <c:v>99.390803468000016</c:v>
                </c:pt>
                <c:pt idx="817">
                  <c:v>99.375953087900001</c:v>
                </c:pt>
                <c:pt idx="818">
                  <c:v>99.361120292099983</c:v>
                </c:pt>
                <c:pt idx="819">
                  <c:v>99.34630500519998</c:v>
                </c:pt>
                <c:pt idx="820">
                  <c:v>99.331507144699927</c:v>
                </c:pt>
                <c:pt idx="821">
                  <c:v>99.316726694900012</c:v>
                </c:pt>
                <c:pt idx="822">
                  <c:v>99.301963623400013</c:v>
                </c:pt>
                <c:pt idx="823">
                  <c:v>99.287217899000012</c:v>
                </c:pt>
                <c:pt idx="824">
                  <c:v>99.272489508799893</c:v>
                </c:pt>
                <c:pt idx="825">
                  <c:v>99.257778438199892</c:v>
                </c:pt>
                <c:pt idx="826">
                  <c:v>99.243084670900018</c:v>
                </c:pt>
                <c:pt idx="827">
                  <c:v>99.228408190399875</c:v>
                </c:pt>
                <c:pt idx="828">
                  <c:v>99.213748998499895</c:v>
                </c:pt>
                <c:pt idx="829">
                  <c:v>99.199107081999998</c:v>
                </c:pt>
                <c:pt idx="830">
                  <c:v>99.184482425300004</c:v>
                </c:pt>
                <c:pt idx="831">
                  <c:v>99.169874992899892</c:v>
                </c:pt>
                <c:pt idx="832">
                  <c:v>99.155284752399865</c:v>
                </c:pt>
                <c:pt idx="833">
                  <c:v>99.140711685100015</c:v>
                </c:pt>
                <c:pt idx="834">
                  <c:v>99.126155789300014</c:v>
                </c:pt>
                <c:pt idx="835">
                  <c:v>99.111617079400006</c:v>
                </c:pt>
                <c:pt idx="836">
                  <c:v>99.097095573100006</c:v>
                </c:pt>
                <c:pt idx="837">
                  <c:v>99.082591252799872</c:v>
                </c:pt>
                <c:pt idx="838">
                  <c:v>99.068104097700001</c:v>
                </c:pt>
                <c:pt idx="839">
                  <c:v>99.053634089400006</c:v>
                </c:pt>
                <c:pt idx="840">
                  <c:v>99.0391811999</c:v>
                </c:pt>
                <c:pt idx="841">
                  <c:v>99.024745406599891</c:v>
                </c:pt>
                <c:pt idx="842">
                  <c:v>99.0103267028</c:v>
                </c:pt>
                <c:pt idx="843">
                  <c:v>98.995925053799979</c:v>
                </c:pt>
                <c:pt idx="844">
                  <c:v>98.981540433399999</c:v>
                </c:pt>
                <c:pt idx="845">
                  <c:v>98.967172809000004</c:v>
                </c:pt>
                <c:pt idx="846">
                  <c:v>98.952822104199896</c:v>
                </c:pt>
                <c:pt idx="847">
                  <c:v>98.938488332099823</c:v>
                </c:pt>
                <c:pt idx="848">
                  <c:v>98.924171493100005</c:v>
                </c:pt>
                <c:pt idx="849">
                  <c:v>98.909871550299911</c:v>
                </c:pt>
                <c:pt idx="850">
                  <c:v>98.895588467499891</c:v>
                </c:pt>
                <c:pt idx="851">
                  <c:v>98.881322219399976</c:v>
                </c:pt>
                <c:pt idx="852">
                  <c:v>98.867072764200003</c:v>
                </c:pt>
                <c:pt idx="853">
                  <c:v>98.852840037899824</c:v>
                </c:pt>
                <c:pt idx="854">
                  <c:v>98.838624011700006</c:v>
                </c:pt>
                <c:pt idx="855">
                  <c:v>98.824424659499982</c:v>
                </c:pt>
                <c:pt idx="856">
                  <c:v>98.810241966300012</c:v>
                </c:pt>
                <c:pt idx="857">
                  <c:v>98.796075960900012</c:v>
                </c:pt>
                <c:pt idx="858">
                  <c:v>98.781926603300022</c:v>
                </c:pt>
                <c:pt idx="859">
                  <c:v>98.767793864900014</c:v>
                </c:pt>
                <c:pt idx="860">
                  <c:v>98.753677705100003</c:v>
                </c:pt>
                <c:pt idx="861">
                  <c:v>98.739578094799896</c:v>
                </c:pt>
                <c:pt idx="862">
                  <c:v>98.725495021</c:v>
                </c:pt>
                <c:pt idx="863">
                  <c:v>98.711428454100016</c:v>
                </c:pt>
                <c:pt idx="864">
                  <c:v>98.697378347899857</c:v>
                </c:pt>
                <c:pt idx="865">
                  <c:v>98.683344660800003</c:v>
                </c:pt>
                <c:pt idx="866">
                  <c:v>98.669627260499979</c:v>
                </c:pt>
                <c:pt idx="867">
                  <c:v>98.656893346099892</c:v>
                </c:pt>
                <c:pt idx="868">
                  <c:v>98.644173287599983</c:v>
                </c:pt>
                <c:pt idx="869">
                  <c:v>98.631467082599912</c:v>
                </c:pt>
                <c:pt idx="870">
                  <c:v>98.618774721799895</c:v>
                </c:pt>
                <c:pt idx="871">
                  <c:v>98.6060961819</c:v>
                </c:pt>
                <c:pt idx="872">
                  <c:v>98.5934314677</c:v>
                </c:pt>
                <c:pt idx="873">
                  <c:v>98.58078057289984</c:v>
                </c:pt>
                <c:pt idx="874">
                  <c:v>98.568143555500001</c:v>
                </c:pt>
                <c:pt idx="875">
                  <c:v>98.555520460699981</c:v>
                </c:pt>
                <c:pt idx="876">
                  <c:v>98.542911246700001</c:v>
                </c:pt>
                <c:pt idx="877">
                  <c:v>98.53031584999998</c:v>
                </c:pt>
                <c:pt idx="878">
                  <c:v>98.517734251899981</c:v>
                </c:pt>
                <c:pt idx="879">
                  <c:v>98.505166418200005</c:v>
                </c:pt>
                <c:pt idx="880">
                  <c:v>98.492612311599927</c:v>
                </c:pt>
                <c:pt idx="881">
                  <c:v>98.480071895999927</c:v>
                </c:pt>
                <c:pt idx="882">
                  <c:v>98.467545167400004</c:v>
                </c:pt>
                <c:pt idx="883">
                  <c:v>98.455032104799841</c:v>
                </c:pt>
                <c:pt idx="884">
                  <c:v>98.44253266920002</c:v>
                </c:pt>
                <c:pt idx="885">
                  <c:v>98.430046739299982</c:v>
                </c:pt>
                <c:pt idx="886">
                  <c:v>98.417574205700021</c:v>
                </c:pt>
                <c:pt idx="887">
                  <c:v>98.405115020100013</c:v>
                </c:pt>
                <c:pt idx="888">
                  <c:v>98.3926691371</c:v>
                </c:pt>
                <c:pt idx="889">
                  <c:v>98.380236573699875</c:v>
                </c:pt>
                <c:pt idx="890">
                  <c:v>98.367817347799928</c:v>
                </c:pt>
                <c:pt idx="891">
                  <c:v>98.355411485000005</c:v>
                </c:pt>
                <c:pt idx="892">
                  <c:v>98.343018983199983</c:v>
                </c:pt>
                <c:pt idx="893">
                  <c:v>98.330639810799894</c:v>
                </c:pt>
                <c:pt idx="894">
                  <c:v>98.318273795600007</c:v>
                </c:pt>
                <c:pt idx="895">
                  <c:v>98.305920907200004</c:v>
                </c:pt>
                <c:pt idx="896">
                  <c:v>98.2935811551</c:v>
                </c:pt>
                <c:pt idx="897">
                  <c:v>98.281254539700015</c:v>
                </c:pt>
                <c:pt idx="898">
                  <c:v>98.268941089400002</c:v>
                </c:pt>
                <c:pt idx="899">
                  <c:v>98.256640808200004</c:v>
                </c:pt>
                <c:pt idx="900">
                  <c:v>98.24435368470003</c:v>
                </c:pt>
                <c:pt idx="901">
                  <c:v>98.232079706799865</c:v>
                </c:pt>
                <c:pt idx="902">
                  <c:v>98.219818861899981</c:v>
                </c:pt>
                <c:pt idx="903">
                  <c:v>98.207571141399981</c:v>
                </c:pt>
                <c:pt idx="904">
                  <c:v>98.195336530499802</c:v>
                </c:pt>
                <c:pt idx="905">
                  <c:v>98.183114997499928</c:v>
                </c:pt>
                <c:pt idx="906">
                  <c:v>98.170906533599847</c:v>
                </c:pt>
                <c:pt idx="907">
                  <c:v>98.158711154899848</c:v>
                </c:pt>
                <c:pt idx="908">
                  <c:v>98.146528826599877</c:v>
                </c:pt>
                <c:pt idx="909">
                  <c:v>98.134359570800001</c:v>
                </c:pt>
                <c:pt idx="910">
                  <c:v>98.122203418399977</c:v>
                </c:pt>
                <c:pt idx="911">
                  <c:v>98.110060333799893</c:v>
                </c:pt>
                <c:pt idx="912">
                  <c:v>98.097930257800002</c:v>
                </c:pt>
                <c:pt idx="913">
                  <c:v>98.085813154199911</c:v>
                </c:pt>
                <c:pt idx="914">
                  <c:v>98.073709004099896</c:v>
                </c:pt>
                <c:pt idx="915">
                  <c:v>98.061617789100026</c:v>
                </c:pt>
                <c:pt idx="916">
                  <c:v>98.049539494900017</c:v>
                </c:pt>
                <c:pt idx="917">
                  <c:v>98.037474146499875</c:v>
                </c:pt>
                <c:pt idx="918">
                  <c:v>98.025421727499875</c:v>
                </c:pt>
                <c:pt idx="919">
                  <c:v>98.013382203399928</c:v>
                </c:pt>
                <c:pt idx="920">
                  <c:v>98.001355551000003</c:v>
                </c:pt>
                <c:pt idx="921">
                  <c:v>97.989341749499928</c:v>
                </c:pt>
                <c:pt idx="922">
                  <c:v>97.977340766899928</c:v>
                </c:pt>
                <c:pt idx="923">
                  <c:v>97.965352581399998</c:v>
                </c:pt>
                <c:pt idx="924">
                  <c:v>97.95337717399984</c:v>
                </c:pt>
                <c:pt idx="925">
                  <c:v>97.94141452540002</c:v>
                </c:pt>
                <c:pt idx="926">
                  <c:v>97.929464617300013</c:v>
                </c:pt>
                <c:pt idx="927">
                  <c:v>97.91752743530003</c:v>
                </c:pt>
                <c:pt idx="928">
                  <c:v>97.905602964100012</c:v>
                </c:pt>
                <c:pt idx="929">
                  <c:v>97.893691187300007</c:v>
                </c:pt>
                <c:pt idx="930">
                  <c:v>97.881792084200001</c:v>
                </c:pt>
                <c:pt idx="931">
                  <c:v>97.869905632599895</c:v>
                </c:pt>
                <c:pt idx="932">
                  <c:v>97.858031822399823</c:v>
                </c:pt>
                <c:pt idx="933">
                  <c:v>97.84617069559998</c:v>
                </c:pt>
                <c:pt idx="934">
                  <c:v>97.834322246499895</c:v>
                </c:pt>
                <c:pt idx="935">
                  <c:v>97.822486447299895</c:v>
                </c:pt>
                <c:pt idx="936">
                  <c:v>97.810663268300033</c:v>
                </c:pt>
                <c:pt idx="937">
                  <c:v>97.798852679000007</c:v>
                </c:pt>
                <c:pt idx="938">
                  <c:v>97.787054656200013</c:v>
                </c:pt>
                <c:pt idx="939">
                  <c:v>97.775269183500001</c:v>
                </c:pt>
                <c:pt idx="940">
                  <c:v>97.7634962339</c:v>
                </c:pt>
                <c:pt idx="941">
                  <c:v>97.752382153799786</c:v>
                </c:pt>
                <c:pt idx="942">
                  <c:v>97.743416287000016</c:v>
                </c:pt>
                <c:pt idx="943">
                  <c:v>97.734459671700023</c:v>
                </c:pt>
                <c:pt idx="944">
                  <c:v>97.725512326899874</c:v>
                </c:pt>
                <c:pt idx="945">
                  <c:v>97.716574253700003</c:v>
                </c:pt>
                <c:pt idx="946">
                  <c:v>97.707645468000024</c:v>
                </c:pt>
                <c:pt idx="947">
                  <c:v>97.698725951699927</c:v>
                </c:pt>
                <c:pt idx="948">
                  <c:v>97.689815673599895</c:v>
                </c:pt>
                <c:pt idx="949">
                  <c:v>97.680914601100014</c:v>
                </c:pt>
                <c:pt idx="950">
                  <c:v>97.672022698999896</c:v>
                </c:pt>
                <c:pt idx="951">
                  <c:v>97.663139962499912</c:v>
                </c:pt>
                <c:pt idx="952">
                  <c:v>97.654266380900012</c:v>
                </c:pt>
                <c:pt idx="953">
                  <c:v>97.645401933599857</c:v>
                </c:pt>
                <c:pt idx="954">
                  <c:v>97.636546605000007</c:v>
                </c:pt>
                <c:pt idx="955">
                  <c:v>97.627700374899874</c:v>
                </c:pt>
                <c:pt idx="956">
                  <c:v>97.618863225400005</c:v>
                </c:pt>
                <c:pt idx="957">
                  <c:v>97.610035139799876</c:v>
                </c:pt>
                <c:pt idx="958">
                  <c:v>97.601216105700004</c:v>
                </c:pt>
                <c:pt idx="959">
                  <c:v>97.592406110299876</c:v>
                </c:pt>
                <c:pt idx="960">
                  <c:v>97.583605133599875</c:v>
                </c:pt>
                <c:pt idx="961">
                  <c:v>97.574813160000005</c:v>
                </c:pt>
                <c:pt idx="962">
                  <c:v>97.566030165300006</c:v>
                </c:pt>
                <c:pt idx="963">
                  <c:v>97.557256129200013</c:v>
                </c:pt>
                <c:pt idx="964">
                  <c:v>97.548491010899895</c:v>
                </c:pt>
                <c:pt idx="965">
                  <c:v>97.539734797099896</c:v>
                </c:pt>
                <c:pt idx="966">
                  <c:v>97.530987472199911</c:v>
                </c:pt>
                <c:pt idx="967">
                  <c:v>97.522249021199983</c:v>
                </c:pt>
                <c:pt idx="968">
                  <c:v>97.513519435900022</c:v>
                </c:pt>
                <c:pt idx="969">
                  <c:v>97.504798695600002</c:v>
                </c:pt>
                <c:pt idx="970">
                  <c:v>97.4960867761</c:v>
                </c:pt>
                <c:pt idx="971">
                  <c:v>97.487383651800016</c:v>
                </c:pt>
                <c:pt idx="972">
                  <c:v>97.478689309999979</c:v>
                </c:pt>
                <c:pt idx="973">
                  <c:v>97.470003691800017</c:v>
                </c:pt>
                <c:pt idx="974">
                  <c:v>97.461326802299979</c:v>
                </c:pt>
                <c:pt idx="975">
                  <c:v>97.452658614399979</c:v>
                </c:pt>
                <c:pt idx="976">
                  <c:v>97.443999084800026</c:v>
                </c:pt>
                <c:pt idx="977">
                  <c:v>97.435348204999912</c:v>
                </c:pt>
                <c:pt idx="978">
                  <c:v>97.426705959200007</c:v>
                </c:pt>
                <c:pt idx="979">
                  <c:v>97.418072334699872</c:v>
                </c:pt>
                <c:pt idx="980">
                  <c:v>97.409447317999891</c:v>
                </c:pt>
                <c:pt idx="981">
                  <c:v>97.400830896099876</c:v>
                </c:pt>
                <c:pt idx="982">
                  <c:v>97.392223059600013</c:v>
                </c:pt>
                <c:pt idx="983">
                  <c:v>97.383623783000019</c:v>
                </c:pt>
                <c:pt idx="984">
                  <c:v>97.375033027099875</c:v>
                </c:pt>
                <c:pt idx="985">
                  <c:v>97.366450788500003</c:v>
                </c:pt>
                <c:pt idx="986">
                  <c:v>97.357877083199895</c:v>
                </c:pt>
                <c:pt idx="987">
                  <c:v>97.349311894300001</c:v>
                </c:pt>
                <c:pt idx="988">
                  <c:v>97.340755204199979</c:v>
                </c:pt>
                <c:pt idx="989">
                  <c:v>97.332206994800003</c:v>
                </c:pt>
                <c:pt idx="990">
                  <c:v>97.323667269500007</c:v>
                </c:pt>
                <c:pt idx="991">
                  <c:v>97.315136012899856</c:v>
                </c:pt>
                <c:pt idx="992">
                  <c:v>97.306613203800012</c:v>
                </c:pt>
                <c:pt idx="993">
                  <c:v>97.298098814299891</c:v>
                </c:pt>
                <c:pt idx="994">
                  <c:v>97.289592823099895</c:v>
                </c:pt>
                <c:pt idx="995">
                  <c:v>97.28109520629998</c:v>
                </c:pt>
                <c:pt idx="996">
                  <c:v>97.272605957399946</c:v>
                </c:pt>
                <c:pt idx="997">
                  <c:v>97.264125057000015</c:v>
                </c:pt>
                <c:pt idx="998">
                  <c:v>97.255652488099983</c:v>
                </c:pt>
                <c:pt idx="999">
                  <c:v>97.247188224100015</c:v>
                </c:pt>
                <c:pt idx="1000">
                  <c:v>97.238732244499872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Sheet1!$I$1</c:f>
              <c:strCache>
                <c:ptCount val="1"/>
                <c:pt idx="0">
                  <c:v>Tmax_C2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Sheet1!$A$2:$A$1002</c:f>
              <c:numCache>
                <c:formatCode>General</c:formatCode>
                <c:ptCount val="1001"/>
                <c:pt idx="0">
                  <c:v>0</c:v>
                </c:pt>
                <c:pt idx="1">
                  <c:v>2.0000000000000004E-2</c:v>
                </c:pt>
                <c:pt idx="2">
                  <c:v>4.0000000000000008E-2</c:v>
                </c:pt>
                <c:pt idx="3">
                  <c:v>6.0000000000000005E-2</c:v>
                </c:pt>
                <c:pt idx="4">
                  <c:v>8.0000000000000016E-2</c:v>
                </c:pt>
                <c:pt idx="5">
                  <c:v>0.1</c:v>
                </c:pt>
                <c:pt idx="6">
                  <c:v>0.12000000000000001</c:v>
                </c:pt>
                <c:pt idx="7">
                  <c:v>0.14000000000000001</c:v>
                </c:pt>
                <c:pt idx="8">
                  <c:v>0.16</c:v>
                </c:pt>
                <c:pt idx="9">
                  <c:v>0.18000000000000002</c:v>
                </c:pt>
                <c:pt idx="10">
                  <c:v>0.2</c:v>
                </c:pt>
                <c:pt idx="11">
                  <c:v>0.22</c:v>
                </c:pt>
                <c:pt idx="12">
                  <c:v>0.24000000000000002</c:v>
                </c:pt>
                <c:pt idx="13">
                  <c:v>0.26</c:v>
                </c:pt>
                <c:pt idx="14">
                  <c:v>0.28000000000000003</c:v>
                </c:pt>
                <c:pt idx="15">
                  <c:v>0.30000000000000004</c:v>
                </c:pt>
                <c:pt idx="16">
                  <c:v>0.32000000000000006</c:v>
                </c:pt>
                <c:pt idx="17">
                  <c:v>0.34</c:v>
                </c:pt>
                <c:pt idx="18">
                  <c:v>0.36000000000000004</c:v>
                </c:pt>
                <c:pt idx="19">
                  <c:v>0.38000000000000006</c:v>
                </c:pt>
                <c:pt idx="20">
                  <c:v>0.4</c:v>
                </c:pt>
                <c:pt idx="21">
                  <c:v>0.42000000000000004</c:v>
                </c:pt>
                <c:pt idx="22">
                  <c:v>0.44</c:v>
                </c:pt>
                <c:pt idx="23">
                  <c:v>0.46</c:v>
                </c:pt>
                <c:pt idx="24">
                  <c:v>0.48000000000000004</c:v>
                </c:pt>
                <c:pt idx="25">
                  <c:v>0.5</c:v>
                </c:pt>
                <c:pt idx="26">
                  <c:v>0.52</c:v>
                </c:pt>
                <c:pt idx="27">
                  <c:v>0.54</c:v>
                </c:pt>
                <c:pt idx="28">
                  <c:v>0.56000000000000005</c:v>
                </c:pt>
                <c:pt idx="29">
                  <c:v>0.57999999999999996</c:v>
                </c:pt>
                <c:pt idx="30">
                  <c:v>0.60000000000000009</c:v>
                </c:pt>
                <c:pt idx="31">
                  <c:v>0.62000000000000011</c:v>
                </c:pt>
                <c:pt idx="32">
                  <c:v>0.64000000000000012</c:v>
                </c:pt>
                <c:pt idx="33">
                  <c:v>0.66000000000000014</c:v>
                </c:pt>
                <c:pt idx="34">
                  <c:v>0.68</c:v>
                </c:pt>
                <c:pt idx="35">
                  <c:v>0.70000000000000007</c:v>
                </c:pt>
                <c:pt idx="36">
                  <c:v>0.72000000000000008</c:v>
                </c:pt>
                <c:pt idx="37">
                  <c:v>0.7400000000000001</c:v>
                </c:pt>
                <c:pt idx="38">
                  <c:v>0.76000000000000012</c:v>
                </c:pt>
                <c:pt idx="39">
                  <c:v>0.78</c:v>
                </c:pt>
                <c:pt idx="40">
                  <c:v>0.8</c:v>
                </c:pt>
                <c:pt idx="41">
                  <c:v>0.82000000000000006</c:v>
                </c:pt>
                <c:pt idx="42">
                  <c:v>0.84000000000000008</c:v>
                </c:pt>
                <c:pt idx="43">
                  <c:v>0.8600000000000001</c:v>
                </c:pt>
                <c:pt idx="44">
                  <c:v>0.88</c:v>
                </c:pt>
                <c:pt idx="45">
                  <c:v>0.9</c:v>
                </c:pt>
                <c:pt idx="46">
                  <c:v>0.92</c:v>
                </c:pt>
                <c:pt idx="47">
                  <c:v>0.94000000000000006</c:v>
                </c:pt>
                <c:pt idx="48">
                  <c:v>0.96000000000000008</c:v>
                </c:pt>
                <c:pt idx="49">
                  <c:v>0.98</c:v>
                </c:pt>
                <c:pt idx="50">
                  <c:v>1</c:v>
                </c:pt>
                <c:pt idx="51">
                  <c:v>1.02</c:v>
                </c:pt>
                <c:pt idx="52">
                  <c:v>1.04</c:v>
                </c:pt>
                <c:pt idx="53">
                  <c:v>1.06</c:v>
                </c:pt>
                <c:pt idx="54">
                  <c:v>1.08</c:v>
                </c:pt>
                <c:pt idx="55">
                  <c:v>1.1000000000000001</c:v>
                </c:pt>
                <c:pt idx="56">
                  <c:v>1.1200000000000001</c:v>
                </c:pt>
                <c:pt idx="57">
                  <c:v>1.1400000000000001</c:v>
                </c:pt>
                <c:pt idx="58">
                  <c:v>1.1600000000000001</c:v>
                </c:pt>
                <c:pt idx="59">
                  <c:v>1.1800000000000002</c:v>
                </c:pt>
                <c:pt idx="60">
                  <c:v>1.2</c:v>
                </c:pt>
                <c:pt idx="61">
                  <c:v>1.22</c:v>
                </c:pt>
                <c:pt idx="62">
                  <c:v>1.24</c:v>
                </c:pt>
                <c:pt idx="63">
                  <c:v>1.26</c:v>
                </c:pt>
                <c:pt idx="64">
                  <c:v>1.28</c:v>
                </c:pt>
                <c:pt idx="65">
                  <c:v>1.3</c:v>
                </c:pt>
                <c:pt idx="66">
                  <c:v>1.32</c:v>
                </c:pt>
                <c:pt idx="67">
                  <c:v>1.34</c:v>
                </c:pt>
                <c:pt idx="68">
                  <c:v>1.36</c:v>
                </c:pt>
                <c:pt idx="69">
                  <c:v>1.3800000000000001</c:v>
                </c:pt>
                <c:pt idx="70">
                  <c:v>1.4</c:v>
                </c:pt>
                <c:pt idx="71">
                  <c:v>1.42</c:v>
                </c:pt>
                <c:pt idx="72">
                  <c:v>1.44</c:v>
                </c:pt>
                <c:pt idx="73">
                  <c:v>1.46</c:v>
                </c:pt>
                <c:pt idx="74">
                  <c:v>1.48</c:v>
                </c:pt>
                <c:pt idx="75">
                  <c:v>1.5</c:v>
                </c:pt>
                <c:pt idx="76">
                  <c:v>1.52</c:v>
                </c:pt>
                <c:pt idx="77">
                  <c:v>1.54</c:v>
                </c:pt>
                <c:pt idx="78">
                  <c:v>1.56</c:v>
                </c:pt>
                <c:pt idx="79">
                  <c:v>1.58</c:v>
                </c:pt>
                <c:pt idx="80">
                  <c:v>1.6</c:v>
                </c:pt>
                <c:pt idx="81">
                  <c:v>1.62</c:v>
                </c:pt>
                <c:pt idx="82">
                  <c:v>1.6400000000000001</c:v>
                </c:pt>
                <c:pt idx="83">
                  <c:v>1.6600000000000001</c:v>
                </c:pt>
                <c:pt idx="84">
                  <c:v>1.6800000000000002</c:v>
                </c:pt>
                <c:pt idx="85">
                  <c:v>1.7</c:v>
                </c:pt>
                <c:pt idx="86">
                  <c:v>1.72</c:v>
                </c:pt>
                <c:pt idx="87">
                  <c:v>1.74</c:v>
                </c:pt>
                <c:pt idx="88">
                  <c:v>1.76</c:v>
                </c:pt>
                <c:pt idx="89">
                  <c:v>1.78</c:v>
                </c:pt>
                <c:pt idx="90">
                  <c:v>1.8</c:v>
                </c:pt>
                <c:pt idx="91">
                  <c:v>1.82</c:v>
                </c:pt>
                <c:pt idx="92">
                  <c:v>1.84</c:v>
                </c:pt>
                <c:pt idx="93">
                  <c:v>1.86</c:v>
                </c:pt>
                <c:pt idx="94">
                  <c:v>1.8800000000000001</c:v>
                </c:pt>
                <c:pt idx="95">
                  <c:v>1.9000000000000001</c:v>
                </c:pt>
                <c:pt idx="96">
                  <c:v>1.9200000000000002</c:v>
                </c:pt>
                <c:pt idx="97">
                  <c:v>1.9400000000000002</c:v>
                </c:pt>
                <c:pt idx="98">
                  <c:v>1.9600000000000002</c:v>
                </c:pt>
                <c:pt idx="99">
                  <c:v>1.9800000000000002</c:v>
                </c:pt>
                <c:pt idx="100">
                  <c:v>2</c:v>
                </c:pt>
                <c:pt idx="101">
                  <c:v>2.02</c:v>
                </c:pt>
                <c:pt idx="102">
                  <c:v>2.04</c:v>
                </c:pt>
                <c:pt idx="103">
                  <c:v>2.06</c:v>
                </c:pt>
                <c:pt idx="104">
                  <c:v>2.08</c:v>
                </c:pt>
                <c:pt idx="105">
                  <c:v>2.1</c:v>
                </c:pt>
                <c:pt idx="106">
                  <c:v>2.12</c:v>
                </c:pt>
                <c:pt idx="107">
                  <c:v>2.14</c:v>
                </c:pt>
                <c:pt idx="108">
                  <c:v>2.16</c:v>
                </c:pt>
                <c:pt idx="109">
                  <c:v>2.1800000000000002</c:v>
                </c:pt>
                <c:pt idx="110">
                  <c:v>2.2000000000000002</c:v>
                </c:pt>
                <c:pt idx="111">
                  <c:v>2.2200000000000002</c:v>
                </c:pt>
                <c:pt idx="112">
                  <c:v>2.2400000000000002</c:v>
                </c:pt>
                <c:pt idx="113">
                  <c:v>2.2600000000000002</c:v>
                </c:pt>
                <c:pt idx="114">
                  <c:v>2.2800000000000002</c:v>
                </c:pt>
                <c:pt idx="115">
                  <c:v>2.2999999999999998</c:v>
                </c:pt>
                <c:pt idx="116">
                  <c:v>2.3199999999999976</c:v>
                </c:pt>
                <c:pt idx="117">
                  <c:v>2.34</c:v>
                </c:pt>
                <c:pt idx="118">
                  <c:v>2.36</c:v>
                </c:pt>
                <c:pt idx="119">
                  <c:v>2.38</c:v>
                </c:pt>
                <c:pt idx="120">
                  <c:v>2.4</c:v>
                </c:pt>
                <c:pt idx="121">
                  <c:v>2.42</c:v>
                </c:pt>
                <c:pt idx="122">
                  <c:v>2.44</c:v>
                </c:pt>
                <c:pt idx="123">
                  <c:v>2.46</c:v>
                </c:pt>
                <c:pt idx="124">
                  <c:v>2.48</c:v>
                </c:pt>
                <c:pt idx="125">
                  <c:v>2.5</c:v>
                </c:pt>
                <c:pt idx="126">
                  <c:v>2.52</c:v>
                </c:pt>
                <c:pt idx="127">
                  <c:v>2.54</c:v>
                </c:pt>
                <c:pt idx="128">
                  <c:v>2.56</c:v>
                </c:pt>
                <c:pt idx="129">
                  <c:v>2.58</c:v>
                </c:pt>
                <c:pt idx="130">
                  <c:v>2.6</c:v>
                </c:pt>
                <c:pt idx="131">
                  <c:v>2.62</c:v>
                </c:pt>
                <c:pt idx="132">
                  <c:v>2.64</c:v>
                </c:pt>
                <c:pt idx="133">
                  <c:v>2.66</c:v>
                </c:pt>
                <c:pt idx="134">
                  <c:v>2.68</c:v>
                </c:pt>
                <c:pt idx="135">
                  <c:v>2.7</c:v>
                </c:pt>
                <c:pt idx="136">
                  <c:v>2.72</c:v>
                </c:pt>
                <c:pt idx="137">
                  <c:v>2.74</c:v>
                </c:pt>
                <c:pt idx="138">
                  <c:v>2.7600000000000002</c:v>
                </c:pt>
                <c:pt idx="139">
                  <c:v>2.7800000000000002</c:v>
                </c:pt>
                <c:pt idx="140">
                  <c:v>2.8</c:v>
                </c:pt>
                <c:pt idx="141">
                  <c:v>2.82</c:v>
                </c:pt>
                <c:pt idx="142">
                  <c:v>2.84</c:v>
                </c:pt>
                <c:pt idx="143">
                  <c:v>2.86</c:v>
                </c:pt>
                <c:pt idx="144">
                  <c:v>2.88</c:v>
                </c:pt>
                <c:pt idx="145">
                  <c:v>2.9</c:v>
                </c:pt>
                <c:pt idx="146">
                  <c:v>2.92</c:v>
                </c:pt>
                <c:pt idx="147">
                  <c:v>2.94</c:v>
                </c:pt>
                <c:pt idx="148">
                  <c:v>2.96</c:v>
                </c:pt>
                <c:pt idx="149">
                  <c:v>2.98</c:v>
                </c:pt>
                <c:pt idx="150">
                  <c:v>3</c:v>
                </c:pt>
                <c:pt idx="151">
                  <c:v>3.02</c:v>
                </c:pt>
                <c:pt idx="152">
                  <c:v>3.04</c:v>
                </c:pt>
                <c:pt idx="153">
                  <c:v>3.06</c:v>
                </c:pt>
                <c:pt idx="154">
                  <c:v>3.08</c:v>
                </c:pt>
                <c:pt idx="155">
                  <c:v>3.1</c:v>
                </c:pt>
                <c:pt idx="156">
                  <c:v>3.12</c:v>
                </c:pt>
                <c:pt idx="157">
                  <c:v>3.14</c:v>
                </c:pt>
                <c:pt idx="158">
                  <c:v>3.16</c:v>
                </c:pt>
                <c:pt idx="159">
                  <c:v>3.18</c:v>
                </c:pt>
                <c:pt idx="160">
                  <c:v>3.2</c:v>
                </c:pt>
                <c:pt idx="161">
                  <c:v>3.22</c:v>
                </c:pt>
                <c:pt idx="162">
                  <c:v>3.24</c:v>
                </c:pt>
                <c:pt idx="163">
                  <c:v>3.2600000000000002</c:v>
                </c:pt>
                <c:pt idx="164">
                  <c:v>3.2800000000000002</c:v>
                </c:pt>
                <c:pt idx="165">
                  <c:v>3.3</c:v>
                </c:pt>
                <c:pt idx="166">
                  <c:v>3.32</c:v>
                </c:pt>
                <c:pt idx="167">
                  <c:v>3.34</c:v>
                </c:pt>
                <c:pt idx="168">
                  <c:v>3.36</c:v>
                </c:pt>
                <c:pt idx="169">
                  <c:v>3.38</c:v>
                </c:pt>
                <c:pt idx="170">
                  <c:v>3.4</c:v>
                </c:pt>
                <c:pt idx="171">
                  <c:v>3.42</c:v>
                </c:pt>
                <c:pt idx="172">
                  <c:v>3.44</c:v>
                </c:pt>
                <c:pt idx="173">
                  <c:v>3.46</c:v>
                </c:pt>
                <c:pt idx="174">
                  <c:v>3.48</c:v>
                </c:pt>
                <c:pt idx="175">
                  <c:v>3.5</c:v>
                </c:pt>
                <c:pt idx="176">
                  <c:v>3.52</c:v>
                </c:pt>
                <c:pt idx="177">
                  <c:v>3.54</c:v>
                </c:pt>
                <c:pt idx="178">
                  <c:v>3.56</c:v>
                </c:pt>
                <c:pt idx="179">
                  <c:v>3.58</c:v>
                </c:pt>
                <c:pt idx="180">
                  <c:v>3.6</c:v>
                </c:pt>
                <c:pt idx="181">
                  <c:v>3.62</c:v>
                </c:pt>
                <c:pt idx="182">
                  <c:v>3.64</c:v>
                </c:pt>
                <c:pt idx="183">
                  <c:v>3.66</c:v>
                </c:pt>
                <c:pt idx="184">
                  <c:v>3.68</c:v>
                </c:pt>
                <c:pt idx="185">
                  <c:v>3.7</c:v>
                </c:pt>
                <c:pt idx="186">
                  <c:v>3.72</c:v>
                </c:pt>
                <c:pt idx="187">
                  <c:v>3.74</c:v>
                </c:pt>
                <c:pt idx="188">
                  <c:v>3.7600000000000002</c:v>
                </c:pt>
                <c:pt idx="189">
                  <c:v>3.7800000000000002</c:v>
                </c:pt>
                <c:pt idx="190">
                  <c:v>3.8</c:v>
                </c:pt>
                <c:pt idx="191">
                  <c:v>3.82</c:v>
                </c:pt>
                <c:pt idx="192">
                  <c:v>3.84</c:v>
                </c:pt>
                <c:pt idx="193">
                  <c:v>3.86</c:v>
                </c:pt>
                <c:pt idx="194">
                  <c:v>3.88</c:v>
                </c:pt>
                <c:pt idx="195">
                  <c:v>3.9</c:v>
                </c:pt>
                <c:pt idx="196">
                  <c:v>3.92</c:v>
                </c:pt>
                <c:pt idx="197">
                  <c:v>3.94</c:v>
                </c:pt>
                <c:pt idx="198">
                  <c:v>3.96</c:v>
                </c:pt>
                <c:pt idx="199">
                  <c:v>3.98</c:v>
                </c:pt>
                <c:pt idx="200">
                  <c:v>4</c:v>
                </c:pt>
                <c:pt idx="201">
                  <c:v>4.0199999999999996</c:v>
                </c:pt>
                <c:pt idx="202">
                  <c:v>4.04</c:v>
                </c:pt>
                <c:pt idx="203">
                  <c:v>4.0599999999999996</c:v>
                </c:pt>
                <c:pt idx="204">
                  <c:v>4.08</c:v>
                </c:pt>
                <c:pt idx="205">
                  <c:v>4.0999999999999996</c:v>
                </c:pt>
                <c:pt idx="206">
                  <c:v>4.1199999999999966</c:v>
                </c:pt>
                <c:pt idx="207">
                  <c:v>4.1399999999999997</c:v>
                </c:pt>
                <c:pt idx="208">
                  <c:v>4.1599999999999966</c:v>
                </c:pt>
                <c:pt idx="209">
                  <c:v>4.18</c:v>
                </c:pt>
                <c:pt idx="210">
                  <c:v>4.2</c:v>
                </c:pt>
                <c:pt idx="211">
                  <c:v>4.22</c:v>
                </c:pt>
                <c:pt idx="212">
                  <c:v>4.24</c:v>
                </c:pt>
                <c:pt idx="213">
                  <c:v>4.26</c:v>
                </c:pt>
                <c:pt idx="214">
                  <c:v>4.28</c:v>
                </c:pt>
                <c:pt idx="215">
                  <c:v>4.3</c:v>
                </c:pt>
                <c:pt idx="216">
                  <c:v>4.3199999999999976</c:v>
                </c:pt>
                <c:pt idx="217">
                  <c:v>4.34</c:v>
                </c:pt>
                <c:pt idx="218">
                  <c:v>4.3599999999999977</c:v>
                </c:pt>
                <c:pt idx="219">
                  <c:v>4.38</c:v>
                </c:pt>
                <c:pt idx="220">
                  <c:v>4.4000000000000004</c:v>
                </c:pt>
                <c:pt idx="221">
                  <c:v>4.42</c:v>
                </c:pt>
                <c:pt idx="222">
                  <c:v>4.4400000000000004</c:v>
                </c:pt>
                <c:pt idx="223">
                  <c:v>4.46</c:v>
                </c:pt>
                <c:pt idx="224">
                  <c:v>4.4800000000000004</c:v>
                </c:pt>
                <c:pt idx="225">
                  <c:v>4.5</c:v>
                </c:pt>
                <c:pt idx="226">
                  <c:v>4.5199999999999996</c:v>
                </c:pt>
                <c:pt idx="227">
                  <c:v>4.54</c:v>
                </c:pt>
                <c:pt idx="228">
                  <c:v>4.5599999999999996</c:v>
                </c:pt>
                <c:pt idx="229">
                  <c:v>4.58</c:v>
                </c:pt>
                <c:pt idx="230">
                  <c:v>4.5999999999999996</c:v>
                </c:pt>
                <c:pt idx="231">
                  <c:v>4.6199999999999957</c:v>
                </c:pt>
                <c:pt idx="232">
                  <c:v>4.6399999999999997</c:v>
                </c:pt>
                <c:pt idx="233">
                  <c:v>4.6599999999999957</c:v>
                </c:pt>
                <c:pt idx="234">
                  <c:v>4.68</c:v>
                </c:pt>
                <c:pt idx="235">
                  <c:v>4.7</c:v>
                </c:pt>
                <c:pt idx="236">
                  <c:v>4.72</c:v>
                </c:pt>
                <c:pt idx="237">
                  <c:v>4.74</c:v>
                </c:pt>
                <c:pt idx="238">
                  <c:v>4.76</c:v>
                </c:pt>
                <c:pt idx="239">
                  <c:v>4.78</c:v>
                </c:pt>
                <c:pt idx="240">
                  <c:v>4.8</c:v>
                </c:pt>
                <c:pt idx="241">
                  <c:v>4.8199999999999976</c:v>
                </c:pt>
                <c:pt idx="242">
                  <c:v>4.84</c:v>
                </c:pt>
                <c:pt idx="243">
                  <c:v>4.8599999999999977</c:v>
                </c:pt>
                <c:pt idx="244">
                  <c:v>4.88</c:v>
                </c:pt>
                <c:pt idx="245">
                  <c:v>4.9000000000000004</c:v>
                </c:pt>
                <c:pt idx="246">
                  <c:v>4.92</c:v>
                </c:pt>
                <c:pt idx="247">
                  <c:v>4.9400000000000004</c:v>
                </c:pt>
                <c:pt idx="248">
                  <c:v>4.96</c:v>
                </c:pt>
                <c:pt idx="249">
                  <c:v>4.9800000000000004</c:v>
                </c:pt>
                <c:pt idx="250">
                  <c:v>5</c:v>
                </c:pt>
                <c:pt idx="251">
                  <c:v>5.0199999999999996</c:v>
                </c:pt>
                <c:pt idx="252">
                  <c:v>5.04</c:v>
                </c:pt>
                <c:pt idx="253">
                  <c:v>5.0599999999999996</c:v>
                </c:pt>
                <c:pt idx="254">
                  <c:v>5.08</c:v>
                </c:pt>
                <c:pt idx="255">
                  <c:v>5.0999999999999996</c:v>
                </c:pt>
                <c:pt idx="256">
                  <c:v>5.1199999999999966</c:v>
                </c:pt>
                <c:pt idx="257">
                  <c:v>5.14</c:v>
                </c:pt>
                <c:pt idx="258">
                  <c:v>5.1599999999999966</c:v>
                </c:pt>
                <c:pt idx="259">
                  <c:v>5.18</c:v>
                </c:pt>
                <c:pt idx="260">
                  <c:v>5.2</c:v>
                </c:pt>
                <c:pt idx="261">
                  <c:v>5.22</c:v>
                </c:pt>
                <c:pt idx="262">
                  <c:v>5.24</c:v>
                </c:pt>
                <c:pt idx="263">
                  <c:v>5.26</c:v>
                </c:pt>
                <c:pt idx="264">
                  <c:v>5.28</c:v>
                </c:pt>
                <c:pt idx="265">
                  <c:v>5.3</c:v>
                </c:pt>
                <c:pt idx="266">
                  <c:v>5.3199999999999976</c:v>
                </c:pt>
                <c:pt idx="267">
                  <c:v>5.34</c:v>
                </c:pt>
                <c:pt idx="268">
                  <c:v>5.3599999999999977</c:v>
                </c:pt>
                <c:pt idx="269">
                  <c:v>5.38</c:v>
                </c:pt>
                <c:pt idx="270">
                  <c:v>5.4</c:v>
                </c:pt>
                <c:pt idx="271">
                  <c:v>5.42</c:v>
                </c:pt>
                <c:pt idx="272">
                  <c:v>5.44</c:v>
                </c:pt>
                <c:pt idx="273">
                  <c:v>5.46</c:v>
                </c:pt>
                <c:pt idx="274">
                  <c:v>5.48</c:v>
                </c:pt>
                <c:pt idx="275">
                  <c:v>5.5</c:v>
                </c:pt>
                <c:pt idx="276">
                  <c:v>5.52</c:v>
                </c:pt>
                <c:pt idx="277">
                  <c:v>5.54</c:v>
                </c:pt>
                <c:pt idx="278">
                  <c:v>5.56</c:v>
                </c:pt>
                <c:pt idx="279">
                  <c:v>5.58</c:v>
                </c:pt>
                <c:pt idx="280">
                  <c:v>5.6</c:v>
                </c:pt>
                <c:pt idx="281">
                  <c:v>5.6199999999999957</c:v>
                </c:pt>
                <c:pt idx="282">
                  <c:v>5.64</c:v>
                </c:pt>
                <c:pt idx="283">
                  <c:v>5.6599999999999957</c:v>
                </c:pt>
                <c:pt idx="284">
                  <c:v>5.68</c:v>
                </c:pt>
                <c:pt idx="285">
                  <c:v>5.7</c:v>
                </c:pt>
                <c:pt idx="286">
                  <c:v>5.72</c:v>
                </c:pt>
                <c:pt idx="287">
                  <c:v>5.74</c:v>
                </c:pt>
                <c:pt idx="288">
                  <c:v>5.76</c:v>
                </c:pt>
                <c:pt idx="289">
                  <c:v>5.78</c:v>
                </c:pt>
                <c:pt idx="290">
                  <c:v>5.8</c:v>
                </c:pt>
                <c:pt idx="291">
                  <c:v>5.8199999999999976</c:v>
                </c:pt>
                <c:pt idx="292">
                  <c:v>5.84</c:v>
                </c:pt>
                <c:pt idx="293">
                  <c:v>5.8599999999999977</c:v>
                </c:pt>
                <c:pt idx="294">
                  <c:v>5.88</c:v>
                </c:pt>
                <c:pt idx="295">
                  <c:v>5.9</c:v>
                </c:pt>
                <c:pt idx="296">
                  <c:v>5.92</c:v>
                </c:pt>
                <c:pt idx="297">
                  <c:v>5.94</c:v>
                </c:pt>
                <c:pt idx="298">
                  <c:v>5.96</c:v>
                </c:pt>
                <c:pt idx="299">
                  <c:v>5.98</c:v>
                </c:pt>
                <c:pt idx="300">
                  <c:v>6</c:v>
                </c:pt>
                <c:pt idx="301">
                  <c:v>6.02</c:v>
                </c:pt>
                <c:pt idx="302">
                  <c:v>6.04</c:v>
                </c:pt>
                <c:pt idx="303">
                  <c:v>6.06</c:v>
                </c:pt>
                <c:pt idx="304">
                  <c:v>6.08</c:v>
                </c:pt>
                <c:pt idx="305">
                  <c:v>6.1</c:v>
                </c:pt>
                <c:pt idx="306">
                  <c:v>6.1199999999999966</c:v>
                </c:pt>
                <c:pt idx="307">
                  <c:v>6.14</c:v>
                </c:pt>
                <c:pt idx="308">
                  <c:v>6.1599999999999966</c:v>
                </c:pt>
                <c:pt idx="309">
                  <c:v>6.18</c:v>
                </c:pt>
                <c:pt idx="310">
                  <c:v>6.2</c:v>
                </c:pt>
                <c:pt idx="311">
                  <c:v>6.22</c:v>
                </c:pt>
                <c:pt idx="312">
                  <c:v>6.24</c:v>
                </c:pt>
                <c:pt idx="313">
                  <c:v>6.26</c:v>
                </c:pt>
                <c:pt idx="314">
                  <c:v>6.28</c:v>
                </c:pt>
                <c:pt idx="315">
                  <c:v>6.3</c:v>
                </c:pt>
                <c:pt idx="316">
                  <c:v>6.3199999999999976</c:v>
                </c:pt>
                <c:pt idx="317">
                  <c:v>6.34</c:v>
                </c:pt>
                <c:pt idx="318">
                  <c:v>6.3599999999999977</c:v>
                </c:pt>
                <c:pt idx="319">
                  <c:v>6.38</c:v>
                </c:pt>
                <c:pt idx="320">
                  <c:v>6.4</c:v>
                </c:pt>
                <c:pt idx="321">
                  <c:v>6.42</c:v>
                </c:pt>
                <c:pt idx="322">
                  <c:v>6.44</c:v>
                </c:pt>
                <c:pt idx="323">
                  <c:v>6.46</c:v>
                </c:pt>
                <c:pt idx="324">
                  <c:v>6.48</c:v>
                </c:pt>
                <c:pt idx="325">
                  <c:v>6.5</c:v>
                </c:pt>
                <c:pt idx="326">
                  <c:v>6.52</c:v>
                </c:pt>
                <c:pt idx="327">
                  <c:v>6.54</c:v>
                </c:pt>
                <c:pt idx="328">
                  <c:v>6.56</c:v>
                </c:pt>
                <c:pt idx="329">
                  <c:v>6.58</c:v>
                </c:pt>
                <c:pt idx="330">
                  <c:v>6.6</c:v>
                </c:pt>
                <c:pt idx="331">
                  <c:v>6.6199999999999957</c:v>
                </c:pt>
                <c:pt idx="332">
                  <c:v>6.64</c:v>
                </c:pt>
                <c:pt idx="333">
                  <c:v>6.6599999999999957</c:v>
                </c:pt>
                <c:pt idx="334">
                  <c:v>6.68</c:v>
                </c:pt>
                <c:pt idx="335">
                  <c:v>6.7</c:v>
                </c:pt>
                <c:pt idx="336">
                  <c:v>6.72</c:v>
                </c:pt>
                <c:pt idx="337">
                  <c:v>6.74</c:v>
                </c:pt>
                <c:pt idx="338">
                  <c:v>6.76</c:v>
                </c:pt>
                <c:pt idx="339">
                  <c:v>6.78</c:v>
                </c:pt>
                <c:pt idx="340">
                  <c:v>6.8</c:v>
                </c:pt>
                <c:pt idx="341">
                  <c:v>6.8199999999999976</c:v>
                </c:pt>
                <c:pt idx="342">
                  <c:v>6.84</c:v>
                </c:pt>
                <c:pt idx="343">
                  <c:v>6.8599999999999977</c:v>
                </c:pt>
                <c:pt idx="344">
                  <c:v>6.88</c:v>
                </c:pt>
                <c:pt idx="345">
                  <c:v>6.9</c:v>
                </c:pt>
                <c:pt idx="346">
                  <c:v>6.92</c:v>
                </c:pt>
                <c:pt idx="347">
                  <c:v>6.94</c:v>
                </c:pt>
                <c:pt idx="348">
                  <c:v>6.96</c:v>
                </c:pt>
                <c:pt idx="349">
                  <c:v>6.98</c:v>
                </c:pt>
                <c:pt idx="350">
                  <c:v>7</c:v>
                </c:pt>
                <c:pt idx="351">
                  <c:v>7.02</c:v>
                </c:pt>
                <c:pt idx="352">
                  <c:v>7.04</c:v>
                </c:pt>
                <c:pt idx="353">
                  <c:v>7.06</c:v>
                </c:pt>
                <c:pt idx="354">
                  <c:v>7.08</c:v>
                </c:pt>
                <c:pt idx="355">
                  <c:v>7.1</c:v>
                </c:pt>
                <c:pt idx="356">
                  <c:v>7.1199999999999966</c:v>
                </c:pt>
                <c:pt idx="357">
                  <c:v>7.14</c:v>
                </c:pt>
                <c:pt idx="358">
                  <c:v>7.1599999999999966</c:v>
                </c:pt>
                <c:pt idx="359">
                  <c:v>7.18</c:v>
                </c:pt>
                <c:pt idx="360">
                  <c:v>7.2</c:v>
                </c:pt>
                <c:pt idx="361">
                  <c:v>7.22</c:v>
                </c:pt>
                <c:pt idx="362">
                  <c:v>7.24</c:v>
                </c:pt>
                <c:pt idx="363">
                  <c:v>7.26</c:v>
                </c:pt>
                <c:pt idx="364">
                  <c:v>7.28</c:v>
                </c:pt>
                <c:pt idx="365">
                  <c:v>7.3</c:v>
                </c:pt>
                <c:pt idx="366">
                  <c:v>7.3199999999999976</c:v>
                </c:pt>
                <c:pt idx="367">
                  <c:v>7.34</c:v>
                </c:pt>
                <c:pt idx="368">
                  <c:v>7.3599999999999977</c:v>
                </c:pt>
                <c:pt idx="369">
                  <c:v>7.38</c:v>
                </c:pt>
                <c:pt idx="370">
                  <c:v>7.4</c:v>
                </c:pt>
                <c:pt idx="371">
                  <c:v>7.42</c:v>
                </c:pt>
                <c:pt idx="372">
                  <c:v>7.44</c:v>
                </c:pt>
                <c:pt idx="373">
                  <c:v>7.46</c:v>
                </c:pt>
                <c:pt idx="374">
                  <c:v>7.48</c:v>
                </c:pt>
                <c:pt idx="375">
                  <c:v>7.5</c:v>
                </c:pt>
                <c:pt idx="376">
                  <c:v>7.52</c:v>
                </c:pt>
                <c:pt idx="377">
                  <c:v>7.54</c:v>
                </c:pt>
                <c:pt idx="378">
                  <c:v>7.56</c:v>
                </c:pt>
                <c:pt idx="379">
                  <c:v>7.58</c:v>
                </c:pt>
                <c:pt idx="380">
                  <c:v>7.6</c:v>
                </c:pt>
                <c:pt idx="381">
                  <c:v>7.6199999999999957</c:v>
                </c:pt>
                <c:pt idx="382">
                  <c:v>7.64</c:v>
                </c:pt>
                <c:pt idx="383">
                  <c:v>7.6599999999999957</c:v>
                </c:pt>
                <c:pt idx="384">
                  <c:v>7.68</c:v>
                </c:pt>
                <c:pt idx="385">
                  <c:v>7.7</c:v>
                </c:pt>
                <c:pt idx="386">
                  <c:v>7.72</c:v>
                </c:pt>
                <c:pt idx="387">
                  <c:v>7.74</c:v>
                </c:pt>
                <c:pt idx="388">
                  <c:v>7.76</c:v>
                </c:pt>
                <c:pt idx="389">
                  <c:v>7.78</c:v>
                </c:pt>
                <c:pt idx="390">
                  <c:v>7.8</c:v>
                </c:pt>
                <c:pt idx="391">
                  <c:v>7.8199999999999976</c:v>
                </c:pt>
                <c:pt idx="392">
                  <c:v>7.84</c:v>
                </c:pt>
                <c:pt idx="393">
                  <c:v>7.8599999999999977</c:v>
                </c:pt>
                <c:pt idx="394">
                  <c:v>7.88</c:v>
                </c:pt>
                <c:pt idx="395">
                  <c:v>7.9</c:v>
                </c:pt>
                <c:pt idx="396">
                  <c:v>7.92</c:v>
                </c:pt>
                <c:pt idx="397">
                  <c:v>7.94</c:v>
                </c:pt>
                <c:pt idx="398">
                  <c:v>7.96</c:v>
                </c:pt>
                <c:pt idx="399">
                  <c:v>7.98</c:v>
                </c:pt>
                <c:pt idx="400">
                  <c:v>8</c:v>
                </c:pt>
                <c:pt idx="401">
                  <c:v>8.02</c:v>
                </c:pt>
                <c:pt idx="402">
                  <c:v>8.0400000000000009</c:v>
                </c:pt>
                <c:pt idx="403">
                  <c:v>8.06</c:v>
                </c:pt>
                <c:pt idx="404">
                  <c:v>8.08</c:v>
                </c:pt>
                <c:pt idx="405">
                  <c:v>8.1</c:v>
                </c:pt>
                <c:pt idx="406">
                  <c:v>8.120000000000001</c:v>
                </c:pt>
                <c:pt idx="407">
                  <c:v>8.14</c:v>
                </c:pt>
                <c:pt idx="408">
                  <c:v>8.16</c:v>
                </c:pt>
                <c:pt idx="409">
                  <c:v>8.18</c:v>
                </c:pt>
                <c:pt idx="410">
                  <c:v>8.2000000000000011</c:v>
                </c:pt>
                <c:pt idx="411">
                  <c:v>8.2200000000000006</c:v>
                </c:pt>
                <c:pt idx="412">
                  <c:v>8.2399999999999984</c:v>
                </c:pt>
                <c:pt idx="413">
                  <c:v>8.26</c:v>
                </c:pt>
                <c:pt idx="414">
                  <c:v>8.2800000000000011</c:v>
                </c:pt>
                <c:pt idx="415">
                  <c:v>8.3000000000000007</c:v>
                </c:pt>
                <c:pt idx="416">
                  <c:v>8.32</c:v>
                </c:pt>
                <c:pt idx="417">
                  <c:v>8.34</c:v>
                </c:pt>
                <c:pt idx="418">
                  <c:v>8.3600000000000012</c:v>
                </c:pt>
                <c:pt idx="419">
                  <c:v>8.3800000000000008</c:v>
                </c:pt>
                <c:pt idx="420">
                  <c:v>8.4</c:v>
                </c:pt>
                <c:pt idx="421">
                  <c:v>8.42</c:v>
                </c:pt>
                <c:pt idx="422">
                  <c:v>8.44</c:v>
                </c:pt>
                <c:pt idx="423">
                  <c:v>8.4600000000000026</c:v>
                </c:pt>
                <c:pt idx="424">
                  <c:v>8.48</c:v>
                </c:pt>
                <c:pt idx="425">
                  <c:v>8.5</c:v>
                </c:pt>
                <c:pt idx="426">
                  <c:v>8.52</c:v>
                </c:pt>
                <c:pt idx="427">
                  <c:v>8.5400000000000009</c:v>
                </c:pt>
                <c:pt idx="428">
                  <c:v>8.56</c:v>
                </c:pt>
                <c:pt idx="429">
                  <c:v>8.58</c:v>
                </c:pt>
                <c:pt idx="430">
                  <c:v>8.6</c:v>
                </c:pt>
                <c:pt idx="431">
                  <c:v>8.620000000000001</c:v>
                </c:pt>
                <c:pt idx="432">
                  <c:v>8.6399999999999988</c:v>
                </c:pt>
                <c:pt idx="433">
                  <c:v>8.66</c:v>
                </c:pt>
                <c:pt idx="434">
                  <c:v>8.68</c:v>
                </c:pt>
                <c:pt idx="435">
                  <c:v>8.7000000000000011</c:v>
                </c:pt>
                <c:pt idx="436">
                  <c:v>8.7200000000000006</c:v>
                </c:pt>
                <c:pt idx="437">
                  <c:v>8.7399999999999984</c:v>
                </c:pt>
                <c:pt idx="438">
                  <c:v>8.76</c:v>
                </c:pt>
                <c:pt idx="439">
                  <c:v>8.7800000000000011</c:v>
                </c:pt>
                <c:pt idx="440">
                  <c:v>8.8000000000000007</c:v>
                </c:pt>
                <c:pt idx="441">
                  <c:v>8.82</c:v>
                </c:pt>
                <c:pt idx="442">
                  <c:v>8.84</c:v>
                </c:pt>
                <c:pt idx="443">
                  <c:v>8.8600000000000012</c:v>
                </c:pt>
                <c:pt idx="444">
                  <c:v>8.8800000000000008</c:v>
                </c:pt>
                <c:pt idx="445">
                  <c:v>8.9</c:v>
                </c:pt>
                <c:pt idx="446">
                  <c:v>8.92</c:v>
                </c:pt>
                <c:pt idx="447">
                  <c:v>8.94</c:v>
                </c:pt>
                <c:pt idx="448">
                  <c:v>8.9600000000000026</c:v>
                </c:pt>
                <c:pt idx="449">
                  <c:v>8.98</c:v>
                </c:pt>
                <c:pt idx="450">
                  <c:v>9</c:v>
                </c:pt>
                <c:pt idx="451">
                  <c:v>9.02</c:v>
                </c:pt>
                <c:pt idx="452">
                  <c:v>9.0400000000000009</c:v>
                </c:pt>
                <c:pt idx="453">
                  <c:v>9.06</c:v>
                </c:pt>
                <c:pt idx="454">
                  <c:v>9.08</c:v>
                </c:pt>
                <c:pt idx="455">
                  <c:v>9.1</c:v>
                </c:pt>
                <c:pt idx="456">
                  <c:v>9.120000000000001</c:v>
                </c:pt>
                <c:pt idx="457">
                  <c:v>9.14</c:v>
                </c:pt>
                <c:pt idx="458">
                  <c:v>9.16</c:v>
                </c:pt>
                <c:pt idx="459">
                  <c:v>9.18</c:v>
                </c:pt>
                <c:pt idx="460">
                  <c:v>9.2000000000000011</c:v>
                </c:pt>
                <c:pt idx="461">
                  <c:v>9.2200000000000006</c:v>
                </c:pt>
                <c:pt idx="462">
                  <c:v>9.2399999999999984</c:v>
                </c:pt>
                <c:pt idx="463">
                  <c:v>9.26</c:v>
                </c:pt>
                <c:pt idx="464">
                  <c:v>9.2800000000000011</c:v>
                </c:pt>
                <c:pt idx="465">
                  <c:v>9.3000000000000007</c:v>
                </c:pt>
                <c:pt idx="466">
                  <c:v>9.32</c:v>
                </c:pt>
                <c:pt idx="467">
                  <c:v>9.34</c:v>
                </c:pt>
                <c:pt idx="468">
                  <c:v>9.3600000000000012</c:v>
                </c:pt>
                <c:pt idx="469">
                  <c:v>9.3800000000000008</c:v>
                </c:pt>
                <c:pt idx="470">
                  <c:v>9.4</c:v>
                </c:pt>
                <c:pt idx="471">
                  <c:v>9.42</c:v>
                </c:pt>
                <c:pt idx="472">
                  <c:v>9.44</c:v>
                </c:pt>
                <c:pt idx="473">
                  <c:v>9.4600000000000026</c:v>
                </c:pt>
                <c:pt idx="474">
                  <c:v>9.48</c:v>
                </c:pt>
                <c:pt idx="475">
                  <c:v>9.5</c:v>
                </c:pt>
                <c:pt idx="476">
                  <c:v>9.52</c:v>
                </c:pt>
                <c:pt idx="477">
                  <c:v>9.5400000000000009</c:v>
                </c:pt>
                <c:pt idx="478">
                  <c:v>9.56</c:v>
                </c:pt>
                <c:pt idx="479">
                  <c:v>9.58</c:v>
                </c:pt>
                <c:pt idx="480">
                  <c:v>9.6</c:v>
                </c:pt>
                <c:pt idx="481">
                  <c:v>9.620000000000001</c:v>
                </c:pt>
                <c:pt idx="482">
                  <c:v>9.6399999999999988</c:v>
                </c:pt>
                <c:pt idx="483">
                  <c:v>9.66</c:v>
                </c:pt>
                <c:pt idx="484">
                  <c:v>9.68</c:v>
                </c:pt>
                <c:pt idx="485">
                  <c:v>9.7000000000000011</c:v>
                </c:pt>
                <c:pt idx="486">
                  <c:v>9.7200000000000006</c:v>
                </c:pt>
                <c:pt idx="487">
                  <c:v>9.7399999999999984</c:v>
                </c:pt>
                <c:pt idx="488">
                  <c:v>9.76</c:v>
                </c:pt>
                <c:pt idx="489">
                  <c:v>9.7800000000000011</c:v>
                </c:pt>
                <c:pt idx="490">
                  <c:v>9.8000000000000007</c:v>
                </c:pt>
                <c:pt idx="491">
                  <c:v>9.82</c:v>
                </c:pt>
                <c:pt idx="492">
                  <c:v>9.84</c:v>
                </c:pt>
                <c:pt idx="493">
                  <c:v>9.8600000000000012</c:v>
                </c:pt>
                <c:pt idx="494">
                  <c:v>9.8800000000000008</c:v>
                </c:pt>
                <c:pt idx="495">
                  <c:v>9.9</c:v>
                </c:pt>
                <c:pt idx="496">
                  <c:v>9.92</c:v>
                </c:pt>
                <c:pt idx="497">
                  <c:v>9.94</c:v>
                </c:pt>
                <c:pt idx="498">
                  <c:v>9.9600000000000026</c:v>
                </c:pt>
                <c:pt idx="499">
                  <c:v>9.98</c:v>
                </c:pt>
                <c:pt idx="500">
                  <c:v>10</c:v>
                </c:pt>
                <c:pt idx="501">
                  <c:v>10.02</c:v>
                </c:pt>
                <c:pt idx="502">
                  <c:v>10.039999999999999</c:v>
                </c:pt>
                <c:pt idx="503">
                  <c:v>10.06</c:v>
                </c:pt>
                <c:pt idx="504">
                  <c:v>10.08</c:v>
                </c:pt>
                <c:pt idx="505">
                  <c:v>10.1</c:v>
                </c:pt>
                <c:pt idx="506">
                  <c:v>10.119999999999999</c:v>
                </c:pt>
                <c:pt idx="507">
                  <c:v>10.139999999999999</c:v>
                </c:pt>
                <c:pt idx="508">
                  <c:v>10.16</c:v>
                </c:pt>
                <c:pt idx="509">
                  <c:v>10.18</c:v>
                </c:pt>
                <c:pt idx="510">
                  <c:v>10.199999999999999</c:v>
                </c:pt>
                <c:pt idx="511">
                  <c:v>10.219999999999999</c:v>
                </c:pt>
                <c:pt idx="512">
                  <c:v>10.239999999999998</c:v>
                </c:pt>
                <c:pt idx="513">
                  <c:v>10.26</c:v>
                </c:pt>
                <c:pt idx="514">
                  <c:v>10.28</c:v>
                </c:pt>
                <c:pt idx="515">
                  <c:v>10.3</c:v>
                </c:pt>
                <c:pt idx="516">
                  <c:v>10.32</c:v>
                </c:pt>
                <c:pt idx="517">
                  <c:v>10.34</c:v>
                </c:pt>
                <c:pt idx="518">
                  <c:v>10.360000000000001</c:v>
                </c:pt>
                <c:pt idx="519">
                  <c:v>10.38</c:v>
                </c:pt>
                <c:pt idx="520">
                  <c:v>10.4</c:v>
                </c:pt>
                <c:pt idx="521">
                  <c:v>10.42</c:v>
                </c:pt>
                <c:pt idx="522">
                  <c:v>10.44</c:v>
                </c:pt>
                <c:pt idx="523">
                  <c:v>10.46</c:v>
                </c:pt>
                <c:pt idx="524">
                  <c:v>10.48</c:v>
                </c:pt>
                <c:pt idx="525">
                  <c:v>10.5</c:v>
                </c:pt>
                <c:pt idx="526">
                  <c:v>10.52</c:v>
                </c:pt>
                <c:pt idx="527">
                  <c:v>10.54</c:v>
                </c:pt>
                <c:pt idx="528">
                  <c:v>10.56</c:v>
                </c:pt>
                <c:pt idx="529">
                  <c:v>10.58</c:v>
                </c:pt>
                <c:pt idx="530">
                  <c:v>10.6</c:v>
                </c:pt>
                <c:pt idx="531">
                  <c:v>10.62</c:v>
                </c:pt>
                <c:pt idx="532">
                  <c:v>10.639999999999999</c:v>
                </c:pt>
                <c:pt idx="533">
                  <c:v>10.66</c:v>
                </c:pt>
                <c:pt idx="534">
                  <c:v>10.68</c:v>
                </c:pt>
                <c:pt idx="535">
                  <c:v>10.7</c:v>
                </c:pt>
                <c:pt idx="536">
                  <c:v>10.719999999999999</c:v>
                </c:pt>
                <c:pt idx="537">
                  <c:v>10.739999999999998</c:v>
                </c:pt>
                <c:pt idx="538">
                  <c:v>10.76</c:v>
                </c:pt>
                <c:pt idx="539">
                  <c:v>10.78</c:v>
                </c:pt>
                <c:pt idx="540">
                  <c:v>10.8</c:v>
                </c:pt>
                <c:pt idx="541">
                  <c:v>10.82</c:v>
                </c:pt>
                <c:pt idx="542">
                  <c:v>10.84</c:v>
                </c:pt>
                <c:pt idx="543">
                  <c:v>10.860000000000001</c:v>
                </c:pt>
                <c:pt idx="544">
                  <c:v>10.88</c:v>
                </c:pt>
                <c:pt idx="545">
                  <c:v>10.9</c:v>
                </c:pt>
                <c:pt idx="546">
                  <c:v>10.92</c:v>
                </c:pt>
                <c:pt idx="547">
                  <c:v>10.94</c:v>
                </c:pt>
                <c:pt idx="548">
                  <c:v>10.96</c:v>
                </c:pt>
                <c:pt idx="549">
                  <c:v>10.98</c:v>
                </c:pt>
                <c:pt idx="550">
                  <c:v>11</c:v>
                </c:pt>
                <c:pt idx="551">
                  <c:v>11.02</c:v>
                </c:pt>
                <c:pt idx="552">
                  <c:v>11.04</c:v>
                </c:pt>
                <c:pt idx="553">
                  <c:v>11.06</c:v>
                </c:pt>
                <c:pt idx="554">
                  <c:v>11.08</c:v>
                </c:pt>
                <c:pt idx="555">
                  <c:v>11.1</c:v>
                </c:pt>
                <c:pt idx="556">
                  <c:v>11.12</c:v>
                </c:pt>
                <c:pt idx="557">
                  <c:v>11.139999999999999</c:v>
                </c:pt>
                <c:pt idx="558">
                  <c:v>11.16</c:v>
                </c:pt>
                <c:pt idx="559">
                  <c:v>11.18</c:v>
                </c:pt>
                <c:pt idx="560">
                  <c:v>11.2</c:v>
                </c:pt>
                <c:pt idx="561">
                  <c:v>11.219999999999999</c:v>
                </c:pt>
                <c:pt idx="562">
                  <c:v>11.239999999999998</c:v>
                </c:pt>
                <c:pt idx="563">
                  <c:v>11.26</c:v>
                </c:pt>
                <c:pt idx="564">
                  <c:v>11.28</c:v>
                </c:pt>
                <c:pt idx="565">
                  <c:v>11.3</c:v>
                </c:pt>
                <c:pt idx="566">
                  <c:v>11.32</c:v>
                </c:pt>
                <c:pt idx="567">
                  <c:v>11.34</c:v>
                </c:pt>
                <c:pt idx="568">
                  <c:v>11.360000000000001</c:v>
                </c:pt>
                <c:pt idx="569">
                  <c:v>11.38</c:v>
                </c:pt>
                <c:pt idx="570">
                  <c:v>11.4</c:v>
                </c:pt>
                <c:pt idx="571">
                  <c:v>11.42</c:v>
                </c:pt>
                <c:pt idx="572">
                  <c:v>11.44</c:v>
                </c:pt>
                <c:pt idx="573">
                  <c:v>11.46</c:v>
                </c:pt>
                <c:pt idx="574">
                  <c:v>11.48</c:v>
                </c:pt>
                <c:pt idx="575">
                  <c:v>11.5</c:v>
                </c:pt>
                <c:pt idx="576">
                  <c:v>11.52</c:v>
                </c:pt>
                <c:pt idx="577">
                  <c:v>11.54</c:v>
                </c:pt>
                <c:pt idx="578">
                  <c:v>11.56</c:v>
                </c:pt>
                <c:pt idx="579">
                  <c:v>11.58</c:v>
                </c:pt>
                <c:pt idx="580">
                  <c:v>11.6</c:v>
                </c:pt>
                <c:pt idx="581">
                  <c:v>11.62</c:v>
                </c:pt>
                <c:pt idx="582">
                  <c:v>11.639999999999999</c:v>
                </c:pt>
                <c:pt idx="583">
                  <c:v>11.66</c:v>
                </c:pt>
                <c:pt idx="584">
                  <c:v>11.68</c:v>
                </c:pt>
                <c:pt idx="585">
                  <c:v>11.7</c:v>
                </c:pt>
                <c:pt idx="586">
                  <c:v>11.719999999999999</c:v>
                </c:pt>
                <c:pt idx="587">
                  <c:v>11.739999999999998</c:v>
                </c:pt>
                <c:pt idx="588">
                  <c:v>11.76</c:v>
                </c:pt>
                <c:pt idx="589">
                  <c:v>11.78</c:v>
                </c:pt>
                <c:pt idx="590">
                  <c:v>11.8</c:v>
                </c:pt>
                <c:pt idx="591">
                  <c:v>11.82</c:v>
                </c:pt>
                <c:pt idx="592">
                  <c:v>11.84</c:v>
                </c:pt>
                <c:pt idx="593">
                  <c:v>11.860000000000001</c:v>
                </c:pt>
                <c:pt idx="594">
                  <c:v>11.88</c:v>
                </c:pt>
                <c:pt idx="595">
                  <c:v>11.9</c:v>
                </c:pt>
                <c:pt idx="596">
                  <c:v>11.92</c:v>
                </c:pt>
                <c:pt idx="597">
                  <c:v>11.94</c:v>
                </c:pt>
                <c:pt idx="598">
                  <c:v>11.96</c:v>
                </c:pt>
                <c:pt idx="599">
                  <c:v>11.98</c:v>
                </c:pt>
                <c:pt idx="600">
                  <c:v>12</c:v>
                </c:pt>
                <c:pt idx="601">
                  <c:v>12.02</c:v>
                </c:pt>
                <c:pt idx="602">
                  <c:v>12.04</c:v>
                </c:pt>
                <c:pt idx="603">
                  <c:v>12.06</c:v>
                </c:pt>
                <c:pt idx="604">
                  <c:v>12.08</c:v>
                </c:pt>
                <c:pt idx="605">
                  <c:v>12.1</c:v>
                </c:pt>
                <c:pt idx="606">
                  <c:v>12.12</c:v>
                </c:pt>
                <c:pt idx="607">
                  <c:v>12.139999999999999</c:v>
                </c:pt>
                <c:pt idx="608">
                  <c:v>12.16</c:v>
                </c:pt>
                <c:pt idx="609">
                  <c:v>12.18</c:v>
                </c:pt>
                <c:pt idx="610">
                  <c:v>12.2</c:v>
                </c:pt>
                <c:pt idx="611">
                  <c:v>12.219999999999999</c:v>
                </c:pt>
                <c:pt idx="612">
                  <c:v>12.239999999999998</c:v>
                </c:pt>
                <c:pt idx="613">
                  <c:v>12.26</c:v>
                </c:pt>
                <c:pt idx="614">
                  <c:v>12.28</c:v>
                </c:pt>
                <c:pt idx="615">
                  <c:v>12.3</c:v>
                </c:pt>
                <c:pt idx="616">
                  <c:v>12.32</c:v>
                </c:pt>
                <c:pt idx="617">
                  <c:v>12.34</c:v>
                </c:pt>
                <c:pt idx="618">
                  <c:v>12.360000000000001</c:v>
                </c:pt>
                <c:pt idx="619">
                  <c:v>12.38</c:v>
                </c:pt>
                <c:pt idx="620">
                  <c:v>12.4</c:v>
                </c:pt>
                <c:pt idx="621">
                  <c:v>12.42</c:v>
                </c:pt>
                <c:pt idx="622">
                  <c:v>12.44</c:v>
                </c:pt>
                <c:pt idx="623">
                  <c:v>12.46</c:v>
                </c:pt>
                <c:pt idx="624">
                  <c:v>12.48</c:v>
                </c:pt>
                <c:pt idx="625">
                  <c:v>12.5</c:v>
                </c:pt>
                <c:pt idx="626">
                  <c:v>12.52</c:v>
                </c:pt>
                <c:pt idx="627">
                  <c:v>12.54</c:v>
                </c:pt>
                <c:pt idx="628">
                  <c:v>12.56</c:v>
                </c:pt>
                <c:pt idx="629">
                  <c:v>12.58</c:v>
                </c:pt>
                <c:pt idx="630">
                  <c:v>12.6</c:v>
                </c:pt>
                <c:pt idx="631">
                  <c:v>12.62</c:v>
                </c:pt>
                <c:pt idx="632">
                  <c:v>12.639999999999999</c:v>
                </c:pt>
                <c:pt idx="633">
                  <c:v>12.66</c:v>
                </c:pt>
                <c:pt idx="634">
                  <c:v>12.68</c:v>
                </c:pt>
                <c:pt idx="635">
                  <c:v>12.7</c:v>
                </c:pt>
                <c:pt idx="636">
                  <c:v>12.719999999999999</c:v>
                </c:pt>
                <c:pt idx="637">
                  <c:v>12.739999999999998</c:v>
                </c:pt>
                <c:pt idx="638">
                  <c:v>12.76</c:v>
                </c:pt>
                <c:pt idx="639">
                  <c:v>12.78</c:v>
                </c:pt>
                <c:pt idx="640">
                  <c:v>12.8</c:v>
                </c:pt>
                <c:pt idx="641">
                  <c:v>12.82</c:v>
                </c:pt>
                <c:pt idx="642">
                  <c:v>12.84</c:v>
                </c:pt>
                <c:pt idx="643">
                  <c:v>12.860000000000001</c:v>
                </c:pt>
                <c:pt idx="644">
                  <c:v>12.88</c:v>
                </c:pt>
                <c:pt idx="645">
                  <c:v>12.9</c:v>
                </c:pt>
                <c:pt idx="646">
                  <c:v>12.92</c:v>
                </c:pt>
                <c:pt idx="647">
                  <c:v>12.94</c:v>
                </c:pt>
                <c:pt idx="648">
                  <c:v>12.96</c:v>
                </c:pt>
                <c:pt idx="649">
                  <c:v>12.98</c:v>
                </c:pt>
                <c:pt idx="650">
                  <c:v>13</c:v>
                </c:pt>
                <c:pt idx="651">
                  <c:v>13.02</c:v>
                </c:pt>
                <c:pt idx="652">
                  <c:v>13.04</c:v>
                </c:pt>
                <c:pt idx="653">
                  <c:v>13.06</c:v>
                </c:pt>
                <c:pt idx="654">
                  <c:v>13.08</c:v>
                </c:pt>
                <c:pt idx="655">
                  <c:v>13.1</c:v>
                </c:pt>
                <c:pt idx="656">
                  <c:v>13.12</c:v>
                </c:pt>
                <c:pt idx="657">
                  <c:v>13.139999999999999</c:v>
                </c:pt>
                <c:pt idx="658">
                  <c:v>13.16</c:v>
                </c:pt>
                <c:pt idx="659">
                  <c:v>13.18</c:v>
                </c:pt>
                <c:pt idx="660">
                  <c:v>13.2</c:v>
                </c:pt>
                <c:pt idx="661">
                  <c:v>13.219999999999999</c:v>
                </c:pt>
                <c:pt idx="662">
                  <c:v>13.239999999999998</c:v>
                </c:pt>
                <c:pt idx="663">
                  <c:v>13.26</c:v>
                </c:pt>
                <c:pt idx="664">
                  <c:v>13.28</c:v>
                </c:pt>
                <c:pt idx="665">
                  <c:v>13.3</c:v>
                </c:pt>
                <c:pt idx="666">
                  <c:v>13.32</c:v>
                </c:pt>
                <c:pt idx="667">
                  <c:v>13.34</c:v>
                </c:pt>
                <c:pt idx="668">
                  <c:v>13.360000000000001</c:v>
                </c:pt>
                <c:pt idx="669">
                  <c:v>13.38</c:v>
                </c:pt>
                <c:pt idx="670">
                  <c:v>13.4</c:v>
                </c:pt>
                <c:pt idx="671">
                  <c:v>13.42</c:v>
                </c:pt>
                <c:pt idx="672">
                  <c:v>13.44</c:v>
                </c:pt>
                <c:pt idx="673">
                  <c:v>13.46</c:v>
                </c:pt>
                <c:pt idx="674">
                  <c:v>13.48</c:v>
                </c:pt>
                <c:pt idx="675">
                  <c:v>13.5</c:v>
                </c:pt>
                <c:pt idx="676">
                  <c:v>13.52</c:v>
                </c:pt>
                <c:pt idx="677">
                  <c:v>13.54</c:v>
                </c:pt>
                <c:pt idx="678">
                  <c:v>13.56</c:v>
                </c:pt>
                <c:pt idx="679">
                  <c:v>13.58</c:v>
                </c:pt>
                <c:pt idx="680">
                  <c:v>13.6</c:v>
                </c:pt>
                <c:pt idx="681">
                  <c:v>13.62</c:v>
                </c:pt>
                <c:pt idx="682">
                  <c:v>13.639999999999999</c:v>
                </c:pt>
                <c:pt idx="683">
                  <c:v>13.66</c:v>
                </c:pt>
                <c:pt idx="684">
                  <c:v>13.68</c:v>
                </c:pt>
                <c:pt idx="685">
                  <c:v>13.7</c:v>
                </c:pt>
                <c:pt idx="686">
                  <c:v>13.719999999999999</c:v>
                </c:pt>
                <c:pt idx="687">
                  <c:v>13.739999999999998</c:v>
                </c:pt>
                <c:pt idx="688">
                  <c:v>13.76</c:v>
                </c:pt>
                <c:pt idx="689">
                  <c:v>13.78</c:v>
                </c:pt>
                <c:pt idx="690">
                  <c:v>13.8</c:v>
                </c:pt>
                <c:pt idx="691">
                  <c:v>13.82</c:v>
                </c:pt>
                <c:pt idx="692">
                  <c:v>13.84</c:v>
                </c:pt>
                <c:pt idx="693">
                  <c:v>13.860000000000001</c:v>
                </c:pt>
                <c:pt idx="694">
                  <c:v>13.88</c:v>
                </c:pt>
                <c:pt idx="695">
                  <c:v>13.9</c:v>
                </c:pt>
                <c:pt idx="696">
                  <c:v>13.92</c:v>
                </c:pt>
                <c:pt idx="697">
                  <c:v>13.94</c:v>
                </c:pt>
                <c:pt idx="698">
                  <c:v>13.96</c:v>
                </c:pt>
                <c:pt idx="699">
                  <c:v>13.98</c:v>
                </c:pt>
                <c:pt idx="700">
                  <c:v>14</c:v>
                </c:pt>
                <c:pt idx="701">
                  <c:v>14.02</c:v>
                </c:pt>
                <c:pt idx="702">
                  <c:v>14.04</c:v>
                </c:pt>
                <c:pt idx="703">
                  <c:v>14.06</c:v>
                </c:pt>
                <c:pt idx="704">
                  <c:v>14.08</c:v>
                </c:pt>
                <c:pt idx="705">
                  <c:v>14.1</c:v>
                </c:pt>
                <c:pt idx="706">
                  <c:v>14.12</c:v>
                </c:pt>
                <c:pt idx="707">
                  <c:v>14.139999999999999</c:v>
                </c:pt>
                <c:pt idx="708">
                  <c:v>14.16</c:v>
                </c:pt>
                <c:pt idx="709">
                  <c:v>14.18</c:v>
                </c:pt>
                <c:pt idx="710">
                  <c:v>14.2</c:v>
                </c:pt>
                <c:pt idx="711">
                  <c:v>14.219999999999999</c:v>
                </c:pt>
                <c:pt idx="712">
                  <c:v>14.239999999999998</c:v>
                </c:pt>
                <c:pt idx="713">
                  <c:v>14.26</c:v>
                </c:pt>
                <c:pt idx="714">
                  <c:v>14.28</c:v>
                </c:pt>
                <c:pt idx="715">
                  <c:v>14.3</c:v>
                </c:pt>
                <c:pt idx="716">
                  <c:v>14.32</c:v>
                </c:pt>
                <c:pt idx="717">
                  <c:v>14.34</c:v>
                </c:pt>
                <c:pt idx="718">
                  <c:v>14.360000000000001</c:v>
                </c:pt>
                <c:pt idx="719">
                  <c:v>14.38</c:v>
                </c:pt>
                <c:pt idx="720">
                  <c:v>14.4</c:v>
                </c:pt>
                <c:pt idx="721">
                  <c:v>14.42</c:v>
                </c:pt>
                <c:pt idx="722">
                  <c:v>14.44</c:v>
                </c:pt>
                <c:pt idx="723">
                  <c:v>14.46</c:v>
                </c:pt>
                <c:pt idx="724">
                  <c:v>14.48</c:v>
                </c:pt>
                <c:pt idx="725">
                  <c:v>14.5</c:v>
                </c:pt>
                <c:pt idx="726">
                  <c:v>14.52</c:v>
                </c:pt>
                <c:pt idx="727">
                  <c:v>14.54</c:v>
                </c:pt>
                <c:pt idx="728">
                  <c:v>14.56</c:v>
                </c:pt>
                <c:pt idx="729">
                  <c:v>14.58</c:v>
                </c:pt>
                <c:pt idx="730">
                  <c:v>14.6</c:v>
                </c:pt>
                <c:pt idx="731">
                  <c:v>14.62</c:v>
                </c:pt>
                <c:pt idx="732">
                  <c:v>14.639999999999999</c:v>
                </c:pt>
                <c:pt idx="733">
                  <c:v>14.66</c:v>
                </c:pt>
                <c:pt idx="734">
                  <c:v>14.68</c:v>
                </c:pt>
                <c:pt idx="735">
                  <c:v>14.7</c:v>
                </c:pt>
                <c:pt idx="736">
                  <c:v>14.719999999999999</c:v>
                </c:pt>
                <c:pt idx="737">
                  <c:v>14.739999999999998</c:v>
                </c:pt>
                <c:pt idx="738">
                  <c:v>14.76</c:v>
                </c:pt>
                <c:pt idx="739">
                  <c:v>14.78</c:v>
                </c:pt>
                <c:pt idx="740">
                  <c:v>14.8</c:v>
                </c:pt>
                <c:pt idx="741">
                  <c:v>14.82</c:v>
                </c:pt>
                <c:pt idx="742">
                  <c:v>14.84</c:v>
                </c:pt>
                <c:pt idx="743">
                  <c:v>14.860000000000001</c:v>
                </c:pt>
                <c:pt idx="744">
                  <c:v>14.88</c:v>
                </c:pt>
                <c:pt idx="745">
                  <c:v>14.9</c:v>
                </c:pt>
                <c:pt idx="746">
                  <c:v>14.92</c:v>
                </c:pt>
                <c:pt idx="747">
                  <c:v>14.94</c:v>
                </c:pt>
                <c:pt idx="748">
                  <c:v>14.96</c:v>
                </c:pt>
                <c:pt idx="749">
                  <c:v>14.98</c:v>
                </c:pt>
                <c:pt idx="750">
                  <c:v>15</c:v>
                </c:pt>
                <c:pt idx="751">
                  <c:v>15.02</c:v>
                </c:pt>
                <c:pt idx="752">
                  <c:v>15.04</c:v>
                </c:pt>
                <c:pt idx="753">
                  <c:v>15.06</c:v>
                </c:pt>
                <c:pt idx="754">
                  <c:v>15.08</c:v>
                </c:pt>
                <c:pt idx="755">
                  <c:v>15.1</c:v>
                </c:pt>
                <c:pt idx="756">
                  <c:v>15.12</c:v>
                </c:pt>
                <c:pt idx="757">
                  <c:v>15.139999999999999</c:v>
                </c:pt>
                <c:pt idx="758">
                  <c:v>15.16</c:v>
                </c:pt>
                <c:pt idx="759">
                  <c:v>15.18</c:v>
                </c:pt>
                <c:pt idx="760">
                  <c:v>15.2</c:v>
                </c:pt>
                <c:pt idx="761">
                  <c:v>15.219999999999999</c:v>
                </c:pt>
                <c:pt idx="762">
                  <c:v>15.239999999999998</c:v>
                </c:pt>
                <c:pt idx="763">
                  <c:v>15.26</c:v>
                </c:pt>
                <c:pt idx="764">
                  <c:v>15.28</c:v>
                </c:pt>
                <c:pt idx="765">
                  <c:v>15.3</c:v>
                </c:pt>
                <c:pt idx="766">
                  <c:v>15.32</c:v>
                </c:pt>
                <c:pt idx="767">
                  <c:v>15.34</c:v>
                </c:pt>
                <c:pt idx="768">
                  <c:v>15.360000000000001</c:v>
                </c:pt>
                <c:pt idx="769">
                  <c:v>15.38</c:v>
                </c:pt>
                <c:pt idx="770">
                  <c:v>15.4</c:v>
                </c:pt>
                <c:pt idx="771">
                  <c:v>15.42</c:v>
                </c:pt>
                <c:pt idx="772">
                  <c:v>15.44</c:v>
                </c:pt>
                <c:pt idx="773">
                  <c:v>15.46</c:v>
                </c:pt>
                <c:pt idx="774">
                  <c:v>15.48</c:v>
                </c:pt>
                <c:pt idx="775">
                  <c:v>15.5</c:v>
                </c:pt>
                <c:pt idx="776">
                  <c:v>15.52</c:v>
                </c:pt>
                <c:pt idx="777">
                  <c:v>15.54</c:v>
                </c:pt>
                <c:pt idx="778">
                  <c:v>15.56</c:v>
                </c:pt>
                <c:pt idx="779">
                  <c:v>15.58</c:v>
                </c:pt>
                <c:pt idx="780">
                  <c:v>15.6</c:v>
                </c:pt>
                <c:pt idx="781">
                  <c:v>15.62</c:v>
                </c:pt>
                <c:pt idx="782">
                  <c:v>15.639999999999999</c:v>
                </c:pt>
                <c:pt idx="783">
                  <c:v>15.66</c:v>
                </c:pt>
                <c:pt idx="784">
                  <c:v>15.68</c:v>
                </c:pt>
                <c:pt idx="785">
                  <c:v>15.7</c:v>
                </c:pt>
                <c:pt idx="786">
                  <c:v>15.719999999999999</c:v>
                </c:pt>
                <c:pt idx="787">
                  <c:v>15.739999999999998</c:v>
                </c:pt>
                <c:pt idx="788">
                  <c:v>15.76</c:v>
                </c:pt>
                <c:pt idx="789">
                  <c:v>15.78</c:v>
                </c:pt>
                <c:pt idx="790">
                  <c:v>15.8</c:v>
                </c:pt>
                <c:pt idx="791">
                  <c:v>15.82</c:v>
                </c:pt>
                <c:pt idx="792">
                  <c:v>15.84</c:v>
                </c:pt>
                <c:pt idx="793">
                  <c:v>15.860000000000001</c:v>
                </c:pt>
                <c:pt idx="794">
                  <c:v>15.88</c:v>
                </c:pt>
                <c:pt idx="795">
                  <c:v>15.9</c:v>
                </c:pt>
                <c:pt idx="796">
                  <c:v>15.92</c:v>
                </c:pt>
                <c:pt idx="797">
                  <c:v>15.94</c:v>
                </c:pt>
                <c:pt idx="798">
                  <c:v>15.96</c:v>
                </c:pt>
                <c:pt idx="799">
                  <c:v>15.98</c:v>
                </c:pt>
                <c:pt idx="800">
                  <c:v>16</c:v>
                </c:pt>
                <c:pt idx="801">
                  <c:v>16.02</c:v>
                </c:pt>
                <c:pt idx="802">
                  <c:v>16.04</c:v>
                </c:pt>
                <c:pt idx="803">
                  <c:v>16.059999999999999</c:v>
                </c:pt>
                <c:pt idx="804">
                  <c:v>16.079999999999988</c:v>
                </c:pt>
                <c:pt idx="805">
                  <c:v>16.100000000000001</c:v>
                </c:pt>
                <c:pt idx="806">
                  <c:v>16.12</c:v>
                </c:pt>
                <c:pt idx="807">
                  <c:v>16.14</c:v>
                </c:pt>
                <c:pt idx="808">
                  <c:v>16.16</c:v>
                </c:pt>
                <c:pt idx="809">
                  <c:v>16.18</c:v>
                </c:pt>
                <c:pt idx="810">
                  <c:v>16.2</c:v>
                </c:pt>
                <c:pt idx="811">
                  <c:v>16.22</c:v>
                </c:pt>
                <c:pt idx="812">
                  <c:v>16.239999999999988</c:v>
                </c:pt>
                <c:pt idx="813">
                  <c:v>16.259999999999998</c:v>
                </c:pt>
                <c:pt idx="814">
                  <c:v>16.279999999999998</c:v>
                </c:pt>
                <c:pt idx="815">
                  <c:v>16.3</c:v>
                </c:pt>
                <c:pt idx="816">
                  <c:v>16.32</c:v>
                </c:pt>
                <c:pt idx="817">
                  <c:v>16.34</c:v>
                </c:pt>
                <c:pt idx="818">
                  <c:v>16.36</c:v>
                </c:pt>
                <c:pt idx="819">
                  <c:v>16.38</c:v>
                </c:pt>
                <c:pt idx="820">
                  <c:v>16.399999999999999</c:v>
                </c:pt>
                <c:pt idx="821">
                  <c:v>16.419999999999998</c:v>
                </c:pt>
                <c:pt idx="822">
                  <c:v>16.439999999999998</c:v>
                </c:pt>
                <c:pt idx="823">
                  <c:v>16.459999999999997</c:v>
                </c:pt>
                <c:pt idx="824">
                  <c:v>16.479999999999997</c:v>
                </c:pt>
                <c:pt idx="825">
                  <c:v>16.5</c:v>
                </c:pt>
                <c:pt idx="826">
                  <c:v>16.52</c:v>
                </c:pt>
                <c:pt idx="827">
                  <c:v>16.54</c:v>
                </c:pt>
                <c:pt idx="828">
                  <c:v>16.559999999999999</c:v>
                </c:pt>
                <c:pt idx="829">
                  <c:v>16.579999999999988</c:v>
                </c:pt>
                <c:pt idx="830">
                  <c:v>16.600000000000001</c:v>
                </c:pt>
                <c:pt idx="831">
                  <c:v>16.62</c:v>
                </c:pt>
                <c:pt idx="832">
                  <c:v>16.64</c:v>
                </c:pt>
                <c:pt idx="833">
                  <c:v>16.66</c:v>
                </c:pt>
                <c:pt idx="834">
                  <c:v>16.68</c:v>
                </c:pt>
                <c:pt idx="835">
                  <c:v>16.7</c:v>
                </c:pt>
                <c:pt idx="836">
                  <c:v>16.72</c:v>
                </c:pt>
                <c:pt idx="837">
                  <c:v>16.739999999999988</c:v>
                </c:pt>
                <c:pt idx="838">
                  <c:v>16.759999999999998</c:v>
                </c:pt>
                <c:pt idx="839">
                  <c:v>16.779999999999998</c:v>
                </c:pt>
                <c:pt idx="840">
                  <c:v>16.8</c:v>
                </c:pt>
                <c:pt idx="841">
                  <c:v>16.82</c:v>
                </c:pt>
                <c:pt idx="842">
                  <c:v>16.84</c:v>
                </c:pt>
                <c:pt idx="843">
                  <c:v>16.86</c:v>
                </c:pt>
                <c:pt idx="844">
                  <c:v>16.88</c:v>
                </c:pt>
                <c:pt idx="845">
                  <c:v>16.899999999999999</c:v>
                </c:pt>
                <c:pt idx="846">
                  <c:v>16.919999999999998</c:v>
                </c:pt>
                <c:pt idx="847">
                  <c:v>16.939999999999998</c:v>
                </c:pt>
                <c:pt idx="848">
                  <c:v>16.959999999999997</c:v>
                </c:pt>
                <c:pt idx="849">
                  <c:v>16.979999999999997</c:v>
                </c:pt>
                <c:pt idx="850">
                  <c:v>17</c:v>
                </c:pt>
                <c:pt idx="851">
                  <c:v>17.02</c:v>
                </c:pt>
                <c:pt idx="852">
                  <c:v>17.04</c:v>
                </c:pt>
                <c:pt idx="853">
                  <c:v>17.059999999999999</c:v>
                </c:pt>
                <c:pt idx="854">
                  <c:v>17.079999999999988</c:v>
                </c:pt>
                <c:pt idx="855">
                  <c:v>17.100000000000001</c:v>
                </c:pt>
                <c:pt idx="856">
                  <c:v>17.12</c:v>
                </c:pt>
                <c:pt idx="857">
                  <c:v>17.14</c:v>
                </c:pt>
                <c:pt idx="858">
                  <c:v>17.16</c:v>
                </c:pt>
                <c:pt idx="859">
                  <c:v>17.18</c:v>
                </c:pt>
                <c:pt idx="860">
                  <c:v>17.2</c:v>
                </c:pt>
                <c:pt idx="861">
                  <c:v>17.22</c:v>
                </c:pt>
                <c:pt idx="862">
                  <c:v>17.239999999999988</c:v>
                </c:pt>
                <c:pt idx="863">
                  <c:v>17.259999999999998</c:v>
                </c:pt>
                <c:pt idx="864">
                  <c:v>17.279999999999998</c:v>
                </c:pt>
                <c:pt idx="865">
                  <c:v>17.3</c:v>
                </c:pt>
                <c:pt idx="866">
                  <c:v>17.32</c:v>
                </c:pt>
                <c:pt idx="867">
                  <c:v>17.34</c:v>
                </c:pt>
                <c:pt idx="868">
                  <c:v>17.36</c:v>
                </c:pt>
                <c:pt idx="869">
                  <c:v>17.38</c:v>
                </c:pt>
                <c:pt idx="870">
                  <c:v>17.399999999999999</c:v>
                </c:pt>
                <c:pt idx="871">
                  <c:v>17.419999999999998</c:v>
                </c:pt>
                <c:pt idx="872">
                  <c:v>17.439999999999998</c:v>
                </c:pt>
                <c:pt idx="873">
                  <c:v>17.459999999999997</c:v>
                </c:pt>
                <c:pt idx="874">
                  <c:v>17.479999999999997</c:v>
                </c:pt>
                <c:pt idx="875">
                  <c:v>17.5</c:v>
                </c:pt>
                <c:pt idx="876">
                  <c:v>17.52</c:v>
                </c:pt>
                <c:pt idx="877">
                  <c:v>17.54</c:v>
                </c:pt>
                <c:pt idx="878">
                  <c:v>17.559999999999999</c:v>
                </c:pt>
                <c:pt idx="879">
                  <c:v>17.579999999999988</c:v>
                </c:pt>
                <c:pt idx="880">
                  <c:v>17.600000000000001</c:v>
                </c:pt>
                <c:pt idx="881">
                  <c:v>17.62</c:v>
                </c:pt>
                <c:pt idx="882">
                  <c:v>17.64</c:v>
                </c:pt>
                <c:pt idx="883">
                  <c:v>17.66</c:v>
                </c:pt>
                <c:pt idx="884">
                  <c:v>17.68</c:v>
                </c:pt>
                <c:pt idx="885">
                  <c:v>17.7</c:v>
                </c:pt>
                <c:pt idx="886">
                  <c:v>17.72</c:v>
                </c:pt>
                <c:pt idx="887">
                  <c:v>17.739999999999988</c:v>
                </c:pt>
                <c:pt idx="888">
                  <c:v>17.759999999999998</c:v>
                </c:pt>
                <c:pt idx="889">
                  <c:v>17.779999999999998</c:v>
                </c:pt>
                <c:pt idx="890">
                  <c:v>17.8</c:v>
                </c:pt>
                <c:pt idx="891">
                  <c:v>17.82</c:v>
                </c:pt>
                <c:pt idx="892">
                  <c:v>17.84</c:v>
                </c:pt>
                <c:pt idx="893">
                  <c:v>17.86</c:v>
                </c:pt>
                <c:pt idx="894">
                  <c:v>17.88</c:v>
                </c:pt>
                <c:pt idx="895">
                  <c:v>17.899999999999999</c:v>
                </c:pt>
                <c:pt idx="896">
                  <c:v>17.919999999999998</c:v>
                </c:pt>
                <c:pt idx="897">
                  <c:v>17.939999999999998</c:v>
                </c:pt>
                <c:pt idx="898">
                  <c:v>17.959999999999997</c:v>
                </c:pt>
                <c:pt idx="899">
                  <c:v>17.979999999999997</c:v>
                </c:pt>
                <c:pt idx="900">
                  <c:v>18</c:v>
                </c:pt>
                <c:pt idx="901">
                  <c:v>18.02</c:v>
                </c:pt>
                <c:pt idx="902">
                  <c:v>18.04</c:v>
                </c:pt>
                <c:pt idx="903">
                  <c:v>18.059999999999999</c:v>
                </c:pt>
                <c:pt idx="904">
                  <c:v>18.079999999999988</c:v>
                </c:pt>
                <c:pt idx="905">
                  <c:v>18.100000000000001</c:v>
                </c:pt>
                <c:pt idx="906">
                  <c:v>18.12</c:v>
                </c:pt>
                <c:pt idx="907">
                  <c:v>18.14</c:v>
                </c:pt>
                <c:pt idx="908">
                  <c:v>18.16</c:v>
                </c:pt>
                <c:pt idx="909">
                  <c:v>18.18</c:v>
                </c:pt>
                <c:pt idx="910">
                  <c:v>18.2</c:v>
                </c:pt>
                <c:pt idx="911">
                  <c:v>18.22</c:v>
                </c:pt>
                <c:pt idx="912">
                  <c:v>18.239999999999988</c:v>
                </c:pt>
                <c:pt idx="913">
                  <c:v>18.259999999999998</c:v>
                </c:pt>
                <c:pt idx="914">
                  <c:v>18.279999999999998</c:v>
                </c:pt>
                <c:pt idx="915">
                  <c:v>18.3</c:v>
                </c:pt>
                <c:pt idx="916">
                  <c:v>18.32</c:v>
                </c:pt>
                <c:pt idx="917">
                  <c:v>18.34</c:v>
                </c:pt>
                <c:pt idx="918">
                  <c:v>18.36</c:v>
                </c:pt>
                <c:pt idx="919">
                  <c:v>18.38</c:v>
                </c:pt>
                <c:pt idx="920">
                  <c:v>18.399999999999999</c:v>
                </c:pt>
                <c:pt idx="921">
                  <c:v>18.419999999999998</c:v>
                </c:pt>
                <c:pt idx="922">
                  <c:v>18.439999999999998</c:v>
                </c:pt>
                <c:pt idx="923">
                  <c:v>18.459999999999997</c:v>
                </c:pt>
                <c:pt idx="924">
                  <c:v>18.479999999999997</c:v>
                </c:pt>
                <c:pt idx="925">
                  <c:v>18.5</c:v>
                </c:pt>
                <c:pt idx="926">
                  <c:v>18.52</c:v>
                </c:pt>
                <c:pt idx="927">
                  <c:v>18.54</c:v>
                </c:pt>
                <c:pt idx="928">
                  <c:v>18.559999999999999</c:v>
                </c:pt>
                <c:pt idx="929">
                  <c:v>18.579999999999988</c:v>
                </c:pt>
                <c:pt idx="930">
                  <c:v>18.600000000000001</c:v>
                </c:pt>
                <c:pt idx="931">
                  <c:v>18.62</c:v>
                </c:pt>
                <c:pt idx="932">
                  <c:v>18.64</c:v>
                </c:pt>
                <c:pt idx="933">
                  <c:v>18.66</c:v>
                </c:pt>
                <c:pt idx="934">
                  <c:v>18.68</c:v>
                </c:pt>
                <c:pt idx="935">
                  <c:v>18.7</c:v>
                </c:pt>
                <c:pt idx="936">
                  <c:v>18.72</c:v>
                </c:pt>
                <c:pt idx="937">
                  <c:v>18.739999999999988</c:v>
                </c:pt>
                <c:pt idx="938">
                  <c:v>18.759999999999998</c:v>
                </c:pt>
                <c:pt idx="939">
                  <c:v>18.779999999999998</c:v>
                </c:pt>
                <c:pt idx="940">
                  <c:v>18.8</c:v>
                </c:pt>
                <c:pt idx="941">
                  <c:v>18.82</c:v>
                </c:pt>
                <c:pt idx="942">
                  <c:v>18.84</c:v>
                </c:pt>
                <c:pt idx="943">
                  <c:v>18.86</c:v>
                </c:pt>
                <c:pt idx="944">
                  <c:v>18.88</c:v>
                </c:pt>
                <c:pt idx="945">
                  <c:v>18.899999999999999</c:v>
                </c:pt>
                <c:pt idx="946">
                  <c:v>18.919999999999998</c:v>
                </c:pt>
                <c:pt idx="947">
                  <c:v>18.939999999999998</c:v>
                </c:pt>
                <c:pt idx="948">
                  <c:v>18.959999999999997</c:v>
                </c:pt>
                <c:pt idx="949">
                  <c:v>18.979999999999997</c:v>
                </c:pt>
                <c:pt idx="950">
                  <c:v>19</c:v>
                </c:pt>
                <c:pt idx="951">
                  <c:v>19.02</c:v>
                </c:pt>
                <c:pt idx="952">
                  <c:v>19.04</c:v>
                </c:pt>
                <c:pt idx="953">
                  <c:v>19.059999999999999</c:v>
                </c:pt>
                <c:pt idx="954">
                  <c:v>19.079999999999988</c:v>
                </c:pt>
                <c:pt idx="955">
                  <c:v>19.100000000000001</c:v>
                </c:pt>
                <c:pt idx="956">
                  <c:v>19.12</c:v>
                </c:pt>
                <c:pt idx="957">
                  <c:v>19.14</c:v>
                </c:pt>
                <c:pt idx="958">
                  <c:v>19.16</c:v>
                </c:pt>
                <c:pt idx="959">
                  <c:v>19.18</c:v>
                </c:pt>
                <c:pt idx="960">
                  <c:v>19.2</c:v>
                </c:pt>
                <c:pt idx="961">
                  <c:v>19.22</c:v>
                </c:pt>
                <c:pt idx="962">
                  <c:v>19.239999999999988</c:v>
                </c:pt>
                <c:pt idx="963">
                  <c:v>19.259999999999998</c:v>
                </c:pt>
                <c:pt idx="964">
                  <c:v>19.279999999999998</c:v>
                </c:pt>
                <c:pt idx="965">
                  <c:v>19.3</c:v>
                </c:pt>
                <c:pt idx="966">
                  <c:v>19.32</c:v>
                </c:pt>
                <c:pt idx="967">
                  <c:v>19.34</c:v>
                </c:pt>
                <c:pt idx="968">
                  <c:v>19.36</c:v>
                </c:pt>
                <c:pt idx="969">
                  <c:v>19.38</c:v>
                </c:pt>
                <c:pt idx="970">
                  <c:v>19.399999999999999</c:v>
                </c:pt>
                <c:pt idx="971">
                  <c:v>19.419999999999998</c:v>
                </c:pt>
                <c:pt idx="972">
                  <c:v>19.439999999999998</c:v>
                </c:pt>
                <c:pt idx="973">
                  <c:v>19.459999999999997</c:v>
                </c:pt>
                <c:pt idx="974">
                  <c:v>19.479999999999997</c:v>
                </c:pt>
                <c:pt idx="975">
                  <c:v>19.5</c:v>
                </c:pt>
                <c:pt idx="976">
                  <c:v>19.52</c:v>
                </c:pt>
                <c:pt idx="977">
                  <c:v>19.54</c:v>
                </c:pt>
                <c:pt idx="978">
                  <c:v>19.559999999999999</c:v>
                </c:pt>
                <c:pt idx="979">
                  <c:v>19.579999999999988</c:v>
                </c:pt>
                <c:pt idx="980">
                  <c:v>19.600000000000001</c:v>
                </c:pt>
                <c:pt idx="981">
                  <c:v>19.62</c:v>
                </c:pt>
                <c:pt idx="982">
                  <c:v>19.64</c:v>
                </c:pt>
                <c:pt idx="983">
                  <c:v>19.66</c:v>
                </c:pt>
                <c:pt idx="984">
                  <c:v>19.68</c:v>
                </c:pt>
                <c:pt idx="985">
                  <c:v>19.7</c:v>
                </c:pt>
                <c:pt idx="986">
                  <c:v>19.72</c:v>
                </c:pt>
                <c:pt idx="987">
                  <c:v>19.739999999999988</c:v>
                </c:pt>
                <c:pt idx="988">
                  <c:v>19.759999999999998</c:v>
                </c:pt>
                <c:pt idx="989">
                  <c:v>19.779999999999998</c:v>
                </c:pt>
                <c:pt idx="990">
                  <c:v>19.8</c:v>
                </c:pt>
                <c:pt idx="991">
                  <c:v>19.82</c:v>
                </c:pt>
                <c:pt idx="992">
                  <c:v>19.84</c:v>
                </c:pt>
                <c:pt idx="993">
                  <c:v>19.86</c:v>
                </c:pt>
                <c:pt idx="994">
                  <c:v>19.88</c:v>
                </c:pt>
                <c:pt idx="995">
                  <c:v>19.899999999999999</c:v>
                </c:pt>
                <c:pt idx="996">
                  <c:v>19.919999999999998</c:v>
                </c:pt>
                <c:pt idx="997">
                  <c:v>19.939999999999998</c:v>
                </c:pt>
                <c:pt idx="998">
                  <c:v>19.959999999999997</c:v>
                </c:pt>
                <c:pt idx="999">
                  <c:v>19.979999999999997</c:v>
                </c:pt>
                <c:pt idx="1000">
                  <c:v>20</c:v>
                </c:pt>
              </c:numCache>
            </c:numRef>
          </c:xVal>
          <c:yVal>
            <c:numRef>
              <c:f>Sheet1!$I$2:$I$1002</c:f>
              <c:numCache>
                <c:formatCode>General</c:formatCode>
                <c:ptCount val="1001"/>
                <c:pt idx="0">
                  <c:v>4.2</c:v>
                </c:pt>
                <c:pt idx="1">
                  <c:v>4.2004236716300003</c:v>
                </c:pt>
                <c:pt idx="2">
                  <c:v>4.2022291991500014</c:v>
                </c:pt>
                <c:pt idx="3">
                  <c:v>4.2075318719799908</c:v>
                </c:pt>
                <c:pt idx="4">
                  <c:v>4.221647516</c:v>
                </c:pt>
                <c:pt idx="5">
                  <c:v>4.2531151877899953</c:v>
                </c:pt>
                <c:pt idx="6">
                  <c:v>4.317288524859995</c:v>
                </c:pt>
                <c:pt idx="7">
                  <c:v>4.432328290730001</c:v>
                </c:pt>
                <c:pt idx="8">
                  <c:v>4.6114024214400002</c:v>
                </c:pt>
                <c:pt idx="9">
                  <c:v>4.8838527131400005</c:v>
                </c:pt>
                <c:pt idx="10">
                  <c:v>5.4362205195400009</c:v>
                </c:pt>
                <c:pt idx="11">
                  <c:v>6.2963341846900009</c:v>
                </c:pt>
                <c:pt idx="12">
                  <c:v>7.3192430998300013</c:v>
                </c:pt>
                <c:pt idx="13">
                  <c:v>8.333825104509998</c:v>
                </c:pt>
                <c:pt idx="14">
                  <c:v>9.4040070996300003</c:v>
                </c:pt>
                <c:pt idx="15">
                  <c:v>14.0633698448</c:v>
                </c:pt>
                <c:pt idx="16">
                  <c:v>19.748898180000001</c:v>
                </c:pt>
                <c:pt idx="17">
                  <c:v>22.033748359299999</c:v>
                </c:pt>
                <c:pt idx="18">
                  <c:v>24.059760023400003</c:v>
                </c:pt>
                <c:pt idx="19">
                  <c:v>25.717380302700001</c:v>
                </c:pt>
                <c:pt idx="20">
                  <c:v>27.188140361899997</c:v>
                </c:pt>
                <c:pt idx="21">
                  <c:v>28.5166359788</c:v>
                </c:pt>
                <c:pt idx="22">
                  <c:v>29.727990286400001</c:v>
                </c:pt>
                <c:pt idx="23">
                  <c:v>30.850458490600005</c:v>
                </c:pt>
                <c:pt idx="24">
                  <c:v>31.899790094299988</c:v>
                </c:pt>
                <c:pt idx="25">
                  <c:v>32.888948631299996</c:v>
                </c:pt>
                <c:pt idx="26">
                  <c:v>33.828972659900003</c:v>
                </c:pt>
                <c:pt idx="27">
                  <c:v>34.728737412700006</c:v>
                </c:pt>
                <c:pt idx="28">
                  <c:v>35.595277314600011</c:v>
                </c:pt>
                <c:pt idx="29">
                  <c:v>36.432318478800006</c:v>
                </c:pt>
                <c:pt idx="30">
                  <c:v>37.244368445799999</c:v>
                </c:pt>
                <c:pt idx="31">
                  <c:v>38.034009657099986</c:v>
                </c:pt>
                <c:pt idx="32">
                  <c:v>38.812559898700002</c:v>
                </c:pt>
                <c:pt idx="33">
                  <c:v>39.576047556399949</c:v>
                </c:pt>
                <c:pt idx="34">
                  <c:v>40.324962035199995</c:v>
                </c:pt>
                <c:pt idx="35">
                  <c:v>41.060835784500007</c:v>
                </c:pt>
                <c:pt idx="36">
                  <c:v>41.782848887599997</c:v>
                </c:pt>
                <c:pt idx="37">
                  <c:v>42.492732489500007</c:v>
                </c:pt>
                <c:pt idx="38">
                  <c:v>43.196568540400008</c:v>
                </c:pt>
                <c:pt idx="39">
                  <c:v>43.890953447400001</c:v>
                </c:pt>
                <c:pt idx="40">
                  <c:v>44.575779434200001</c:v>
                </c:pt>
                <c:pt idx="41">
                  <c:v>45.251088922699999</c:v>
                </c:pt>
                <c:pt idx="42">
                  <c:v>45.917841613699913</c:v>
                </c:pt>
                <c:pt idx="43">
                  <c:v>46.576915503100004</c:v>
                </c:pt>
                <c:pt idx="44">
                  <c:v>47.229241033800001</c:v>
                </c:pt>
                <c:pt idx="45">
                  <c:v>47.875289859599988</c:v>
                </c:pt>
                <c:pt idx="46">
                  <c:v>48.515151452999994</c:v>
                </c:pt>
                <c:pt idx="47">
                  <c:v>49.149975688800005</c:v>
                </c:pt>
                <c:pt idx="48">
                  <c:v>49.780071638500004</c:v>
                </c:pt>
                <c:pt idx="49">
                  <c:v>50.4064527958</c:v>
                </c:pt>
                <c:pt idx="50">
                  <c:v>51.028218137600007</c:v>
                </c:pt>
                <c:pt idx="51">
                  <c:v>51.641285967799988</c:v>
                </c:pt>
                <c:pt idx="52">
                  <c:v>52.2460679645</c:v>
                </c:pt>
                <c:pt idx="53">
                  <c:v>52.843208767999997</c:v>
                </c:pt>
                <c:pt idx="54">
                  <c:v>53.433874030399998</c:v>
                </c:pt>
                <c:pt idx="55">
                  <c:v>54.018108837800007</c:v>
                </c:pt>
                <c:pt idx="56">
                  <c:v>54.596067552299949</c:v>
                </c:pt>
                <c:pt idx="57">
                  <c:v>55.168729699500005</c:v>
                </c:pt>
                <c:pt idx="58">
                  <c:v>55.736222750000003</c:v>
                </c:pt>
                <c:pt idx="59">
                  <c:v>56.299101746500014</c:v>
                </c:pt>
                <c:pt idx="60">
                  <c:v>56.858765601199991</c:v>
                </c:pt>
                <c:pt idx="61">
                  <c:v>57.437568092999996</c:v>
                </c:pt>
                <c:pt idx="62">
                  <c:v>58.068493865900003</c:v>
                </c:pt>
                <c:pt idx="63">
                  <c:v>58.698660441500003</c:v>
                </c:pt>
                <c:pt idx="64">
                  <c:v>59.327723797799997</c:v>
                </c:pt>
                <c:pt idx="65">
                  <c:v>59.9563717451</c:v>
                </c:pt>
                <c:pt idx="66">
                  <c:v>60.583045078399998</c:v>
                </c:pt>
                <c:pt idx="67">
                  <c:v>61.2058943973</c:v>
                </c:pt>
                <c:pt idx="68">
                  <c:v>61.824750328700006</c:v>
                </c:pt>
                <c:pt idx="69">
                  <c:v>62.439310225200003</c:v>
                </c:pt>
                <c:pt idx="70">
                  <c:v>63.049252605699998</c:v>
                </c:pt>
                <c:pt idx="71">
                  <c:v>63.655129645700001</c:v>
                </c:pt>
                <c:pt idx="72">
                  <c:v>64.257303002</c:v>
                </c:pt>
                <c:pt idx="73">
                  <c:v>64.855559620899982</c:v>
                </c:pt>
                <c:pt idx="74">
                  <c:v>65.450501124300004</c:v>
                </c:pt>
                <c:pt idx="75">
                  <c:v>66.042907937300001</c:v>
                </c:pt>
                <c:pt idx="76">
                  <c:v>66.632950830699841</c:v>
                </c:pt>
                <c:pt idx="77">
                  <c:v>67.221035420500002</c:v>
                </c:pt>
                <c:pt idx="78">
                  <c:v>67.807529252000009</c:v>
                </c:pt>
                <c:pt idx="79">
                  <c:v>68.39264876639993</c:v>
                </c:pt>
                <c:pt idx="80">
                  <c:v>68.977432077999893</c:v>
                </c:pt>
                <c:pt idx="81">
                  <c:v>69.562140118599856</c:v>
                </c:pt>
                <c:pt idx="82">
                  <c:v>70.145056803599857</c:v>
                </c:pt>
                <c:pt idx="83">
                  <c:v>70.725729744899979</c:v>
                </c:pt>
                <c:pt idx="84">
                  <c:v>71.304060814599893</c:v>
                </c:pt>
                <c:pt idx="85">
                  <c:v>71.87887585989985</c:v>
                </c:pt>
                <c:pt idx="86">
                  <c:v>72.449974484300029</c:v>
                </c:pt>
                <c:pt idx="87">
                  <c:v>73.018172690399979</c:v>
                </c:pt>
                <c:pt idx="88">
                  <c:v>73.582734903899876</c:v>
                </c:pt>
                <c:pt idx="89">
                  <c:v>74.144164487100028</c:v>
                </c:pt>
                <c:pt idx="90">
                  <c:v>74.714603489200044</c:v>
                </c:pt>
                <c:pt idx="91">
                  <c:v>75.290635752200004</c:v>
                </c:pt>
                <c:pt idx="92">
                  <c:v>75.864105540500006</c:v>
                </c:pt>
                <c:pt idx="93">
                  <c:v>76.43463191799998</c:v>
                </c:pt>
                <c:pt idx="94">
                  <c:v>77.002601124699893</c:v>
                </c:pt>
                <c:pt idx="95">
                  <c:v>77.568967114899891</c:v>
                </c:pt>
                <c:pt idx="96">
                  <c:v>78.133937810499802</c:v>
                </c:pt>
                <c:pt idx="97">
                  <c:v>78.697353908599979</c:v>
                </c:pt>
                <c:pt idx="98">
                  <c:v>79.258700691000001</c:v>
                </c:pt>
                <c:pt idx="99">
                  <c:v>79.817683054000014</c:v>
                </c:pt>
                <c:pt idx="100">
                  <c:v>80.374649594600001</c:v>
                </c:pt>
                <c:pt idx="101">
                  <c:v>80.929526098300016</c:v>
                </c:pt>
                <c:pt idx="102">
                  <c:v>81.480742101699875</c:v>
                </c:pt>
                <c:pt idx="103">
                  <c:v>82.027800174799893</c:v>
                </c:pt>
                <c:pt idx="104">
                  <c:v>82.570604439700006</c:v>
                </c:pt>
                <c:pt idx="105">
                  <c:v>83.109177683200002</c:v>
                </c:pt>
                <c:pt idx="106">
                  <c:v>83.644460289300028</c:v>
                </c:pt>
                <c:pt idx="107">
                  <c:v>84.176749870399874</c:v>
                </c:pt>
                <c:pt idx="108">
                  <c:v>84.705506277699897</c:v>
                </c:pt>
                <c:pt idx="109">
                  <c:v>85.230723395100014</c:v>
                </c:pt>
                <c:pt idx="110">
                  <c:v>85.752502351499857</c:v>
                </c:pt>
                <c:pt idx="111">
                  <c:v>86.270764052799876</c:v>
                </c:pt>
                <c:pt idx="112">
                  <c:v>86.785539690600004</c:v>
                </c:pt>
                <c:pt idx="113">
                  <c:v>87.297091392900001</c:v>
                </c:pt>
                <c:pt idx="114">
                  <c:v>87.805368072599848</c:v>
                </c:pt>
                <c:pt idx="115">
                  <c:v>88.310110618200014</c:v>
                </c:pt>
                <c:pt idx="116">
                  <c:v>88.811191184099982</c:v>
                </c:pt>
                <c:pt idx="117">
                  <c:v>89.309012787399979</c:v>
                </c:pt>
                <c:pt idx="118">
                  <c:v>89.803984403499896</c:v>
                </c:pt>
                <c:pt idx="119">
                  <c:v>90.295508205299981</c:v>
                </c:pt>
                <c:pt idx="120">
                  <c:v>90.783000504300006</c:v>
                </c:pt>
                <c:pt idx="121">
                  <c:v>91.26605493549998</c:v>
                </c:pt>
                <c:pt idx="122">
                  <c:v>91.744223324400025</c:v>
                </c:pt>
                <c:pt idx="123">
                  <c:v>92.216785122299896</c:v>
                </c:pt>
                <c:pt idx="124">
                  <c:v>92.683588934599825</c:v>
                </c:pt>
                <c:pt idx="125">
                  <c:v>93.144571584600001</c:v>
                </c:pt>
                <c:pt idx="126">
                  <c:v>93.599611078799981</c:v>
                </c:pt>
                <c:pt idx="127">
                  <c:v>94.048524534400002</c:v>
                </c:pt>
                <c:pt idx="128">
                  <c:v>94.491471325399999</c:v>
                </c:pt>
                <c:pt idx="129">
                  <c:v>94.928691811699892</c:v>
                </c:pt>
                <c:pt idx="130">
                  <c:v>95.360459705900013</c:v>
                </c:pt>
                <c:pt idx="131">
                  <c:v>95.786728428200007</c:v>
                </c:pt>
                <c:pt idx="132">
                  <c:v>96.207286750300014</c:v>
                </c:pt>
                <c:pt idx="133">
                  <c:v>96.622020697399975</c:v>
                </c:pt>
                <c:pt idx="134">
                  <c:v>97.030952505000002</c:v>
                </c:pt>
                <c:pt idx="135">
                  <c:v>97.434141037200007</c:v>
                </c:pt>
                <c:pt idx="136">
                  <c:v>97.831641193399946</c:v>
                </c:pt>
                <c:pt idx="137">
                  <c:v>98.223467535799927</c:v>
                </c:pt>
                <c:pt idx="138">
                  <c:v>98.609646352999874</c:v>
                </c:pt>
                <c:pt idx="139">
                  <c:v>98.990210623600021</c:v>
                </c:pt>
                <c:pt idx="140">
                  <c:v>99.365191254699894</c:v>
                </c:pt>
                <c:pt idx="141">
                  <c:v>99.734601664900026</c:v>
                </c:pt>
                <c:pt idx="142">
                  <c:v>100.09840923599999</c:v>
                </c:pt>
                <c:pt idx="143">
                  <c:v>100.45644067000001</c:v>
                </c:pt>
                <c:pt idx="144">
                  <c:v>100.80873622499999</c:v>
                </c:pt>
                <c:pt idx="145">
                  <c:v>101.15526743699999</c:v>
                </c:pt>
                <c:pt idx="146">
                  <c:v>101.495975395</c:v>
                </c:pt>
                <c:pt idx="147">
                  <c:v>101.83094392400001</c:v>
                </c:pt>
                <c:pt idx="148">
                  <c:v>102.16007792999999</c:v>
                </c:pt>
                <c:pt idx="149">
                  <c:v>102.483316808</c:v>
                </c:pt>
                <c:pt idx="150">
                  <c:v>102.80058530399999</c:v>
                </c:pt>
                <c:pt idx="151">
                  <c:v>103.11174210099999</c:v>
                </c:pt>
                <c:pt idx="152">
                  <c:v>103.41681973800002</c:v>
                </c:pt>
                <c:pt idx="153">
                  <c:v>103.71597689699999</c:v>
                </c:pt>
                <c:pt idx="154">
                  <c:v>104.00932133299999</c:v>
                </c:pt>
                <c:pt idx="155">
                  <c:v>104.296831586</c:v>
                </c:pt>
                <c:pt idx="156">
                  <c:v>104.57859453799999</c:v>
                </c:pt>
                <c:pt idx="157">
                  <c:v>104.85469934700001</c:v>
                </c:pt>
                <c:pt idx="158">
                  <c:v>105.12525588199999</c:v>
                </c:pt>
                <c:pt idx="159">
                  <c:v>105.390389996</c:v>
                </c:pt>
                <c:pt idx="160">
                  <c:v>105.650193825</c:v>
                </c:pt>
                <c:pt idx="161">
                  <c:v>105.90468800900001</c:v>
                </c:pt>
                <c:pt idx="162">
                  <c:v>106.15390491699999</c:v>
                </c:pt>
                <c:pt idx="163">
                  <c:v>106.39791161000001</c:v>
                </c:pt>
                <c:pt idx="164">
                  <c:v>106.63677113699997</c:v>
                </c:pt>
                <c:pt idx="165">
                  <c:v>106.87054152399999</c:v>
                </c:pt>
                <c:pt idx="166">
                  <c:v>107.09925084500001</c:v>
                </c:pt>
                <c:pt idx="167">
                  <c:v>107.32294275999999</c:v>
                </c:pt>
                <c:pt idx="168">
                  <c:v>107.54169005900002</c:v>
                </c:pt>
                <c:pt idx="169">
                  <c:v>107.755541611</c:v>
                </c:pt>
                <c:pt idx="170">
                  <c:v>107.96456823300001</c:v>
                </c:pt>
                <c:pt idx="171">
                  <c:v>108.16885452999999</c:v>
                </c:pt>
                <c:pt idx="172">
                  <c:v>108.36850381199999</c:v>
                </c:pt>
                <c:pt idx="173">
                  <c:v>108.563589886</c:v>
                </c:pt>
                <c:pt idx="174">
                  <c:v>108.754187922</c:v>
                </c:pt>
                <c:pt idx="175">
                  <c:v>108.940407992</c:v>
                </c:pt>
                <c:pt idx="176">
                  <c:v>109.12234037799998</c:v>
                </c:pt>
                <c:pt idx="177">
                  <c:v>109.30005382100001</c:v>
                </c:pt>
                <c:pt idx="178">
                  <c:v>109.47361385900001</c:v>
                </c:pt>
                <c:pt idx="179">
                  <c:v>109.643088765</c:v>
                </c:pt>
                <c:pt idx="180">
                  <c:v>109.808533653</c:v>
                </c:pt>
                <c:pt idx="181">
                  <c:v>109.970003417</c:v>
                </c:pt>
                <c:pt idx="182">
                  <c:v>110.127545731</c:v>
                </c:pt>
                <c:pt idx="183">
                  <c:v>110.28119259500001</c:v>
                </c:pt>
                <c:pt idx="184">
                  <c:v>110.43101038900002</c:v>
                </c:pt>
                <c:pt idx="185">
                  <c:v>110.57707167</c:v>
                </c:pt>
                <c:pt idx="186">
                  <c:v>110.71944916500001</c:v>
                </c:pt>
                <c:pt idx="187">
                  <c:v>110.858203163</c:v>
                </c:pt>
                <c:pt idx="188">
                  <c:v>110.99339489100001</c:v>
                </c:pt>
                <c:pt idx="189">
                  <c:v>111.12509201899998</c:v>
                </c:pt>
                <c:pt idx="190">
                  <c:v>111.25335840299999</c:v>
                </c:pt>
                <c:pt idx="191">
                  <c:v>111.37826093599999</c:v>
                </c:pt>
                <c:pt idx="192">
                  <c:v>111.49986329700002</c:v>
                </c:pt>
                <c:pt idx="193">
                  <c:v>111.618227803</c:v>
                </c:pt>
                <c:pt idx="194">
                  <c:v>111.73340782999999</c:v>
                </c:pt>
                <c:pt idx="195">
                  <c:v>111.84545709999999</c:v>
                </c:pt>
                <c:pt idx="196">
                  <c:v>111.95443015699999</c:v>
                </c:pt>
                <c:pt idx="197">
                  <c:v>112.06038079199999</c:v>
                </c:pt>
                <c:pt idx="198">
                  <c:v>112.16335819799998</c:v>
                </c:pt>
                <c:pt idx="199">
                  <c:v>112.26936279100001</c:v>
                </c:pt>
                <c:pt idx="200">
                  <c:v>112.372660203</c:v>
                </c:pt>
                <c:pt idx="201">
                  <c:v>112.47313788299999</c:v>
                </c:pt>
                <c:pt idx="202">
                  <c:v>112.570849491</c:v>
                </c:pt>
                <c:pt idx="203">
                  <c:v>112.66583970699999</c:v>
                </c:pt>
                <c:pt idx="204">
                  <c:v>112.75815551399999</c:v>
                </c:pt>
                <c:pt idx="205">
                  <c:v>112.847846398</c:v>
                </c:pt>
                <c:pt idx="206">
                  <c:v>112.93496060200002</c:v>
                </c:pt>
                <c:pt idx="207">
                  <c:v>113.01954637</c:v>
                </c:pt>
                <c:pt idx="208">
                  <c:v>113.101647767</c:v>
                </c:pt>
                <c:pt idx="209">
                  <c:v>113.18130883299997</c:v>
                </c:pt>
                <c:pt idx="210">
                  <c:v>113.258572685</c:v>
                </c:pt>
                <c:pt idx="211">
                  <c:v>113.33348070299999</c:v>
                </c:pt>
                <c:pt idx="212">
                  <c:v>113.40607289899999</c:v>
                </c:pt>
                <c:pt idx="213">
                  <c:v>113.47638829799999</c:v>
                </c:pt>
                <c:pt idx="214">
                  <c:v>113.54446665900002</c:v>
                </c:pt>
                <c:pt idx="215">
                  <c:v>113.61034740299999</c:v>
                </c:pt>
                <c:pt idx="216">
                  <c:v>113.67406855199998</c:v>
                </c:pt>
                <c:pt idx="217">
                  <c:v>113.73566813299999</c:v>
                </c:pt>
                <c:pt idx="218">
                  <c:v>113.795183507</c:v>
                </c:pt>
                <c:pt idx="219">
                  <c:v>113.852651657</c:v>
                </c:pt>
                <c:pt idx="220">
                  <c:v>113.90810861199999</c:v>
                </c:pt>
                <c:pt idx="221">
                  <c:v>113.96159052000002</c:v>
                </c:pt>
                <c:pt idx="222">
                  <c:v>114.01313186900001</c:v>
                </c:pt>
                <c:pt idx="223">
                  <c:v>114.062766963</c:v>
                </c:pt>
                <c:pt idx="224">
                  <c:v>114.11053071599999</c:v>
                </c:pt>
                <c:pt idx="225">
                  <c:v>114.15645604199999</c:v>
                </c:pt>
                <c:pt idx="226">
                  <c:v>114.20057542800001</c:v>
                </c:pt>
                <c:pt idx="227">
                  <c:v>114.242920837</c:v>
                </c:pt>
                <c:pt idx="228">
                  <c:v>114.28352361600001</c:v>
                </c:pt>
                <c:pt idx="229">
                  <c:v>114.32241499999999</c:v>
                </c:pt>
                <c:pt idx="230">
                  <c:v>114.35962578600001</c:v>
                </c:pt>
                <c:pt idx="231">
                  <c:v>114.39518711599997</c:v>
                </c:pt>
                <c:pt idx="232">
                  <c:v>114.42912917300001</c:v>
                </c:pt>
                <c:pt idx="233">
                  <c:v>114.46148163800001</c:v>
                </c:pt>
                <c:pt idx="234">
                  <c:v>114.49227329400001</c:v>
                </c:pt>
                <c:pt idx="235">
                  <c:v>114.52153259599999</c:v>
                </c:pt>
                <c:pt idx="236">
                  <c:v>114.549287574</c:v>
                </c:pt>
                <c:pt idx="237">
                  <c:v>114.57556611199998</c:v>
                </c:pt>
                <c:pt idx="238">
                  <c:v>114.60039593499999</c:v>
                </c:pt>
                <c:pt idx="239">
                  <c:v>114.62380393199999</c:v>
                </c:pt>
                <c:pt idx="240">
                  <c:v>114.64581631099999</c:v>
                </c:pt>
                <c:pt idx="241">
                  <c:v>114.66645882899999</c:v>
                </c:pt>
                <c:pt idx="242">
                  <c:v>114.68575696699999</c:v>
                </c:pt>
                <c:pt idx="243">
                  <c:v>114.70373604199999</c:v>
                </c:pt>
                <c:pt idx="244">
                  <c:v>114.72042064300001</c:v>
                </c:pt>
                <c:pt idx="245">
                  <c:v>114.73583511299998</c:v>
                </c:pt>
                <c:pt idx="246">
                  <c:v>114.75000368500002</c:v>
                </c:pt>
                <c:pt idx="247">
                  <c:v>114.76295011799999</c:v>
                </c:pt>
                <c:pt idx="248">
                  <c:v>114.77469699300001</c:v>
                </c:pt>
                <c:pt idx="249">
                  <c:v>114.78526685199999</c:v>
                </c:pt>
                <c:pt idx="250">
                  <c:v>114.79468186400001</c:v>
                </c:pt>
                <c:pt idx="251">
                  <c:v>114.80296383</c:v>
                </c:pt>
                <c:pt idx="252">
                  <c:v>114.810134101</c:v>
                </c:pt>
                <c:pt idx="253">
                  <c:v>114.81621357200001</c:v>
                </c:pt>
                <c:pt idx="254">
                  <c:v>114.82122181199999</c:v>
                </c:pt>
                <c:pt idx="255">
                  <c:v>114.82517882599997</c:v>
                </c:pt>
                <c:pt idx="256">
                  <c:v>114.828105071</c:v>
                </c:pt>
                <c:pt idx="257">
                  <c:v>114.830020194</c:v>
                </c:pt>
                <c:pt idx="258">
                  <c:v>114.83094396800001</c:v>
                </c:pt>
                <c:pt idx="259">
                  <c:v>114.83089543199999</c:v>
                </c:pt>
                <c:pt idx="260">
                  <c:v>114.829893547</c:v>
                </c:pt>
                <c:pt idx="261">
                  <c:v>114.82795683399999</c:v>
                </c:pt>
                <c:pt idx="262">
                  <c:v>114.825103525</c:v>
                </c:pt>
                <c:pt idx="263">
                  <c:v>114.821351447</c:v>
                </c:pt>
                <c:pt idx="264">
                  <c:v>114.816717958</c:v>
                </c:pt>
                <c:pt idx="265">
                  <c:v>114.81122022800002</c:v>
                </c:pt>
                <c:pt idx="266">
                  <c:v>114.80487500999999</c:v>
                </c:pt>
                <c:pt idx="267">
                  <c:v>114.79769871500001</c:v>
                </c:pt>
                <c:pt idx="268">
                  <c:v>114.789707599</c:v>
                </c:pt>
                <c:pt idx="269">
                  <c:v>114.78091757</c:v>
                </c:pt>
                <c:pt idx="270">
                  <c:v>114.77134413299999</c:v>
                </c:pt>
                <c:pt idx="271">
                  <c:v>114.76100262300001</c:v>
                </c:pt>
                <c:pt idx="272">
                  <c:v>114.74990822700001</c:v>
                </c:pt>
                <c:pt idx="273">
                  <c:v>114.73807561299999</c:v>
                </c:pt>
                <c:pt idx="274">
                  <c:v>114.72551974300001</c:v>
                </c:pt>
                <c:pt idx="275">
                  <c:v>114.71225341800002</c:v>
                </c:pt>
                <c:pt idx="276">
                  <c:v>114.69828797699999</c:v>
                </c:pt>
                <c:pt idx="277">
                  <c:v>114.68363778599999</c:v>
                </c:pt>
                <c:pt idx="278">
                  <c:v>114.668316729</c:v>
                </c:pt>
                <c:pt idx="279">
                  <c:v>114.65233872799998</c:v>
                </c:pt>
                <c:pt idx="280">
                  <c:v>114.63571725899999</c:v>
                </c:pt>
                <c:pt idx="281">
                  <c:v>114.618465693</c:v>
                </c:pt>
                <c:pt idx="282">
                  <c:v>114.60059703799999</c:v>
                </c:pt>
                <c:pt idx="283">
                  <c:v>114.58212386800001</c:v>
                </c:pt>
                <c:pt idx="284">
                  <c:v>114.56305819599999</c:v>
                </c:pt>
                <c:pt idx="285">
                  <c:v>114.54341226700001</c:v>
                </c:pt>
                <c:pt idx="286">
                  <c:v>114.52319859299999</c:v>
                </c:pt>
                <c:pt idx="287">
                  <c:v>114.50242952400001</c:v>
                </c:pt>
                <c:pt idx="288">
                  <c:v>114.48111620500002</c:v>
                </c:pt>
                <c:pt idx="289">
                  <c:v>114.45926990600002</c:v>
                </c:pt>
                <c:pt idx="290">
                  <c:v>114.436901374</c:v>
                </c:pt>
                <c:pt idx="291">
                  <c:v>114.41402151000001</c:v>
                </c:pt>
                <c:pt idx="292">
                  <c:v>114.390641632</c:v>
                </c:pt>
                <c:pt idx="293">
                  <c:v>114.36677174899999</c:v>
                </c:pt>
                <c:pt idx="294">
                  <c:v>114.342421722</c:v>
                </c:pt>
                <c:pt idx="295">
                  <c:v>114.31760102800001</c:v>
                </c:pt>
                <c:pt idx="296">
                  <c:v>114.29231918800001</c:v>
                </c:pt>
                <c:pt idx="297">
                  <c:v>114.266586202</c:v>
                </c:pt>
                <c:pt idx="298">
                  <c:v>114.24041162800002</c:v>
                </c:pt>
                <c:pt idx="299">
                  <c:v>114.21380482800001</c:v>
                </c:pt>
                <c:pt idx="300">
                  <c:v>114.18677555399998</c:v>
                </c:pt>
                <c:pt idx="301">
                  <c:v>114.15933532799998</c:v>
                </c:pt>
                <c:pt idx="302">
                  <c:v>114.13149308100002</c:v>
                </c:pt>
                <c:pt idx="303">
                  <c:v>114.10325685299999</c:v>
                </c:pt>
                <c:pt idx="304">
                  <c:v>114.07463463100001</c:v>
                </c:pt>
                <c:pt idx="305">
                  <c:v>114.045634503</c:v>
                </c:pt>
                <c:pt idx="306">
                  <c:v>114.01626426200002</c:v>
                </c:pt>
                <c:pt idx="307">
                  <c:v>113.986531598</c:v>
                </c:pt>
                <c:pt idx="308">
                  <c:v>113.95644429000001</c:v>
                </c:pt>
                <c:pt idx="309">
                  <c:v>113.92600942200001</c:v>
                </c:pt>
                <c:pt idx="310">
                  <c:v>113.89523479100001</c:v>
                </c:pt>
                <c:pt idx="311">
                  <c:v>113.86412732000001</c:v>
                </c:pt>
                <c:pt idx="312">
                  <c:v>113.832694147</c:v>
                </c:pt>
                <c:pt idx="313">
                  <c:v>113.80094216099999</c:v>
                </c:pt>
                <c:pt idx="314">
                  <c:v>113.76887800899999</c:v>
                </c:pt>
                <c:pt idx="315">
                  <c:v>113.73650732599999</c:v>
                </c:pt>
                <c:pt idx="316">
                  <c:v>113.703837228</c:v>
                </c:pt>
                <c:pt idx="317">
                  <c:v>113.670874669</c:v>
                </c:pt>
                <c:pt idx="318">
                  <c:v>113.63762651900001</c:v>
                </c:pt>
                <c:pt idx="319">
                  <c:v>113.60409910599999</c:v>
                </c:pt>
                <c:pt idx="320">
                  <c:v>113.570299014</c:v>
                </c:pt>
                <c:pt idx="321">
                  <c:v>113.53623211399999</c:v>
                </c:pt>
                <c:pt idx="322">
                  <c:v>113.50190466400002</c:v>
                </c:pt>
                <c:pt idx="323">
                  <c:v>113.467322017</c:v>
                </c:pt>
                <c:pt idx="324">
                  <c:v>113.432488607</c:v>
                </c:pt>
                <c:pt idx="325">
                  <c:v>113.39741030900001</c:v>
                </c:pt>
                <c:pt idx="326">
                  <c:v>113.362093292</c:v>
                </c:pt>
                <c:pt idx="327">
                  <c:v>113.32654326500001</c:v>
                </c:pt>
                <c:pt idx="328">
                  <c:v>113.29076629000001</c:v>
                </c:pt>
                <c:pt idx="329">
                  <c:v>113.25476860400001</c:v>
                </c:pt>
                <c:pt idx="330">
                  <c:v>113.21855573100001</c:v>
                </c:pt>
                <c:pt idx="331">
                  <c:v>113.18213328900001</c:v>
                </c:pt>
                <c:pt idx="332">
                  <c:v>113.145506467</c:v>
                </c:pt>
                <c:pt idx="333">
                  <c:v>113.10868093299999</c:v>
                </c:pt>
                <c:pt idx="334">
                  <c:v>113.07166144800001</c:v>
                </c:pt>
                <c:pt idx="335">
                  <c:v>113.034453012</c:v>
                </c:pt>
                <c:pt idx="336">
                  <c:v>112.99706045300002</c:v>
                </c:pt>
                <c:pt idx="337">
                  <c:v>112.95948882499999</c:v>
                </c:pt>
                <c:pt idx="338">
                  <c:v>112.92174290199999</c:v>
                </c:pt>
                <c:pt idx="339">
                  <c:v>112.88382824199999</c:v>
                </c:pt>
                <c:pt idx="340">
                  <c:v>112.84574978400001</c:v>
                </c:pt>
                <c:pt idx="341">
                  <c:v>112.80751219699999</c:v>
                </c:pt>
                <c:pt idx="342">
                  <c:v>112.76911961000002</c:v>
                </c:pt>
                <c:pt idx="343">
                  <c:v>112.730576168</c:v>
                </c:pt>
                <c:pt idx="344">
                  <c:v>112.69188601199998</c:v>
                </c:pt>
                <c:pt idx="345">
                  <c:v>112.65305397900001</c:v>
                </c:pt>
                <c:pt idx="346">
                  <c:v>112.614085811</c:v>
                </c:pt>
                <c:pt idx="347">
                  <c:v>112.57498564900001</c:v>
                </c:pt>
                <c:pt idx="348">
                  <c:v>112.53575714099999</c:v>
                </c:pt>
                <c:pt idx="349">
                  <c:v>112.496404017</c:v>
                </c:pt>
                <c:pt idx="350">
                  <c:v>112.45693005599999</c:v>
                </c:pt>
                <c:pt idx="351">
                  <c:v>112.417338419</c:v>
                </c:pt>
                <c:pt idx="352">
                  <c:v>112.37763235899999</c:v>
                </c:pt>
                <c:pt idx="353">
                  <c:v>112.337814815</c:v>
                </c:pt>
                <c:pt idx="354">
                  <c:v>112.29788892000001</c:v>
                </c:pt>
                <c:pt idx="355">
                  <c:v>112.25785752199999</c:v>
                </c:pt>
                <c:pt idx="356">
                  <c:v>112.21772361400002</c:v>
                </c:pt>
                <c:pt idx="357">
                  <c:v>112.177489623</c:v>
                </c:pt>
                <c:pt idx="358">
                  <c:v>112.137158598</c:v>
                </c:pt>
                <c:pt idx="359">
                  <c:v>112.09673374400001</c:v>
                </c:pt>
                <c:pt idx="360">
                  <c:v>112.056218145</c:v>
                </c:pt>
                <c:pt idx="361">
                  <c:v>112.01561428200002</c:v>
                </c:pt>
                <c:pt idx="362">
                  <c:v>111.97492497200001</c:v>
                </c:pt>
                <c:pt idx="363">
                  <c:v>111.93415295400001</c:v>
                </c:pt>
                <c:pt idx="364">
                  <c:v>111.89330101199998</c:v>
                </c:pt>
                <c:pt idx="365">
                  <c:v>111.85237151299985</c:v>
                </c:pt>
                <c:pt idx="366">
                  <c:v>111.81136677800001</c:v>
                </c:pt>
                <c:pt idx="367">
                  <c:v>111.77028952800001</c:v>
                </c:pt>
                <c:pt idx="368">
                  <c:v>111.72914034900001</c:v>
                </c:pt>
                <c:pt idx="369">
                  <c:v>111.68792088100001</c:v>
                </c:pt>
                <c:pt idx="370">
                  <c:v>111.646634046</c:v>
                </c:pt>
                <c:pt idx="371">
                  <c:v>111.60528235599998</c:v>
                </c:pt>
                <c:pt idx="372">
                  <c:v>111.563868775</c:v>
                </c:pt>
                <c:pt idx="373">
                  <c:v>111.52239600599998</c:v>
                </c:pt>
                <c:pt idx="374">
                  <c:v>111.48086614</c:v>
                </c:pt>
                <c:pt idx="375">
                  <c:v>111.43928114500001</c:v>
                </c:pt>
                <c:pt idx="376">
                  <c:v>111.39764324400002</c:v>
                </c:pt>
                <c:pt idx="377">
                  <c:v>111.35595481399999</c:v>
                </c:pt>
                <c:pt idx="378">
                  <c:v>111.31421869900002</c:v>
                </c:pt>
                <c:pt idx="379">
                  <c:v>111.27243773499998</c:v>
                </c:pt>
                <c:pt idx="380">
                  <c:v>111.23061450700001</c:v>
                </c:pt>
                <c:pt idx="381">
                  <c:v>111.18875111099997</c:v>
                </c:pt>
                <c:pt idx="382">
                  <c:v>111.14684969900001</c:v>
                </c:pt>
                <c:pt idx="383">
                  <c:v>111.10491226800001</c:v>
                </c:pt>
                <c:pt idx="384">
                  <c:v>111.06294089599999</c:v>
                </c:pt>
                <c:pt idx="385">
                  <c:v>111.02093720399999</c:v>
                </c:pt>
                <c:pt idx="386">
                  <c:v>110.978903344</c:v>
                </c:pt>
                <c:pt idx="387">
                  <c:v>110.93684106000001</c:v>
                </c:pt>
                <c:pt idx="388">
                  <c:v>110.89475264800001</c:v>
                </c:pt>
                <c:pt idx="389">
                  <c:v>110.85264057299999</c:v>
                </c:pt>
                <c:pt idx="390">
                  <c:v>110.810507886</c:v>
                </c:pt>
                <c:pt idx="391">
                  <c:v>110.76835763599999</c:v>
                </c:pt>
                <c:pt idx="392">
                  <c:v>110.726191958</c:v>
                </c:pt>
                <c:pt idx="393">
                  <c:v>110.68401178800001</c:v>
                </c:pt>
                <c:pt idx="394">
                  <c:v>110.64181867800001</c:v>
                </c:pt>
                <c:pt idx="395">
                  <c:v>110.59961471000001</c:v>
                </c:pt>
                <c:pt idx="396">
                  <c:v>110.55740135299999</c:v>
                </c:pt>
                <c:pt idx="397">
                  <c:v>110.51517989</c:v>
                </c:pt>
                <c:pt idx="398">
                  <c:v>110.47295169</c:v>
                </c:pt>
                <c:pt idx="399">
                  <c:v>110.430718375</c:v>
                </c:pt>
                <c:pt idx="400">
                  <c:v>110.38848114799998</c:v>
                </c:pt>
                <c:pt idx="401">
                  <c:v>110.34624212599999</c:v>
                </c:pt>
                <c:pt idx="402">
                  <c:v>110.304002238</c:v>
                </c:pt>
                <c:pt idx="403">
                  <c:v>110.26176342000002</c:v>
                </c:pt>
                <c:pt idx="404">
                  <c:v>110.21952693400002</c:v>
                </c:pt>
                <c:pt idx="405">
                  <c:v>110.17729408000001</c:v>
                </c:pt>
                <c:pt idx="406">
                  <c:v>110.13506622999999</c:v>
                </c:pt>
                <c:pt idx="407">
                  <c:v>110.092844365</c:v>
                </c:pt>
                <c:pt idx="408">
                  <c:v>110.05062919800001</c:v>
                </c:pt>
                <c:pt idx="409">
                  <c:v>110.00842186199999</c:v>
                </c:pt>
                <c:pt idx="410">
                  <c:v>109.96622356600002</c:v>
                </c:pt>
                <c:pt idx="411">
                  <c:v>109.92403549300001</c:v>
                </c:pt>
                <c:pt idx="412">
                  <c:v>109.88185895399999</c:v>
                </c:pt>
                <c:pt idx="413">
                  <c:v>109.83969513699999</c:v>
                </c:pt>
                <c:pt idx="414">
                  <c:v>109.79754506800002</c:v>
                </c:pt>
                <c:pt idx="415">
                  <c:v>109.755410673</c:v>
                </c:pt>
                <c:pt idx="416">
                  <c:v>109.71329258900002</c:v>
                </c:pt>
                <c:pt idx="417">
                  <c:v>109.67119173699999</c:v>
                </c:pt>
                <c:pt idx="418">
                  <c:v>109.62910903699999</c:v>
                </c:pt>
                <c:pt idx="419">
                  <c:v>109.58704511699999</c:v>
                </c:pt>
                <c:pt idx="420">
                  <c:v>109.545001009</c:v>
                </c:pt>
                <c:pt idx="421">
                  <c:v>109.50297759999999</c:v>
                </c:pt>
                <c:pt idx="422">
                  <c:v>109.460975883</c:v>
                </c:pt>
                <c:pt idx="423">
                  <c:v>109.41899763100001</c:v>
                </c:pt>
                <c:pt idx="424">
                  <c:v>109.37704381699999</c:v>
                </c:pt>
                <c:pt idx="425">
                  <c:v>109.335116515</c:v>
                </c:pt>
                <c:pt idx="426">
                  <c:v>109.29321630300001</c:v>
                </c:pt>
                <c:pt idx="427">
                  <c:v>109.251343134</c:v>
                </c:pt>
                <c:pt idx="428">
                  <c:v>109.209497724</c:v>
                </c:pt>
                <c:pt idx="429">
                  <c:v>109.167680524</c:v>
                </c:pt>
                <c:pt idx="430">
                  <c:v>109.12589219499998</c:v>
                </c:pt>
                <c:pt idx="431">
                  <c:v>109.08413352400001</c:v>
                </c:pt>
                <c:pt idx="432">
                  <c:v>109.04240510299999</c:v>
                </c:pt>
                <c:pt idx="433">
                  <c:v>109.00070755899999</c:v>
                </c:pt>
                <c:pt idx="434">
                  <c:v>108.959042055</c:v>
                </c:pt>
                <c:pt idx="435">
                  <c:v>108.91740962500003</c:v>
                </c:pt>
                <c:pt idx="436">
                  <c:v>108.87581097899999</c:v>
                </c:pt>
                <c:pt idx="437">
                  <c:v>108.83424664300001</c:v>
                </c:pt>
                <c:pt idx="438">
                  <c:v>108.792716928</c:v>
                </c:pt>
                <c:pt idx="439">
                  <c:v>108.75122195600001</c:v>
                </c:pt>
                <c:pt idx="440">
                  <c:v>108.709762735</c:v>
                </c:pt>
                <c:pt idx="441">
                  <c:v>108.66834006099999</c:v>
                </c:pt>
                <c:pt idx="442">
                  <c:v>108.626955049</c:v>
                </c:pt>
                <c:pt idx="443">
                  <c:v>108.585608584</c:v>
                </c:pt>
                <c:pt idx="444">
                  <c:v>108.54430158300001</c:v>
                </c:pt>
                <c:pt idx="445">
                  <c:v>108.503034554</c:v>
                </c:pt>
                <c:pt idx="446">
                  <c:v>108.461807722</c:v>
                </c:pt>
                <c:pt idx="447">
                  <c:v>108.420621302</c:v>
                </c:pt>
                <c:pt idx="448">
                  <c:v>108.37947566599999</c:v>
                </c:pt>
                <c:pt idx="449">
                  <c:v>108.33837038599998</c:v>
                </c:pt>
                <c:pt idx="450">
                  <c:v>108.29730595800001</c:v>
                </c:pt>
                <c:pt idx="451">
                  <c:v>108.256282778</c:v>
                </c:pt>
                <c:pt idx="452">
                  <c:v>108.215301521</c:v>
                </c:pt>
                <c:pt idx="453">
                  <c:v>108.17436294599999</c:v>
                </c:pt>
                <c:pt idx="454">
                  <c:v>108.133467751</c:v>
                </c:pt>
                <c:pt idx="455">
                  <c:v>108.09261628800002</c:v>
                </c:pt>
                <c:pt idx="456">
                  <c:v>108.051809191</c:v>
                </c:pt>
                <c:pt idx="457">
                  <c:v>108.011047003</c:v>
                </c:pt>
                <c:pt idx="458">
                  <c:v>107.97032996300001</c:v>
                </c:pt>
                <c:pt idx="459">
                  <c:v>107.92965859900001</c:v>
                </c:pt>
                <c:pt idx="460">
                  <c:v>107.88903339399999</c:v>
                </c:pt>
                <c:pt idx="461">
                  <c:v>107.848454707</c:v>
                </c:pt>
                <c:pt idx="462">
                  <c:v>107.80792320400002</c:v>
                </c:pt>
                <c:pt idx="463">
                  <c:v>107.76743963300001</c:v>
                </c:pt>
                <c:pt idx="464">
                  <c:v>107.727003835</c:v>
                </c:pt>
                <c:pt idx="465">
                  <c:v>107.68661595</c:v>
                </c:pt>
                <c:pt idx="466">
                  <c:v>107.646276234</c:v>
                </c:pt>
                <c:pt idx="467">
                  <c:v>107.60598537599998</c:v>
                </c:pt>
                <c:pt idx="468">
                  <c:v>107.56574388599999</c:v>
                </c:pt>
                <c:pt idx="469">
                  <c:v>107.525551967</c:v>
                </c:pt>
                <c:pt idx="470">
                  <c:v>107.48540965000001</c:v>
                </c:pt>
                <c:pt idx="471">
                  <c:v>107.445317348</c:v>
                </c:pt>
                <c:pt idx="472">
                  <c:v>107.405275539</c:v>
                </c:pt>
                <c:pt idx="473">
                  <c:v>107.365284374</c:v>
                </c:pt>
                <c:pt idx="474">
                  <c:v>107.32534437799998</c:v>
                </c:pt>
                <c:pt idx="475">
                  <c:v>107.28545602199999</c:v>
                </c:pt>
                <c:pt idx="476">
                  <c:v>107.24561954700002</c:v>
                </c:pt>
                <c:pt idx="477">
                  <c:v>107.20583516799999</c:v>
                </c:pt>
                <c:pt idx="478">
                  <c:v>107.16610315199999</c:v>
                </c:pt>
                <c:pt idx="479">
                  <c:v>107.1264237</c:v>
                </c:pt>
                <c:pt idx="480">
                  <c:v>107.08679698100001</c:v>
                </c:pt>
                <c:pt idx="481">
                  <c:v>107.04722334300003</c:v>
                </c:pt>
                <c:pt idx="482">
                  <c:v>107.00770302800001</c:v>
                </c:pt>
                <c:pt idx="483">
                  <c:v>106.968236233</c:v>
                </c:pt>
                <c:pt idx="484">
                  <c:v>106.92882340900002</c:v>
                </c:pt>
                <c:pt idx="485">
                  <c:v>106.88946504900001</c:v>
                </c:pt>
                <c:pt idx="486">
                  <c:v>106.850161653</c:v>
                </c:pt>
                <c:pt idx="487">
                  <c:v>106.81091368600002</c:v>
                </c:pt>
                <c:pt idx="488">
                  <c:v>106.771721597</c:v>
                </c:pt>
                <c:pt idx="489">
                  <c:v>106.732585597</c:v>
                </c:pt>
                <c:pt idx="490">
                  <c:v>106.693505894</c:v>
                </c:pt>
                <c:pt idx="491">
                  <c:v>106.654482629</c:v>
                </c:pt>
                <c:pt idx="492">
                  <c:v>106.61551685299999</c:v>
                </c:pt>
                <c:pt idx="493">
                  <c:v>106.57660845199999</c:v>
                </c:pt>
                <c:pt idx="494">
                  <c:v>106.537757408</c:v>
                </c:pt>
                <c:pt idx="495">
                  <c:v>106.49896386100002</c:v>
                </c:pt>
                <c:pt idx="496">
                  <c:v>106.46022780500002</c:v>
                </c:pt>
                <c:pt idx="497">
                  <c:v>106.42154904600001</c:v>
                </c:pt>
                <c:pt idx="498">
                  <c:v>106.382927967</c:v>
                </c:pt>
                <c:pt idx="499">
                  <c:v>106.34436461200001</c:v>
                </c:pt>
                <c:pt idx="500">
                  <c:v>106.30585865699999</c:v>
                </c:pt>
                <c:pt idx="501">
                  <c:v>106.26740980300001</c:v>
                </c:pt>
                <c:pt idx="502">
                  <c:v>106.229018291</c:v>
                </c:pt>
                <c:pt idx="503">
                  <c:v>106.19068442100001</c:v>
                </c:pt>
                <c:pt idx="504">
                  <c:v>106.15901592100001</c:v>
                </c:pt>
                <c:pt idx="505">
                  <c:v>106.131024111</c:v>
                </c:pt>
                <c:pt idx="506">
                  <c:v>106.10304474100001</c:v>
                </c:pt>
                <c:pt idx="507">
                  <c:v>106.07507822099998</c:v>
                </c:pt>
                <c:pt idx="508">
                  <c:v>106.04712489900002</c:v>
                </c:pt>
                <c:pt idx="509">
                  <c:v>106.01918484400001</c:v>
                </c:pt>
                <c:pt idx="510">
                  <c:v>105.99125905900003</c:v>
                </c:pt>
                <c:pt idx="511">
                  <c:v>105.96334813399999</c:v>
                </c:pt>
                <c:pt idx="512">
                  <c:v>105.935452434</c:v>
                </c:pt>
                <c:pt idx="513">
                  <c:v>105.90757173</c:v>
                </c:pt>
                <c:pt idx="514">
                  <c:v>105.879706489</c:v>
                </c:pt>
                <c:pt idx="515">
                  <c:v>105.85185710399999</c:v>
                </c:pt>
                <c:pt idx="516">
                  <c:v>105.82402374400002</c:v>
                </c:pt>
                <c:pt idx="517">
                  <c:v>105.79620672400002</c:v>
                </c:pt>
                <c:pt idx="518">
                  <c:v>105.768406254</c:v>
                </c:pt>
                <c:pt idx="519">
                  <c:v>105.74062258600001</c:v>
                </c:pt>
                <c:pt idx="520">
                  <c:v>105.712855938</c:v>
                </c:pt>
                <c:pt idx="521">
                  <c:v>105.685106469</c:v>
                </c:pt>
                <c:pt idx="522">
                  <c:v>105.65737414999998</c:v>
                </c:pt>
                <c:pt idx="523">
                  <c:v>105.629659339</c:v>
                </c:pt>
                <c:pt idx="524">
                  <c:v>105.60196230299999</c:v>
                </c:pt>
                <c:pt idx="525">
                  <c:v>105.574283155</c:v>
                </c:pt>
                <c:pt idx="526">
                  <c:v>105.54662228800002</c:v>
                </c:pt>
                <c:pt idx="527">
                  <c:v>105.51898009999999</c:v>
                </c:pt>
                <c:pt idx="528">
                  <c:v>105.49135678300001</c:v>
                </c:pt>
                <c:pt idx="529">
                  <c:v>105.463752548</c:v>
                </c:pt>
                <c:pt idx="530">
                  <c:v>105.43616773700001</c:v>
                </c:pt>
                <c:pt idx="531">
                  <c:v>105.408602575</c:v>
                </c:pt>
                <c:pt idx="532">
                  <c:v>105.38105728800001</c:v>
                </c:pt>
                <c:pt idx="533">
                  <c:v>105.35353212099999</c:v>
                </c:pt>
                <c:pt idx="534">
                  <c:v>105.32602785699999</c:v>
                </c:pt>
                <c:pt idx="535">
                  <c:v>105.29854466600001</c:v>
                </c:pt>
                <c:pt idx="536">
                  <c:v>105.27108272299999</c:v>
                </c:pt>
                <c:pt idx="537">
                  <c:v>105.243642233</c:v>
                </c:pt>
                <c:pt idx="538">
                  <c:v>105.21622340000003</c:v>
                </c:pt>
                <c:pt idx="539">
                  <c:v>105.18882639799999</c:v>
                </c:pt>
                <c:pt idx="540">
                  <c:v>105.161451388</c:v>
                </c:pt>
                <c:pt idx="541">
                  <c:v>105.13409891599999</c:v>
                </c:pt>
                <c:pt idx="542">
                  <c:v>105.106769294</c:v>
                </c:pt>
                <c:pt idx="543">
                  <c:v>105.07946269</c:v>
                </c:pt>
                <c:pt idx="544">
                  <c:v>105.052179486</c:v>
                </c:pt>
                <c:pt idx="545">
                  <c:v>105.02491990600001</c:v>
                </c:pt>
                <c:pt idx="546">
                  <c:v>104.99768405200001</c:v>
                </c:pt>
                <c:pt idx="547">
                  <c:v>104.970471987</c:v>
                </c:pt>
                <c:pt idx="548">
                  <c:v>104.94328391200001</c:v>
                </c:pt>
                <c:pt idx="549">
                  <c:v>104.91611993800002</c:v>
                </c:pt>
                <c:pt idx="550">
                  <c:v>104.88898020199998</c:v>
                </c:pt>
                <c:pt idx="551">
                  <c:v>104.86186478400002</c:v>
                </c:pt>
                <c:pt idx="552">
                  <c:v>104.83477383899999</c:v>
                </c:pt>
                <c:pt idx="553">
                  <c:v>104.80770748800001</c:v>
                </c:pt>
                <c:pt idx="554">
                  <c:v>104.78066590200001</c:v>
                </c:pt>
                <c:pt idx="555">
                  <c:v>104.75364923400001</c:v>
                </c:pt>
                <c:pt idx="556">
                  <c:v>104.72665760800001</c:v>
                </c:pt>
                <c:pt idx="557">
                  <c:v>104.699691167</c:v>
                </c:pt>
                <c:pt idx="558">
                  <c:v>104.67275005599997</c:v>
                </c:pt>
                <c:pt idx="559">
                  <c:v>104.64583449</c:v>
                </c:pt>
                <c:pt idx="560">
                  <c:v>104.618944595</c:v>
                </c:pt>
                <c:pt idx="561">
                  <c:v>104.59208054299999</c:v>
                </c:pt>
                <c:pt idx="562">
                  <c:v>104.56524239299999</c:v>
                </c:pt>
                <c:pt idx="563">
                  <c:v>104.538430267</c:v>
                </c:pt>
                <c:pt idx="564">
                  <c:v>104.51164449900003</c:v>
                </c:pt>
                <c:pt idx="565">
                  <c:v>104.48488524900002</c:v>
                </c:pt>
                <c:pt idx="566">
                  <c:v>104.45815254999999</c:v>
                </c:pt>
                <c:pt idx="567">
                  <c:v>104.43144654800001</c:v>
                </c:pt>
                <c:pt idx="568">
                  <c:v>104.404767307</c:v>
                </c:pt>
                <c:pt idx="569">
                  <c:v>104.378114954</c:v>
                </c:pt>
                <c:pt idx="570">
                  <c:v>104.35148960100001</c:v>
                </c:pt>
                <c:pt idx="571">
                  <c:v>104.32489138699999</c:v>
                </c:pt>
                <c:pt idx="572">
                  <c:v>104.29832042700001</c:v>
                </c:pt>
                <c:pt idx="573">
                  <c:v>104.27177681699997</c:v>
                </c:pt>
                <c:pt idx="574">
                  <c:v>104.24526060900003</c:v>
                </c:pt>
                <c:pt idx="575">
                  <c:v>104.218771885</c:v>
                </c:pt>
                <c:pt idx="576">
                  <c:v>104.19231080499999</c:v>
                </c:pt>
                <c:pt idx="577">
                  <c:v>104.16587754299998</c:v>
                </c:pt>
                <c:pt idx="578">
                  <c:v>104.13947228599999</c:v>
                </c:pt>
                <c:pt idx="579">
                  <c:v>104.11309499100001</c:v>
                </c:pt>
                <c:pt idx="580">
                  <c:v>104.086745764</c:v>
                </c:pt>
                <c:pt idx="581">
                  <c:v>104.06042473100001</c:v>
                </c:pt>
                <c:pt idx="582">
                  <c:v>104.03413198600001</c:v>
                </c:pt>
                <c:pt idx="583">
                  <c:v>104.00786764200001</c:v>
                </c:pt>
                <c:pt idx="584">
                  <c:v>103.98163184900001</c:v>
                </c:pt>
                <c:pt idx="585">
                  <c:v>103.955424734</c:v>
                </c:pt>
                <c:pt idx="586">
                  <c:v>103.929246476</c:v>
                </c:pt>
                <c:pt idx="587">
                  <c:v>103.903097155</c:v>
                </c:pt>
                <c:pt idx="588">
                  <c:v>103.87697685499998</c:v>
                </c:pt>
                <c:pt idx="589">
                  <c:v>103.850885623</c:v>
                </c:pt>
                <c:pt idx="590">
                  <c:v>103.824823502</c:v>
                </c:pt>
                <c:pt idx="591">
                  <c:v>103.79879050999999</c:v>
                </c:pt>
                <c:pt idx="592">
                  <c:v>103.77278688599998</c:v>
                </c:pt>
                <c:pt idx="593">
                  <c:v>103.74681271199999</c:v>
                </c:pt>
                <c:pt idx="594">
                  <c:v>103.72086778500001</c:v>
                </c:pt>
                <c:pt idx="595">
                  <c:v>103.694952233</c:v>
                </c:pt>
                <c:pt idx="596">
                  <c:v>103.66906616</c:v>
                </c:pt>
                <c:pt idx="597">
                  <c:v>103.64320968500003</c:v>
                </c:pt>
                <c:pt idx="598">
                  <c:v>103.61738287799999</c:v>
                </c:pt>
                <c:pt idx="599">
                  <c:v>103.591585818</c:v>
                </c:pt>
                <c:pt idx="600">
                  <c:v>103.56581855899999</c:v>
                </c:pt>
                <c:pt idx="601">
                  <c:v>103.540081155</c:v>
                </c:pt>
                <c:pt idx="602">
                  <c:v>103.51437374500001</c:v>
                </c:pt>
                <c:pt idx="603">
                  <c:v>103.48869659500001</c:v>
                </c:pt>
                <c:pt idx="604">
                  <c:v>103.46304965100002</c:v>
                </c:pt>
                <c:pt idx="605">
                  <c:v>103.43743280699999</c:v>
                </c:pt>
                <c:pt idx="606">
                  <c:v>103.41184600000001</c:v>
                </c:pt>
                <c:pt idx="607">
                  <c:v>103.38628945400001</c:v>
                </c:pt>
                <c:pt idx="608">
                  <c:v>103.360763252</c:v>
                </c:pt>
                <c:pt idx="609">
                  <c:v>103.33526748800001</c:v>
                </c:pt>
                <c:pt idx="610">
                  <c:v>103.30980207499999</c:v>
                </c:pt>
                <c:pt idx="611">
                  <c:v>103.28436699000001</c:v>
                </c:pt>
                <c:pt idx="612">
                  <c:v>103.25896236999999</c:v>
                </c:pt>
                <c:pt idx="613">
                  <c:v>103.233588301</c:v>
                </c:pt>
                <c:pt idx="614">
                  <c:v>103.20824486900001</c:v>
                </c:pt>
                <c:pt idx="615">
                  <c:v>103.18293231799997</c:v>
                </c:pt>
                <c:pt idx="616">
                  <c:v>103.15765064100002</c:v>
                </c:pt>
                <c:pt idx="617">
                  <c:v>103.132399768</c:v>
                </c:pt>
                <c:pt idx="618">
                  <c:v>103.107179747</c:v>
                </c:pt>
                <c:pt idx="619">
                  <c:v>103.08199060100002</c:v>
                </c:pt>
                <c:pt idx="620">
                  <c:v>103.05683240299999</c:v>
                </c:pt>
                <c:pt idx="621">
                  <c:v>103.031705167</c:v>
                </c:pt>
                <c:pt idx="622">
                  <c:v>103.00660897</c:v>
                </c:pt>
                <c:pt idx="623">
                  <c:v>102.98154387000001</c:v>
                </c:pt>
                <c:pt idx="624">
                  <c:v>102.95650993500001</c:v>
                </c:pt>
                <c:pt idx="625">
                  <c:v>102.93150729300001</c:v>
                </c:pt>
                <c:pt idx="626">
                  <c:v>102.906536011</c:v>
                </c:pt>
                <c:pt idx="627">
                  <c:v>102.88159609</c:v>
                </c:pt>
                <c:pt idx="628">
                  <c:v>102.85668753199998</c:v>
                </c:pt>
                <c:pt idx="629">
                  <c:v>102.831810338</c:v>
                </c:pt>
                <c:pt idx="630">
                  <c:v>102.80696452800001</c:v>
                </c:pt>
                <c:pt idx="631">
                  <c:v>102.782150168</c:v>
                </c:pt>
                <c:pt idx="632">
                  <c:v>102.75736731799999</c:v>
                </c:pt>
                <c:pt idx="633">
                  <c:v>102.73261594000002</c:v>
                </c:pt>
                <c:pt idx="634">
                  <c:v>102.70789609900001</c:v>
                </c:pt>
                <c:pt idx="635">
                  <c:v>102.68320786299999</c:v>
                </c:pt>
                <c:pt idx="636">
                  <c:v>102.658551295</c:v>
                </c:pt>
                <c:pt idx="637">
                  <c:v>102.63537660799999</c:v>
                </c:pt>
                <c:pt idx="638">
                  <c:v>102.62199764100001</c:v>
                </c:pt>
                <c:pt idx="639">
                  <c:v>102.60861420400001</c:v>
                </c:pt>
                <c:pt idx="640">
                  <c:v>102.59522642200001</c:v>
                </c:pt>
                <c:pt idx="641">
                  <c:v>102.58183448500002</c:v>
                </c:pt>
                <c:pt idx="642">
                  <c:v>102.56843850899999</c:v>
                </c:pt>
                <c:pt idx="643">
                  <c:v>102.55503864599999</c:v>
                </c:pt>
                <c:pt idx="644">
                  <c:v>102.54163502100002</c:v>
                </c:pt>
                <c:pt idx="645">
                  <c:v>102.52822778700001</c:v>
                </c:pt>
                <c:pt idx="646">
                  <c:v>102.51481700900001</c:v>
                </c:pt>
                <c:pt idx="647">
                  <c:v>102.501402775</c:v>
                </c:pt>
                <c:pt idx="648">
                  <c:v>102.48798518800001</c:v>
                </c:pt>
                <c:pt idx="649">
                  <c:v>102.47456438800002</c:v>
                </c:pt>
                <c:pt idx="650">
                  <c:v>102.46114052100002</c:v>
                </c:pt>
                <c:pt idx="651">
                  <c:v>102.44771366300003</c:v>
                </c:pt>
                <c:pt idx="652">
                  <c:v>102.43428390600002</c:v>
                </c:pt>
                <c:pt idx="653">
                  <c:v>102.42085139299999</c:v>
                </c:pt>
                <c:pt idx="654">
                  <c:v>102.40741626100002</c:v>
                </c:pt>
                <c:pt idx="655">
                  <c:v>102.39397862599999</c:v>
                </c:pt>
                <c:pt idx="656">
                  <c:v>102.38053858799999</c:v>
                </c:pt>
                <c:pt idx="657">
                  <c:v>102.36709627800001</c:v>
                </c:pt>
                <c:pt idx="658">
                  <c:v>102.35365181299998</c:v>
                </c:pt>
                <c:pt idx="659">
                  <c:v>102.340205314</c:v>
                </c:pt>
                <c:pt idx="660">
                  <c:v>102.32675688699999</c:v>
                </c:pt>
                <c:pt idx="661">
                  <c:v>102.313306619</c:v>
                </c:pt>
                <c:pt idx="662">
                  <c:v>102.29985463200001</c:v>
                </c:pt>
                <c:pt idx="663">
                  <c:v>102.28640101599999</c:v>
                </c:pt>
                <c:pt idx="664">
                  <c:v>102.27294587099999</c:v>
                </c:pt>
                <c:pt idx="665">
                  <c:v>102.25948928800001</c:v>
                </c:pt>
                <c:pt idx="666">
                  <c:v>102.246031351</c:v>
                </c:pt>
                <c:pt idx="667">
                  <c:v>102.23257213999999</c:v>
                </c:pt>
                <c:pt idx="668">
                  <c:v>102.21911177200001</c:v>
                </c:pt>
                <c:pt idx="669">
                  <c:v>102.205650358</c:v>
                </c:pt>
                <c:pt idx="670">
                  <c:v>102.19218804499999</c:v>
                </c:pt>
                <c:pt idx="671">
                  <c:v>102.17872490399999</c:v>
                </c:pt>
                <c:pt idx="672">
                  <c:v>102.165261</c:v>
                </c:pt>
                <c:pt idx="673">
                  <c:v>102.151796425</c:v>
                </c:pt>
                <c:pt idx="674">
                  <c:v>102.13833125599997</c:v>
                </c:pt>
                <c:pt idx="675">
                  <c:v>102.12486556100001</c:v>
                </c:pt>
                <c:pt idx="676">
                  <c:v>102.111399433</c:v>
                </c:pt>
                <c:pt idx="677">
                  <c:v>102.09793296400001</c:v>
                </c:pt>
                <c:pt idx="678">
                  <c:v>102.08446625800001</c:v>
                </c:pt>
                <c:pt idx="679">
                  <c:v>102.07099939699999</c:v>
                </c:pt>
                <c:pt idx="680">
                  <c:v>102.061672587</c:v>
                </c:pt>
                <c:pt idx="681">
                  <c:v>102.052556099</c:v>
                </c:pt>
                <c:pt idx="682">
                  <c:v>102.04342461800002</c:v>
                </c:pt>
                <c:pt idx="683">
                  <c:v>102.034278234</c:v>
                </c:pt>
                <c:pt idx="684">
                  <c:v>102.025117029</c:v>
                </c:pt>
                <c:pt idx="685">
                  <c:v>102.015941098</c:v>
                </c:pt>
                <c:pt idx="686">
                  <c:v>102.00675053399999</c:v>
                </c:pt>
                <c:pt idx="687">
                  <c:v>101.99754545800002</c:v>
                </c:pt>
                <c:pt idx="688">
                  <c:v>101.98832598000001</c:v>
                </c:pt>
                <c:pt idx="689">
                  <c:v>101.97909220199999</c:v>
                </c:pt>
                <c:pt idx="690">
                  <c:v>101.969844216</c:v>
                </c:pt>
                <c:pt idx="691">
                  <c:v>101.96058211399999</c:v>
                </c:pt>
                <c:pt idx="692">
                  <c:v>101.95130598000001</c:v>
                </c:pt>
                <c:pt idx="693">
                  <c:v>101.942015912</c:v>
                </c:pt>
                <c:pt idx="694">
                  <c:v>101.93271201599998</c:v>
                </c:pt>
                <c:pt idx="695">
                  <c:v>101.92339440800001</c:v>
                </c:pt>
                <c:pt idx="696">
                  <c:v>101.91406320600002</c:v>
                </c:pt>
                <c:pt idx="697">
                  <c:v>101.904718511</c:v>
                </c:pt>
                <c:pt idx="698">
                  <c:v>101.89536041699999</c:v>
                </c:pt>
                <c:pt idx="699">
                  <c:v>101.88598904199999</c:v>
                </c:pt>
                <c:pt idx="700">
                  <c:v>101.87660447100001</c:v>
                </c:pt>
                <c:pt idx="701">
                  <c:v>101.86720683</c:v>
                </c:pt>
                <c:pt idx="702">
                  <c:v>101.85779630299999</c:v>
                </c:pt>
                <c:pt idx="703">
                  <c:v>101.84837294799999</c:v>
                </c:pt>
                <c:pt idx="704">
                  <c:v>101.83893683499998</c:v>
                </c:pt>
                <c:pt idx="705">
                  <c:v>101.82948810499998</c:v>
                </c:pt>
                <c:pt idx="706">
                  <c:v>101.820026794</c:v>
                </c:pt>
                <c:pt idx="707">
                  <c:v>101.81055295900001</c:v>
                </c:pt>
                <c:pt idx="708">
                  <c:v>101.80106670900001</c:v>
                </c:pt>
                <c:pt idx="709">
                  <c:v>101.79156836100002</c:v>
                </c:pt>
                <c:pt idx="710">
                  <c:v>101.78205800599999</c:v>
                </c:pt>
                <c:pt idx="711">
                  <c:v>101.77253563399999</c:v>
                </c:pt>
                <c:pt idx="712">
                  <c:v>101.763001256</c:v>
                </c:pt>
                <c:pt idx="713">
                  <c:v>101.75345494400001</c:v>
                </c:pt>
                <c:pt idx="714">
                  <c:v>101.743896796</c:v>
                </c:pt>
                <c:pt idx="715">
                  <c:v>101.73432691400001</c:v>
                </c:pt>
                <c:pt idx="716">
                  <c:v>101.72474539599999</c:v>
                </c:pt>
                <c:pt idx="717">
                  <c:v>101.715152338</c:v>
                </c:pt>
                <c:pt idx="718">
                  <c:v>101.70554781199998</c:v>
                </c:pt>
                <c:pt idx="719">
                  <c:v>101.69593191199998</c:v>
                </c:pt>
                <c:pt idx="720">
                  <c:v>101.68630475199998</c:v>
                </c:pt>
                <c:pt idx="721">
                  <c:v>101.67666651599998</c:v>
                </c:pt>
                <c:pt idx="722">
                  <c:v>101.66701745900001</c:v>
                </c:pt>
                <c:pt idx="723">
                  <c:v>101.657357541</c:v>
                </c:pt>
                <c:pt idx="724">
                  <c:v>101.64768677800001</c:v>
                </c:pt>
                <c:pt idx="725">
                  <c:v>101.63800522999999</c:v>
                </c:pt>
                <c:pt idx="726">
                  <c:v>101.62831298299999</c:v>
                </c:pt>
                <c:pt idx="727">
                  <c:v>101.618610124</c:v>
                </c:pt>
                <c:pt idx="728">
                  <c:v>101.60889674999999</c:v>
                </c:pt>
                <c:pt idx="729">
                  <c:v>101.599172951</c:v>
                </c:pt>
                <c:pt idx="730">
                  <c:v>101.58943881299997</c:v>
                </c:pt>
                <c:pt idx="731">
                  <c:v>101.57969441900001</c:v>
                </c:pt>
                <c:pt idx="732">
                  <c:v>101.569939854</c:v>
                </c:pt>
                <c:pt idx="733">
                  <c:v>101.560175242</c:v>
                </c:pt>
                <c:pt idx="734">
                  <c:v>101.550400634</c:v>
                </c:pt>
                <c:pt idx="735">
                  <c:v>101.54061595000002</c:v>
                </c:pt>
                <c:pt idx="736">
                  <c:v>101.530821366</c:v>
                </c:pt>
                <c:pt idx="737">
                  <c:v>101.521017019</c:v>
                </c:pt>
                <c:pt idx="738">
                  <c:v>101.51120300900003</c:v>
                </c:pt>
                <c:pt idx="739">
                  <c:v>101.501379419</c:v>
                </c:pt>
                <c:pt idx="740">
                  <c:v>101.491546306</c:v>
                </c:pt>
                <c:pt idx="741">
                  <c:v>101.48303755699999</c:v>
                </c:pt>
                <c:pt idx="742">
                  <c:v>101.47584751499998</c:v>
                </c:pt>
                <c:pt idx="743">
                  <c:v>101.468642637</c:v>
                </c:pt>
                <c:pt idx="744">
                  <c:v>101.46142302200002</c:v>
                </c:pt>
                <c:pt idx="745">
                  <c:v>101.454188759</c:v>
                </c:pt>
                <c:pt idx="746">
                  <c:v>101.44693992200001</c:v>
                </c:pt>
                <c:pt idx="747">
                  <c:v>101.43967662500002</c:v>
                </c:pt>
                <c:pt idx="748">
                  <c:v>101.432398944</c:v>
                </c:pt>
                <c:pt idx="749">
                  <c:v>101.42510696400001</c:v>
                </c:pt>
                <c:pt idx="750">
                  <c:v>101.41780075500002</c:v>
                </c:pt>
                <c:pt idx="751">
                  <c:v>101.41048039100001</c:v>
                </c:pt>
                <c:pt idx="752">
                  <c:v>101.40314594900002</c:v>
                </c:pt>
                <c:pt idx="753">
                  <c:v>101.39579750299998</c:v>
                </c:pt>
                <c:pt idx="754">
                  <c:v>101.38843514999998</c:v>
                </c:pt>
                <c:pt idx="755">
                  <c:v>101.38105897</c:v>
                </c:pt>
                <c:pt idx="756">
                  <c:v>101.37366903900001</c:v>
                </c:pt>
                <c:pt idx="757">
                  <c:v>101.36626543700001</c:v>
                </c:pt>
                <c:pt idx="758">
                  <c:v>101.35884825699998</c:v>
                </c:pt>
                <c:pt idx="759">
                  <c:v>101.351417568</c:v>
                </c:pt>
                <c:pt idx="760">
                  <c:v>101.34397345800001</c:v>
                </c:pt>
                <c:pt idx="761">
                  <c:v>101.336516004</c:v>
                </c:pt>
                <c:pt idx="762">
                  <c:v>101.32904528900001</c:v>
                </c:pt>
                <c:pt idx="763">
                  <c:v>101.321561386</c:v>
                </c:pt>
                <c:pt idx="764">
                  <c:v>101.31406434600001</c:v>
                </c:pt>
                <c:pt idx="765">
                  <c:v>101.30655426800001</c:v>
                </c:pt>
                <c:pt idx="766">
                  <c:v>101.29903124900001</c:v>
                </c:pt>
                <c:pt idx="767">
                  <c:v>101.291495356</c:v>
                </c:pt>
                <c:pt idx="768">
                  <c:v>101.283946676</c:v>
                </c:pt>
                <c:pt idx="769">
                  <c:v>101.27638528999999</c:v>
                </c:pt>
                <c:pt idx="770">
                  <c:v>101.268811278</c:v>
                </c:pt>
                <c:pt idx="771">
                  <c:v>101.26122471100003</c:v>
                </c:pt>
                <c:pt idx="772">
                  <c:v>101.25362565800002</c:v>
                </c:pt>
                <c:pt idx="773">
                  <c:v>101.24601423100002</c:v>
                </c:pt>
                <c:pt idx="774">
                  <c:v>101.23839050299999</c:v>
                </c:pt>
                <c:pt idx="775">
                  <c:v>101.230754538</c:v>
                </c:pt>
                <c:pt idx="776">
                  <c:v>101.22310640000001</c:v>
                </c:pt>
                <c:pt idx="777">
                  <c:v>101.215446159</c:v>
                </c:pt>
                <c:pt idx="778">
                  <c:v>101.20777388400001</c:v>
                </c:pt>
                <c:pt idx="779">
                  <c:v>101.20008964700001</c:v>
                </c:pt>
                <c:pt idx="780">
                  <c:v>101.19239352699999</c:v>
                </c:pt>
                <c:pt idx="781">
                  <c:v>101.18468558900001</c:v>
                </c:pt>
                <c:pt idx="782">
                  <c:v>101.176965919</c:v>
                </c:pt>
                <c:pt idx="783">
                  <c:v>101.169234582</c:v>
                </c:pt>
                <c:pt idx="784">
                  <c:v>101.16149162900001</c:v>
                </c:pt>
                <c:pt idx="785">
                  <c:v>101.15373713599996</c:v>
                </c:pt>
                <c:pt idx="786">
                  <c:v>101.14597114299998</c:v>
                </c:pt>
                <c:pt idx="787">
                  <c:v>101.13819372900001</c:v>
                </c:pt>
                <c:pt idx="788">
                  <c:v>101.13040496900001</c:v>
                </c:pt>
                <c:pt idx="789">
                  <c:v>101.12260493299999</c:v>
                </c:pt>
                <c:pt idx="790">
                  <c:v>101.11479368700002</c:v>
                </c:pt>
                <c:pt idx="791">
                  <c:v>101.10697130199998</c:v>
                </c:pt>
                <c:pt idx="792">
                  <c:v>101.09913785099999</c:v>
                </c:pt>
                <c:pt idx="793">
                  <c:v>101.09129336000002</c:v>
                </c:pt>
                <c:pt idx="794">
                  <c:v>101.08343789799999</c:v>
                </c:pt>
                <c:pt idx="795">
                  <c:v>101.07557155099998</c:v>
                </c:pt>
                <c:pt idx="796">
                  <c:v>101.06769437300001</c:v>
                </c:pt>
                <c:pt idx="797">
                  <c:v>101.059806446</c:v>
                </c:pt>
                <c:pt idx="798">
                  <c:v>101.051907844</c:v>
                </c:pt>
                <c:pt idx="799">
                  <c:v>101.04399865100001</c:v>
                </c:pt>
                <c:pt idx="800">
                  <c:v>101.03607893399999</c:v>
                </c:pt>
                <c:pt idx="801">
                  <c:v>101.02814873899999</c:v>
                </c:pt>
                <c:pt idx="802">
                  <c:v>101.02020810299999</c:v>
                </c:pt>
                <c:pt idx="803">
                  <c:v>101.01225712199999</c:v>
                </c:pt>
                <c:pt idx="804">
                  <c:v>101.00429587400001</c:v>
                </c:pt>
                <c:pt idx="805">
                  <c:v>100.99632441400001</c:v>
                </c:pt>
                <c:pt idx="806">
                  <c:v>100.98834280499999</c:v>
                </c:pt>
                <c:pt idx="807">
                  <c:v>100.980351109</c:v>
                </c:pt>
                <c:pt idx="808">
                  <c:v>100.97234939099999</c:v>
                </c:pt>
                <c:pt idx="809">
                  <c:v>100.96433771699999</c:v>
                </c:pt>
                <c:pt idx="810">
                  <c:v>100.956316147</c:v>
                </c:pt>
                <c:pt idx="811">
                  <c:v>100.94828473700001</c:v>
                </c:pt>
                <c:pt idx="812">
                  <c:v>100.94024359300002</c:v>
                </c:pt>
                <c:pt idx="813">
                  <c:v>100.93219279500001</c:v>
                </c:pt>
                <c:pt idx="814">
                  <c:v>100.92413237199999</c:v>
                </c:pt>
                <c:pt idx="815">
                  <c:v>100.91606236000001</c:v>
                </c:pt>
                <c:pt idx="816">
                  <c:v>100.907982808</c:v>
                </c:pt>
                <c:pt idx="817">
                  <c:v>100.89989377400001</c:v>
                </c:pt>
                <c:pt idx="818">
                  <c:v>100.893090757</c:v>
                </c:pt>
                <c:pt idx="819">
                  <c:v>100.887104396</c:v>
                </c:pt>
                <c:pt idx="820">
                  <c:v>100.88110489500001</c:v>
                </c:pt>
                <c:pt idx="821">
                  <c:v>100.87509230499998</c:v>
                </c:pt>
                <c:pt idx="822">
                  <c:v>100.86906668500002</c:v>
                </c:pt>
                <c:pt idx="823">
                  <c:v>100.86302810699999</c:v>
                </c:pt>
                <c:pt idx="824">
                  <c:v>100.85697664599999</c:v>
                </c:pt>
                <c:pt idx="825">
                  <c:v>100.850912368</c:v>
                </c:pt>
                <c:pt idx="826">
                  <c:v>100.84483534</c:v>
                </c:pt>
                <c:pt idx="827">
                  <c:v>100.83874562199999</c:v>
                </c:pt>
                <c:pt idx="828">
                  <c:v>100.83264326900002</c:v>
                </c:pt>
                <c:pt idx="829">
                  <c:v>100.82652833799999</c:v>
                </c:pt>
                <c:pt idx="830">
                  <c:v>100.82040089799999</c:v>
                </c:pt>
                <c:pt idx="831">
                  <c:v>100.81426101400001</c:v>
                </c:pt>
                <c:pt idx="832">
                  <c:v>100.80810873899999</c:v>
                </c:pt>
                <c:pt idx="833">
                  <c:v>100.801944139</c:v>
                </c:pt>
                <c:pt idx="834">
                  <c:v>100.795767262</c:v>
                </c:pt>
                <c:pt idx="835">
                  <c:v>100.78957817099999</c:v>
                </c:pt>
                <c:pt idx="836">
                  <c:v>100.78337693299999</c:v>
                </c:pt>
                <c:pt idx="837">
                  <c:v>100.77716360100003</c:v>
                </c:pt>
                <c:pt idx="838">
                  <c:v>100.77093821599998</c:v>
                </c:pt>
                <c:pt idx="839">
                  <c:v>100.76470081399999</c:v>
                </c:pt>
                <c:pt idx="840">
                  <c:v>100.75845144900001</c:v>
                </c:pt>
                <c:pt idx="841">
                  <c:v>100.75219018</c:v>
                </c:pt>
                <c:pt idx="842">
                  <c:v>100.74591706700001</c:v>
                </c:pt>
                <c:pt idx="843">
                  <c:v>100.73963216999999</c:v>
                </c:pt>
                <c:pt idx="844">
                  <c:v>100.73333555199999</c:v>
                </c:pt>
                <c:pt idx="845">
                  <c:v>100.72702726300001</c:v>
                </c:pt>
                <c:pt idx="846">
                  <c:v>100.72070735599998</c:v>
                </c:pt>
                <c:pt idx="847">
                  <c:v>100.71437588500001</c:v>
                </c:pt>
                <c:pt idx="848">
                  <c:v>100.70803290999999</c:v>
                </c:pt>
                <c:pt idx="849">
                  <c:v>100.70167847500001</c:v>
                </c:pt>
                <c:pt idx="850">
                  <c:v>100.695312644</c:v>
                </c:pt>
                <c:pt idx="851">
                  <c:v>100.68893547499999</c:v>
                </c:pt>
                <c:pt idx="852">
                  <c:v>100.68254703199997</c:v>
                </c:pt>
                <c:pt idx="853">
                  <c:v>100.67614737099998</c:v>
                </c:pt>
                <c:pt idx="854">
                  <c:v>100.66973654499999</c:v>
                </c:pt>
                <c:pt idx="855">
                  <c:v>100.663314603</c:v>
                </c:pt>
                <c:pt idx="856">
                  <c:v>100.65688159599998</c:v>
                </c:pt>
                <c:pt idx="857">
                  <c:v>100.65043758199998</c:v>
                </c:pt>
                <c:pt idx="858">
                  <c:v>100.64398261599999</c:v>
                </c:pt>
                <c:pt idx="859">
                  <c:v>100.637516737</c:v>
                </c:pt>
                <c:pt idx="860">
                  <c:v>100.63103998100001</c:v>
                </c:pt>
                <c:pt idx="861">
                  <c:v>100.624552401</c:v>
                </c:pt>
                <c:pt idx="862">
                  <c:v>100.618054071</c:v>
                </c:pt>
                <c:pt idx="863">
                  <c:v>100.61154505</c:v>
                </c:pt>
                <c:pt idx="864">
                  <c:v>100.60502541</c:v>
                </c:pt>
                <c:pt idx="865">
                  <c:v>100.598814815</c:v>
                </c:pt>
                <c:pt idx="866">
                  <c:v>100.59461562400003</c:v>
                </c:pt>
                <c:pt idx="867">
                  <c:v>100.590398615</c:v>
                </c:pt>
                <c:pt idx="868">
                  <c:v>100.586163852</c:v>
                </c:pt>
                <c:pt idx="869">
                  <c:v>100.58191139900001</c:v>
                </c:pt>
                <c:pt idx="870">
                  <c:v>100.57764133299999</c:v>
                </c:pt>
                <c:pt idx="871">
                  <c:v>100.57347625099999</c:v>
                </c:pt>
                <c:pt idx="872">
                  <c:v>100.56990667700001</c:v>
                </c:pt>
                <c:pt idx="873">
                  <c:v>100.56631939</c:v>
                </c:pt>
                <c:pt idx="874">
                  <c:v>100.562714453</c:v>
                </c:pt>
                <c:pt idx="875">
                  <c:v>100.559091923</c:v>
                </c:pt>
                <c:pt idx="876">
                  <c:v>100.55545186399999</c:v>
                </c:pt>
                <c:pt idx="877">
                  <c:v>100.551794339</c:v>
                </c:pt>
                <c:pt idx="878">
                  <c:v>100.54811941100002</c:v>
                </c:pt>
                <c:pt idx="879">
                  <c:v>100.54442714500001</c:v>
                </c:pt>
                <c:pt idx="880">
                  <c:v>100.540717593</c:v>
                </c:pt>
                <c:pt idx="881">
                  <c:v>100.53699080999999</c:v>
                </c:pt>
                <c:pt idx="882">
                  <c:v>100.53324686400001</c:v>
                </c:pt>
                <c:pt idx="883">
                  <c:v>100.52948582099999</c:v>
                </c:pt>
                <c:pt idx="884">
                  <c:v>100.52570774399999</c:v>
                </c:pt>
                <c:pt idx="885">
                  <c:v>100.52191269800001</c:v>
                </c:pt>
                <c:pt idx="886">
                  <c:v>100.51841133399999</c:v>
                </c:pt>
                <c:pt idx="887">
                  <c:v>100.51558949100001</c:v>
                </c:pt>
                <c:pt idx="888">
                  <c:v>100.512749574</c:v>
                </c:pt>
                <c:pt idx="889">
                  <c:v>100.509891655</c:v>
                </c:pt>
                <c:pt idx="890">
                  <c:v>100.50701580100001</c:v>
                </c:pt>
                <c:pt idx="891">
                  <c:v>100.504122076</c:v>
                </c:pt>
                <c:pt idx="892">
                  <c:v>100.50121054100002</c:v>
                </c:pt>
                <c:pt idx="893">
                  <c:v>100.49828124400001</c:v>
                </c:pt>
                <c:pt idx="894">
                  <c:v>100.49533424500001</c:v>
                </c:pt>
                <c:pt idx="895">
                  <c:v>100.49236961000001</c:v>
                </c:pt>
                <c:pt idx="896">
                  <c:v>100.48938739499999</c:v>
                </c:pt>
                <c:pt idx="897">
                  <c:v>100.486387663</c:v>
                </c:pt>
                <c:pt idx="898">
                  <c:v>100.483370459</c:v>
                </c:pt>
                <c:pt idx="899">
                  <c:v>100.48033583599998</c:v>
                </c:pt>
                <c:pt idx="900">
                  <c:v>100.477283857</c:v>
                </c:pt>
                <c:pt idx="901">
                  <c:v>100.47421458200002</c:v>
                </c:pt>
                <c:pt idx="902">
                  <c:v>100.47112807400001</c:v>
                </c:pt>
                <c:pt idx="903">
                  <c:v>100.46802439500001</c:v>
                </c:pt>
                <c:pt idx="904">
                  <c:v>100.46490359400002</c:v>
                </c:pt>
                <c:pt idx="905">
                  <c:v>100.46292744000002</c:v>
                </c:pt>
                <c:pt idx="906">
                  <c:v>100.46129100900002</c:v>
                </c:pt>
                <c:pt idx="907">
                  <c:v>100.45963273299999</c:v>
                </c:pt>
                <c:pt idx="908">
                  <c:v>100.45795269400001</c:v>
                </c:pt>
                <c:pt idx="909">
                  <c:v>100.45625095300001</c:v>
                </c:pt>
                <c:pt idx="910">
                  <c:v>100.45452756900002</c:v>
                </c:pt>
                <c:pt idx="911">
                  <c:v>100.45278267299999</c:v>
                </c:pt>
                <c:pt idx="912">
                  <c:v>100.451016352</c:v>
                </c:pt>
                <c:pt idx="913">
                  <c:v>100.44922866700003</c:v>
                </c:pt>
                <c:pt idx="914">
                  <c:v>100.44741969200003</c:v>
                </c:pt>
                <c:pt idx="915">
                  <c:v>100.44558948200002</c:v>
                </c:pt>
                <c:pt idx="916">
                  <c:v>100.44373810299999</c:v>
                </c:pt>
                <c:pt idx="917">
                  <c:v>100.44186559400002</c:v>
                </c:pt>
                <c:pt idx="918">
                  <c:v>100.439972</c:v>
                </c:pt>
                <c:pt idx="919">
                  <c:v>100.438057388</c:v>
                </c:pt>
                <c:pt idx="920">
                  <c:v>100.43612182500001</c:v>
                </c:pt>
                <c:pt idx="921">
                  <c:v>100.43416538000002</c:v>
                </c:pt>
                <c:pt idx="922">
                  <c:v>100.43218812299999</c:v>
                </c:pt>
                <c:pt idx="923">
                  <c:v>100.43019012000001</c:v>
                </c:pt>
                <c:pt idx="924">
                  <c:v>100.42817144</c:v>
                </c:pt>
                <c:pt idx="925">
                  <c:v>100.42613215299998</c:v>
                </c:pt>
                <c:pt idx="926">
                  <c:v>100.42407231999999</c:v>
                </c:pt>
                <c:pt idx="927">
                  <c:v>100.421992003</c:v>
                </c:pt>
                <c:pt idx="928">
                  <c:v>100.41989129000001</c:v>
                </c:pt>
                <c:pt idx="929">
                  <c:v>100.41777024300001</c:v>
                </c:pt>
                <c:pt idx="930">
                  <c:v>100.41562892100002</c:v>
                </c:pt>
                <c:pt idx="931">
                  <c:v>100.41346738900002</c:v>
                </c:pt>
                <c:pt idx="932">
                  <c:v>100.41128571300001</c:v>
                </c:pt>
                <c:pt idx="933">
                  <c:v>100.40908396400002</c:v>
                </c:pt>
                <c:pt idx="934">
                  <c:v>100.406862213</c:v>
                </c:pt>
                <c:pt idx="935">
                  <c:v>100.40462052400002</c:v>
                </c:pt>
                <c:pt idx="936">
                  <c:v>100.402358963</c:v>
                </c:pt>
                <c:pt idx="937">
                  <c:v>100.40007759299999</c:v>
                </c:pt>
                <c:pt idx="938">
                  <c:v>100.39777648</c:v>
                </c:pt>
                <c:pt idx="939">
                  <c:v>100.39545569000001</c:v>
                </c:pt>
                <c:pt idx="940">
                  <c:v>100.39311528400002</c:v>
                </c:pt>
                <c:pt idx="941">
                  <c:v>100.39075532</c:v>
                </c:pt>
                <c:pt idx="942">
                  <c:v>100.38837586499999</c:v>
                </c:pt>
                <c:pt idx="943">
                  <c:v>100.38597697899999</c:v>
                </c:pt>
                <c:pt idx="944">
                  <c:v>100.38355871399999</c:v>
                </c:pt>
                <c:pt idx="945">
                  <c:v>100.381121146</c:v>
                </c:pt>
                <c:pt idx="946">
                  <c:v>100.37866433399999</c:v>
                </c:pt>
                <c:pt idx="947">
                  <c:v>100.37618834599998</c:v>
                </c:pt>
                <c:pt idx="948">
                  <c:v>100.37369325100001</c:v>
                </c:pt>
                <c:pt idx="949">
                  <c:v>100.37117911399999</c:v>
                </c:pt>
                <c:pt idx="950">
                  <c:v>100.36864599500001</c:v>
                </c:pt>
                <c:pt idx="951">
                  <c:v>100.36609394300001</c:v>
                </c:pt>
                <c:pt idx="952">
                  <c:v>100.363523012</c:v>
                </c:pt>
                <c:pt idx="953">
                  <c:v>100.36093326000001</c:v>
                </c:pt>
                <c:pt idx="954">
                  <c:v>100.358324745</c:v>
                </c:pt>
                <c:pt idx="955">
                  <c:v>100.355697529</c:v>
                </c:pt>
                <c:pt idx="956">
                  <c:v>100.353051679</c:v>
                </c:pt>
                <c:pt idx="957">
                  <c:v>100.35038725799998</c:v>
                </c:pt>
                <c:pt idx="958">
                  <c:v>100.347704314</c:v>
                </c:pt>
                <c:pt idx="959">
                  <c:v>100.345002905</c:v>
                </c:pt>
                <c:pt idx="960">
                  <c:v>100.34228308600001</c:v>
                </c:pt>
                <c:pt idx="961">
                  <c:v>100.33954491</c:v>
                </c:pt>
                <c:pt idx="962">
                  <c:v>100.33678845199998</c:v>
                </c:pt>
                <c:pt idx="963">
                  <c:v>100.33401379000001</c:v>
                </c:pt>
                <c:pt idx="964">
                  <c:v>100.33122100200001</c:v>
                </c:pt>
                <c:pt idx="965">
                  <c:v>100.32841013499998</c:v>
                </c:pt>
                <c:pt idx="966">
                  <c:v>100.32558123199998</c:v>
                </c:pt>
                <c:pt idx="967">
                  <c:v>100.32273435299997</c:v>
                </c:pt>
                <c:pt idx="968">
                  <c:v>100.31986955100001</c:v>
                </c:pt>
                <c:pt idx="969">
                  <c:v>100.31698688</c:v>
                </c:pt>
                <c:pt idx="970">
                  <c:v>100.31408640400001</c:v>
                </c:pt>
                <c:pt idx="971">
                  <c:v>100.31116820700001</c:v>
                </c:pt>
                <c:pt idx="972">
                  <c:v>100.30823234899999</c:v>
                </c:pt>
                <c:pt idx="973">
                  <c:v>100.30527889099999</c:v>
                </c:pt>
                <c:pt idx="974">
                  <c:v>100.30230787299998</c:v>
                </c:pt>
                <c:pt idx="975">
                  <c:v>100.299319353</c:v>
                </c:pt>
                <c:pt idx="976">
                  <c:v>100.29631338900002</c:v>
                </c:pt>
                <c:pt idx="977">
                  <c:v>100.29329002700001</c:v>
                </c:pt>
                <c:pt idx="978">
                  <c:v>100.29024929700002</c:v>
                </c:pt>
                <c:pt idx="979">
                  <c:v>100.28719128300001</c:v>
                </c:pt>
                <c:pt idx="980">
                  <c:v>100.28411604400002</c:v>
                </c:pt>
                <c:pt idx="981">
                  <c:v>100.28102364100003</c:v>
                </c:pt>
                <c:pt idx="982">
                  <c:v>100.277914127</c:v>
                </c:pt>
                <c:pt idx="983">
                  <c:v>100.27478755699998</c:v>
                </c:pt>
                <c:pt idx="984">
                  <c:v>100.271644053</c:v>
                </c:pt>
                <c:pt idx="985">
                  <c:v>100.26848366800002</c:v>
                </c:pt>
                <c:pt idx="986">
                  <c:v>100.26530646000001</c:v>
                </c:pt>
                <c:pt idx="987">
                  <c:v>100.262112473</c:v>
                </c:pt>
                <c:pt idx="988">
                  <c:v>100.258901755</c:v>
                </c:pt>
                <c:pt idx="989">
                  <c:v>100.255674348</c:v>
                </c:pt>
                <c:pt idx="990">
                  <c:v>100.25243030699998</c:v>
                </c:pt>
                <c:pt idx="991">
                  <c:v>100.24916968700003</c:v>
                </c:pt>
                <c:pt idx="992">
                  <c:v>100.245892551</c:v>
                </c:pt>
                <c:pt idx="993">
                  <c:v>100.24259895</c:v>
                </c:pt>
                <c:pt idx="994">
                  <c:v>100.23928894100001</c:v>
                </c:pt>
                <c:pt idx="995">
                  <c:v>100.23596260100001</c:v>
                </c:pt>
                <c:pt idx="996">
                  <c:v>100.23261997900002</c:v>
                </c:pt>
                <c:pt idx="997">
                  <c:v>100.229261126</c:v>
                </c:pt>
                <c:pt idx="998">
                  <c:v>100.22588609599998</c:v>
                </c:pt>
                <c:pt idx="999">
                  <c:v>100.222494944</c:v>
                </c:pt>
                <c:pt idx="1000">
                  <c:v>100.21908772500001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Sheet1!$J$1</c:f>
              <c:strCache>
                <c:ptCount val="1"/>
                <c:pt idx="0">
                  <c:v>Tmax_E1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Sheet1!$A$2:$A$1002</c:f>
              <c:numCache>
                <c:formatCode>General</c:formatCode>
                <c:ptCount val="1001"/>
                <c:pt idx="0">
                  <c:v>0</c:v>
                </c:pt>
                <c:pt idx="1">
                  <c:v>2.0000000000000004E-2</c:v>
                </c:pt>
                <c:pt idx="2">
                  <c:v>4.0000000000000008E-2</c:v>
                </c:pt>
                <c:pt idx="3">
                  <c:v>6.0000000000000005E-2</c:v>
                </c:pt>
                <c:pt idx="4">
                  <c:v>8.0000000000000016E-2</c:v>
                </c:pt>
                <c:pt idx="5">
                  <c:v>0.1</c:v>
                </c:pt>
                <c:pt idx="6">
                  <c:v>0.12000000000000001</c:v>
                </c:pt>
                <c:pt idx="7">
                  <c:v>0.14000000000000001</c:v>
                </c:pt>
                <c:pt idx="8">
                  <c:v>0.16</c:v>
                </c:pt>
                <c:pt idx="9">
                  <c:v>0.18000000000000002</c:v>
                </c:pt>
                <c:pt idx="10">
                  <c:v>0.2</c:v>
                </c:pt>
                <c:pt idx="11">
                  <c:v>0.22</c:v>
                </c:pt>
                <c:pt idx="12">
                  <c:v>0.24000000000000002</c:v>
                </c:pt>
                <c:pt idx="13">
                  <c:v>0.26</c:v>
                </c:pt>
                <c:pt idx="14">
                  <c:v>0.28000000000000003</c:v>
                </c:pt>
                <c:pt idx="15">
                  <c:v>0.30000000000000004</c:v>
                </c:pt>
                <c:pt idx="16">
                  <c:v>0.32000000000000006</c:v>
                </c:pt>
                <c:pt idx="17">
                  <c:v>0.34</c:v>
                </c:pt>
                <c:pt idx="18">
                  <c:v>0.36000000000000004</c:v>
                </c:pt>
                <c:pt idx="19">
                  <c:v>0.38000000000000006</c:v>
                </c:pt>
                <c:pt idx="20">
                  <c:v>0.4</c:v>
                </c:pt>
                <c:pt idx="21">
                  <c:v>0.42000000000000004</c:v>
                </c:pt>
                <c:pt idx="22">
                  <c:v>0.44</c:v>
                </c:pt>
                <c:pt idx="23">
                  <c:v>0.46</c:v>
                </c:pt>
                <c:pt idx="24">
                  <c:v>0.48000000000000004</c:v>
                </c:pt>
                <c:pt idx="25">
                  <c:v>0.5</c:v>
                </c:pt>
                <c:pt idx="26">
                  <c:v>0.52</c:v>
                </c:pt>
                <c:pt idx="27">
                  <c:v>0.54</c:v>
                </c:pt>
                <c:pt idx="28">
                  <c:v>0.56000000000000005</c:v>
                </c:pt>
                <c:pt idx="29">
                  <c:v>0.57999999999999996</c:v>
                </c:pt>
                <c:pt idx="30">
                  <c:v>0.60000000000000009</c:v>
                </c:pt>
                <c:pt idx="31">
                  <c:v>0.62000000000000011</c:v>
                </c:pt>
                <c:pt idx="32">
                  <c:v>0.64000000000000012</c:v>
                </c:pt>
                <c:pt idx="33">
                  <c:v>0.66000000000000014</c:v>
                </c:pt>
                <c:pt idx="34">
                  <c:v>0.68</c:v>
                </c:pt>
                <c:pt idx="35">
                  <c:v>0.70000000000000007</c:v>
                </c:pt>
                <c:pt idx="36">
                  <c:v>0.72000000000000008</c:v>
                </c:pt>
                <c:pt idx="37">
                  <c:v>0.7400000000000001</c:v>
                </c:pt>
                <c:pt idx="38">
                  <c:v>0.76000000000000012</c:v>
                </c:pt>
                <c:pt idx="39">
                  <c:v>0.78</c:v>
                </c:pt>
                <c:pt idx="40">
                  <c:v>0.8</c:v>
                </c:pt>
                <c:pt idx="41">
                  <c:v>0.82000000000000006</c:v>
                </c:pt>
                <c:pt idx="42">
                  <c:v>0.84000000000000008</c:v>
                </c:pt>
                <c:pt idx="43">
                  <c:v>0.8600000000000001</c:v>
                </c:pt>
                <c:pt idx="44">
                  <c:v>0.88</c:v>
                </c:pt>
                <c:pt idx="45">
                  <c:v>0.9</c:v>
                </c:pt>
                <c:pt idx="46">
                  <c:v>0.92</c:v>
                </c:pt>
                <c:pt idx="47">
                  <c:v>0.94000000000000006</c:v>
                </c:pt>
                <c:pt idx="48">
                  <c:v>0.96000000000000008</c:v>
                </c:pt>
                <c:pt idx="49">
                  <c:v>0.98</c:v>
                </c:pt>
                <c:pt idx="50">
                  <c:v>1</c:v>
                </c:pt>
                <c:pt idx="51">
                  <c:v>1.02</c:v>
                </c:pt>
                <c:pt idx="52">
                  <c:v>1.04</c:v>
                </c:pt>
                <c:pt idx="53">
                  <c:v>1.06</c:v>
                </c:pt>
                <c:pt idx="54">
                  <c:v>1.08</c:v>
                </c:pt>
                <c:pt idx="55">
                  <c:v>1.1000000000000001</c:v>
                </c:pt>
                <c:pt idx="56">
                  <c:v>1.1200000000000001</c:v>
                </c:pt>
                <c:pt idx="57">
                  <c:v>1.1400000000000001</c:v>
                </c:pt>
                <c:pt idx="58">
                  <c:v>1.1600000000000001</c:v>
                </c:pt>
                <c:pt idx="59">
                  <c:v>1.1800000000000002</c:v>
                </c:pt>
                <c:pt idx="60">
                  <c:v>1.2</c:v>
                </c:pt>
                <c:pt idx="61">
                  <c:v>1.22</c:v>
                </c:pt>
                <c:pt idx="62">
                  <c:v>1.24</c:v>
                </c:pt>
                <c:pt idx="63">
                  <c:v>1.26</c:v>
                </c:pt>
                <c:pt idx="64">
                  <c:v>1.28</c:v>
                </c:pt>
                <c:pt idx="65">
                  <c:v>1.3</c:v>
                </c:pt>
                <c:pt idx="66">
                  <c:v>1.32</c:v>
                </c:pt>
                <c:pt idx="67">
                  <c:v>1.34</c:v>
                </c:pt>
                <c:pt idx="68">
                  <c:v>1.36</c:v>
                </c:pt>
                <c:pt idx="69">
                  <c:v>1.3800000000000001</c:v>
                </c:pt>
                <c:pt idx="70">
                  <c:v>1.4</c:v>
                </c:pt>
                <c:pt idx="71">
                  <c:v>1.42</c:v>
                </c:pt>
                <c:pt idx="72">
                  <c:v>1.44</c:v>
                </c:pt>
                <c:pt idx="73">
                  <c:v>1.46</c:v>
                </c:pt>
                <c:pt idx="74">
                  <c:v>1.48</c:v>
                </c:pt>
                <c:pt idx="75">
                  <c:v>1.5</c:v>
                </c:pt>
                <c:pt idx="76">
                  <c:v>1.52</c:v>
                </c:pt>
                <c:pt idx="77">
                  <c:v>1.54</c:v>
                </c:pt>
                <c:pt idx="78">
                  <c:v>1.56</c:v>
                </c:pt>
                <c:pt idx="79">
                  <c:v>1.58</c:v>
                </c:pt>
                <c:pt idx="80">
                  <c:v>1.6</c:v>
                </c:pt>
                <c:pt idx="81">
                  <c:v>1.62</c:v>
                </c:pt>
                <c:pt idx="82">
                  <c:v>1.6400000000000001</c:v>
                </c:pt>
                <c:pt idx="83">
                  <c:v>1.6600000000000001</c:v>
                </c:pt>
                <c:pt idx="84">
                  <c:v>1.6800000000000002</c:v>
                </c:pt>
                <c:pt idx="85">
                  <c:v>1.7</c:v>
                </c:pt>
                <c:pt idx="86">
                  <c:v>1.72</c:v>
                </c:pt>
                <c:pt idx="87">
                  <c:v>1.74</c:v>
                </c:pt>
                <c:pt idx="88">
                  <c:v>1.76</c:v>
                </c:pt>
                <c:pt idx="89">
                  <c:v>1.78</c:v>
                </c:pt>
                <c:pt idx="90">
                  <c:v>1.8</c:v>
                </c:pt>
                <c:pt idx="91">
                  <c:v>1.82</c:v>
                </c:pt>
                <c:pt idx="92">
                  <c:v>1.84</c:v>
                </c:pt>
                <c:pt idx="93">
                  <c:v>1.86</c:v>
                </c:pt>
                <c:pt idx="94">
                  <c:v>1.8800000000000001</c:v>
                </c:pt>
                <c:pt idx="95">
                  <c:v>1.9000000000000001</c:v>
                </c:pt>
                <c:pt idx="96">
                  <c:v>1.9200000000000002</c:v>
                </c:pt>
                <c:pt idx="97">
                  <c:v>1.9400000000000002</c:v>
                </c:pt>
                <c:pt idx="98">
                  <c:v>1.9600000000000002</c:v>
                </c:pt>
                <c:pt idx="99">
                  <c:v>1.9800000000000002</c:v>
                </c:pt>
                <c:pt idx="100">
                  <c:v>2</c:v>
                </c:pt>
                <c:pt idx="101">
                  <c:v>2.02</c:v>
                </c:pt>
                <c:pt idx="102">
                  <c:v>2.04</c:v>
                </c:pt>
                <c:pt idx="103">
                  <c:v>2.06</c:v>
                </c:pt>
                <c:pt idx="104">
                  <c:v>2.08</c:v>
                </c:pt>
                <c:pt idx="105">
                  <c:v>2.1</c:v>
                </c:pt>
                <c:pt idx="106">
                  <c:v>2.12</c:v>
                </c:pt>
                <c:pt idx="107">
                  <c:v>2.14</c:v>
                </c:pt>
                <c:pt idx="108">
                  <c:v>2.16</c:v>
                </c:pt>
                <c:pt idx="109">
                  <c:v>2.1800000000000002</c:v>
                </c:pt>
                <c:pt idx="110">
                  <c:v>2.2000000000000002</c:v>
                </c:pt>
                <c:pt idx="111">
                  <c:v>2.2200000000000002</c:v>
                </c:pt>
                <c:pt idx="112">
                  <c:v>2.2400000000000002</c:v>
                </c:pt>
                <c:pt idx="113">
                  <c:v>2.2600000000000002</c:v>
                </c:pt>
                <c:pt idx="114">
                  <c:v>2.2800000000000002</c:v>
                </c:pt>
                <c:pt idx="115">
                  <c:v>2.2999999999999998</c:v>
                </c:pt>
                <c:pt idx="116">
                  <c:v>2.3199999999999976</c:v>
                </c:pt>
                <c:pt idx="117">
                  <c:v>2.34</c:v>
                </c:pt>
                <c:pt idx="118">
                  <c:v>2.36</c:v>
                </c:pt>
                <c:pt idx="119">
                  <c:v>2.38</c:v>
                </c:pt>
                <c:pt idx="120">
                  <c:v>2.4</c:v>
                </c:pt>
                <c:pt idx="121">
                  <c:v>2.42</c:v>
                </c:pt>
                <c:pt idx="122">
                  <c:v>2.44</c:v>
                </c:pt>
                <c:pt idx="123">
                  <c:v>2.46</c:v>
                </c:pt>
                <c:pt idx="124">
                  <c:v>2.48</c:v>
                </c:pt>
                <c:pt idx="125">
                  <c:v>2.5</c:v>
                </c:pt>
                <c:pt idx="126">
                  <c:v>2.52</c:v>
                </c:pt>
                <c:pt idx="127">
                  <c:v>2.54</c:v>
                </c:pt>
                <c:pt idx="128">
                  <c:v>2.56</c:v>
                </c:pt>
                <c:pt idx="129">
                  <c:v>2.58</c:v>
                </c:pt>
                <c:pt idx="130">
                  <c:v>2.6</c:v>
                </c:pt>
                <c:pt idx="131">
                  <c:v>2.62</c:v>
                </c:pt>
                <c:pt idx="132">
                  <c:v>2.64</c:v>
                </c:pt>
                <c:pt idx="133">
                  <c:v>2.66</c:v>
                </c:pt>
                <c:pt idx="134">
                  <c:v>2.68</c:v>
                </c:pt>
                <c:pt idx="135">
                  <c:v>2.7</c:v>
                </c:pt>
                <c:pt idx="136">
                  <c:v>2.72</c:v>
                </c:pt>
                <c:pt idx="137">
                  <c:v>2.74</c:v>
                </c:pt>
                <c:pt idx="138">
                  <c:v>2.7600000000000002</c:v>
                </c:pt>
                <c:pt idx="139">
                  <c:v>2.7800000000000002</c:v>
                </c:pt>
                <c:pt idx="140">
                  <c:v>2.8</c:v>
                </c:pt>
                <c:pt idx="141">
                  <c:v>2.82</c:v>
                </c:pt>
                <c:pt idx="142">
                  <c:v>2.84</c:v>
                </c:pt>
                <c:pt idx="143">
                  <c:v>2.86</c:v>
                </c:pt>
                <c:pt idx="144">
                  <c:v>2.88</c:v>
                </c:pt>
                <c:pt idx="145">
                  <c:v>2.9</c:v>
                </c:pt>
                <c:pt idx="146">
                  <c:v>2.92</c:v>
                </c:pt>
                <c:pt idx="147">
                  <c:v>2.94</c:v>
                </c:pt>
                <c:pt idx="148">
                  <c:v>2.96</c:v>
                </c:pt>
                <c:pt idx="149">
                  <c:v>2.98</c:v>
                </c:pt>
                <c:pt idx="150">
                  <c:v>3</c:v>
                </c:pt>
                <c:pt idx="151">
                  <c:v>3.02</c:v>
                </c:pt>
                <c:pt idx="152">
                  <c:v>3.04</c:v>
                </c:pt>
                <c:pt idx="153">
                  <c:v>3.06</c:v>
                </c:pt>
                <c:pt idx="154">
                  <c:v>3.08</c:v>
                </c:pt>
                <c:pt idx="155">
                  <c:v>3.1</c:v>
                </c:pt>
                <c:pt idx="156">
                  <c:v>3.12</c:v>
                </c:pt>
                <c:pt idx="157">
                  <c:v>3.14</c:v>
                </c:pt>
                <c:pt idx="158">
                  <c:v>3.16</c:v>
                </c:pt>
                <c:pt idx="159">
                  <c:v>3.18</c:v>
                </c:pt>
                <c:pt idx="160">
                  <c:v>3.2</c:v>
                </c:pt>
                <c:pt idx="161">
                  <c:v>3.22</c:v>
                </c:pt>
                <c:pt idx="162">
                  <c:v>3.24</c:v>
                </c:pt>
                <c:pt idx="163">
                  <c:v>3.2600000000000002</c:v>
                </c:pt>
                <c:pt idx="164">
                  <c:v>3.2800000000000002</c:v>
                </c:pt>
                <c:pt idx="165">
                  <c:v>3.3</c:v>
                </c:pt>
                <c:pt idx="166">
                  <c:v>3.32</c:v>
                </c:pt>
                <c:pt idx="167">
                  <c:v>3.34</c:v>
                </c:pt>
                <c:pt idx="168">
                  <c:v>3.36</c:v>
                </c:pt>
                <c:pt idx="169">
                  <c:v>3.38</c:v>
                </c:pt>
                <c:pt idx="170">
                  <c:v>3.4</c:v>
                </c:pt>
                <c:pt idx="171">
                  <c:v>3.42</c:v>
                </c:pt>
                <c:pt idx="172">
                  <c:v>3.44</c:v>
                </c:pt>
                <c:pt idx="173">
                  <c:v>3.46</c:v>
                </c:pt>
                <c:pt idx="174">
                  <c:v>3.48</c:v>
                </c:pt>
                <c:pt idx="175">
                  <c:v>3.5</c:v>
                </c:pt>
                <c:pt idx="176">
                  <c:v>3.52</c:v>
                </c:pt>
                <c:pt idx="177">
                  <c:v>3.54</c:v>
                </c:pt>
                <c:pt idx="178">
                  <c:v>3.56</c:v>
                </c:pt>
                <c:pt idx="179">
                  <c:v>3.58</c:v>
                </c:pt>
                <c:pt idx="180">
                  <c:v>3.6</c:v>
                </c:pt>
                <c:pt idx="181">
                  <c:v>3.62</c:v>
                </c:pt>
                <c:pt idx="182">
                  <c:v>3.64</c:v>
                </c:pt>
                <c:pt idx="183">
                  <c:v>3.66</c:v>
                </c:pt>
                <c:pt idx="184">
                  <c:v>3.68</c:v>
                </c:pt>
                <c:pt idx="185">
                  <c:v>3.7</c:v>
                </c:pt>
                <c:pt idx="186">
                  <c:v>3.72</c:v>
                </c:pt>
                <c:pt idx="187">
                  <c:v>3.74</c:v>
                </c:pt>
                <c:pt idx="188">
                  <c:v>3.7600000000000002</c:v>
                </c:pt>
                <c:pt idx="189">
                  <c:v>3.7800000000000002</c:v>
                </c:pt>
                <c:pt idx="190">
                  <c:v>3.8</c:v>
                </c:pt>
                <c:pt idx="191">
                  <c:v>3.82</c:v>
                </c:pt>
                <c:pt idx="192">
                  <c:v>3.84</c:v>
                </c:pt>
                <c:pt idx="193">
                  <c:v>3.86</c:v>
                </c:pt>
                <c:pt idx="194">
                  <c:v>3.88</c:v>
                </c:pt>
                <c:pt idx="195">
                  <c:v>3.9</c:v>
                </c:pt>
                <c:pt idx="196">
                  <c:v>3.92</c:v>
                </c:pt>
                <c:pt idx="197">
                  <c:v>3.94</c:v>
                </c:pt>
                <c:pt idx="198">
                  <c:v>3.96</c:v>
                </c:pt>
                <c:pt idx="199">
                  <c:v>3.98</c:v>
                </c:pt>
                <c:pt idx="200">
                  <c:v>4</c:v>
                </c:pt>
                <c:pt idx="201">
                  <c:v>4.0199999999999996</c:v>
                </c:pt>
                <c:pt idx="202">
                  <c:v>4.04</c:v>
                </c:pt>
                <c:pt idx="203">
                  <c:v>4.0599999999999996</c:v>
                </c:pt>
                <c:pt idx="204">
                  <c:v>4.08</c:v>
                </c:pt>
                <c:pt idx="205">
                  <c:v>4.0999999999999996</c:v>
                </c:pt>
                <c:pt idx="206">
                  <c:v>4.1199999999999966</c:v>
                </c:pt>
                <c:pt idx="207">
                  <c:v>4.1399999999999997</c:v>
                </c:pt>
                <c:pt idx="208">
                  <c:v>4.1599999999999966</c:v>
                </c:pt>
                <c:pt idx="209">
                  <c:v>4.18</c:v>
                </c:pt>
                <c:pt idx="210">
                  <c:v>4.2</c:v>
                </c:pt>
                <c:pt idx="211">
                  <c:v>4.22</c:v>
                </c:pt>
                <c:pt idx="212">
                  <c:v>4.24</c:v>
                </c:pt>
                <c:pt idx="213">
                  <c:v>4.26</c:v>
                </c:pt>
                <c:pt idx="214">
                  <c:v>4.28</c:v>
                </c:pt>
                <c:pt idx="215">
                  <c:v>4.3</c:v>
                </c:pt>
                <c:pt idx="216">
                  <c:v>4.3199999999999976</c:v>
                </c:pt>
                <c:pt idx="217">
                  <c:v>4.34</c:v>
                </c:pt>
                <c:pt idx="218">
                  <c:v>4.3599999999999977</c:v>
                </c:pt>
                <c:pt idx="219">
                  <c:v>4.38</c:v>
                </c:pt>
                <c:pt idx="220">
                  <c:v>4.4000000000000004</c:v>
                </c:pt>
                <c:pt idx="221">
                  <c:v>4.42</c:v>
                </c:pt>
                <c:pt idx="222">
                  <c:v>4.4400000000000004</c:v>
                </c:pt>
                <c:pt idx="223">
                  <c:v>4.46</c:v>
                </c:pt>
                <c:pt idx="224">
                  <c:v>4.4800000000000004</c:v>
                </c:pt>
                <c:pt idx="225">
                  <c:v>4.5</c:v>
                </c:pt>
                <c:pt idx="226">
                  <c:v>4.5199999999999996</c:v>
                </c:pt>
                <c:pt idx="227">
                  <c:v>4.54</c:v>
                </c:pt>
                <c:pt idx="228">
                  <c:v>4.5599999999999996</c:v>
                </c:pt>
                <c:pt idx="229">
                  <c:v>4.58</c:v>
                </c:pt>
                <c:pt idx="230">
                  <c:v>4.5999999999999996</c:v>
                </c:pt>
                <c:pt idx="231">
                  <c:v>4.6199999999999957</c:v>
                </c:pt>
                <c:pt idx="232">
                  <c:v>4.6399999999999997</c:v>
                </c:pt>
                <c:pt idx="233">
                  <c:v>4.6599999999999957</c:v>
                </c:pt>
                <c:pt idx="234">
                  <c:v>4.68</c:v>
                </c:pt>
                <c:pt idx="235">
                  <c:v>4.7</c:v>
                </c:pt>
                <c:pt idx="236">
                  <c:v>4.72</c:v>
                </c:pt>
                <c:pt idx="237">
                  <c:v>4.74</c:v>
                </c:pt>
                <c:pt idx="238">
                  <c:v>4.76</c:v>
                </c:pt>
                <c:pt idx="239">
                  <c:v>4.78</c:v>
                </c:pt>
                <c:pt idx="240">
                  <c:v>4.8</c:v>
                </c:pt>
                <c:pt idx="241">
                  <c:v>4.8199999999999976</c:v>
                </c:pt>
                <c:pt idx="242">
                  <c:v>4.84</c:v>
                </c:pt>
                <c:pt idx="243">
                  <c:v>4.8599999999999977</c:v>
                </c:pt>
                <c:pt idx="244">
                  <c:v>4.88</c:v>
                </c:pt>
                <c:pt idx="245">
                  <c:v>4.9000000000000004</c:v>
                </c:pt>
                <c:pt idx="246">
                  <c:v>4.92</c:v>
                </c:pt>
                <c:pt idx="247">
                  <c:v>4.9400000000000004</c:v>
                </c:pt>
                <c:pt idx="248">
                  <c:v>4.96</c:v>
                </c:pt>
                <c:pt idx="249">
                  <c:v>4.9800000000000004</c:v>
                </c:pt>
                <c:pt idx="250">
                  <c:v>5</c:v>
                </c:pt>
                <c:pt idx="251">
                  <c:v>5.0199999999999996</c:v>
                </c:pt>
                <c:pt idx="252">
                  <c:v>5.04</c:v>
                </c:pt>
                <c:pt idx="253">
                  <c:v>5.0599999999999996</c:v>
                </c:pt>
                <c:pt idx="254">
                  <c:v>5.08</c:v>
                </c:pt>
                <c:pt idx="255">
                  <c:v>5.0999999999999996</c:v>
                </c:pt>
                <c:pt idx="256">
                  <c:v>5.1199999999999966</c:v>
                </c:pt>
                <c:pt idx="257">
                  <c:v>5.14</c:v>
                </c:pt>
                <c:pt idx="258">
                  <c:v>5.1599999999999966</c:v>
                </c:pt>
                <c:pt idx="259">
                  <c:v>5.18</c:v>
                </c:pt>
                <c:pt idx="260">
                  <c:v>5.2</c:v>
                </c:pt>
                <c:pt idx="261">
                  <c:v>5.22</c:v>
                </c:pt>
                <c:pt idx="262">
                  <c:v>5.24</c:v>
                </c:pt>
                <c:pt idx="263">
                  <c:v>5.26</c:v>
                </c:pt>
                <c:pt idx="264">
                  <c:v>5.28</c:v>
                </c:pt>
                <c:pt idx="265">
                  <c:v>5.3</c:v>
                </c:pt>
                <c:pt idx="266">
                  <c:v>5.3199999999999976</c:v>
                </c:pt>
                <c:pt idx="267">
                  <c:v>5.34</c:v>
                </c:pt>
                <c:pt idx="268">
                  <c:v>5.3599999999999977</c:v>
                </c:pt>
                <c:pt idx="269">
                  <c:v>5.38</c:v>
                </c:pt>
                <c:pt idx="270">
                  <c:v>5.4</c:v>
                </c:pt>
                <c:pt idx="271">
                  <c:v>5.42</c:v>
                </c:pt>
                <c:pt idx="272">
                  <c:v>5.44</c:v>
                </c:pt>
                <c:pt idx="273">
                  <c:v>5.46</c:v>
                </c:pt>
                <c:pt idx="274">
                  <c:v>5.48</c:v>
                </c:pt>
                <c:pt idx="275">
                  <c:v>5.5</c:v>
                </c:pt>
                <c:pt idx="276">
                  <c:v>5.52</c:v>
                </c:pt>
                <c:pt idx="277">
                  <c:v>5.54</c:v>
                </c:pt>
                <c:pt idx="278">
                  <c:v>5.56</c:v>
                </c:pt>
                <c:pt idx="279">
                  <c:v>5.58</c:v>
                </c:pt>
                <c:pt idx="280">
                  <c:v>5.6</c:v>
                </c:pt>
                <c:pt idx="281">
                  <c:v>5.6199999999999957</c:v>
                </c:pt>
                <c:pt idx="282">
                  <c:v>5.64</c:v>
                </c:pt>
                <c:pt idx="283">
                  <c:v>5.6599999999999957</c:v>
                </c:pt>
                <c:pt idx="284">
                  <c:v>5.68</c:v>
                </c:pt>
                <c:pt idx="285">
                  <c:v>5.7</c:v>
                </c:pt>
                <c:pt idx="286">
                  <c:v>5.72</c:v>
                </c:pt>
                <c:pt idx="287">
                  <c:v>5.74</c:v>
                </c:pt>
                <c:pt idx="288">
                  <c:v>5.76</c:v>
                </c:pt>
                <c:pt idx="289">
                  <c:v>5.78</c:v>
                </c:pt>
                <c:pt idx="290">
                  <c:v>5.8</c:v>
                </c:pt>
                <c:pt idx="291">
                  <c:v>5.8199999999999976</c:v>
                </c:pt>
                <c:pt idx="292">
                  <c:v>5.84</c:v>
                </c:pt>
                <c:pt idx="293">
                  <c:v>5.8599999999999977</c:v>
                </c:pt>
                <c:pt idx="294">
                  <c:v>5.88</c:v>
                </c:pt>
                <c:pt idx="295">
                  <c:v>5.9</c:v>
                </c:pt>
                <c:pt idx="296">
                  <c:v>5.92</c:v>
                </c:pt>
                <c:pt idx="297">
                  <c:v>5.94</c:v>
                </c:pt>
                <c:pt idx="298">
                  <c:v>5.96</c:v>
                </c:pt>
                <c:pt idx="299">
                  <c:v>5.98</c:v>
                </c:pt>
                <c:pt idx="300">
                  <c:v>6</c:v>
                </c:pt>
                <c:pt idx="301">
                  <c:v>6.02</c:v>
                </c:pt>
                <c:pt idx="302">
                  <c:v>6.04</c:v>
                </c:pt>
                <c:pt idx="303">
                  <c:v>6.06</c:v>
                </c:pt>
                <c:pt idx="304">
                  <c:v>6.08</c:v>
                </c:pt>
                <c:pt idx="305">
                  <c:v>6.1</c:v>
                </c:pt>
                <c:pt idx="306">
                  <c:v>6.1199999999999966</c:v>
                </c:pt>
                <c:pt idx="307">
                  <c:v>6.14</c:v>
                </c:pt>
                <c:pt idx="308">
                  <c:v>6.1599999999999966</c:v>
                </c:pt>
                <c:pt idx="309">
                  <c:v>6.18</c:v>
                </c:pt>
                <c:pt idx="310">
                  <c:v>6.2</c:v>
                </c:pt>
                <c:pt idx="311">
                  <c:v>6.22</c:v>
                </c:pt>
                <c:pt idx="312">
                  <c:v>6.24</c:v>
                </c:pt>
                <c:pt idx="313">
                  <c:v>6.26</c:v>
                </c:pt>
                <c:pt idx="314">
                  <c:v>6.28</c:v>
                </c:pt>
                <c:pt idx="315">
                  <c:v>6.3</c:v>
                </c:pt>
                <c:pt idx="316">
                  <c:v>6.3199999999999976</c:v>
                </c:pt>
                <c:pt idx="317">
                  <c:v>6.34</c:v>
                </c:pt>
                <c:pt idx="318">
                  <c:v>6.3599999999999977</c:v>
                </c:pt>
                <c:pt idx="319">
                  <c:v>6.38</c:v>
                </c:pt>
                <c:pt idx="320">
                  <c:v>6.4</c:v>
                </c:pt>
                <c:pt idx="321">
                  <c:v>6.42</c:v>
                </c:pt>
                <c:pt idx="322">
                  <c:v>6.44</c:v>
                </c:pt>
                <c:pt idx="323">
                  <c:v>6.46</c:v>
                </c:pt>
                <c:pt idx="324">
                  <c:v>6.48</c:v>
                </c:pt>
                <c:pt idx="325">
                  <c:v>6.5</c:v>
                </c:pt>
                <c:pt idx="326">
                  <c:v>6.52</c:v>
                </c:pt>
                <c:pt idx="327">
                  <c:v>6.54</c:v>
                </c:pt>
                <c:pt idx="328">
                  <c:v>6.56</c:v>
                </c:pt>
                <c:pt idx="329">
                  <c:v>6.58</c:v>
                </c:pt>
                <c:pt idx="330">
                  <c:v>6.6</c:v>
                </c:pt>
                <c:pt idx="331">
                  <c:v>6.6199999999999957</c:v>
                </c:pt>
                <c:pt idx="332">
                  <c:v>6.64</c:v>
                </c:pt>
                <c:pt idx="333">
                  <c:v>6.6599999999999957</c:v>
                </c:pt>
                <c:pt idx="334">
                  <c:v>6.68</c:v>
                </c:pt>
                <c:pt idx="335">
                  <c:v>6.7</c:v>
                </c:pt>
                <c:pt idx="336">
                  <c:v>6.72</c:v>
                </c:pt>
                <c:pt idx="337">
                  <c:v>6.74</c:v>
                </c:pt>
                <c:pt idx="338">
                  <c:v>6.76</c:v>
                </c:pt>
                <c:pt idx="339">
                  <c:v>6.78</c:v>
                </c:pt>
                <c:pt idx="340">
                  <c:v>6.8</c:v>
                </c:pt>
                <c:pt idx="341">
                  <c:v>6.8199999999999976</c:v>
                </c:pt>
                <c:pt idx="342">
                  <c:v>6.84</c:v>
                </c:pt>
                <c:pt idx="343">
                  <c:v>6.8599999999999977</c:v>
                </c:pt>
                <c:pt idx="344">
                  <c:v>6.88</c:v>
                </c:pt>
                <c:pt idx="345">
                  <c:v>6.9</c:v>
                </c:pt>
                <c:pt idx="346">
                  <c:v>6.92</c:v>
                </c:pt>
                <c:pt idx="347">
                  <c:v>6.94</c:v>
                </c:pt>
                <c:pt idx="348">
                  <c:v>6.96</c:v>
                </c:pt>
                <c:pt idx="349">
                  <c:v>6.98</c:v>
                </c:pt>
                <c:pt idx="350">
                  <c:v>7</c:v>
                </c:pt>
                <c:pt idx="351">
                  <c:v>7.02</c:v>
                </c:pt>
                <c:pt idx="352">
                  <c:v>7.04</c:v>
                </c:pt>
                <c:pt idx="353">
                  <c:v>7.06</c:v>
                </c:pt>
                <c:pt idx="354">
                  <c:v>7.08</c:v>
                </c:pt>
                <c:pt idx="355">
                  <c:v>7.1</c:v>
                </c:pt>
                <c:pt idx="356">
                  <c:v>7.1199999999999966</c:v>
                </c:pt>
                <c:pt idx="357">
                  <c:v>7.14</c:v>
                </c:pt>
                <c:pt idx="358">
                  <c:v>7.1599999999999966</c:v>
                </c:pt>
                <c:pt idx="359">
                  <c:v>7.18</c:v>
                </c:pt>
                <c:pt idx="360">
                  <c:v>7.2</c:v>
                </c:pt>
                <c:pt idx="361">
                  <c:v>7.22</c:v>
                </c:pt>
                <c:pt idx="362">
                  <c:v>7.24</c:v>
                </c:pt>
                <c:pt idx="363">
                  <c:v>7.26</c:v>
                </c:pt>
                <c:pt idx="364">
                  <c:v>7.28</c:v>
                </c:pt>
                <c:pt idx="365">
                  <c:v>7.3</c:v>
                </c:pt>
                <c:pt idx="366">
                  <c:v>7.3199999999999976</c:v>
                </c:pt>
                <c:pt idx="367">
                  <c:v>7.34</c:v>
                </c:pt>
                <c:pt idx="368">
                  <c:v>7.3599999999999977</c:v>
                </c:pt>
                <c:pt idx="369">
                  <c:v>7.38</c:v>
                </c:pt>
                <c:pt idx="370">
                  <c:v>7.4</c:v>
                </c:pt>
                <c:pt idx="371">
                  <c:v>7.42</c:v>
                </c:pt>
                <c:pt idx="372">
                  <c:v>7.44</c:v>
                </c:pt>
                <c:pt idx="373">
                  <c:v>7.46</c:v>
                </c:pt>
                <c:pt idx="374">
                  <c:v>7.48</c:v>
                </c:pt>
                <c:pt idx="375">
                  <c:v>7.5</c:v>
                </c:pt>
                <c:pt idx="376">
                  <c:v>7.52</c:v>
                </c:pt>
                <c:pt idx="377">
                  <c:v>7.54</c:v>
                </c:pt>
                <c:pt idx="378">
                  <c:v>7.56</c:v>
                </c:pt>
                <c:pt idx="379">
                  <c:v>7.58</c:v>
                </c:pt>
                <c:pt idx="380">
                  <c:v>7.6</c:v>
                </c:pt>
                <c:pt idx="381">
                  <c:v>7.6199999999999957</c:v>
                </c:pt>
                <c:pt idx="382">
                  <c:v>7.64</c:v>
                </c:pt>
                <c:pt idx="383">
                  <c:v>7.6599999999999957</c:v>
                </c:pt>
                <c:pt idx="384">
                  <c:v>7.68</c:v>
                </c:pt>
                <c:pt idx="385">
                  <c:v>7.7</c:v>
                </c:pt>
                <c:pt idx="386">
                  <c:v>7.72</c:v>
                </c:pt>
                <c:pt idx="387">
                  <c:v>7.74</c:v>
                </c:pt>
                <c:pt idx="388">
                  <c:v>7.76</c:v>
                </c:pt>
                <c:pt idx="389">
                  <c:v>7.78</c:v>
                </c:pt>
                <c:pt idx="390">
                  <c:v>7.8</c:v>
                </c:pt>
                <c:pt idx="391">
                  <c:v>7.8199999999999976</c:v>
                </c:pt>
                <c:pt idx="392">
                  <c:v>7.84</c:v>
                </c:pt>
                <c:pt idx="393">
                  <c:v>7.8599999999999977</c:v>
                </c:pt>
                <c:pt idx="394">
                  <c:v>7.88</c:v>
                </c:pt>
                <c:pt idx="395">
                  <c:v>7.9</c:v>
                </c:pt>
                <c:pt idx="396">
                  <c:v>7.92</c:v>
                </c:pt>
                <c:pt idx="397">
                  <c:v>7.94</c:v>
                </c:pt>
                <c:pt idx="398">
                  <c:v>7.96</c:v>
                </c:pt>
                <c:pt idx="399">
                  <c:v>7.98</c:v>
                </c:pt>
                <c:pt idx="400">
                  <c:v>8</c:v>
                </c:pt>
                <c:pt idx="401">
                  <c:v>8.02</c:v>
                </c:pt>
                <c:pt idx="402">
                  <c:v>8.0400000000000009</c:v>
                </c:pt>
                <c:pt idx="403">
                  <c:v>8.06</c:v>
                </c:pt>
                <c:pt idx="404">
                  <c:v>8.08</c:v>
                </c:pt>
                <c:pt idx="405">
                  <c:v>8.1</c:v>
                </c:pt>
                <c:pt idx="406">
                  <c:v>8.120000000000001</c:v>
                </c:pt>
                <c:pt idx="407">
                  <c:v>8.14</c:v>
                </c:pt>
                <c:pt idx="408">
                  <c:v>8.16</c:v>
                </c:pt>
                <c:pt idx="409">
                  <c:v>8.18</c:v>
                </c:pt>
                <c:pt idx="410">
                  <c:v>8.2000000000000011</c:v>
                </c:pt>
                <c:pt idx="411">
                  <c:v>8.2200000000000006</c:v>
                </c:pt>
                <c:pt idx="412">
                  <c:v>8.2399999999999984</c:v>
                </c:pt>
                <c:pt idx="413">
                  <c:v>8.26</c:v>
                </c:pt>
                <c:pt idx="414">
                  <c:v>8.2800000000000011</c:v>
                </c:pt>
                <c:pt idx="415">
                  <c:v>8.3000000000000007</c:v>
                </c:pt>
                <c:pt idx="416">
                  <c:v>8.32</c:v>
                </c:pt>
                <c:pt idx="417">
                  <c:v>8.34</c:v>
                </c:pt>
                <c:pt idx="418">
                  <c:v>8.3600000000000012</c:v>
                </c:pt>
                <c:pt idx="419">
                  <c:v>8.3800000000000008</c:v>
                </c:pt>
                <c:pt idx="420">
                  <c:v>8.4</c:v>
                </c:pt>
                <c:pt idx="421">
                  <c:v>8.42</c:v>
                </c:pt>
                <c:pt idx="422">
                  <c:v>8.44</c:v>
                </c:pt>
                <c:pt idx="423">
                  <c:v>8.4600000000000026</c:v>
                </c:pt>
                <c:pt idx="424">
                  <c:v>8.48</c:v>
                </c:pt>
                <c:pt idx="425">
                  <c:v>8.5</c:v>
                </c:pt>
                <c:pt idx="426">
                  <c:v>8.52</c:v>
                </c:pt>
                <c:pt idx="427">
                  <c:v>8.5400000000000009</c:v>
                </c:pt>
                <c:pt idx="428">
                  <c:v>8.56</c:v>
                </c:pt>
                <c:pt idx="429">
                  <c:v>8.58</c:v>
                </c:pt>
                <c:pt idx="430">
                  <c:v>8.6</c:v>
                </c:pt>
                <c:pt idx="431">
                  <c:v>8.620000000000001</c:v>
                </c:pt>
                <c:pt idx="432">
                  <c:v>8.6399999999999988</c:v>
                </c:pt>
                <c:pt idx="433">
                  <c:v>8.66</c:v>
                </c:pt>
                <c:pt idx="434">
                  <c:v>8.68</c:v>
                </c:pt>
                <c:pt idx="435">
                  <c:v>8.7000000000000011</c:v>
                </c:pt>
                <c:pt idx="436">
                  <c:v>8.7200000000000006</c:v>
                </c:pt>
                <c:pt idx="437">
                  <c:v>8.7399999999999984</c:v>
                </c:pt>
                <c:pt idx="438">
                  <c:v>8.76</c:v>
                </c:pt>
                <c:pt idx="439">
                  <c:v>8.7800000000000011</c:v>
                </c:pt>
                <c:pt idx="440">
                  <c:v>8.8000000000000007</c:v>
                </c:pt>
                <c:pt idx="441">
                  <c:v>8.82</c:v>
                </c:pt>
                <c:pt idx="442">
                  <c:v>8.84</c:v>
                </c:pt>
                <c:pt idx="443">
                  <c:v>8.8600000000000012</c:v>
                </c:pt>
                <c:pt idx="444">
                  <c:v>8.8800000000000008</c:v>
                </c:pt>
                <c:pt idx="445">
                  <c:v>8.9</c:v>
                </c:pt>
                <c:pt idx="446">
                  <c:v>8.92</c:v>
                </c:pt>
                <c:pt idx="447">
                  <c:v>8.94</c:v>
                </c:pt>
                <c:pt idx="448">
                  <c:v>8.9600000000000026</c:v>
                </c:pt>
                <c:pt idx="449">
                  <c:v>8.98</c:v>
                </c:pt>
                <c:pt idx="450">
                  <c:v>9</c:v>
                </c:pt>
                <c:pt idx="451">
                  <c:v>9.02</c:v>
                </c:pt>
                <c:pt idx="452">
                  <c:v>9.0400000000000009</c:v>
                </c:pt>
                <c:pt idx="453">
                  <c:v>9.06</c:v>
                </c:pt>
                <c:pt idx="454">
                  <c:v>9.08</c:v>
                </c:pt>
                <c:pt idx="455">
                  <c:v>9.1</c:v>
                </c:pt>
                <c:pt idx="456">
                  <c:v>9.120000000000001</c:v>
                </c:pt>
                <c:pt idx="457">
                  <c:v>9.14</c:v>
                </c:pt>
                <c:pt idx="458">
                  <c:v>9.16</c:v>
                </c:pt>
                <c:pt idx="459">
                  <c:v>9.18</c:v>
                </c:pt>
                <c:pt idx="460">
                  <c:v>9.2000000000000011</c:v>
                </c:pt>
                <c:pt idx="461">
                  <c:v>9.2200000000000006</c:v>
                </c:pt>
                <c:pt idx="462">
                  <c:v>9.2399999999999984</c:v>
                </c:pt>
                <c:pt idx="463">
                  <c:v>9.26</c:v>
                </c:pt>
                <c:pt idx="464">
                  <c:v>9.2800000000000011</c:v>
                </c:pt>
                <c:pt idx="465">
                  <c:v>9.3000000000000007</c:v>
                </c:pt>
                <c:pt idx="466">
                  <c:v>9.32</c:v>
                </c:pt>
                <c:pt idx="467">
                  <c:v>9.34</c:v>
                </c:pt>
                <c:pt idx="468">
                  <c:v>9.3600000000000012</c:v>
                </c:pt>
                <c:pt idx="469">
                  <c:v>9.3800000000000008</c:v>
                </c:pt>
                <c:pt idx="470">
                  <c:v>9.4</c:v>
                </c:pt>
                <c:pt idx="471">
                  <c:v>9.42</c:v>
                </c:pt>
                <c:pt idx="472">
                  <c:v>9.44</c:v>
                </c:pt>
                <c:pt idx="473">
                  <c:v>9.4600000000000026</c:v>
                </c:pt>
                <c:pt idx="474">
                  <c:v>9.48</c:v>
                </c:pt>
                <c:pt idx="475">
                  <c:v>9.5</c:v>
                </c:pt>
                <c:pt idx="476">
                  <c:v>9.52</c:v>
                </c:pt>
                <c:pt idx="477">
                  <c:v>9.5400000000000009</c:v>
                </c:pt>
                <c:pt idx="478">
                  <c:v>9.56</c:v>
                </c:pt>
                <c:pt idx="479">
                  <c:v>9.58</c:v>
                </c:pt>
                <c:pt idx="480">
                  <c:v>9.6</c:v>
                </c:pt>
                <c:pt idx="481">
                  <c:v>9.620000000000001</c:v>
                </c:pt>
                <c:pt idx="482">
                  <c:v>9.6399999999999988</c:v>
                </c:pt>
                <c:pt idx="483">
                  <c:v>9.66</c:v>
                </c:pt>
                <c:pt idx="484">
                  <c:v>9.68</c:v>
                </c:pt>
                <c:pt idx="485">
                  <c:v>9.7000000000000011</c:v>
                </c:pt>
                <c:pt idx="486">
                  <c:v>9.7200000000000006</c:v>
                </c:pt>
                <c:pt idx="487">
                  <c:v>9.7399999999999984</c:v>
                </c:pt>
                <c:pt idx="488">
                  <c:v>9.76</c:v>
                </c:pt>
                <c:pt idx="489">
                  <c:v>9.7800000000000011</c:v>
                </c:pt>
                <c:pt idx="490">
                  <c:v>9.8000000000000007</c:v>
                </c:pt>
                <c:pt idx="491">
                  <c:v>9.82</c:v>
                </c:pt>
                <c:pt idx="492">
                  <c:v>9.84</c:v>
                </c:pt>
                <c:pt idx="493">
                  <c:v>9.8600000000000012</c:v>
                </c:pt>
                <c:pt idx="494">
                  <c:v>9.8800000000000008</c:v>
                </c:pt>
                <c:pt idx="495">
                  <c:v>9.9</c:v>
                </c:pt>
                <c:pt idx="496">
                  <c:v>9.92</c:v>
                </c:pt>
                <c:pt idx="497">
                  <c:v>9.94</c:v>
                </c:pt>
                <c:pt idx="498">
                  <c:v>9.9600000000000026</c:v>
                </c:pt>
                <c:pt idx="499">
                  <c:v>9.98</c:v>
                </c:pt>
                <c:pt idx="500">
                  <c:v>10</c:v>
                </c:pt>
                <c:pt idx="501">
                  <c:v>10.02</c:v>
                </c:pt>
                <c:pt idx="502">
                  <c:v>10.039999999999999</c:v>
                </c:pt>
                <c:pt idx="503">
                  <c:v>10.06</c:v>
                </c:pt>
                <c:pt idx="504">
                  <c:v>10.08</c:v>
                </c:pt>
                <c:pt idx="505">
                  <c:v>10.1</c:v>
                </c:pt>
                <c:pt idx="506">
                  <c:v>10.119999999999999</c:v>
                </c:pt>
                <c:pt idx="507">
                  <c:v>10.139999999999999</c:v>
                </c:pt>
                <c:pt idx="508">
                  <c:v>10.16</c:v>
                </c:pt>
                <c:pt idx="509">
                  <c:v>10.18</c:v>
                </c:pt>
                <c:pt idx="510">
                  <c:v>10.199999999999999</c:v>
                </c:pt>
                <c:pt idx="511">
                  <c:v>10.219999999999999</c:v>
                </c:pt>
                <c:pt idx="512">
                  <c:v>10.239999999999998</c:v>
                </c:pt>
                <c:pt idx="513">
                  <c:v>10.26</c:v>
                </c:pt>
                <c:pt idx="514">
                  <c:v>10.28</c:v>
                </c:pt>
                <c:pt idx="515">
                  <c:v>10.3</c:v>
                </c:pt>
                <c:pt idx="516">
                  <c:v>10.32</c:v>
                </c:pt>
                <c:pt idx="517">
                  <c:v>10.34</c:v>
                </c:pt>
                <c:pt idx="518">
                  <c:v>10.360000000000001</c:v>
                </c:pt>
                <c:pt idx="519">
                  <c:v>10.38</c:v>
                </c:pt>
                <c:pt idx="520">
                  <c:v>10.4</c:v>
                </c:pt>
                <c:pt idx="521">
                  <c:v>10.42</c:v>
                </c:pt>
                <c:pt idx="522">
                  <c:v>10.44</c:v>
                </c:pt>
                <c:pt idx="523">
                  <c:v>10.46</c:v>
                </c:pt>
                <c:pt idx="524">
                  <c:v>10.48</c:v>
                </c:pt>
                <c:pt idx="525">
                  <c:v>10.5</c:v>
                </c:pt>
                <c:pt idx="526">
                  <c:v>10.52</c:v>
                </c:pt>
                <c:pt idx="527">
                  <c:v>10.54</c:v>
                </c:pt>
                <c:pt idx="528">
                  <c:v>10.56</c:v>
                </c:pt>
                <c:pt idx="529">
                  <c:v>10.58</c:v>
                </c:pt>
                <c:pt idx="530">
                  <c:v>10.6</c:v>
                </c:pt>
                <c:pt idx="531">
                  <c:v>10.62</c:v>
                </c:pt>
                <c:pt idx="532">
                  <c:v>10.639999999999999</c:v>
                </c:pt>
                <c:pt idx="533">
                  <c:v>10.66</c:v>
                </c:pt>
                <c:pt idx="534">
                  <c:v>10.68</c:v>
                </c:pt>
                <c:pt idx="535">
                  <c:v>10.7</c:v>
                </c:pt>
                <c:pt idx="536">
                  <c:v>10.719999999999999</c:v>
                </c:pt>
                <c:pt idx="537">
                  <c:v>10.739999999999998</c:v>
                </c:pt>
                <c:pt idx="538">
                  <c:v>10.76</c:v>
                </c:pt>
                <c:pt idx="539">
                  <c:v>10.78</c:v>
                </c:pt>
                <c:pt idx="540">
                  <c:v>10.8</c:v>
                </c:pt>
                <c:pt idx="541">
                  <c:v>10.82</c:v>
                </c:pt>
                <c:pt idx="542">
                  <c:v>10.84</c:v>
                </c:pt>
                <c:pt idx="543">
                  <c:v>10.860000000000001</c:v>
                </c:pt>
                <c:pt idx="544">
                  <c:v>10.88</c:v>
                </c:pt>
                <c:pt idx="545">
                  <c:v>10.9</c:v>
                </c:pt>
                <c:pt idx="546">
                  <c:v>10.92</c:v>
                </c:pt>
                <c:pt idx="547">
                  <c:v>10.94</c:v>
                </c:pt>
                <c:pt idx="548">
                  <c:v>10.96</c:v>
                </c:pt>
                <c:pt idx="549">
                  <c:v>10.98</c:v>
                </c:pt>
                <c:pt idx="550">
                  <c:v>11</c:v>
                </c:pt>
                <c:pt idx="551">
                  <c:v>11.02</c:v>
                </c:pt>
                <c:pt idx="552">
                  <c:v>11.04</c:v>
                </c:pt>
                <c:pt idx="553">
                  <c:v>11.06</c:v>
                </c:pt>
                <c:pt idx="554">
                  <c:v>11.08</c:v>
                </c:pt>
                <c:pt idx="555">
                  <c:v>11.1</c:v>
                </c:pt>
                <c:pt idx="556">
                  <c:v>11.12</c:v>
                </c:pt>
                <c:pt idx="557">
                  <c:v>11.139999999999999</c:v>
                </c:pt>
                <c:pt idx="558">
                  <c:v>11.16</c:v>
                </c:pt>
                <c:pt idx="559">
                  <c:v>11.18</c:v>
                </c:pt>
                <c:pt idx="560">
                  <c:v>11.2</c:v>
                </c:pt>
                <c:pt idx="561">
                  <c:v>11.219999999999999</c:v>
                </c:pt>
                <c:pt idx="562">
                  <c:v>11.239999999999998</c:v>
                </c:pt>
                <c:pt idx="563">
                  <c:v>11.26</c:v>
                </c:pt>
                <c:pt idx="564">
                  <c:v>11.28</c:v>
                </c:pt>
                <c:pt idx="565">
                  <c:v>11.3</c:v>
                </c:pt>
                <c:pt idx="566">
                  <c:v>11.32</c:v>
                </c:pt>
                <c:pt idx="567">
                  <c:v>11.34</c:v>
                </c:pt>
                <c:pt idx="568">
                  <c:v>11.360000000000001</c:v>
                </c:pt>
                <c:pt idx="569">
                  <c:v>11.38</c:v>
                </c:pt>
                <c:pt idx="570">
                  <c:v>11.4</c:v>
                </c:pt>
                <c:pt idx="571">
                  <c:v>11.42</c:v>
                </c:pt>
                <c:pt idx="572">
                  <c:v>11.44</c:v>
                </c:pt>
                <c:pt idx="573">
                  <c:v>11.46</c:v>
                </c:pt>
                <c:pt idx="574">
                  <c:v>11.48</c:v>
                </c:pt>
                <c:pt idx="575">
                  <c:v>11.5</c:v>
                </c:pt>
                <c:pt idx="576">
                  <c:v>11.52</c:v>
                </c:pt>
                <c:pt idx="577">
                  <c:v>11.54</c:v>
                </c:pt>
                <c:pt idx="578">
                  <c:v>11.56</c:v>
                </c:pt>
                <c:pt idx="579">
                  <c:v>11.58</c:v>
                </c:pt>
                <c:pt idx="580">
                  <c:v>11.6</c:v>
                </c:pt>
                <c:pt idx="581">
                  <c:v>11.62</c:v>
                </c:pt>
                <c:pt idx="582">
                  <c:v>11.639999999999999</c:v>
                </c:pt>
                <c:pt idx="583">
                  <c:v>11.66</c:v>
                </c:pt>
                <c:pt idx="584">
                  <c:v>11.68</c:v>
                </c:pt>
                <c:pt idx="585">
                  <c:v>11.7</c:v>
                </c:pt>
                <c:pt idx="586">
                  <c:v>11.719999999999999</c:v>
                </c:pt>
                <c:pt idx="587">
                  <c:v>11.739999999999998</c:v>
                </c:pt>
                <c:pt idx="588">
                  <c:v>11.76</c:v>
                </c:pt>
                <c:pt idx="589">
                  <c:v>11.78</c:v>
                </c:pt>
                <c:pt idx="590">
                  <c:v>11.8</c:v>
                </c:pt>
                <c:pt idx="591">
                  <c:v>11.82</c:v>
                </c:pt>
                <c:pt idx="592">
                  <c:v>11.84</c:v>
                </c:pt>
                <c:pt idx="593">
                  <c:v>11.860000000000001</c:v>
                </c:pt>
                <c:pt idx="594">
                  <c:v>11.88</c:v>
                </c:pt>
                <c:pt idx="595">
                  <c:v>11.9</c:v>
                </c:pt>
                <c:pt idx="596">
                  <c:v>11.92</c:v>
                </c:pt>
                <c:pt idx="597">
                  <c:v>11.94</c:v>
                </c:pt>
                <c:pt idx="598">
                  <c:v>11.96</c:v>
                </c:pt>
                <c:pt idx="599">
                  <c:v>11.98</c:v>
                </c:pt>
                <c:pt idx="600">
                  <c:v>12</c:v>
                </c:pt>
                <c:pt idx="601">
                  <c:v>12.02</c:v>
                </c:pt>
                <c:pt idx="602">
                  <c:v>12.04</c:v>
                </c:pt>
                <c:pt idx="603">
                  <c:v>12.06</c:v>
                </c:pt>
                <c:pt idx="604">
                  <c:v>12.08</c:v>
                </c:pt>
                <c:pt idx="605">
                  <c:v>12.1</c:v>
                </c:pt>
                <c:pt idx="606">
                  <c:v>12.12</c:v>
                </c:pt>
                <c:pt idx="607">
                  <c:v>12.139999999999999</c:v>
                </c:pt>
                <c:pt idx="608">
                  <c:v>12.16</c:v>
                </c:pt>
                <c:pt idx="609">
                  <c:v>12.18</c:v>
                </c:pt>
                <c:pt idx="610">
                  <c:v>12.2</c:v>
                </c:pt>
                <c:pt idx="611">
                  <c:v>12.219999999999999</c:v>
                </c:pt>
                <c:pt idx="612">
                  <c:v>12.239999999999998</c:v>
                </c:pt>
                <c:pt idx="613">
                  <c:v>12.26</c:v>
                </c:pt>
                <c:pt idx="614">
                  <c:v>12.28</c:v>
                </c:pt>
                <c:pt idx="615">
                  <c:v>12.3</c:v>
                </c:pt>
                <c:pt idx="616">
                  <c:v>12.32</c:v>
                </c:pt>
                <c:pt idx="617">
                  <c:v>12.34</c:v>
                </c:pt>
                <c:pt idx="618">
                  <c:v>12.360000000000001</c:v>
                </c:pt>
                <c:pt idx="619">
                  <c:v>12.38</c:v>
                </c:pt>
                <c:pt idx="620">
                  <c:v>12.4</c:v>
                </c:pt>
                <c:pt idx="621">
                  <c:v>12.42</c:v>
                </c:pt>
                <c:pt idx="622">
                  <c:v>12.44</c:v>
                </c:pt>
                <c:pt idx="623">
                  <c:v>12.46</c:v>
                </c:pt>
                <c:pt idx="624">
                  <c:v>12.48</c:v>
                </c:pt>
                <c:pt idx="625">
                  <c:v>12.5</c:v>
                </c:pt>
                <c:pt idx="626">
                  <c:v>12.52</c:v>
                </c:pt>
                <c:pt idx="627">
                  <c:v>12.54</c:v>
                </c:pt>
                <c:pt idx="628">
                  <c:v>12.56</c:v>
                </c:pt>
                <c:pt idx="629">
                  <c:v>12.58</c:v>
                </c:pt>
                <c:pt idx="630">
                  <c:v>12.6</c:v>
                </c:pt>
                <c:pt idx="631">
                  <c:v>12.62</c:v>
                </c:pt>
                <c:pt idx="632">
                  <c:v>12.639999999999999</c:v>
                </c:pt>
                <c:pt idx="633">
                  <c:v>12.66</c:v>
                </c:pt>
                <c:pt idx="634">
                  <c:v>12.68</c:v>
                </c:pt>
                <c:pt idx="635">
                  <c:v>12.7</c:v>
                </c:pt>
                <c:pt idx="636">
                  <c:v>12.719999999999999</c:v>
                </c:pt>
                <c:pt idx="637">
                  <c:v>12.739999999999998</c:v>
                </c:pt>
                <c:pt idx="638">
                  <c:v>12.76</c:v>
                </c:pt>
                <c:pt idx="639">
                  <c:v>12.78</c:v>
                </c:pt>
                <c:pt idx="640">
                  <c:v>12.8</c:v>
                </c:pt>
                <c:pt idx="641">
                  <c:v>12.82</c:v>
                </c:pt>
                <c:pt idx="642">
                  <c:v>12.84</c:v>
                </c:pt>
                <c:pt idx="643">
                  <c:v>12.860000000000001</c:v>
                </c:pt>
                <c:pt idx="644">
                  <c:v>12.88</c:v>
                </c:pt>
                <c:pt idx="645">
                  <c:v>12.9</c:v>
                </c:pt>
                <c:pt idx="646">
                  <c:v>12.92</c:v>
                </c:pt>
                <c:pt idx="647">
                  <c:v>12.94</c:v>
                </c:pt>
                <c:pt idx="648">
                  <c:v>12.96</c:v>
                </c:pt>
                <c:pt idx="649">
                  <c:v>12.98</c:v>
                </c:pt>
                <c:pt idx="650">
                  <c:v>13</c:v>
                </c:pt>
                <c:pt idx="651">
                  <c:v>13.02</c:v>
                </c:pt>
                <c:pt idx="652">
                  <c:v>13.04</c:v>
                </c:pt>
                <c:pt idx="653">
                  <c:v>13.06</c:v>
                </c:pt>
                <c:pt idx="654">
                  <c:v>13.08</c:v>
                </c:pt>
                <c:pt idx="655">
                  <c:v>13.1</c:v>
                </c:pt>
                <c:pt idx="656">
                  <c:v>13.12</c:v>
                </c:pt>
                <c:pt idx="657">
                  <c:v>13.139999999999999</c:v>
                </c:pt>
                <c:pt idx="658">
                  <c:v>13.16</c:v>
                </c:pt>
                <c:pt idx="659">
                  <c:v>13.18</c:v>
                </c:pt>
                <c:pt idx="660">
                  <c:v>13.2</c:v>
                </c:pt>
                <c:pt idx="661">
                  <c:v>13.219999999999999</c:v>
                </c:pt>
                <c:pt idx="662">
                  <c:v>13.239999999999998</c:v>
                </c:pt>
                <c:pt idx="663">
                  <c:v>13.26</c:v>
                </c:pt>
                <c:pt idx="664">
                  <c:v>13.28</c:v>
                </c:pt>
                <c:pt idx="665">
                  <c:v>13.3</c:v>
                </c:pt>
                <c:pt idx="666">
                  <c:v>13.32</c:v>
                </c:pt>
                <c:pt idx="667">
                  <c:v>13.34</c:v>
                </c:pt>
                <c:pt idx="668">
                  <c:v>13.360000000000001</c:v>
                </c:pt>
                <c:pt idx="669">
                  <c:v>13.38</c:v>
                </c:pt>
                <c:pt idx="670">
                  <c:v>13.4</c:v>
                </c:pt>
                <c:pt idx="671">
                  <c:v>13.42</c:v>
                </c:pt>
                <c:pt idx="672">
                  <c:v>13.44</c:v>
                </c:pt>
                <c:pt idx="673">
                  <c:v>13.46</c:v>
                </c:pt>
                <c:pt idx="674">
                  <c:v>13.48</c:v>
                </c:pt>
                <c:pt idx="675">
                  <c:v>13.5</c:v>
                </c:pt>
                <c:pt idx="676">
                  <c:v>13.52</c:v>
                </c:pt>
                <c:pt idx="677">
                  <c:v>13.54</c:v>
                </c:pt>
                <c:pt idx="678">
                  <c:v>13.56</c:v>
                </c:pt>
                <c:pt idx="679">
                  <c:v>13.58</c:v>
                </c:pt>
                <c:pt idx="680">
                  <c:v>13.6</c:v>
                </c:pt>
                <c:pt idx="681">
                  <c:v>13.62</c:v>
                </c:pt>
                <c:pt idx="682">
                  <c:v>13.639999999999999</c:v>
                </c:pt>
                <c:pt idx="683">
                  <c:v>13.66</c:v>
                </c:pt>
                <c:pt idx="684">
                  <c:v>13.68</c:v>
                </c:pt>
                <c:pt idx="685">
                  <c:v>13.7</c:v>
                </c:pt>
                <c:pt idx="686">
                  <c:v>13.719999999999999</c:v>
                </c:pt>
                <c:pt idx="687">
                  <c:v>13.739999999999998</c:v>
                </c:pt>
                <c:pt idx="688">
                  <c:v>13.76</c:v>
                </c:pt>
                <c:pt idx="689">
                  <c:v>13.78</c:v>
                </c:pt>
                <c:pt idx="690">
                  <c:v>13.8</c:v>
                </c:pt>
                <c:pt idx="691">
                  <c:v>13.82</c:v>
                </c:pt>
                <c:pt idx="692">
                  <c:v>13.84</c:v>
                </c:pt>
                <c:pt idx="693">
                  <c:v>13.860000000000001</c:v>
                </c:pt>
                <c:pt idx="694">
                  <c:v>13.88</c:v>
                </c:pt>
                <c:pt idx="695">
                  <c:v>13.9</c:v>
                </c:pt>
                <c:pt idx="696">
                  <c:v>13.92</c:v>
                </c:pt>
                <c:pt idx="697">
                  <c:v>13.94</c:v>
                </c:pt>
                <c:pt idx="698">
                  <c:v>13.96</c:v>
                </c:pt>
                <c:pt idx="699">
                  <c:v>13.98</c:v>
                </c:pt>
                <c:pt idx="700">
                  <c:v>14</c:v>
                </c:pt>
                <c:pt idx="701">
                  <c:v>14.02</c:v>
                </c:pt>
                <c:pt idx="702">
                  <c:v>14.04</c:v>
                </c:pt>
                <c:pt idx="703">
                  <c:v>14.06</c:v>
                </c:pt>
                <c:pt idx="704">
                  <c:v>14.08</c:v>
                </c:pt>
                <c:pt idx="705">
                  <c:v>14.1</c:v>
                </c:pt>
                <c:pt idx="706">
                  <c:v>14.12</c:v>
                </c:pt>
                <c:pt idx="707">
                  <c:v>14.139999999999999</c:v>
                </c:pt>
                <c:pt idx="708">
                  <c:v>14.16</c:v>
                </c:pt>
                <c:pt idx="709">
                  <c:v>14.18</c:v>
                </c:pt>
                <c:pt idx="710">
                  <c:v>14.2</c:v>
                </c:pt>
                <c:pt idx="711">
                  <c:v>14.219999999999999</c:v>
                </c:pt>
                <c:pt idx="712">
                  <c:v>14.239999999999998</c:v>
                </c:pt>
                <c:pt idx="713">
                  <c:v>14.26</c:v>
                </c:pt>
                <c:pt idx="714">
                  <c:v>14.28</c:v>
                </c:pt>
                <c:pt idx="715">
                  <c:v>14.3</c:v>
                </c:pt>
                <c:pt idx="716">
                  <c:v>14.32</c:v>
                </c:pt>
                <c:pt idx="717">
                  <c:v>14.34</c:v>
                </c:pt>
                <c:pt idx="718">
                  <c:v>14.360000000000001</c:v>
                </c:pt>
                <c:pt idx="719">
                  <c:v>14.38</c:v>
                </c:pt>
                <c:pt idx="720">
                  <c:v>14.4</c:v>
                </c:pt>
                <c:pt idx="721">
                  <c:v>14.42</c:v>
                </c:pt>
                <c:pt idx="722">
                  <c:v>14.44</c:v>
                </c:pt>
                <c:pt idx="723">
                  <c:v>14.46</c:v>
                </c:pt>
                <c:pt idx="724">
                  <c:v>14.48</c:v>
                </c:pt>
                <c:pt idx="725">
                  <c:v>14.5</c:v>
                </c:pt>
                <c:pt idx="726">
                  <c:v>14.52</c:v>
                </c:pt>
                <c:pt idx="727">
                  <c:v>14.54</c:v>
                </c:pt>
                <c:pt idx="728">
                  <c:v>14.56</c:v>
                </c:pt>
                <c:pt idx="729">
                  <c:v>14.58</c:v>
                </c:pt>
                <c:pt idx="730">
                  <c:v>14.6</c:v>
                </c:pt>
                <c:pt idx="731">
                  <c:v>14.62</c:v>
                </c:pt>
                <c:pt idx="732">
                  <c:v>14.639999999999999</c:v>
                </c:pt>
                <c:pt idx="733">
                  <c:v>14.66</c:v>
                </c:pt>
                <c:pt idx="734">
                  <c:v>14.68</c:v>
                </c:pt>
                <c:pt idx="735">
                  <c:v>14.7</c:v>
                </c:pt>
                <c:pt idx="736">
                  <c:v>14.719999999999999</c:v>
                </c:pt>
                <c:pt idx="737">
                  <c:v>14.739999999999998</c:v>
                </c:pt>
                <c:pt idx="738">
                  <c:v>14.76</c:v>
                </c:pt>
                <c:pt idx="739">
                  <c:v>14.78</c:v>
                </c:pt>
                <c:pt idx="740">
                  <c:v>14.8</c:v>
                </c:pt>
                <c:pt idx="741">
                  <c:v>14.82</c:v>
                </c:pt>
                <c:pt idx="742">
                  <c:v>14.84</c:v>
                </c:pt>
                <c:pt idx="743">
                  <c:v>14.860000000000001</c:v>
                </c:pt>
                <c:pt idx="744">
                  <c:v>14.88</c:v>
                </c:pt>
                <c:pt idx="745">
                  <c:v>14.9</c:v>
                </c:pt>
                <c:pt idx="746">
                  <c:v>14.92</c:v>
                </c:pt>
                <c:pt idx="747">
                  <c:v>14.94</c:v>
                </c:pt>
                <c:pt idx="748">
                  <c:v>14.96</c:v>
                </c:pt>
                <c:pt idx="749">
                  <c:v>14.98</c:v>
                </c:pt>
                <c:pt idx="750">
                  <c:v>15</c:v>
                </c:pt>
                <c:pt idx="751">
                  <c:v>15.02</c:v>
                </c:pt>
                <c:pt idx="752">
                  <c:v>15.04</c:v>
                </c:pt>
                <c:pt idx="753">
                  <c:v>15.06</c:v>
                </c:pt>
                <c:pt idx="754">
                  <c:v>15.08</c:v>
                </c:pt>
                <c:pt idx="755">
                  <c:v>15.1</c:v>
                </c:pt>
                <c:pt idx="756">
                  <c:v>15.12</c:v>
                </c:pt>
                <c:pt idx="757">
                  <c:v>15.139999999999999</c:v>
                </c:pt>
                <c:pt idx="758">
                  <c:v>15.16</c:v>
                </c:pt>
                <c:pt idx="759">
                  <c:v>15.18</c:v>
                </c:pt>
                <c:pt idx="760">
                  <c:v>15.2</c:v>
                </c:pt>
                <c:pt idx="761">
                  <c:v>15.219999999999999</c:v>
                </c:pt>
                <c:pt idx="762">
                  <c:v>15.239999999999998</c:v>
                </c:pt>
                <c:pt idx="763">
                  <c:v>15.26</c:v>
                </c:pt>
                <c:pt idx="764">
                  <c:v>15.28</c:v>
                </c:pt>
                <c:pt idx="765">
                  <c:v>15.3</c:v>
                </c:pt>
                <c:pt idx="766">
                  <c:v>15.32</c:v>
                </c:pt>
                <c:pt idx="767">
                  <c:v>15.34</c:v>
                </c:pt>
                <c:pt idx="768">
                  <c:v>15.360000000000001</c:v>
                </c:pt>
                <c:pt idx="769">
                  <c:v>15.38</c:v>
                </c:pt>
                <c:pt idx="770">
                  <c:v>15.4</c:v>
                </c:pt>
                <c:pt idx="771">
                  <c:v>15.42</c:v>
                </c:pt>
                <c:pt idx="772">
                  <c:v>15.44</c:v>
                </c:pt>
                <c:pt idx="773">
                  <c:v>15.46</c:v>
                </c:pt>
                <c:pt idx="774">
                  <c:v>15.48</c:v>
                </c:pt>
                <c:pt idx="775">
                  <c:v>15.5</c:v>
                </c:pt>
                <c:pt idx="776">
                  <c:v>15.52</c:v>
                </c:pt>
                <c:pt idx="777">
                  <c:v>15.54</c:v>
                </c:pt>
                <c:pt idx="778">
                  <c:v>15.56</c:v>
                </c:pt>
                <c:pt idx="779">
                  <c:v>15.58</c:v>
                </c:pt>
                <c:pt idx="780">
                  <c:v>15.6</c:v>
                </c:pt>
                <c:pt idx="781">
                  <c:v>15.62</c:v>
                </c:pt>
                <c:pt idx="782">
                  <c:v>15.639999999999999</c:v>
                </c:pt>
                <c:pt idx="783">
                  <c:v>15.66</c:v>
                </c:pt>
                <c:pt idx="784">
                  <c:v>15.68</c:v>
                </c:pt>
                <c:pt idx="785">
                  <c:v>15.7</c:v>
                </c:pt>
                <c:pt idx="786">
                  <c:v>15.719999999999999</c:v>
                </c:pt>
                <c:pt idx="787">
                  <c:v>15.739999999999998</c:v>
                </c:pt>
                <c:pt idx="788">
                  <c:v>15.76</c:v>
                </c:pt>
                <c:pt idx="789">
                  <c:v>15.78</c:v>
                </c:pt>
                <c:pt idx="790">
                  <c:v>15.8</c:v>
                </c:pt>
                <c:pt idx="791">
                  <c:v>15.82</c:v>
                </c:pt>
                <c:pt idx="792">
                  <c:v>15.84</c:v>
                </c:pt>
                <c:pt idx="793">
                  <c:v>15.860000000000001</c:v>
                </c:pt>
                <c:pt idx="794">
                  <c:v>15.88</c:v>
                </c:pt>
                <c:pt idx="795">
                  <c:v>15.9</c:v>
                </c:pt>
                <c:pt idx="796">
                  <c:v>15.92</c:v>
                </c:pt>
                <c:pt idx="797">
                  <c:v>15.94</c:v>
                </c:pt>
                <c:pt idx="798">
                  <c:v>15.96</c:v>
                </c:pt>
                <c:pt idx="799">
                  <c:v>15.98</c:v>
                </c:pt>
                <c:pt idx="800">
                  <c:v>16</c:v>
                </c:pt>
                <c:pt idx="801">
                  <c:v>16.02</c:v>
                </c:pt>
                <c:pt idx="802">
                  <c:v>16.04</c:v>
                </c:pt>
                <c:pt idx="803">
                  <c:v>16.059999999999999</c:v>
                </c:pt>
                <c:pt idx="804">
                  <c:v>16.079999999999988</c:v>
                </c:pt>
                <c:pt idx="805">
                  <c:v>16.100000000000001</c:v>
                </c:pt>
                <c:pt idx="806">
                  <c:v>16.12</c:v>
                </c:pt>
                <c:pt idx="807">
                  <c:v>16.14</c:v>
                </c:pt>
                <c:pt idx="808">
                  <c:v>16.16</c:v>
                </c:pt>
                <c:pt idx="809">
                  <c:v>16.18</c:v>
                </c:pt>
                <c:pt idx="810">
                  <c:v>16.2</c:v>
                </c:pt>
                <c:pt idx="811">
                  <c:v>16.22</c:v>
                </c:pt>
                <c:pt idx="812">
                  <c:v>16.239999999999988</c:v>
                </c:pt>
                <c:pt idx="813">
                  <c:v>16.259999999999998</c:v>
                </c:pt>
                <c:pt idx="814">
                  <c:v>16.279999999999998</c:v>
                </c:pt>
                <c:pt idx="815">
                  <c:v>16.3</c:v>
                </c:pt>
                <c:pt idx="816">
                  <c:v>16.32</c:v>
                </c:pt>
                <c:pt idx="817">
                  <c:v>16.34</c:v>
                </c:pt>
                <c:pt idx="818">
                  <c:v>16.36</c:v>
                </c:pt>
                <c:pt idx="819">
                  <c:v>16.38</c:v>
                </c:pt>
                <c:pt idx="820">
                  <c:v>16.399999999999999</c:v>
                </c:pt>
                <c:pt idx="821">
                  <c:v>16.419999999999998</c:v>
                </c:pt>
                <c:pt idx="822">
                  <c:v>16.439999999999998</c:v>
                </c:pt>
                <c:pt idx="823">
                  <c:v>16.459999999999997</c:v>
                </c:pt>
                <c:pt idx="824">
                  <c:v>16.479999999999997</c:v>
                </c:pt>
                <c:pt idx="825">
                  <c:v>16.5</c:v>
                </c:pt>
                <c:pt idx="826">
                  <c:v>16.52</c:v>
                </c:pt>
                <c:pt idx="827">
                  <c:v>16.54</c:v>
                </c:pt>
                <c:pt idx="828">
                  <c:v>16.559999999999999</c:v>
                </c:pt>
                <c:pt idx="829">
                  <c:v>16.579999999999988</c:v>
                </c:pt>
                <c:pt idx="830">
                  <c:v>16.600000000000001</c:v>
                </c:pt>
                <c:pt idx="831">
                  <c:v>16.62</c:v>
                </c:pt>
                <c:pt idx="832">
                  <c:v>16.64</c:v>
                </c:pt>
                <c:pt idx="833">
                  <c:v>16.66</c:v>
                </c:pt>
                <c:pt idx="834">
                  <c:v>16.68</c:v>
                </c:pt>
                <c:pt idx="835">
                  <c:v>16.7</c:v>
                </c:pt>
                <c:pt idx="836">
                  <c:v>16.72</c:v>
                </c:pt>
                <c:pt idx="837">
                  <c:v>16.739999999999988</c:v>
                </c:pt>
                <c:pt idx="838">
                  <c:v>16.759999999999998</c:v>
                </c:pt>
                <c:pt idx="839">
                  <c:v>16.779999999999998</c:v>
                </c:pt>
                <c:pt idx="840">
                  <c:v>16.8</c:v>
                </c:pt>
                <c:pt idx="841">
                  <c:v>16.82</c:v>
                </c:pt>
                <c:pt idx="842">
                  <c:v>16.84</c:v>
                </c:pt>
                <c:pt idx="843">
                  <c:v>16.86</c:v>
                </c:pt>
                <c:pt idx="844">
                  <c:v>16.88</c:v>
                </c:pt>
                <c:pt idx="845">
                  <c:v>16.899999999999999</c:v>
                </c:pt>
                <c:pt idx="846">
                  <c:v>16.919999999999998</c:v>
                </c:pt>
                <c:pt idx="847">
                  <c:v>16.939999999999998</c:v>
                </c:pt>
                <c:pt idx="848">
                  <c:v>16.959999999999997</c:v>
                </c:pt>
                <c:pt idx="849">
                  <c:v>16.979999999999997</c:v>
                </c:pt>
                <c:pt idx="850">
                  <c:v>17</c:v>
                </c:pt>
                <c:pt idx="851">
                  <c:v>17.02</c:v>
                </c:pt>
                <c:pt idx="852">
                  <c:v>17.04</c:v>
                </c:pt>
                <c:pt idx="853">
                  <c:v>17.059999999999999</c:v>
                </c:pt>
                <c:pt idx="854">
                  <c:v>17.079999999999988</c:v>
                </c:pt>
                <c:pt idx="855">
                  <c:v>17.100000000000001</c:v>
                </c:pt>
                <c:pt idx="856">
                  <c:v>17.12</c:v>
                </c:pt>
                <c:pt idx="857">
                  <c:v>17.14</c:v>
                </c:pt>
                <c:pt idx="858">
                  <c:v>17.16</c:v>
                </c:pt>
                <c:pt idx="859">
                  <c:v>17.18</c:v>
                </c:pt>
                <c:pt idx="860">
                  <c:v>17.2</c:v>
                </c:pt>
                <c:pt idx="861">
                  <c:v>17.22</c:v>
                </c:pt>
                <c:pt idx="862">
                  <c:v>17.239999999999988</c:v>
                </c:pt>
                <c:pt idx="863">
                  <c:v>17.259999999999998</c:v>
                </c:pt>
                <c:pt idx="864">
                  <c:v>17.279999999999998</c:v>
                </c:pt>
                <c:pt idx="865">
                  <c:v>17.3</c:v>
                </c:pt>
                <c:pt idx="866">
                  <c:v>17.32</c:v>
                </c:pt>
                <c:pt idx="867">
                  <c:v>17.34</c:v>
                </c:pt>
                <c:pt idx="868">
                  <c:v>17.36</c:v>
                </c:pt>
                <c:pt idx="869">
                  <c:v>17.38</c:v>
                </c:pt>
                <c:pt idx="870">
                  <c:v>17.399999999999999</c:v>
                </c:pt>
                <c:pt idx="871">
                  <c:v>17.419999999999998</c:v>
                </c:pt>
                <c:pt idx="872">
                  <c:v>17.439999999999998</c:v>
                </c:pt>
                <c:pt idx="873">
                  <c:v>17.459999999999997</c:v>
                </c:pt>
                <c:pt idx="874">
                  <c:v>17.479999999999997</c:v>
                </c:pt>
                <c:pt idx="875">
                  <c:v>17.5</c:v>
                </c:pt>
                <c:pt idx="876">
                  <c:v>17.52</c:v>
                </c:pt>
                <c:pt idx="877">
                  <c:v>17.54</c:v>
                </c:pt>
                <c:pt idx="878">
                  <c:v>17.559999999999999</c:v>
                </c:pt>
                <c:pt idx="879">
                  <c:v>17.579999999999988</c:v>
                </c:pt>
                <c:pt idx="880">
                  <c:v>17.600000000000001</c:v>
                </c:pt>
                <c:pt idx="881">
                  <c:v>17.62</c:v>
                </c:pt>
                <c:pt idx="882">
                  <c:v>17.64</c:v>
                </c:pt>
                <c:pt idx="883">
                  <c:v>17.66</c:v>
                </c:pt>
                <c:pt idx="884">
                  <c:v>17.68</c:v>
                </c:pt>
                <c:pt idx="885">
                  <c:v>17.7</c:v>
                </c:pt>
                <c:pt idx="886">
                  <c:v>17.72</c:v>
                </c:pt>
                <c:pt idx="887">
                  <c:v>17.739999999999988</c:v>
                </c:pt>
                <c:pt idx="888">
                  <c:v>17.759999999999998</c:v>
                </c:pt>
                <c:pt idx="889">
                  <c:v>17.779999999999998</c:v>
                </c:pt>
                <c:pt idx="890">
                  <c:v>17.8</c:v>
                </c:pt>
                <c:pt idx="891">
                  <c:v>17.82</c:v>
                </c:pt>
                <c:pt idx="892">
                  <c:v>17.84</c:v>
                </c:pt>
                <c:pt idx="893">
                  <c:v>17.86</c:v>
                </c:pt>
                <c:pt idx="894">
                  <c:v>17.88</c:v>
                </c:pt>
                <c:pt idx="895">
                  <c:v>17.899999999999999</c:v>
                </c:pt>
                <c:pt idx="896">
                  <c:v>17.919999999999998</c:v>
                </c:pt>
                <c:pt idx="897">
                  <c:v>17.939999999999998</c:v>
                </c:pt>
                <c:pt idx="898">
                  <c:v>17.959999999999997</c:v>
                </c:pt>
                <c:pt idx="899">
                  <c:v>17.979999999999997</c:v>
                </c:pt>
                <c:pt idx="900">
                  <c:v>18</c:v>
                </c:pt>
                <c:pt idx="901">
                  <c:v>18.02</c:v>
                </c:pt>
                <c:pt idx="902">
                  <c:v>18.04</c:v>
                </c:pt>
                <c:pt idx="903">
                  <c:v>18.059999999999999</c:v>
                </c:pt>
                <c:pt idx="904">
                  <c:v>18.079999999999988</c:v>
                </c:pt>
                <c:pt idx="905">
                  <c:v>18.100000000000001</c:v>
                </c:pt>
                <c:pt idx="906">
                  <c:v>18.12</c:v>
                </c:pt>
                <c:pt idx="907">
                  <c:v>18.14</c:v>
                </c:pt>
                <c:pt idx="908">
                  <c:v>18.16</c:v>
                </c:pt>
                <c:pt idx="909">
                  <c:v>18.18</c:v>
                </c:pt>
                <c:pt idx="910">
                  <c:v>18.2</c:v>
                </c:pt>
                <c:pt idx="911">
                  <c:v>18.22</c:v>
                </c:pt>
                <c:pt idx="912">
                  <c:v>18.239999999999988</c:v>
                </c:pt>
                <c:pt idx="913">
                  <c:v>18.259999999999998</c:v>
                </c:pt>
                <c:pt idx="914">
                  <c:v>18.279999999999998</c:v>
                </c:pt>
                <c:pt idx="915">
                  <c:v>18.3</c:v>
                </c:pt>
                <c:pt idx="916">
                  <c:v>18.32</c:v>
                </c:pt>
                <c:pt idx="917">
                  <c:v>18.34</c:v>
                </c:pt>
                <c:pt idx="918">
                  <c:v>18.36</c:v>
                </c:pt>
                <c:pt idx="919">
                  <c:v>18.38</c:v>
                </c:pt>
                <c:pt idx="920">
                  <c:v>18.399999999999999</c:v>
                </c:pt>
                <c:pt idx="921">
                  <c:v>18.419999999999998</c:v>
                </c:pt>
                <c:pt idx="922">
                  <c:v>18.439999999999998</c:v>
                </c:pt>
                <c:pt idx="923">
                  <c:v>18.459999999999997</c:v>
                </c:pt>
                <c:pt idx="924">
                  <c:v>18.479999999999997</c:v>
                </c:pt>
                <c:pt idx="925">
                  <c:v>18.5</c:v>
                </c:pt>
                <c:pt idx="926">
                  <c:v>18.52</c:v>
                </c:pt>
                <c:pt idx="927">
                  <c:v>18.54</c:v>
                </c:pt>
                <c:pt idx="928">
                  <c:v>18.559999999999999</c:v>
                </c:pt>
                <c:pt idx="929">
                  <c:v>18.579999999999988</c:v>
                </c:pt>
                <c:pt idx="930">
                  <c:v>18.600000000000001</c:v>
                </c:pt>
                <c:pt idx="931">
                  <c:v>18.62</c:v>
                </c:pt>
                <c:pt idx="932">
                  <c:v>18.64</c:v>
                </c:pt>
                <c:pt idx="933">
                  <c:v>18.66</c:v>
                </c:pt>
                <c:pt idx="934">
                  <c:v>18.68</c:v>
                </c:pt>
                <c:pt idx="935">
                  <c:v>18.7</c:v>
                </c:pt>
                <c:pt idx="936">
                  <c:v>18.72</c:v>
                </c:pt>
                <c:pt idx="937">
                  <c:v>18.739999999999988</c:v>
                </c:pt>
                <c:pt idx="938">
                  <c:v>18.759999999999998</c:v>
                </c:pt>
                <c:pt idx="939">
                  <c:v>18.779999999999998</c:v>
                </c:pt>
                <c:pt idx="940">
                  <c:v>18.8</c:v>
                </c:pt>
                <c:pt idx="941">
                  <c:v>18.82</c:v>
                </c:pt>
                <c:pt idx="942">
                  <c:v>18.84</c:v>
                </c:pt>
                <c:pt idx="943">
                  <c:v>18.86</c:v>
                </c:pt>
                <c:pt idx="944">
                  <c:v>18.88</c:v>
                </c:pt>
                <c:pt idx="945">
                  <c:v>18.899999999999999</c:v>
                </c:pt>
                <c:pt idx="946">
                  <c:v>18.919999999999998</c:v>
                </c:pt>
                <c:pt idx="947">
                  <c:v>18.939999999999998</c:v>
                </c:pt>
                <c:pt idx="948">
                  <c:v>18.959999999999997</c:v>
                </c:pt>
                <c:pt idx="949">
                  <c:v>18.979999999999997</c:v>
                </c:pt>
                <c:pt idx="950">
                  <c:v>19</c:v>
                </c:pt>
                <c:pt idx="951">
                  <c:v>19.02</c:v>
                </c:pt>
                <c:pt idx="952">
                  <c:v>19.04</c:v>
                </c:pt>
                <c:pt idx="953">
                  <c:v>19.059999999999999</c:v>
                </c:pt>
                <c:pt idx="954">
                  <c:v>19.079999999999988</c:v>
                </c:pt>
                <c:pt idx="955">
                  <c:v>19.100000000000001</c:v>
                </c:pt>
                <c:pt idx="956">
                  <c:v>19.12</c:v>
                </c:pt>
                <c:pt idx="957">
                  <c:v>19.14</c:v>
                </c:pt>
                <c:pt idx="958">
                  <c:v>19.16</c:v>
                </c:pt>
                <c:pt idx="959">
                  <c:v>19.18</c:v>
                </c:pt>
                <c:pt idx="960">
                  <c:v>19.2</c:v>
                </c:pt>
                <c:pt idx="961">
                  <c:v>19.22</c:v>
                </c:pt>
                <c:pt idx="962">
                  <c:v>19.239999999999988</c:v>
                </c:pt>
                <c:pt idx="963">
                  <c:v>19.259999999999998</c:v>
                </c:pt>
                <c:pt idx="964">
                  <c:v>19.279999999999998</c:v>
                </c:pt>
                <c:pt idx="965">
                  <c:v>19.3</c:v>
                </c:pt>
                <c:pt idx="966">
                  <c:v>19.32</c:v>
                </c:pt>
                <c:pt idx="967">
                  <c:v>19.34</c:v>
                </c:pt>
                <c:pt idx="968">
                  <c:v>19.36</c:v>
                </c:pt>
                <c:pt idx="969">
                  <c:v>19.38</c:v>
                </c:pt>
                <c:pt idx="970">
                  <c:v>19.399999999999999</c:v>
                </c:pt>
                <c:pt idx="971">
                  <c:v>19.419999999999998</c:v>
                </c:pt>
                <c:pt idx="972">
                  <c:v>19.439999999999998</c:v>
                </c:pt>
                <c:pt idx="973">
                  <c:v>19.459999999999997</c:v>
                </c:pt>
                <c:pt idx="974">
                  <c:v>19.479999999999997</c:v>
                </c:pt>
                <c:pt idx="975">
                  <c:v>19.5</c:v>
                </c:pt>
                <c:pt idx="976">
                  <c:v>19.52</c:v>
                </c:pt>
                <c:pt idx="977">
                  <c:v>19.54</c:v>
                </c:pt>
                <c:pt idx="978">
                  <c:v>19.559999999999999</c:v>
                </c:pt>
                <c:pt idx="979">
                  <c:v>19.579999999999988</c:v>
                </c:pt>
                <c:pt idx="980">
                  <c:v>19.600000000000001</c:v>
                </c:pt>
                <c:pt idx="981">
                  <c:v>19.62</c:v>
                </c:pt>
                <c:pt idx="982">
                  <c:v>19.64</c:v>
                </c:pt>
                <c:pt idx="983">
                  <c:v>19.66</c:v>
                </c:pt>
                <c:pt idx="984">
                  <c:v>19.68</c:v>
                </c:pt>
                <c:pt idx="985">
                  <c:v>19.7</c:v>
                </c:pt>
                <c:pt idx="986">
                  <c:v>19.72</c:v>
                </c:pt>
                <c:pt idx="987">
                  <c:v>19.739999999999988</c:v>
                </c:pt>
                <c:pt idx="988">
                  <c:v>19.759999999999998</c:v>
                </c:pt>
                <c:pt idx="989">
                  <c:v>19.779999999999998</c:v>
                </c:pt>
                <c:pt idx="990">
                  <c:v>19.8</c:v>
                </c:pt>
                <c:pt idx="991">
                  <c:v>19.82</c:v>
                </c:pt>
                <c:pt idx="992">
                  <c:v>19.84</c:v>
                </c:pt>
                <c:pt idx="993">
                  <c:v>19.86</c:v>
                </c:pt>
                <c:pt idx="994">
                  <c:v>19.88</c:v>
                </c:pt>
                <c:pt idx="995">
                  <c:v>19.899999999999999</c:v>
                </c:pt>
                <c:pt idx="996">
                  <c:v>19.919999999999998</c:v>
                </c:pt>
                <c:pt idx="997">
                  <c:v>19.939999999999998</c:v>
                </c:pt>
                <c:pt idx="998">
                  <c:v>19.959999999999997</c:v>
                </c:pt>
                <c:pt idx="999">
                  <c:v>19.979999999999997</c:v>
                </c:pt>
                <c:pt idx="1000">
                  <c:v>20</c:v>
                </c:pt>
              </c:numCache>
            </c:numRef>
          </c:xVal>
          <c:yVal>
            <c:numRef>
              <c:f>Sheet1!$J$2:$J$1002</c:f>
              <c:numCache>
                <c:formatCode>General</c:formatCode>
                <c:ptCount val="1001"/>
                <c:pt idx="0">
                  <c:v>4.2</c:v>
                </c:pt>
                <c:pt idx="1">
                  <c:v>4.2</c:v>
                </c:pt>
                <c:pt idx="2">
                  <c:v>4.2</c:v>
                </c:pt>
                <c:pt idx="3">
                  <c:v>4.2000000069599954</c:v>
                </c:pt>
                <c:pt idx="4">
                  <c:v>4.2000001823000011</c:v>
                </c:pt>
                <c:pt idx="5">
                  <c:v>4.2000423096300006</c:v>
                </c:pt>
                <c:pt idx="6">
                  <c:v>4.2001877399699952</c:v>
                </c:pt>
                <c:pt idx="7">
                  <c:v>4.2003736721300005</c:v>
                </c:pt>
                <c:pt idx="8">
                  <c:v>4.2005600166099955</c:v>
                </c:pt>
                <c:pt idx="9">
                  <c:v>4.2007333569999954</c:v>
                </c:pt>
                <c:pt idx="10">
                  <c:v>4.2008939528700004</c:v>
                </c:pt>
                <c:pt idx="11">
                  <c:v>4.2010382841300009</c:v>
                </c:pt>
                <c:pt idx="12">
                  <c:v>4.2011705385599951</c:v>
                </c:pt>
                <c:pt idx="13">
                  <c:v>4.201289923720001</c:v>
                </c:pt>
                <c:pt idx="14">
                  <c:v>4.2013966643400007</c:v>
                </c:pt>
                <c:pt idx="15">
                  <c:v>4.2014912171300001</c:v>
                </c:pt>
                <c:pt idx="16">
                  <c:v>4.2015760053000006</c:v>
                </c:pt>
                <c:pt idx="17">
                  <c:v>4.2016550591300001</c:v>
                </c:pt>
                <c:pt idx="18">
                  <c:v>4.2017369093300001</c:v>
                </c:pt>
                <c:pt idx="19">
                  <c:v>4.2018221497400008</c:v>
                </c:pt>
                <c:pt idx="20">
                  <c:v>4.2019180910000005</c:v>
                </c:pt>
                <c:pt idx="21">
                  <c:v>4.2020182405999948</c:v>
                </c:pt>
                <c:pt idx="22">
                  <c:v>4.2021200429599954</c:v>
                </c:pt>
                <c:pt idx="23">
                  <c:v>4.2022269148000007</c:v>
                </c:pt>
                <c:pt idx="24">
                  <c:v>4.2023362231799952</c:v>
                </c:pt>
                <c:pt idx="25">
                  <c:v>4.2024543724399939</c:v>
                </c:pt>
                <c:pt idx="26">
                  <c:v>4.2028811157200003</c:v>
                </c:pt>
                <c:pt idx="27">
                  <c:v>4.2035038160499951</c:v>
                </c:pt>
                <c:pt idx="28">
                  <c:v>4.2043551038900002</c:v>
                </c:pt>
                <c:pt idx="29">
                  <c:v>4.2054317181399954</c:v>
                </c:pt>
                <c:pt idx="30">
                  <c:v>4.2068382089199954</c:v>
                </c:pt>
                <c:pt idx="31">
                  <c:v>4.20857668869</c:v>
                </c:pt>
                <c:pt idx="32">
                  <c:v>4.2107334002700005</c:v>
                </c:pt>
                <c:pt idx="33">
                  <c:v>4.2134105707099909</c:v>
                </c:pt>
                <c:pt idx="34">
                  <c:v>4.2166348898499955</c:v>
                </c:pt>
                <c:pt idx="35">
                  <c:v>4.2205556642299928</c:v>
                </c:pt>
                <c:pt idx="36">
                  <c:v>4.2251913451199954</c:v>
                </c:pt>
                <c:pt idx="37">
                  <c:v>4.2307479325000008</c:v>
                </c:pt>
                <c:pt idx="38">
                  <c:v>4.2373680341100011</c:v>
                </c:pt>
                <c:pt idx="39">
                  <c:v>4.2451056055900001</c:v>
                </c:pt>
                <c:pt idx="40">
                  <c:v>4.25419360277</c:v>
                </c:pt>
                <c:pt idx="41">
                  <c:v>4.2646189250099953</c:v>
                </c:pt>
                <c:pt idx="42">
                  <c:v>4.2766817704500006</c:v>
                </c:pt>
                <c:pt idx="43">
                  <c:v>4.29056321816</c:v>
                </c:pt>
                <c:pt idx="44">
                  <c:v>4.3063482502200001</c:v>
                </c:pt>
                <c:pt idx="45">
                  <c:v>4.3244210163599899</c:v>
                </c:pt>
                <c:pt idx="46">
                  <c:v>4.3461007834300007</c:v>
                </c:pt>
                <c:pt idx="47">
                  <c:v>4.3710415687399955</c:v>
                </c:pt>
                <c:pt idx="48">
                  <c:v>4.3989407310699953</c:v>
                </c:pt>
                <c:pt idx="49">
                  <c:v>4.4298441129200006</c:v>
                </c:pt>
                <c:pt idx="50">
                  <c:v>4.4639401898400006</c:v>
                </c:pt>
                <c:pt idx="51">
                  <c:v>4.5013582578299953</c:v>
                </c:pt>
                <c:pt idx="52">
                  <c:v>4.5419082483999995</c:v>
                </c:pt>
                <c:pt idx="53">
                  <c:v>4.58552951347</c:v>
                </c:pt>
                <c:pt idx="54">
                  <c:v>4.6322745579199909</c:v>
                </c:pt>
                <c:pt idx="55">
                  <c:v>4.6822308640199939</c:v>
                </c:pt>
                <c:pt idx="56">
                  <c:v>4.7356045813100005</c:v>
                </c:pt>
                <c:pt idx="57">
                  <c:v>4.7923108696499899</c:v>
                </c:pt>
                <c:pt idx="58">
                  <c:v>4.8524499197099953</c:v>
                </c:pt>
                <c:pt idx="59">
                  <c:v>4.9161773132700004</c:v>
                </c:pt>
                <c:pt idx="60">
                  <c:v>4.9835551893300005</c:v>
                </c:pt>
                <c:pt idx="61">
                  <c:v>5.0551522244099951</c:v>
                </c:pt>
                <c:pt idx="62">
                  <c:v>5.1316380201000005</c:v>
                </c:pt>
                <c:pt idx="63">
                  <c:v>5.2140187499899939</c:v>
                </c:pt>
                <c:pt idx="64">
                  <c:v>5.3210438446100001</c:v>
                </c:pt>
                <c:pt idx="65">
                  <c:v>5.4702587743600013</c:v>
                </c:pt>
                <c:pt idx="66">
                  <c:v>5.6404081212700001</c:v>
                </c:pt>
                <c:pt idx="67">
                  <c:v>5.8293784079100002</c:v>
                </c:pt>
                <c:pt idx="68">
                  <c:v>6.0437222798599954</c:v>
                </c:pt>
                <c:pt idx="69">
                  <c:v>6.3129194915499953</c:v>
                </c:pt>
                <c:pt idx="70">
                  <c:v>6.8274332468199894</c:v>
                </c:pt>
                <c:pt idx="71">
                  <c:v>9.0508030912100015</c:v>
                </c:pt>
                <c:pt idx="72">
                  <c:v>13.8743513974</c:v>
                </c:pt>
                <c:pt idx="73">
                  <c:v>20.340733491199998</c:v>
                </c:pt>
                <c:pt idx="74">
                  <c:v>22.775342764899996</c:v>
                </c:pt>
                <c:pt idx="75">
                  <c:v>24.4210744465</c:v>
                </c:pt>
                <c:pt idx="76">
                  <c:v>26.005894317300001</c:v>
                </c:pt>
                <c:pt idx="77">
                  <c:v>27.390870151500003</c:v>
                </c:pt>
                <c:pt idx="78">
                  <c:v>28.681581669300012</c:v>
                </c:pt>
                <c:pt idx="79">
                  <c:v>29.8506839257</c:v>
                </c:pt>
                <c:pt idx="80">
                  <c:v>30.926633313599996</c:v>
                </c:pt>
                <c:pt idx="81">
                  <c:v>31.924624578699976</c:v>
                </c:pt>
                <c:pt idx="82">
                  <c:v>32.8552021319</c:v>
                </c:pt>
                <c:pt idx="83">
                  <c:v>33.732024923100006</c:v>
                </c:pt>
                <c:pt idx="84">
                  <c:v>34.563315145600008</c:v>
                </c:pt>
                <c:pt idx="85">
                  <c:v>35.356955243600005</c:v>
                </c:pt>
                <c:pt idx="86">
                  <c:v>36.142465309100004</c:v>
                </c:pt>
                <c:pt idx="87">
                  <c:v>36.926060864199997</c:v>
                </c:pt>
                <c:pt idx="88">
                  <c:v>37.681482629599991</c:v>
                </c:pt>
                <c:pt idx="89">
                  <c:v>38.412132753500003</c:v>
                </c:pt>
                <c:pt idx="90">
                  <c:v>39.122111122800014</c:v>
                </c:pt>
                <c:pt idx="91">
                  <c:v>39.813761313299949</c:v>
                </c:pt>
                <c:pt idx="92">
                  <c:v>40.488750547900004</c:v>
                </c:pt>
                <c:pt idx="93">
                  <c:v>41.148916982600014</c:v>
                </c:pt>
                <c:pt idx="94">
                  <c:v>41.796716090300009</c:v>
                </c:pt>
                <c:pt idx="95">
                  <c:v>42.445953955699999</c:v>
                </c:pt>
                <c:pt idx="96">
                  <c:v>43.082095140900009</c:v>
                </c:pt>
                <c:pt idx="97">
                  <c:v>43.706012035700006</c:v>
                </c:pt>
                <c:pt idx="98">
                  <c:v>44.319012214300002</c:v>
                </c:pt>
                <c:pt idx="99">
                  <c:v>44.922064586999994</c:v>
                </c:pt>
                <c:pt idx="100">
                  <c:v>45.515933375700001</c:v>
                </c:pt>
                <c:pt idx="101">
                  <c:v>46.101183964100002</c:v>
                </c:pt>
                <c:pt idx="102">
                  <c:v>46.67833827110001</c:v>
                </c:pt>
                <c:pt idx="103">
                  <c:v>47.247987288299996</c:v>
                </c:pt>
                <c:pt idx="104">
                  <c:v>47.810565667599988</c:v>
                </c:pt>
                <c:pt idx="105">
                  <c:v>48.366504830500006</c:v>
                </c:pt>
                <c:pt idx="106">
                  <c:v>48.916259728999997</c:v>
                </c:pt>
                <c:pt idx="107">
                  <c:v>49.460245939100005</c:v>
                </c:pt>
                <c:pt idx="108">
                  <c:v>49.99893122080001</c:v>
                </c:pt>
                <c:pt idx="109">
                  <c:v>50.532819134800008</c:v>
                </c:pt>
                <c:pt idx="110">
                  <c:v>51.062091197699999</c:v>
                </c:pt>
                <c:pt idx="111">
                  <c:v>51.586230688500002</c:v>
                </c:pt>
                <c:pt idx="112">
                  <c:v>52.103529723000001</c:v>
                </c:pt>
                <c:pt idx="113">
                  <c:v>52.612836834500008</c:v>
                </c:pt>
                <c:pt idx="114">
                  <c:v>53.114474201899988</c:v>
                </c:pt>
                <c:pt idx="115">
                  <c:v>53.608385974700006</c:v>
                </c:pt>
                <c:pt idx="116">
                  <c:v>54.094787523799987</c:v>
                </c:pt>
                <c:pt idx="117">
                  <c:v>54.573958850100006</c:v>
                </c:pt>
                <c:pt idx="118">
                  <c:v>55.046610553999997</c:v>
                </c:pt>
                <c:pt idx="119">
                  <c:v>55.513245345600005</c:v>
                </c:pt>
                <c:pt idx="120">
                  <c:v>55.974044766299947</c:v>
                </c:pt>
                <c:pt idx="121">
                  <c:v>56.428878105400003</c:v>
                </c:pt>
                <c:pt idx="122">
                  <c:v>56.877858696999994</c:v>
                </c:pt>
                <c:pt idx="123">
                  <c:v>57.321164431999996</c:v>
                </c:pt>
                <c:pt idx="124">
                  <c:v>57.758948607900003</c:v>
                </c:pt>
                <c:pt idx="125">
                  <c:v>58.19142463</c:v>
                </c:pt>
                <c:pt idx="126">
                  <c:v>58.618742582400003</c:v>
                </c:pt>
                <c:pt idx="127">
                  <c:v>59.041028985099999</c:v>
                </c:pt>
                <c:pt idx="128">
                  <c:v>59.458329186</c:v>
                </c:pt>
                <c:pt idx="129">
                  <c:v>59.870781363999996</c:v>
                </c:pt>
                <c:pt idx="130">
                  <c:v>60.278482845800006</c:v>
                </c:pt>
                <c:pt idx="131">
                  <c:v>60.681577846500005</c:v>
                </c:pt>
                <c:pt idx="132">
                  <c:v>61.080040026399999</c:v>
                </c:pt>
                <c:pt idx="133">
                  <c:v>61.473803018699996</c:v>
                </c:pt>
                <c:pt idx="134">
                  <c:v>61.862643055499987</c:v>
                </c:pt>
                <c:pt idx="135">
                  <c:v>62.246134258200001</c:v>
                </c:pt>
                <c:pt idx="136">
                  <c:v>62.623893827000003</c:v>
                </c:pt>
                <c:pt idx="137">
                  <c:v>62.996041027399997</c:v>
                </c:pt>
                <c:pt idx="138">
                  <c:v>63.362798395700004</c:v>
                </c:pt>
                <c:pt idx="139">
                  <c:v>63.724356813100009</c:v>
                </c:pt>
                <c:pt idx="140">
                  <c:v>64.0805427847</c:v>
                </c:pt>
                <c:pt idx="141">
                  <c:v>64.431312511800002</c:v>
                </c:pt>
                <c:pt idx="142">
                  <c:v>64.776608188200001</c:v>
                </c:pt>
                <c:pt idx="143">
                  <c:v>65.116668667400006</c:v>
                </c:pt>
                <c:pt idx="144">
                  <c:v>65.451701522299928</c:v>
                </c:pt>
                <c:pt idx="145">
                  <c:v>65.781991019800003</c:v>
                </c:pt>
                <c:pt idx="146">
                  <c:v>66.10753111849985</c:v>
                </c:pt>
                <c:pt idx="147">
                  <c:v>66.428295929700013</c:v>
                </c:pt>
                <c:pt idx="148">
                  <c:v>66.744222861300031</c:v>
                </c:pt>
                <c:pt idx="149">
                  <c:v>67.055399705999946</c:v>
                </c:pt>
                <c:pt idx="150">
                  <c:v>67.362028356399875</c:v>
                </c:pt>
                <c:pt idx="151">
                  <c:v>67.664258384199982</c:v>
                </c:pt>
                <c:pt idx="152">
                  <c:v>67.962193898799981</c:v>
                </c:pt>
                <c:pt idx="153">
                  <c:v>68.25581699129998</c:v>
                </c:pt>
                <c:pt idx="154">
                  <c:v>68.54508712669984</c:v>
                </c:pt>
                <c:pt idx="155">
                  <c:v>68.829956795999976</c:v>
                </c:pt>
                <c:pt idx="156">
                  <c:v>69.110472883899874</c:v>
                </c:pt>
                <c:pt idx="157">
                  <c:v>69.386763207000001</c:v>
                </c:pt>
                <c:pt idx="158">
                  <c:v>69.658961141999896</c:v>
                </c:pt>
                <c:pt idx="159">
                  <c:v>69.927148383499912</c:v>
                </c:pt>
                <c:pt idx="160">
                  <c:v>70.191390336899872</c:v>
                </c:pt>
                <c:pt idx="161">
                  <c:v>70.451702136199856</c:v>
                </c:pt>
                <c:pt idx="162">
                  <c:v>70.708060794100007</c:v>
                </c:pt>
                <c:pt idx="163">
                  <c:v>70.960501140900007</c:v>
                </c:pt>
                <c:pt idx="164">
                  <c:v>71.208988170799856</c:v>
                </c:pt>
                <c:pt idx="165">
                  <c:v>71.453545369799983</c:v>
                </c:pt>
                <c:pt idx="166">
                  <c:v>71.694218633800006</c:v>
                </c:pt>
                <c:pt idx="167">
                  <c:v>71.931028111700002</c:v>
                </c:pt>
                <c:pt idx="168">
                  <c:v>72.163892001999912</c:v>
                </c:pt>
                <c:pt idx="169">
                  <c:v>72.392781623799891</c:v>
                </c:pt>
                <c:pt idx="170">
                  <c:v>72.617651311999978</c:v>
                </c:pt>
                <c:pt idx="171">
                  <c:v>72.838448324199874</c:v>
                </c:pt>
                <c:pt idx="172">
                  <c:v>73.055199493000003</c:v>
                </c:pt>
                <c:pt idx="173">
                  <c:v>73.267968526700002</c:v>
                </c:pt>
                <c:pt idx="174">
                  <c:v>73.476844692300006</c:v>
                </c:pt>
                <c:pt idx="175">
                  <c:v>73.681895233099866</c:v>
                </c:pt>
                <c:pt idx="176">
                  <c:v>73.883181600699928</c:v>
                </c:pt>
                <c:pt idx="177">
                  <c:v>74.080719240700006</c:v>
                </c:pt>
                <c:pt idx="178">
                  <c:v>74.27455369259998</c:v>
                </c:pt>
                <c:pt idx="179">
                  <c:v>74.46471739579998</c:v>
                </c:pt>
                <c:pt idx="180">
                  <c:v>74.651255552899912</c:v>
                </c:pt>
                <c:pt idx="181">
                  <c:v>74.834204606400007</c:v>
                </c:pt>
                <c:pt idx="182">
                  <c:v>75.013597331</c:v>
                </c:pt>
                <c:pt idx="183">
                  <c:v>75.189462746099892</c:v>
                </c:pt>
                <c:pt idx="184">
                  <c:v>75.361857809900002</c:v>
                </c:pt>
                <c:pt idx="185">
                  <c:v>75.530846879999928</c:v>
                </c:pt>
                <c:pt idx="186">
                  <c:v>75.696484525299979</c:v>
                </c:pt>
                <c:pt idx="187">
                  <c:v>75.858806071099892</c:v>
                </c:pt>
                <c:pt idx="188">
                  <c:v>76.017880149500002</c:v>
                </c:pt>
                <c:pt idx="189">
                  <c:v>76.173775581299893</c:v>
                </c:pt>
                <c:pt idx="190">
                  <c:v>76.326563158499894</c:v>
                </c:pt>
                <c:pt idx="191">
                  <c:v>76.476307240599894</c:v>
                </c:pt>
                <c:pt idx="192">
                  <c:v>76.623069989300021</c:v>
                </c:pt>
                <c:pt idx="193">
                  <c:v>76.766909504100013</c:v>
                </c:pt>
                <c:pt idx="194">
                  <c:v>76.907864090400011</c:v>
                </c:pt>
                <c:pt idx="195">
                  <c:v>77.045978413499824</c:v>
                </c:pt>
                <c:pt idx="196">
                  <c:v>77.181280385899981</c:v>
                </c:pt>
                <c:pt idx="197">
                  <c:v>77.313806743900003</c:v>
                </c:pt>
                <c:pt idx="198">
                  <c:v>77.443598231200014</c:v>
                </c:pt>
                <c:pt idx="199">
                  <c:v>77.570690707099928</c:v>
                </c:pt>
                <c:pt idx="200">
                  <c:v>77.695115293200004</c:v>
                </c:pt>
                <c:pt idx="201">
                  <c:v>77.816913961600022</c:v>
                </c:pt>
                <c:pt idx="202">
                  <c:v>77.93613905479998</c:v>
                </c:pt>
                <c:pt idx="203">
                  <c:v>78.052828901799927</c:v>
                </c:pt>
                <c:pt idx="204">
                  <c:v>78.167032494399976</c:v>
                </c:pt>
                <c:pt idx="205">
                  <c:v>78.278801701699877</c:v>
                </c:pt>
                <c:pt idx="206">
                  <c:v>78.388177323299857</c:v>
                </c:pt>
                <c:pt idx="207">
                  <c:v>78.495198361000007</c:v>
                </c:pt>
                <c:pt idx="208">
                  <c:v>78.599910417199979</c:v>
                </c:pt>
                <c:pt idx="209">
                  <c:v>78.702355369800003</c:v>
                </c:pt>
                <c:pt idx="210">
                  <c:v>78.802573314699856</c:v>
                </c:pt>
                <c:pt idx="211">
                  <c:v>78.900596310899928</c:v>
                </c:pt>
                <c:pt idx="212">
                  <c:v>78.996463133700004</c:v>
                </c:pt>
                <c:pt idx="213">
                  <c:v>79.0902087929</c:v>
                </c:pt>
                <c:pt idx="214">
                  <c:v>79.181865133399896</c:v>
                </c:pt>
                <c:pt idx="215">
                  <c:v>79.271465551700004</c:v>
                </c:pt>
                <c:pt idx="216">
                  <c:v>79.359046848899865</c:v>
                </c:pt>
                <c:pt idx="217">
                  <c:v>79.444640717200016</c:v>
                </c:pt>
                <c:pt idx="218">
                  <c:v>79.528281103399891</c:v>
                </c:pt>
                <c:pt idx="219">
                  <c:v>79.610002753699874</c:v>
                </c:pt>
                <c:pt idx="220">
                  <c:v>79.689838248099875</c:v>
                </c:pt>
                <c:pt idx="221">
                  <c:v>79.767818072699896</c:v>
                </c:pt>
                <c:pt idx="222">
                  <c:v>79.843971748900003</c:v>
                </c:pt>
                <c:pt idx="223">
                  <c:v>79.9183285469</c:v>
                </c:pt>
                <c:pt idx="224">
                  <c:v>79.990917429500016</c:v>
                </c:pt>
                <c:pt idx="225">
                  <c:v>80.061768503699895</c:v>
                </c:pt>
                <c:pt idx="226">
                  <c:v>80.130911566499876</c:v>
                </c:pt>
                <c:pt idx="227">
                  <c:v>80.198374584999911</c:v>
                </c:pt>
                <c:pt idx="228">
                  <c:v>80.264187003100005</c:v>
                </c:pt>
                <c:pt idx="229">
                  <c:v>80.328375465999912</c:v>
                </c:pt>
                <c:pt idx="230">
                  <c:v>80.390968766900002</c:v>
                </c:pt>
                <c:pt idx="231">
                  <c:v>80.451993211000016</c:v>
                </c:pt>
                <c:pt idx="232">
                  <c:v>80.511476545899981</c:v>
                </c:pt>
                <c:pt idx="233">
                  <c:v>80.569446456999927</c:v>
                </c:pt>
                <c:pt idx="234">
                  <c:v>80.625928812199817</c:v>
                </c:pt>
                <c:pt idx="235">
                  <c:v>80.680951313299872</c:v>
                </c:pt>
                <c:pt idx="236">
                  <c:v>80.734540828300013</c:v>
                </c:pt>
                <c:pt idx="237">
                  <c:v>80.786722348599895</c:v>
                </c:pt>
                <c:pt idx="238">
                  <c:v>80.837521066000008</c:v>
                </c:pt>
                <c:pt idx="239">
                  <c:v>80.8869616339</c:v>
                </c:pt>
                <c:pt idx="240">
                  <c:v>80.93506884</c:v>
                </c:pt>
                <c:pt idx="241">
                  <c:v>80.981867170900003</c:v>
                </c:pt>
                <c:pt idx="242">
                  <c:v>81.027380946199912</c:v>
                </c:pt>
                <c:pt idx="243">
                  <c:v>81.071632583399946</c:v>
                </c:pt>
                <c:pt idx="244">
                  <c:v>81.114645268600015</c:v>
                </c:pt>
                <c:pt idx="245">
                  <c:v>81.156440652199876</c:v>
                </c:pt>
                <c:pt idx="246">
                  <c:v>81.197041108299928</c:v>
                </c:pt>
                <c:pt idx="247">
                  <c:v>81.236466581300022</c:v>
                </c:pt>
                <c:pt idx="248">
                  <c:v>81.274738343899855</c:v>
                </c:pt>
                <c:pt idx="249">
                  <c:v>81.311876775499911</c:v>
                </c:pt>
                <c:pt idx="250">
                  <c:v>81.347901858499895</c:v>
                </c:pt>
                <c:pt idx="251">
                  <c:v>81.38283373689984</c:v>
                </c:pt>
                <c:pt idx="252">
                  <c:v>81.416692657000013</c:v>
                </c:pt>
                <c:pt idx="253">
                  <c:v>81.449498161300014</c:v>
                </c:pt>
                <c:pt idx="254">
                  <c:v>81.48126944830004</c:v>
                </c:pt>
                <c:pt idx="255">
                  <c:v>81.5120254375</c:v>
                </c:pt>
                <c:pt idx="256">
                  <c:v>81.54178322769998</c:v>
                </c:pt>
                <c:pt idx="257">
                  <c:v>81.570561382199926</c:v>
                </c:pt>
                <c:pt idx="258">
                  <c:v>81.598378044499825</c:v>
                </c:pt>
                <c:pt idx="259">
                  <c:v>81.625250948499911</c:v>
                </c:pt>
                <c:pt idx="260">
                  <c:v>81.65119752939998</c:v>
                </c:pt>
                <c:pt idx="261">
                  <c:v>81.676235098999896</c:v>
                </c:pt>
                <c:pt idx="262">
                  <c:v>81.700380798399976</c:v>
                </c:pt>
                <c:pt idx="263">
                  <c:v>81.723651172399912</c:v>
                </c:pt>
                <c:pt idx="264">
                  <c:v>81.746062167600002</c:v>
                </c:pt>
                <c:pt idx="265">
                  <c:v>81.767629470300037</c:v>
                </c:pt>
                <c:pt idx="266">
                  <c:v>81.788368318199872</c:v>
                </c:pt>
                <c:pt idx="267">
                  <c:v>81.808294169199982</c:v>
                </c:pt>
                <c:pt idx="268">
                  <c:v>81.827422433999928</c:v>
                </c:pt>
                <c:pt idx="269">
                  <c:v>81.845768387699891</c:v>
                </c:pt>
                <c:pt idx="270">
                  <c:v>81.863346989500002</c:v>
                </c:pt>
                <c:pt idx="271">
                  <c:v>81.880172875299891</c:v>
                </c:pt>
                <c:pt idx="272">
                  <c:v>81.896260301699982</c:v>
                </c:pt>
                <c:pt idx="273">
                  <c:v>81.91162343110004</c:v>
                </c:pt>
                <c:pt idx="274">
                  <c:v>81.92627597409998</c:v>
                </c:pt>
                <c:pt idx="275">
                  <c:v>81.940231300500002</c:v>
                </c:pt>
                <c:pt idx="276">
                  <c:v>81.95350283669984</c:v>
                </c:pt>
                <c:pt idx="277">
                  <c:v>81.966103884600017</c:v>
                </c:pt>
                <c:pt idx="278">
                  <c:v>81.978047224899896</c:v>
                </c:pt>
                <c:pt idx="279">
                  <c:v>81.989344723900004</c:v>
                </c:pt>
                <c:pt idx="280">
                  <c:v>82.000008504999911</c:v>
                </c:pt>
                <c:pt idx="281">
                  <c:v>82.010050782999983</c:v>
                </c:pt>
                <c:pt idx="282">
                  <c:v>82.019483518599927</c:v>
                </c:pt>
                <c:pt idx="283">
                  <c:v>82.028318520899873</c:v>
                </c:pt>
                <c:pt idx="284">
                  <c:v>82.036567386200005</c:v>
                </c:pt>
                <c:pt idx="285">
                  <c:v>82.04424151489998</c:v>
                </c:pt>
                <c:pt idx="286">
                  <c:v>82.051352139199892</c:v>
                </c:pt>
                <c:pt idx="287">
                  <c:v>82.057910303</c:v>
                </c:pt>
                <c:pt idx="288">
                  <c:v>82.063926856999927</c:v>
                </c:pt>
                <c:pt idx="289">
                  <c:v>82.069412445000012</c:v>
                </c:pt>
                <c:pt idx="290">
                  <c:v>82.074377507199856</c:v>
                </c:pt>
                <c:pt idx="291">
                  <c:v>82.078832311599768</c:v>
                </c:pt>
                <c:pt idx="292">
                  <c:v>82.082786901599874</c:v>
                </c:pt>
                <c:pt idx="293">
                  <c:v>82.086251092799927</c:v>
                </c:pt>
                <c:pt idx="294">
                  <c:v>82.089234562599927</c:v>
                </c:pt>
                <c:pt idx="295">
                  <c:v>82.091746826899893</c:v>
                </c:pt>
                <c:pt idx="296">
                  <c:v>82.093797231099927</c:v>
                </c:pt>
                <c:pt idx="297">
                  <c:v>82.095394955900005</c:v>
                </c:pt>
                <c:pt idx="298">
                  <c:v>82.096549009900016</c:v>
                </c:pt>
                <c:pt idx="299">
                  <c:v>82.097268232600001</c:v>
                </c:pt>
                <c:pt idx="300">
                  <c:v>82.097561075700014</c:v>
                </c:pt>
                <c:pt idx="301">
                  <c:v>82.097435877699894</c:v>
                </c:pt>
                <c:pt idx="302">
                  <c:v>82.096900878200003</c:v>
                </c:pt>
                <c:pt idx="303">
                  <c:v>82.09596418869998</c:v>
                </c:pt>
                <c:pt idx="304">
                  <c:v>82.094633799900024</c:v>
                </c:pt>
                <c:pt idx="305">
                  <c:v>82.092917554499891</c:v>
                </c:pt>
                <c:pt idx="306">
                  <c:v>82.090823150199981</c:v>
                </c:pt>
                <c:pt idx="307">
                  <c:v>82.088358163799825</c:v>
                </c:pt>
                <c:pt idx="308">
                  <c:v>82.085530044699865</c:v>
                </c:pt>
                <c:pt idx="309">
                  <c:v>82.082346128699825</c:v>
                </c:pt>
                <c:pt idx="310">
                  <c:v>82.078813635800003</c:v>
                </c:pt>
                <c:pt idx="311">
                  <c:v>82.074939642000004</c:v>
                </c:pt>
                <c:pt idx="312">
                  <c:v>82.070731096299824</c:v>
                </c:pt>
                <c:pt idx="313">
                  <c:v>82.0661948284</c:v>
                </c:pt>
                <c:pt idx="314">
                  <c:v>82.061337547999912</c:v>
                </c:pt>
                <c:pt idx="315">
                  <c:v>82.056165854300005</c:v>
                </c:pt>
                <c:pt idx="316">
                  <c:v>82.050686216699873</c:v>
                </c:pt>
                <c:pt idx="317">
                  <c:v>82.044904987100026</c:v>
                </c:pt>
                <c:pt idx="318">
                  <c:v>82.038828403799911</c:v>
                </c:pt>
                <c:pt idx="319">
                  <c:v>82.032462592299893</c:v>
                </c:pt>
                <c:pt idx="320">
                  <c:v>82.025813568700002</c:v>
                </c:pt>
                <c:pt idx="321">
                  <c:v>82.01888735299984</c:v>
                </c:pt>
                <c:pt idx="322">
                  <c:v>82.011689630700019</c:v>
                </c:pt>
                <c:pt idx="323">
                  <c:v>82.004226091400014</c:v>
                </c:pt>
                <c:pt idx="324">
                  <c:v>81.996502317499875</c:v>
                </c:pt>
                <c:pt idx="325">
                  <c:v>81.98852379420002</c:v>
                </c:pt>
                <c:pt idx="326">
                  <c:v>81.980295900200019</c:v>
                </c:pt>
                <c:pt idx="327">
                  <c:v>81.971823747499982</c:v>
                </c:pt>
                <c:pt idx="328">
                  <c:v>81.963112272000004</c:v>
                </c:pt>
                <c:pt idx="329">
                  <c:v>81.954166405700022</c:v>
                </c:pt>
                <c:pt idx="330">
                  <c:v>81.944991021200025</c:v>
                </c:pt>
                <c:pt idx="331">
                  <c:v>81.935590926200007</c:v>
                </c:pt>
                <c:pt idx="332">
                  <c:v>81.925970879999895</c:v>
                </c:pt>
                <c:pt idx="333">
                  <c:v>81.916135539600006</c:v>
                </c:pt>
                <c:pt idx="334">
                  <c:v>81.906089473700007</c:v>
                </c:pt>
                <c:pt idx="335">
                  <c:v>81.895837193999824</c:v>
                </c:pt>
                <c:pt idx="336">
                  <c:v>81.885383127299875</c:v>
                </c:pt>
                <c:pt idx="337">
                  <c:v>81.874731620099865</c:v>
                </c:pt>
                <c:pt idx="338">
                  <c:v>81.863886951399977</c:v>
                </c:pt>
                <c:pt idx="339">
                  <c:v>81.852853341900001</c:v>
                </c:pt>
                <c:pt idx="340">
                  <c:v>81.841634974100018</c:v>
                </c:pt>
                <c:pt idx="341">
                  <c:v>81.830235917300001</c:v>
                </c:pt>
                <c:pt idx="342">
                  <c:v>81.818660144199981</c:v>
                </c:pt>
                <c:pt idx="343">
                  <c:v>81.806911558499891</c:v>
                </c:pt>
                <c:pt idx="344">
                  <c:v>81.794993992300022</c:v>
                </c:pt>
                <c:pt idx="345">
                  <c:v>81.782911159199926</c:v>
                </c:pt>
                <c:pt idx="346">
                  <c:v>81.770666711399983</c:v>
                </c:pt>
                <c:pt idx="347">
                  <c:v>81.758264240900019</c:v>
                </c:pt>
                <c:pt idx="348">
                  <c:v>81.745707281200012</c:v>
                </c:pt>
                <c:pt idx="349">
                  <c:v>81.732999321600005</c:v>
                </c:pt>
                <c:pt idx="350">
                  <c:v>81.720143763300015</c:v>
                </c:pt>
                <c:pt idx="351">
                  <c:v>81.707143963800021</c:v>
                </c:pt>
                <c:pt idx="352">
                  <c:v>81.694003225500012</c:v>
                </c:pt>
                <c:pt idx="353">
                  <c:v>81.680724783800002</c:v>
                </c:pt>
                <c:pt idx="354">
                  <c:v>81.667311824599892</c:v>
                </c:pt>
                <c:pt idx="355">
                  <c:v>81.653767458899893</c:v>
                </c:pt>
                <c:pt idx="356">
                  <c:v>81.640094736099911</c:v>
                </c:pt>
                <c:pt idx="357">
                  <c:v>81.626296682900005</c:v>
                </c:pt>
                <c:pt idx="358">
                  <c:v>81.612376107299824</c:v>
                </c:pt>
                <c:pt idx="359">
                  <c:v>81.598335806799824</c:v>
                </c:pt>
                <c:pt idx="360">
                  <c:v>81.584178557699872</c:v>
                </c:pt>
                <c:pt idx="361">
                  <c:v>81.569907107399928</c:v>
                </c:pt>
                <c:pt idx="362">
                  <c:v>81.5555241661</c:v>
                </c:pt>
                <c:pt idx="363">
                  <c:v>81.541032401500004</c:v>
                </c:pt>
                <c:pt idx="364">
                  <c:v>81.526434438799896</c:v>
                </c:pt>
                <c:pt idx="365">
                  <c:v>81.511732862199892</c:v>
                </c:pt>
                <c:pt idx="366">
                  <c:v>81.496930201000012</c:v>
                </c:pt>
                <c:pt idx="367">
                  <c:v>81.482028768000006</c:v>
                </c:pt>
                <c:pt idx="368">
                  <c:v>81.467030744400006</c:v>
                </c:pt>
                <c:pt idx="369">
                  <c:v>81.451938356599825</c:v>
                </c:pt>
                <c:pt idx="370">
                  <c:v>81.43675384159998</c:v>
                </c:pt>
                <c:pt idx="371">
                  <c:v>81.421479429700014</c:v>
                </c:pt>
                <c:pt idx="372">
                  <c:v>81.406117330200004</c:v>
                </c:pt>
                <c:pt idx="373">
                  <c:v>81.390669748000022</c:v>
                </c:pt>
                <c:pt idx="374">
                  <c:v>81.375138830599738</c:v>
                </c:pt>
                <c:pt idx="375">
                  <c:v>81.359526664200018</c:v>
                </c:pt>
                <c:pt idx="376">
                  <c:v>81.343835340699911</c:v>
                </c:pt>
                <c:pt idx="377">
                  <c:v>81.328067027399896</c:v>
                </c:pt>
                <c:pt idx="378">
                  <c:v>81.312223887499982</c:v>
                </c:pt>
                <c:pt idx="379">
                  <c:v>81.296308007999912</c:v>
                </c:pt>
                <c:pt idx="380">
                  <c:v>81.2803213782</c:v>
                </c:pt>
                <c:pt idx="381">
                  <c:v>81.264265991500025</c:v>
                </c:pt>
                <c:pt idx="382">
                  <c:v>81.24814379190002</c:v>
                </c:pt>
                <c:pt idx="383">
                  <c:v>81.231956692699981</c:v>
                </c:pt>
                <c:pt idx="384">
                  <c:v>81.215706564000001</c:v>
                </c:pt>
                <c:pt idx="385">
                  <c:v>81.199395276699875</c:v>
                </c:pt>
                <c:pt idx="386">
                  <c:v>81.183024735000004</c:v>
                </c:pt>
                <c:pt idx="387">
                  <c:v>81.166596772999895</c:v>
                </c:pt>
                <c:pt idx="388">
                  <c:v>81.150113172199895</c:v>
                </c:pt>
                <c:pt idx="389">
                  <c:v>81.133575641999983</c:v>
                </c:pt>
                <c:pt idx="390">
                  <c:v>81.116985868900002</c:v>
                </c:pt>
                <c:pt idx="391">
                  <c:v>81.100345492599857</c:v>
                </c:pt>
                <c:pt idx="392">
                  <c:v>81.083656127899928</c:v>
                </c:pt>
                <c:pt idx="393">
                  <c:v>81.066919357399982</c:v>
                </c:pt>
                <c:pt idx="394">
                  <c:v>81.050136752999876</c:v>
                </c:pt>
                <c:pt idx="395">
                  <c:v>81.033309969700014</c:v>
                </c:pt>
                <c:pt idx="396">
                  <c:v>81.016440581500007</c:v>
                </c:pt>
                <c:pt idx="397">
                  <c:v>80.9995301055</c:v>
                </c:pt>
                <c:pt idx="398">
                  <c:v>80.982580009800003</c:v>
                </c:pt>
                <c:pt idx="399">
                  <c:v>80.965591728199982</c:v>
                </c:pt>
                <c:pt idx="400">
                  <c:v>80.948566645800028</c:v>
                </c:pt>
                <c:pt idx="401">
                  <c:v>80.931506101599979</c:v>
                </c:pt>
                <c:pt idx="402">
                  <c:v>80.914411438300021</c:v>
                </c:pt>
                <c:pt idx="403">
                  <c:v>80.897283994900022</c:v>
                </c:pt>
                <c:pt idx="404">
                  <c:v>80.88012506059998</c:v>
                </c:pt>
                <c:pt idx="405">
                  <c:v>80.862935907499875</c:v>
                </c:pt>
                <c:pt idx="406">
                  <c:v>80.845717771999929</c:v>
                </c:pt>
                <c:pt idx="407">
                  <c:v>80.828471854399822</c:v>
                </c:pt>
                <c:pt idx="408">
                  <c:v>80.811199348600013</c:v>
                </c:pt>
                <c:pt idx="409">
                  <c:v>80.793901406800003</c:v>
                </c:pt>
                <c:pt idx="410">
                  <c:v>80.776579100499873</c:v>
                </c:pt>
                <c:pt idx="411">
                  <c:v>80.759233514000002</c:v>
                </c:pt>
                <c:pt idx="412">
                  <c:v>80.741865714900015</c:v>
                </c:pt>
                <c:pt idx="413">
                  <c:v>80.724476788399983</c:v>
                </c:pt>
                <c:pt idx="414">
                  <c:v>80.707067783300019</c:v>
                </c:pt>
                <c:pt idx="415">
                  <c:v>80.689639710499875</c:v>
                </c:pt>
                <c:pt idx="416">
                  <c:v>80.672193553199875</c:v>
                </c:pt>
                <c:pt idx="417">
                  <c:v>80.654730258099875</c:v>
                </c:pt>
                <c:pt idx="418">
                  <c:v>80.637250757000004</c:v>
                </c:pt>
                <c:pt idx="419">
                  <c:v>80.619755965200014</c:v>
                </c:pt>
                <c:pt idx="420">
                  <c:v>80.602246759099927</c:v>
                </c:pt>
                <c:pt idx="421">
                  <c:v>80.584724020500005</c:v>
                </c:pt>
                <c:pt idx="422">
                  <c:v>80.567188626999979</c:v>
                </c:pt>
                <c:pt idx="423">
                  <c:v>80.549641446899983</c:v>
                </c:pt>
                <c:pt idx="424">
                  <c:v>80.532083332899873</c:v>
                </c:pt>
                <c:pt idx="425">
                  <c:v>80.514515102999979</c:v>
                </c:pt>
                <c:pt idx="426">
                  <c:v>80.496937558599896</c:v>
                </c:pt>
                <c:pt idx="427">
                  <c:v>80.479351480199981</c:v>
                </c:pt>
                <c:pt idx="428">
                  <c:v>80.461757630099981</c:v>
                </c:pt>
                <c:pt idx="429">
                  <c:v>80.444156751900024</c:v>
                </c:pt>
                <c:pt idx="430">
                  <c:v>80.426549582999982</c:v>
                </c:pt>
                <c:pt idx="431">
                  <c:v>80.408936856799841</c:v>
                </c:pt>
                <c:pt idx="432">
                  <c:v>80.391319293899983</c:v>
                </c:pt>
                <c:pt idx="433">
                  <c:v>80.380436205699866</c:v>
                </c:pt>
                <c:pt idx="434">
                  <c:v>80.374737319799848</c:v>
                </c:pt>
                <c:pt idx="435">
                  <c:v>80.368993113899876</c:v>
                </c:pt>
                <c:pt idx="436">
                  <c:v>80.363204395599979</c:v>
                </c:pt>
                <c:pt idx="437">
                  <c:v>80.357371958699872</c:v>
                </c:pt>
                <c:pt idx="438">
                  <c:v>80.351496589300012</c:v>
                </c:pt>
                <c:pt idx="439">
                  <c:v>80.345579046099928</c:v>
                </c:pt>
                <c:pt idx="440">
                  <c:v>80.339620087900016</c:v>
                </c:pt>
                <c:pt idx="441">
                  <c:v>80.333620469100026</c:v>
                </c:pt>
                <c:pt idx="442">
                  <c:v>80.327580920700001</c:v>
                </c:pt>
                <c:pt idx="443">
                  <c:v>80.321502161499893</c:v>
                </c:pt>
                <c:pt idx="444">
                  <c:v>80.315384895599891</c:v>
                </c:pt>
                <c:pt idx="445">
                  <c:v>80.309229820699983</c:v>
                </c:pt>
                <c:pt idx="446">
                  <c:v>80.303037624699911</c:v>
                </c:pt>
                <c:pt idx="447">
                  <c:v>80.296808988099983</c:v>
                </c:pt>
                <c:pt idx="448">
                  <c:v>80.290544580000017</c:v>
                </c:pt>
                <c:pt idx="449">
                  <c:v>80.284245037800005</c:v>
                </c:pt>
                <c:pt idx="450">
                  <c:v>80.2779110014</c:v>
                </c:pt>
                <c:pt idx="451">
                  <c:v>80.271543088100017</c:v>
                </c:pt>
                <c:pt idx="452">
                  <c:v>80.265141910300002</c:v>
                </c:pt>
                <c:pt idx="453">
                  <c:v>80.258708079699872</c:v>
                </c:pt>
                <c:pt idx="454">
                  <c:v>80.252242197099875</c:v>
                </c:pt>
                <c:pt idx="455">
                  <c:v>80.245744851300003</c:v>
                </c:pt>
                <c:pt idx="456">
                  <c:v>80.239216632300014</c:v>
                </c:pt>
                <c:pt idx="457">
                  <c:v>80.232658131199912</c:v>
                </c:pt>
                <c:pt idx="458">
                  <c:v>80.226069916399979</c:v>
                </c:pt>
                <c:pt idx="459">
                  <c:v>80.219452548999982</c:v>
                </c:pt>
                <c:pt idx="460">
                  <c:v>80.212806575800002</c:v>
                </c:pt>
                <c:pt idx="461">
                  <c:v>80.206132530699875</c:v>
                </c:pt>
                <c:pt idx="462">
                  <c:v>80.199430938599875</c:v>
                </c:pt>
                <c:pt idx="463">
                  <c:v>80.192702340599823</c:v>
                </c:pt>
                <c:pt idx="464">
                  <c:v>80.185947258399892</c:v>
                </c:pt>
                <c:pt idx="465">
                  <c:v>80.1791661882</c:v>
                </c:pt>
                <c:pt idx="466">
                  <c:v>80.172359613899857</c:v>
                </c:pt>
                <c:pt idx="467">
                  <c:v>80.165528013299891</c:v>
                </c:pt>
                <c:pt idx="468">
                  <c:v>80.158671873699802</c:v>
                </c:pt>
                <c:pt idx="469">
                  <c:v>80.151791661900006</c:v>
                </c:pt>
                <c:pt idx="470">
                  <c:v>80.144887841499894</c:v>
                </c:pt>
                <c:pt idx="471">
                  <c:v>80.137960868999983</c:v>
                </c:pt>
                <c:pt idx="472">
                  <c:v>80.131011179399977</c:v>
                </c:pt>
                <c:pt idx="473">
                  <c:v>80.124039214799893</c:v>
                </c:pt>
                <c:pt idx="474">
                  <c:v>80.117045414200007</c:v>
                </c:pt>
                <c:pt idx="475">
                  <c:v>80.110030212799856</c:v>
                </c:pt>
                <c:pt idx="476">
                  <c:v>80.1029940289</c:v>
                </c:pt>
                <c:pt idx="477">
                  <c:v>80.095937274299928</c:v>
                </c:pt>
                <c:pt idx="478">
                  <c:v>80.088860362999895</c:v>
                </c:pt>
                <c:pt idx="479">
                  <c:v>80.081763694600014</c:v>
                </c:pt>
                <c:pt idx="480">
                  <c:v>80.074647679400002</c:v>
                </c:pt>
                <c:pt idx="481">
                  <c:v>80.071404296899928</c:v>
                </c:pt>
                <c:pt idx="482">
                  <c:v>80.068721242899912</c:v>
                </c:pt>
                <c:pt idx="483">
                  <c:v>80.066014874800004</c:v>
                </c:pt>
                <c:pt idx="484">
                  <c:v>80.063285501600006</c:v>
                </c:pt>
                <c:pt idx="485">
                  <c:v>80.060533440599983</c:v>
                </c:pt>
                <c:pt idx="486">
                  <c:v>80.057759037499892</c:v>
                </c:pt>
                <c:pt idx="487">
                  <c:v>80.0549625875</c:v>
                </c:pt>
                <c:pt idx="488">
                  <c:v>80.052144383200002</c:v>
                </c:pt>
                <c:pt idx="489">
                  <c:v>80.049304718900004</c:v>
                </c:pt>
                <c:pt idx="490">
                  <c:v>80.046443876499893</c:v>
                </c:pt>
                <c:pt idx="491">
                  <c:v>80.0435621309</c:v>
                </c:pt>
                <c:pt idx="492">
                  <c:v>80.040659761000029</c:v>
                </c:pt>
                <c:pt idx="493">
                  <c:v>80.037737041100002</c:v>
                </c:pt>
                <c:pt idx="494">
                  <c:v>80.034794246700002</c:v>
                </c:pt>
                <c:pt idx="495">
                  <c:v>80.031831648600004</c:v>
                </c:pt>
                <c:pt idx="496">
                  <c:v>80.028849510199876</c:v>
                </c:pt>
                <c:pt idx="497">
                  <c:v>80.025848094199873</c:v>
                </c:pt>
                <c:pt idx="498">
                  <c:v>80.022827658499892</c:v>
                </c:pt>
                <c:pt idx="499">
                  <c:v>80.019788453899892</c:v>
                </c:pt>
                <c:pt idx="500">
                  <c:v>80.016730725399981</c:v>
                </c:pt>
                <c:pt idx="501">
                  <c:v>80.013654716000005</c:v>
                </c:pt>
                <c:pt idx="502">
                  <c:v>80.01056066690002</c:v>
                </c:pt>
                <c:pt idx="503">
                  <c:v>80.007448816899824</c:v>
                </c:pt>
                <c:pt idx="504">
                  <c:v>80.004319402799979</c:v>
                </c:pt>
                <c:pt idx="505">
                  <c:v>80.001172654599927</c:v>
                </c:pt>
                <c:pt idx="506">
                  <c:v>79.998008801699896</c:v>
                </c:pt>
                <c:pt idx="507">
                  <c:v>79.994828071200018</c:v>
                </c:pt>
                <c:pt idx="508">
                  <c:v>79.991630681200036</c:v>
                </c:pt>
                <c:pt idx="509">
                  <c:v>79.988416849499927</c:v>
                </c:pt>
                <c:pt idx="510">
                  <c:v>79.985186792199912</c:v>
                </c:pt>
                <c:pt idx="511">
                  <c:v>79.981940723600005</c:v>
                </c:pt>
                <c:pt idx="512">
                  <c:v>79.978678846299857</c:v>
                </c:pt>
                <c:pt idx="513">
                  <c:v>79.975401353699823</c:v>
                </c:pt>
                <c:pt idx="514">
                  <c:v>79.9721084512</c:v>
                </c:pt>
                <c:pt idx="515">
                  <c:v>79.9688003391</c:v>
                </c:pt>
                <c:pt idx="516">
                  <c:v>79.965477213899874</c:v>
                </c:pt>
                <c:pt idx="517">
                  <c:v>79.962139269100021</c:v>
                </c:pt>
                <c:pt idx="518">
                  <c:v>79.958786701299928</c:v>
                </c:pt>
                <c:pt idx="519">
                  <c:v>79.955419710800001</c:v>
                </c:pt>
                <c:pt idx="520">
                  <c:v>79.952038507999873</c:v>
                </c:pt>
                <c:pt idx="521">
                  <c:v>79.948643284700026</c:v>
                </c:pt>
                <c:pt idx="522">
                  <c:v>79.945234226000011</c:v>
                </c:pt>
                <c:pt idx="523">
                  <c:v>79.941811513800005</c:v>
                </c:pt>
                <c:pt idx="524">
                  <c:v>79.938375323399896</c:v>
                </c:pt>
                <c:pt idx="525">
                  <c:v>79.934925827599983</c:v>
                </c:pt>
                <c:pt idx="526">
                  <c:v>79.93146319180002</c:v>
                </c:pt>
                <c:pt idx="527">
                  <c:v>79.927987592999912</c:v>
                </c:pt>
                <c:pt idx="528">
                  <c:v>79.924499202800007</c:v>
                </c:pt>
                <c:pt idx="529">
                  <c:v>79.920998185299979</c:v>
                </c:pt>
                <c:pt idx="530">
                  <c:v>79.917484705700019</c:v>
                </c:pt>
                <c:pt idx="531">
                  <c:v>79.913958927600007</c:v>
                </c:pt>
                <c:pt idx="532">
                  <c:v>79.910421009800018</c:v>
                </c:pt>
                <c:pt idx="533">
                  <c:v>79.906871105999912</c:v>
                </c:pt>
                <c:pt idx="534">
                  <c:v>79.903309372399946</c:v>
                </c:pt>
                <c:pt idx="535">
                  <c:v>79.899735963699897</c:v>
                </c:pt>
                <c:pt idx="536">
                  <c:v>79.896151028700004</c:v>
                </c:pt>
                <c:pt idx="537">
                  <c:v>79.892554711800003</c:v>
                </c:pt>
                <c:pt idx="538">
                  <c:v>79.888947148099874</c:v>
                </c:pt>
                <c:pt idx="539">
                  <c:v>79.885328482599874</c:v>
                </c:pt>
                <c:pt idx="540">
                  <c:v>79.881698880299979</c:v>
                </c:pt>
                <c:pt idx="541">
                  <c:v>79.878058481399975</c:v>
                </c:pt>
                <c:pt idx="542">
                  <c:v>79.874407427599891</c:v>
                </c:pt>
                <c:pt idx="543">
                  <c:v>79.870745858199825</c:v>
                </c:pt>
                <c:pt idx="544">
                  <c:v>79.867073911000006</c:v>
                </c:pt>
                <c:pt idx="545">
                  <c:v>79.863391720999928</c:v>
                </c:pt>
                <c:pt idx="546">
                  <c:v>79.859699422399999</c:v>
                </c:pt>
                <c:pt idx="547">
                  <c:v>79.855997146899824</c:v>
                </c:pt>
                <c:pt idx="548">
                  <c:v>79.852285025699928</c:v>
                </c:pt>
                <c:pt idx="549">
                  <c:v>79.848563183200014</c:v>
                </c:pt>
                <c:pt idx="550">
                  <c:v>79.8448317438</c:v>
                </c:pt>
                <c:pt idx="551">
                  <c:v>79.84109083529998</c:v>
                </c:pt>
                <c:pt idx="552">
                  <c:v>79.837340588700002</c:v>
                </c:pt>
                <c:pt idx="553">
                  <c:v>79.833581122599824</c:v>
                </c:pt>
                <c:pt idx="554">
                  <c:v>79.829812562399894</c:v>
                </c:pt>
                <c:pt idx="555">
                  <c:v>79.826035026399893</c:v>
                </c:pt>
                <c:pt idx="556">
                  <c:v>79.822248632699825</c:v>
                </c:pt>
                <c:pt idx="557">
                  <c:v>79.818453498200014</c:v>
                </c:pt>
                <c:pt idx="558">
                  <c:v>79.814649737200014</c:v>
                </c:pt>
                <c:pt idx="559">
                  <c:v>79.810837455699911</c:v>
                </c:pt>
                <c:pt idx="560">
                  <c:v>79.807016763199982</c:v>
                </c:pt>
                <c:pt idx="561">
                  <c:v>79.803187769000004</c:v>
                </c:pt>
                <c:pt idx="562">
                  <c:v>79.799350583299983</c:v>
                </c:pt>
                <c:pt idx="563">
                  <c:v>79.795505312099891</c:v>
                </c:pt>
                <c:pt idx="564">
                  <c:v>79.791652063499981</c:v>
                </c:pt>
                <c:pt idx="565">
                  <c:v>79.787790941100013</c:v>
                </c:pt>
                <c:pt idx="566">
                  <c:v>79.783922041200015</c:v>
                </c:pt>
                <c:pt idx="567">
                  <c:v>79.780045466800004</c:v>
                </c:pt>
                <c:pt idx="568">
                  <c:v>79.776161320399979</c:v>
                </c:pt>
                <c:pt idx="569">
                  <c:v>79.772269702599928</c:v>
                </c:pt>
                <c:pt idx="570">
                  <c:v>79.768370713799825</c:v>
                </c:pt>
                <c:pt idx="571">
                  <c:v>79.764464453400009</c:v>
                </c:pt>
                <c:pt idx="572">
                  <c:v>79.760551030299979</c:v>
                </c:pt>
                <c:pt idx="573">
                  <c:v>79.756630557099896</c:v>
                </c:pt>
                <c:pt idx="574">
                  <c:v>79.752703125699895</c:v>
                </c:pt>
                <c:pt idx="575">
                  <c:v>79.748768826799875</c:v>
                </c:pt>
                <c:pt idx="576">
                  <c:v>79.744827750200017</c:v>
                </c:pt>
                <c:pt idx="577">
                  <c:v>79.740879988700016</c:v>
                </c:pt>
                <c:pt idx="578">
                  <c:v>79.736925638900018</c:v>
                </c:pt>
                <c:pt idx="579">
                  <c:v>79.733830160399975</c:v>
                </c:pt>
                <c:pt idx="580">
                  <c:v>79.73276921239993</c:v>
                </c:pt>
                <c:pt idx="581">
                  <c:v>79.731695210200016</c:v>
                </c:pt>
                <c:pt idx="582">
                  <c:v>79.730608249700012</c:v>
                </c:pt>
                <c:pt idx="583">
                  <c:v>79.729508429500001</c:v>
                </c:pt>
                <c:pt idx="584">
                  <c:v>79.728395846599824</c:v>
                </c:pt>
                <c:pt idx="585">
                  <c:v>79.727270594999979</c:v>
                </c:pt>
                <c:pt idx="586">
                  <c:v>79.726132765000003</c:v>
                </c:pt>
                <c:pt idx="587">
                  <c:v>79.724982444199981</c:v>
                </c:pt>
                <c:pt idx="588">
                  <c:v>79.7238197275</c:v>
                </c:pt>
                <c:pt idx="589">
                  <c:v>79.722644705799979</c:v>
                </c:pt>
                <c:pt idx="590">
                  <c:v>79.7214574674</c:v>
                </c:pt>
                <c:pt idx="591">
                  <c:v>79.720258101699912</c:v>
                </c:pt>
                <c:pt idx="592">
                  <c:v>79.719046700700005</c:v>
                </c:pt>
                <c:pt idx="593">
                  <c:v>79.717823354300023</c:v>
                </c:pt>
                <c:pt idx="594">
                  <c:v>79.716588153199865</c:v>
                </c:pt>
                <c:pt idx="595">
                  <c:v>79.715341180499891</c:v>
                </c:pt>
                <c:pt idx="596">
                  <c:v>79.714082513499875</c:v>
                </c:pt>
                <c:pt idx="597">
                  <c:v>79.712812241600005</c:v>
                </c:pt>
                <c:pt idx="598">
                  <c:v>79.711530448500014</c:v>
                </c:pt>
                <c:pt idx="599">
                  <c:v>79.710237215600003</c:v>
                </c:pt>
                <c:pt idx="600">
                  <c:v>79.708932622199896</c:v>
                </c:pt>
                <c:pt idx="601">
                  <c:v>79.70761674320002</c:v>
                </c:pt>
                <c:pt idx="602">
                  <c:v>79.706289652600006</c:v>
                </c:pt>
                <c:pt idx="603">
                  <c:v>79.704951431500007</c:v>
                </c:pt>
                <c:pt idx="604">
                  <c:v>79.703602167499895</c:v>
                </c:pt>
                <c:pt idx="605">
                  <c:v>79.70224193529998</c:v>
                </c:pt>
                <c:pt idx="606">
                  <c:v>79.700870811899875</c:v>
                </c:pt>
                <c:pt idx="607">
                  <c:v>79.699488870499849</c:v>
                </c:pt>
                <c:pt idx="608">
                  <c:v>79.698096182599841</c:v>
                </c:pt>
                <c:pt idx="609">
                  <c:v>79.696692820599893</c:v>
                </c:pt>
                <c:pt idx="610">
                  <c:v>79.695278854499819</c:v>
                </c:pt>
                <c:pt idx="611">
                  <c:v>79.693854353099894</c:v>
                </c:pt>
                <c:pt idx="612">
                  <c:v>79.692419384800004</c:v>
                </c:pt>
                <c:pt idx="613">
                  <c:v>79.690974019499876</c:v>
                </c:pt>
                <c:pt idx="614">
                  <c:v>79.689518324799892</c:v>
                </c:pt>
                <c:pt idx="615">
                  <c:v>79.688052369199895</c:v>
                </c:pt>
                <c:pt idx="616">
                  <c:v>79.686576221599893</c:v>
                </c:pt>
                <c:pt idx="617">
                  <c:v>79.685089950199895</c:v>
                </c:pt>
                <c:pt idx="618">
                  <c:v>79.6835936226</c:v>
                </c:pt>
                <c:pt idx="619">
                  <c:v>79.682087300999825</c:v>
                </c:pt>
                <c:pt idx="620">
                  <c:v>79.680571050799855</c:v>
                </c:pt>
                <c:pt idx="621">
                  <c:v>79.679044936899857</c:v>
                </c:pt>
                <c:pt idx="622">
                  <c:v>79.677509020200006</c:v>
                </c:pt>
                <c:pt idx="623">
                  <c:v>79.675963361499896</c:v>
                </c:pt>
                <c:pt idx="624">
                  <c:v>79.674408024999892</c:v>
                </c:pt>
                <c:pt idx="625">
                  <c:v>79.672843073799825</c:v>
                </c:pt>
                <c:pt idx="626">
                  <c:v>79.671268570899912</c:v>
                </c:pt>
                <c:pt idx="627">
                  <c:v>79.669684578200005</c:v>
                </c:pt>
                <c:pt idx="628">
                  <c:v>79.668091159399893</c:v>
                </c:pt>
                <c:pt idx="629">
                  <c:v>79.666488376699817</c:v>
                </c:pt>
                <c:pt idx="630">
                  <c:v>79.664876292399896</c:v>
                </c:pt>
                <c:pt idx="631">
                  <c:v>79.663254969200025</c:v>
                </c:pt>
                <c:pt idx="632">
                  <c:v>79.661624467200028</c:v>
                </c:pt>
                <c:pt idx="633">
                  <c:v>79.659984851199894</c:v>
                </c:pt>
                <c:pt idx="634">
                  <c:v>79.658336184199825</c:v>
                </c:pt>
                <c:pt idx="635">
                  <c:v>79.656678524399865</c:v>
                </c:pt>
                <c:pt idx="636">
                  <c:v>79.655011927799876</c:v>
                </c:pt>
                <c:pt idx="637">
                  <c:v>79.653336452199824</c:v>
                </c:pt>
                <c:pt idx="638">
                  <c:v>79.651652153199876</c:v>
                </c:pt>
                <c:pt idx="639">
                  <c:v>79.649959088000017</c:v>
                </c:pt>
                <c:pt idx="640">
                  <c:v>79.648257311199927</c:v>
                </c:pt>
                <c:pt idx="641">
                  <c:v>79.646546876499841</c:v>
                </c:pt>
                <c:pt idx="642">
                  <c:v>79.644827837999927</c:v>
                </c:pt>
                <c:pt idx="643">
                  <c:v>79.643100250200007</c:v>
                </c:pt>
                <c:pt idx="644">
                  <c:v>79.641364163099979</c:v>
                </c:pt>
                <c:pt idx="645">
                  <c:v>79.639619632299983</c:v>
                </c:pt>
                <c:pt idx="646">
                  <c:v>79.637866717899911</c:v>
                </c:pt>
                <c:pt idx="647">
                  <c:v>79.636105473900002</c:v>
                </c:pt>
                <c:pt idx="648">
                  <c:v>79.634335950899896</c:v>
                </c:pt>
                <c:pt idx="649">
                  <c:v>79.632558196699819</c:v>
                </c:pt>
                <c:pt idx="650">
                  <c:v>79.630772260199876</c:v>
                </c:pt>
                <c:pt idx="651">
                  <c:v>79.628978190099801</c:v>
                </c:pt>
                <c:pt idx="652">
                  <c:v>79.627176037899872</c:v>
                </c:pt>
                <c:pt idx="653">
                  <c:v>79.625365852199849</c:v>
                </c:pt>
                <c:pt idx="654">
                  <c:v>79.623547682799895</c:v>
                </c:pt>
                <c:pt idx="655">
                  <c:v>79.621721577599857</c:v>
                </c:pt>
                <c:pt idx="656">
                  <c:v>79.619887582699874</c:v>
                </c:pt>
                <c:pt idx="657">
                  <c:v>79.618045747599865</c:v>
                </c:pt>
                <c:pt idx="658">
                  <c:v>79.616196131099912</c:v>
                </c:pt>
                <c:pt idx="659">
                  <c:v>79.614338778299896</c:v>
                </c:pt>
                <c:pt idx="660">
                  <c:v>79.612473743399946</c:v>
                </c:pt>
                <c:pt idx="661">
                  <c:v>79.610601084400002</c:v>
                </c:pt>
                <c:pt idx="662">
                  <c:v>79.608720843099874</c:v>
                </c:pt>
                <c:pt idx="663">
                  <c:v>79.606833060200003</c:v>
                </c:pt>
                <c:pt idx="664">
                  <c:v>79.604937778099895</c:v>
                </c:pt>
                <c:pt idx="665">
                  <c:v>79.603035039499872</c:v>
                </c:pt>
                <c:pt idx="666">
                  <c:v>79.601124883100013</c:v>
                </c:pt>
                <c:pt idx="667">
                  <c:v>79.599207354200004</c:v>
                </c:pt>
                <c:pt idx="668">
                  <c:v>79.597282496199981</c:v>
                </c:pt>
                <c:pt idx="669">
                  <c:v>79.595350351399929</c:v>
                </c:pt>
                <c:pt idx="670">
                  <c:v>79.593410960599982</c:v>
                </c:pt>
                <c:pt idx="671">
                  <c:v>79.593920156599893</c:v>
                </c:pt>
                <c:pt idx="672">
                  <c:v>79.595291092499892</c:v>
                </c:pt>
                <c:pt idx="673">
                  <c:v>79.596647684600015</c:v>
                </c:pt>
                <c:pt idx="674">
                  <c:v>79.597989983900021</c:v>
                </c:pt>
                <c:pt idx="675">
                  <c:v>79.599318042999911</c:v>
                </c:pt>
                <c:pt idx="676">
                  <c:v>79.600631914799877</c:v>
                </c:pt>
                <c:pt idx="677">
                  <c:v>79.601931651300006</c:v>
                </c:pt>
                <c:pt idx="678">
                  <c:v>79.603217304499893</c:v>
                </c:pt>
                <c:pt idx="679">
                  <c:v>79.6044889259</c:v>
                </c:pt>
                <c:pt idx="680">
                  <c:v>79.605746568299892</c:v>
                </c:pt>
                <c:pt idx="681">
                  <c:v>79.606990280700003</c:v>
                </c:pt>
                <c:pt idx="682">
                  <c:v>79.608220113199891</c:v>
                </c:pt>
                <c:pt idx="683">
                  <c:v>79.60943611889985</c:v>
                </c:pt>
                <c:pt idx="684">
                  <c:v>79.6106383491</c:v>
                </c:pt>
                <c:pt idx="685">
                  <c:v>79.61182685</c:v>
                </c:pt>
                <c:pt idx="686">
                  <c:v>79.613001671299983</c:v>
                </c:pt>
                <c:pt idx="687">
                  <c:v>79.614162862699928</c:v>
                </c:pt>
                <c:pt idx="688">
                  <c:v>79.615310472799877</c:v>
                </c:pt>
                <c:pt idx="689">
                  <c:v>79.616444552999894</c:v>
                </c:pt>
                <c:pt idx="690">
                  <c:v>79.617565150299981</c:v>
                </c:pt>
                <c:pt idx="691">
                  <c:v>79.618672311699825</c:v>
                </c:pt>
                <c:pt idx="692">
                  <c:v>79.619766084399998</c:v>
                </c:pt>
                <c:pt idx="693">
                  <c:v>79.620846515199872</c:v>
                </c:pt>
                <c:pt idx="694">
                  <c:v>79.621913650200014</c:v>
                </c:pt>
                <c:pt idx="695">
                  <c:v>79.622967537499818</c:v>
                </c:pt>
                <c:pt idx="696">
                  <c:v>79.624008226299892</c:v>
                </c:pt>
                <c:pt idx="697">
                  <c:v>79.625035761499873</c:v>
                </c:pt>
                <c:pt idx="698">
                  <c:v>79.626050187499857</c:v>
                </c:pt>
                <c:pt idx="699">
                  <c:v>79.627051549100003</c:v>
                </c:pt>
                <c:pt idx="700">
                  <c:v>79.628039891399865</c:v>
                </c:pt>
                <c:pt idx="701">
                  <c:v>79.629015259200003</c:v>
                </c:pt>
                <c:pt idx="702">
                  <c:v>79.629977709799874</c:v>
                </c:pt>
                <c:pt idx="703">
                  <c:v>79.630927285499979</c:v>
                </c:pt>
                <c:pt idx="704">
                  <c:v>79.631864027299983</c:v>
                </c:pt>
                <c:pt idx="705">
                  <c:v>79.632787976299824</c:v>
                </c:pt>
                <c:pt idx="706">
                  <c:v>79.633699174</c:v>
                </c:pt>
                <c:pt idx="707">
                  <c:v>79.634597664400005</c:v>
                </c:pt>
                <c:pt idx="708">
                  <c:v>79.635483492199896</c:v>
                </c:pt>
                <c:pt idx="709">
                  <c:v>79.636356700399929</c:v>
                </c:pt>
                <c:pt idx="710">
                  <c:v>79.637217331200006</c:v>
                </c:pt>
                <c:pt idx="711">
                  <c:v>79.638065427000001</c:v>
                </c:pt>
                <c:pt idx="712">
                  <c:v>79.638901029799896</c:v>
                </c:pt>
                <c:pt idx="713">
                  <c:v>79.639724180100004</c:v>
                </c:pt>
                <c:pt idx="714">
                  <c:v>79.6405349204</c:v>
                </c:pt>
                <c:pt idx="715">
                  <c:v>79.641333312099874</c:v>
                </c:pt>
                <c:pt idx="716">
                  <c:v>79.642119415400003</c:v>
                </c:pt>
                <c:pt idx="717">
                  <c:v>79.642893267000005</c:v>
                </c:pt>
                <c:pt idx="718">
                  <c:v>79.643654902700007</c:v>
                </c:pt>
                <c:pt idx="719">
                  <c:v>79.644404359999982</c:v>
                </c:pt>
                <c:pt idx="720">
                  <c:v>79.64514167599998</c:v>
                </c:pt>
                <c:pt idx="721">
                  <c:v>79.645866889000004</c:v>
                </c:pt>
                <c:pt idx="722">
                  <c:v>79.646580043300006</c:v>
                </c:pt>
                <c:pt idx="723">
                  <c:v>79.6472811788</c:v>
                </c:pt>
                <c:pt idx="724">
                  <c:v>79.647970334099895</c:v>
                </c:pt>
                <c:pt idx="725">
                  <c:v>79.648647548100001</c:v>
                </c:pt>
                <c:pt idx="726">
                  <c:v>79.649312859299911</c:v>
                </c:pt>
                <c:pt idx="727">
                  <c:v>79.649966312299895</c:v>
                </c:pt>
                <c:pt idx="728">
                  <c:v>79.650607951399977</c:v>
                </c:pt>
                <c:pt idx="729">
                  <c:v>79.65123781469984</c:v>
                </c:pt>
                <c:pt idx="730">
                  <c:v>79.651855939699928</c:v>
                </c:pt>
                <c:pt idx="731">
                  <c:v>79.652462362999856</c:v>
                </c:pt>
                <c:pt idx="732">
                  <c:v>79.653057122499817</c:v>
                </c:pt>
                <c:pt idx="733">
                  <c:v>79.653640255100001</c:v>
                </c:pt>
                <c:pt idx="734">
                  <c:v>79.654211798700004</c:v>
                </c:pt>
                <c:pt idx="735">
                  <c:v>79.65477179149984</c:v>
                </c:pt>
                <c:pt idx="736">
                  <c:v>79.655320271099896</c:v>
                </c:pt>
                <c:pt idx="737">
                  <c:v>79.655857274199874</c:v>
                </c:pt>
                <c:pt idx="738">
                  <c:v>79.656382842499738</c:v>
                </c:pt>
                <c:pt idx="739">
                  <c:v>79.656897036799847</c:v>
                </c:pt>
                <c:pt idx="740">
                  <c:v>79.657399889000004</c:v>
                </c:pt>
                <c:pt idx="741">
                  <c:v>79.657891431699895</c:v>
                </c:pt>
                <c:pt idx="742">
                  <c:v>79.65837169959984</c:v>
                </c:pt>
                <c:pt idx="743">
                  <c:v>79.658840725499857</c:v>
                </c:pt>
                <c:pt idx="744">
                  <c:v>79.659298543099865</c:v>
                </c:pt>
                <c:pt idx="745">
                  <c:v>79.659745186699823</c:v>
                </c:pt>
                <c:pt idx="746">
                  <c:v>79.660180690399983</c:v>
                </c:pt>
                <c:pt idx="747">
                  <c:v>79.660605089700013</c:v>
                </c:pt>
                <c:pt idx="748">
                  <c:v>79.661018419800001</c:v>
                </c:pt>
                <c:pt idx="749">
                  <c:v>79.661420715199981</c:v>
                </c:pt>
                <c:pt idx="750">
                  <c:v>79.661812010399927</c:v>
                </c:pt>
                <c:pt idx="751">
                  <c:v>79.662192340099892</c:v>
                </c:pt>
                <c:pt idx="752">
                  <c:v>79.662561738199912</c:v>
                </c:pt>
                <c:pt idx="753">
                  <c:v>79.662920239599927</c:v>
                </c:pt>
                <c:pt idx="754">
                  <c:v>79.663267880199982</c:v>
                </c:pt>
                <c:pt idx="755">
                  <c:v>79.663604694599982</c:v>
                </c:pt>
                <c:pt idx="756">
                  <c:v>79.663930716699824</c:v>
                </c:pt>
                <c:pt idx="757">
                  <c:v>79.664245980400011</c:v>
                </c:pt>
                <c:pt idx="758">
                  <c:v>79.664550520099979</c:v>
                </c:pt>
                <c:pt idx="759">
                  <c:v>79.664844369899981</c:v>
                </c:pt>
                <c:pt idx="760">
                  <c:v>79.665127563599896</c:v>
                </c:pt>
                <c:pt idx="761">
                  <c:v>79.665400135899873</c:v>
                </c:pt>
                <c:pt idx="762">
                  <c:v>79.665662120899896</c:v>
                </c:pt>
                <c:pt idx="763">
                  <c:v>79.665913552299912</c:v>
                </c:pt>
                <c:pt idx="764">
                  <c:v>79.666154463000012</c:v>
                </c:pt>
                <c:pt idx="765">
                  <c:v>79.666384886899891</c:v>
                </c:pt>
                <c:pt idx="766">
                  <c:v>79.666604856799893</c:v>
                </c:pt>
                <c:pt idx="767">
                  <c:v>79.666814404199982</c:v>
                </c:pt>
                <c:pt idx="768">
                  <c:v>79.667013560900017</c:v>
                </c:pt>
                <c:pt idx="769">
                  <c:v>79.667202359800001</c:v>
                </c:pt>
                <c:pt idx="770">
                  <c:v>79.667380834199875</c:v>
                </c:pt>
                <c:pt idx="771">
                  <c:v>79.667549016099912</c:v>
                </c:pt>
                <c:pt idx="772">
                  <c:v>79.667706937499872</c:v>
                </c:pt>
                <c:pt idx="773">
                  <c:v>79.667854630400001</c:v>
                </c:pt>
                <c:pt idx="774">
                  <c:v>79.66799212649984</c:v>
                </c:pt>
                <c:pt idx="775">
                  <c:v>79.668119457000003</c:v>
                </c:pt>
                <c:pt idx="776">
                  <c:v>79.668236654300003</c:v>
                </c:pt>
                <c:pt idx="777">
                  <c:v>79.668343750299911</c:v>
                </c:pt>
                <c:pt idx="778">
                  <c:v>79.668440777299892</c:v>
                </c:pt>
                <c:pt idx="779">
                  <c:v>79.668527766799912</c:v>
                </c:pt>
                <c:pt idx="780">
                  <c:v>79.668604749699981</c:v>
                </c:pt>
                <c:pt idx="781">
                  <c:v>79.66867175689984</c:v>
                </c:pt>
                <c:pt idx="782">
                  <c:v>79.668728818699847</c:v>
                </c:pt>
                <c:pt idx="783">
                  <c:v>79.668775965699865</c:v>
                </c:pt>
                <c:pt idx="784">
                  <c:v>79.668813230300003</c:v>
                </c:pt>
                <c:pt idx="785">
                  <c:v>79.668840644499895</c:v>
                </c:pt>
                <c:pt idx="786">
                  <c:v>79.668858239699873</c:v>
                </c:pt>
                <c:pt idx="787">
                  <c:v>79.668866047599892</c:v>
                </c:pt>
                <c:pt idx="788">
                  <c:v>79.668864098399979</c:v>
                </c:pt>
                <c:pt idx="789">
                  <c:v>79.668852422499825</c:v>
                </c:pt>
                <c:pt idx="790">
                  <c:v>79.668831049699875</c:v>
                </c:pt>
                <c:pt idx="791">
                  <c:v>79.668800009999927</c:v>
                </c:pt>
                <c:pt idx="792">
                  <c:v>79.668759334099875</c:v>
                </c:pt>
                <c:pt idx="793">
                  <c:v>79.668709050699874</c:v>
                </c:pt>
                <c:pt idx="794">
                  <c:v>79.668649190099927</c:v>
                </c:pt>
                <c:pt idx="795">
                  <c:v>79.668579782799895</c:v>
                </c:pt>
                <c:pt idx="796">
                  <c:v>79.668500860099911</c:v>
                </c:pt>
                <c:pt idx="797">
                  <c:v>79.668412453399895</c:v>
                </c:pt>
                <c:pt idx="798">
                  <c:v>79.668314591300003</c:v>
                </c:pt>
                <c:pt idx="799">
                  <c:v>79.668207301799896</c:v>
                </c:pt>
                <c:pt idx="800">
                  <c:v>79.668090614199912</c:v>
                </c:pt>
                <c:pt idx="801">
                  <c:v>79.667964557000005</c:v>
                </c:pt>
                <c:pt idx="802">
                  <c:v>79.667829158100005</c:v>
                </c:pt>
                <c:pt idx="803">
                  <c:v>79.667684446400003</c:v>
                </c:pt>
                <c:pt idx="804">
                  <c:v>79.66753044879998</c:v>
                </c:pt>
                <c:pt idx="805">
                  <c:v>79.667367193199865</c:v>
                </c:pt>
                <c:pt idx="806">
                  <c:v>79.667194708599979</c:v>
                </c:pt>
                <c:pt idx="807">
                  <c:v>79.667013023500004</c:v>
                </c:pt>
                <c:pt idx="808">
                  <c:v>79.666822168300001</c:v>
                </c:pt>
                <c:pt idx="809">
                  <c:v>79.666622171399979</c:v>
                </c:pt>
                <c:pt idx="810">
                  <c:v>79.666413061100016</c:v>
                </c:pt>
                <c:pt idx="811">
                  <c:v>79.666194864600001</c:v>
                </c:pt>
                <c:pt idx="812">
                  <c:v>79.665967611499894</c:v>
                </c:pt>
                <c:pt idx="813">
                  <c:v>79.665731330299849</c:v>
                </c:pt>
                <c:pt idx="814">
                  <c:v>79.665486048199895</c:v>
                </c:pt>
                <c:pt idx="815">
                  <c:v>79.665231791899927</c:v>
                </c:pt>
                <c:pt idx="816">
                  <c:v>79.664968589100013</c:v>
                </c:pt>
                <c:pt idx="817">
                  <c:v>79.664696466099983</c:v>
                </c:pt>
                <c:pt idx="818">
                  <c:v>79.664415448800014</c:v>
                </c:pt>
                <c:pt idx="819">
                  <c:v>79.66412556420002</c:v>
                </c:pt>
                <c:pt idx="820">
                  <c:v>79.663826839499876</c:v>
                </c:pt>
                <c:pt idx="821">
                  <c:v>79.663519300900006</c:v>
                </c:pt>
                <c:pt idx="822">
                  <c:v>79.663202974300006</c:v>
                </c:pt>
                <c:pt idx="823">
                  <c:v>79.662877883299856</c:v>
                </c:pt>
                <c:pt idx="824">
                  <c:v>79.662544054799895</c:v>
                </c:pt>
                <c:pt idx="825">
                  <c:v>79.662201515499873</c:v>
                </c:pt>
                <c:pt idx="826">
                  <c:v>79.661850292599865</c:v>
                </c:pt>
                <c:pt idx="827">
                  <c:v>79.661490412799893</c:v>
                </c:pt>
                <c:pt idx="828">
                  <c:v>79.66112190059998</c:v>
                </c:pt>
                <c:pt idx="829">
                  <c:v>79.660744781899979</c:v>
                </c:pt>
                <c:pt idx="830">
                  <c:v>79.660359082699927</c:v>
                </c:pt>
                <c:pt idx="831">
                  <c:v>79.659964829200007</c:v>
                </c:pt>
                <c:pt idx="832">
                  <c:v>79.659562047699893</c:v>
                </c:pt>
                <c:pt idx="833">
                  <c:v>79.659150764900005</c:v>
                </c:pt>
                <c:pt idx="834">
                  <c:v>79.658731006299817</c:v>
                </c:pt>
                <c:pt idx="835">
                  <c:v>79.658302797499786</c:v>
                </c:pt>
                <c:pt idx="836">
                  <c:v>79.657866163499875</c:v>
                </c:pt>
                <c:pt idx="837">
                  <c:v>79.657421129200003</c:v>
                </c:pt>
                <c:pt idx="838">
                  <c:v>79.65696771939993</c:v>
                </c:pt>
                <c:pt idx="839">
                  <c:v>79.656505959399979</c:v>
                </c:pt>
                <c:pt idx="840">
                  <c:v>79.656035874099857</c:v>
                </c:pt>
                <c:pt idx="841">
                  <c:v>79.655557488300005</c:v>
                </c:pt>
                <c:pt idx="842">
                  <c:v>79.655070826299848</c:v>
                </c:pt>
                <c:pt idx="843">
                  <c:v>79.654575912499823</c:v>
                </c:pt>
                <c:pt idx="844">
                  <c:v>79.654072771199893</c:v>
                </c:pt>
                <c:pt idx="845">
                  <c:v>79.6535614262</c:v>
                </c:pt>
                <c:pt idx="846">
                  <c:v>79.653041900699876</c:v>
                </c:pt>
                <c:pt idx="847">
                  <c:v>79.652514219399976</c:v>
                </c:pt>
                <c:pt idx="848">
                  <c:v>79.651978406199873</c:v>
                </c:pt>
                <c:pt idx="849">
                  <c:v>79.651434485200014</c:v>
                </c:pt>
                <c:pt idx="850">
                  <c:v>79.650882481699895</c:v>
                </c:pt>
                <c:pt idx="851">
                  <c:v>79.650322420699865</c:v>
                </c:pt>
                <c:pt idx="852">
                  <c:v>79.6497543272</c:v>
                </c:pt>
                <c:pt idx="853">
                  <c:v>79.6491782258</c:v>
                </c:pt>
                <c:pt idx="854">
                  <c:v>79.648594139599865</c:v>
                </c:pt>
                <c:pt idx="855">
                  <c:v>79.648002092599825</c:v>
                </c:pt>
                <c:pt idx="856">
                  <c:v>79.6474021083</c:v>
                </c:pt>
                <c:pt idx="857">
                  <c:v>79.646794209700005</c:v>
                </c:pt>
                <c:pt idx="858">
                  <c:v>79.646178420300004</c:v>
                </c:pt>
                <c:pt idx="859">
                  <c:v>79.6455547626</c:v>
                </c:pt>
                <c:pt idx="860">
                  <c:v>79.64492325960002</c:v>
                </c:pt>
                <c:pt idx="861">
                  <c:v>79.644283934400008</c:v>
                </c:pt>
                <c:pt idx="862">
                  <c:v>79.643636810999865</c:v>
                </c:pt>
                <c:pt idx="863">
                  <c:v>79.642981912299874</c:v>
                </c:pt>
                <c:pt idx="864">
                  <c:v>79.642319261699981</c:v>
                </c:pt>
                <c:pt idx="865">
                  <c:v>79.641648880999981</c:v>
                </c:pt>
                <c:pt idx="866">
                  <c:v>79.640970792399912</c:v>
                </c:pt>
                <c:pt idx="867">
                  <c:v>79.640285017899927</c:v>
                </c:pt>
                <c:pt idx="868">
                  <c:v>79.639591579899928</c:v>
                </c:pt>
                <c:pt idx="869">
                  <c:v>79.638890500899876</c:v>
                </c:pt>
                <c:pt idx="870">
                  <c:v>79.638181802799849</c:v>
                </c:pt>
                <c:pt idx="871">
                  <c:v>79.637465508800005</c:v>
                </c:pt>
                <c:pt idx="872">
                  <c:v>79.636741640699896</c:v>
                </c:pt>
                <c:pt idx="873">
                  <c:v>79.636010220800003</c:v>
                </c:pt>
                <c:pt idx="874">
                  <c:v>79.635271270499857</c:v>
                </c:pt>
                <c:pt idx="875">
                  <c:v>79.634524811099979</c:v>
                </c:pt>
                <c:pt idx="876">
                  <c:v>79.633770864099873</c:v>
                </c:pt>
                <c:pt idx="877">
                  <c:v>79.633009451199982</c:v>
                </c:pt>
                <c:pt idx="878">
                  <c:v>79.632240593499873</c:v>
                </c:pt>
                <c:pt idx="879">
                  <c:v>79.631464312799892</c:v>
                </c:pt>
                <c:pt idx="880">
                  <c:v>79.630680631000004</c:v>
                </c:pt>
                <c:pt idx="881">
                  <c:v>79.6298895698</c:v>
                </c:pt>
                <c:pt idx="882">
                  <c:v>79.629091150599848</c:v>
                </c:pt>
                <c:pt idx="883">
                  <c:v>79.628285395099894</c:v>
                </c:pt>
                <c:pt idx="884">
                  <c:v>79.627472324299873</c:v>
                </c:pt>
                <c:pt idx="885">
                  <c:v>79.626898017899848</c:v>
                </c:pt>
                <c:pt idx="886">
                  <c:v>79.626457638699875</c:v>
                </c:pt>
                <c:pt idx="887">
                  <c:v>79.626010393899875</c:v>
                </c:pt>
                <c:pt idx="888">
                  <c:v>79.625556301699874</c:v>
                </c:pt>
                <c:pt idx="889">
                  <c:v>79.625095379699857</c:v>
                </c:pt>
                <c:pt idx="890">
                  <c:v>79.624627646000008</c:v>
                </c:pt>
                <c:pt idx="891">
                  <c:v>79.624153118499876</c:v>
                </c:pt>
                <c:pt idx="892">
                  <c:v>79.623671814899851</c:v>
                </c:pt>
                <c:pt idx="893">
                  <c:v>79.623183753099894</c:v>
                </c:pt>
                <c:pt idx="894">
                  <c:v>79.622688951799873</c:v>
                </c:pt>
                <c:pt idx="895">
                  <c:v>79.622187425899895</c:v>
                </c:pt>
                <c:pt idx="896">
                  <c:v>79.6216791919</c:v>
                </c:pt>
                <c:pt idx="897">
                  <c:v>79.621164269400012</c:v>
                </c:pt>
                <c:pt idx="898">
                  <c:v>79.620642676299894</c:v>
                </c:pt>
                <c:pt idx="899">
                  <c:v>79.620114430300006</c:v>
                </c:pt>
                <c:pt idx="900">
                  <c:v>79.619579552799891</c:v>
                </c:pt>
                <c:pt idx="901">
                  <c:v>79.619038068999927</c:v>
                </c:pt>
                <c:pt idx="902">
                  <c:v>79.618489999700003</c:v>
                </c:pt>
                <c:pt idx="903">
                  <c:v>79.617935360499928</c:v>
                </c:pt>
                <c:pt idx="904">
                  <c:v>79.617374167499875</c:v>
                </c:pt>
                <c:pt idx="905">
                  <c:v>79.616806436899893</c:v>
                </c:pt>
                <c:pt idx="906">
                  <c:v>79.616232183999927</c:v>
                </c:pt>
                <c:pt idx="907">
                  <c:v>79.615651425400003</c:v>
                </c:pt>
                <c:pt idx="908">
                  <c:v>79.615064177499875</c:v>
                </c:pt>
                <c:pt idx="909">
                  <c:v>79.614470456799893</c:v>
                </c:pt>
                <c:pt idx="910">
                  <c:v>79.613870279799912</c:v>
                </c:pt>
                <c:pt idx="911">
                  <c:v>79.613263662300028</c:v>
                </c:pt>
                <c:pt idx="912">
                  <c:v>79.612650620900013</c:v>
                </c:pt>
                <c:pt idx="913">
                  <c:v>79.612031172399824</c:v>
                </c:pt>
                <c:pt idx="914">
                  <c:v>79.611405332599873</c:v>
                </c:pt>
                <c:pt idx="915">
                  <c:v>79.610773118399877</c:v>
                </c:pt>
                <c:pt idx="916">
                  <c:v>79.610134546300003</c:v>
                </c:pt>
                <c:pt idx="917">
                  <c:v>79.609489632799892</c:v>
                </c:pt>
                <c:pt idx="918">
                  <c:v>79.60883839499985</c:v>
                </c:pt>
                <c:pt idx="919">
                  <c:v>79.608180849299927</c:v>
                </c:pt>
                <c:pt idx="920">
                  <c:v>79.607517011900001</c:v>
                </c:pt>
                <c:pt idx="921">
                  <c:v>79.606846899299896</c:v>
                </c:pt>
                <c:pt idx="922">
                  <c:v>79.606170528499874</c:v>
                </c:pt>
                <c:pt idx="923">
                  <c:v>79.605487915699825</c:v>
                </c:pt>
                <c:pt idx="924">
                  <c:v>79.604799076999896</c:v>
                </c:pt>
                <c:pt idx="925">
                  <c:v>79.604104029300018</c:v>
                </c:pt>
                <c:pt idx="926">
                  <c:v>79.603402789900002</c:v>
                </c:pt>
                <c:pt idx="927">
                  <c:v>79.6026953752</c:v>
                </c:pt>
                <c:pt idx="928">
                  <c:v>79.601981800699875</c:v>
                </c:pt>
                <c:pt idx="929">
                  <c:v>79.601262081800016</c:v>
                </c:pt>
                <c:pt idx="930">
                  <c:v>79.600536236299874</c:v>
                </c:pt>
                <c:pt idx="931">
                  <c:v>79.599804280100017</c:v>
                </c:pt>
                <c:pt idx="932">
                  <c:v>79.59906622920002</c:v>
                </c:pt>
                <c:pt idx="933">
                  <c:v>79.598322099100002</c:v>
                </c:pt>
                <c:pt idx="934">
                  <c:v>79.597571906200002</c:v>
                </c:pt>
                <c:pt idx="935">
                  <c:v>79.596815669200026</c:v>
                </c:pt>
                <c:pt idx="936">
                  <c:v>79.596053404200021</c:v>
                </c:pt>
                <c:pt idx="937">
                  <c:v>79.595285127399976</c:v>
                </c:pt>
                <c:pt idx="938">
                  <c:v>79.594510853800003</c:v>
                </c:pt>
                <c:pt idx="939">
                  <c:v>79.593730598899896</c:v>
                </c:pt>
                <c:pt idx="940">
                  <c:v>79.5929443773</c:v>
                </c:pt>
                <c:pt idx="941">
                  <c:v>79.59215220439998</c:v>
                </c:pt>
                <c:pt idx="942">
                  <c:v>79.591354094100012</c:v>
                </c:pt>
                <c:pt idx="943">
                  <c:v>79.590550061600013</c:v>
                </c:pt>
                <c:pt idx="944">
                  <c:v>79.589740122699823</c:v>
                </c:pt>
                <c:pt idx="945">
                  <c:v>79.588924293399998</c:v>
                </c:pt>
                <c:pt idx="946">
                  <c:v>79.588102589100004</c:v>
                </c:pt>
                <c:pt idx="947">
                  <c:v>79.587275025599979</c:v>
                </c:pt>
                <c:pt idx="948">
                  <c:v>79.586441616099876</c:v>
                </c:pt>
                <c:pt idx="949">
                  <c:v>79.585602374799876</c:v>
                </c:pt>
                <c:pt idx="950">
                  <c:v>79.584757317099857</c:v>
                </c:pt>
                <c:pt idx="951">
                  <c:v>79.583906458900003</c:v>
                </c:pt>
                <c:pt idx="952">
                  <c:v>79.583049815599892</c:v>
                </c:pt>
                <c:pt idx="953">
                  <c:v>79.582187404199928</c:v>
                </c:pt>
                <c:pt idx="954">
                  <c:v>79.581319240400006</c:v>
                </c:pt>
                <c:pt idx="955">
                  <c:v>79.580445338999894</c:v>
                </c:pt>
                <c:pt idx="956">
                  <c:v>79.579565715499896</c:v>
                </c:pt>
                <c:pt idx="957">
                  <c:v>79.578680384899911</c:v>
                </c:pt>
                <c:pt idx="958">
                  <c:v>79.577789362599873</c:v>
                </c:pt>
                <c:pt idx="959">
                  <c:v>79.576892662699876</c:v>
                </c:pt>
                <c:pt idx="960">
                  <c:v>79.575990300599841</c:v>
                </c:pt>
                <c:pt idx="961">
                  <c:v>79.575082291599855</c:v>
                </c:pt>
                <c:pt idx="962">
                  <c:v>79.574168651300013</c:v>
                </c:pt>
                <c:pt idx="963">
                  <c:v>79.573249395299982</c:v>
                </c:pt>
                <c:pt idx="964">
                  <c:v>79.572324536299874</c:v>
                </c:pt>
                <c:pt idx="965">
                  <c:v>79.571394087300007</c:v>
                </c:pt>
                <c:pt idx="966">
                  <c:v>79.570458063199865</c:v>
                </c:pt>
                <c:pt idx="967">
                  <c:v>79.569516481600019</c:v>
                </c:pt>
                <c:pt idx="968">
                  <c:v>79.568569359099982</c:v>
                </c:pt>
                <c:pt idx="969">
                  <c:v>79.567616710500005</c:v>
                </c:pt>
                <c:pt idx="970">
                  <c:v>79.56665854969998</c:v>
                </c:pt>
                <c:pt idx="971">
                  <c:v>79.565694891000007</c:v>
                </c:pt>
                <c:pt idx="972">
                  <c:v>79.564725748200019</c:v>
                </c:pt>
                <c:pt idx="973">
                  <c:v>79.563751134999876</c:v>
                </c:pt>
                <c:pt idx="974">
                  <c:v>79.562771064899891</c:v>
                </c:pt>
                <c:pt idx="975">
                  <c:v>79.561785552299895</c:v>
                </c:pt>
                <c:pt idx="976">
                  <c:v>79.560794611199981</c:v>
                </c:pt>
                <c:pt idx="977">
                  <c:v>79.559798256599848</c:v>
                </c:pt>
                <c:pt idx="978">
                  <c:v>79.558796501499856</c:v>
                </c:pt>
                <c:pt idx="979">
                  <c:v>79.557789360499896</c:v>
                </c:pt>
                <c:pt idx="980">
                  <c:v>79.556776847699822</c:v>
                </c:pt>
                <c:pt idx="981">
                  <c:v>79.555758977999872</c:v>
                </c:pt>
                <c:pt idx="982">
                  <c:v>79.554735764599911</c:v>
                </c:pt>
                <c:pt idx="983">
                  <c:v>79.553707220399929</c:v>
                </c:pt>
                <c:pt idx="984">
                  <c:v>79.552673359599893</c:v>
                </c:pt>
                <c:pt idx="985">
                  <c:v>79.5516341963</c:v>
                </c:pt>
                <c:pt idx="986">
                  <c:v>79.550589744999982</c:v>
                </c:pt>
                <c:pt idx="987">
                  <c:v>79.549540019800006</c:v>
                </c:pt>
                <c:pt idx="988">
                  <c:v>79.548485035200002</c:v>
                </c:pt>
                <c:pt idx="989">
                  <c:v>79.547424806099983</c:v>
                </c:pt>
                <c:pt idx="990">
                  <c:v>79.546359346800003</c:v>
                </c:pt>
                <c:pt idx="991">
                  <c:v>79.545288671300014</c:v>
                </c:pt>
                <c:pt idx="992">
                  <c:v>79.544212794800018</c:v>
                </c:pt>
                <c:pt idx="993">
                  <c:v>79.543131731399981</c:v>
                </c:pt>
                <c:pt idx="994">
                  <c:v>79.542045494999982</c:v>
                </c:pt>
                <c:pt idx="995">
                  <c:v>79.540954100000008</c:v>
                </c:pt>
                <c:pt idx="996">
                  <c:v>79.539857560800002</c:v>
                </c:pt>
                <c:pt idx="997">
                  <c:v>79.53875589139993</c:v>
                </c:pt>
                <c:pt idx="998">
                  <c:v>79.537649105300019</c:v>
                </c:pt>
                <c:pt idx="999">
                  <c:v>79.536537215699894</c:v>
                </c:pt>
                <c:pt idx="1000">
                  <c:v>79.535420235700002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Sheet1!$K$1</c:f>
              <c:strCache>
                <c:ptCount val="1"/>
                <c:pt idx="0">
                  <c:v>Tmax_E2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Sheet1!$A$2:$A$1002</c:f>
              <c:numCache>
                <c:formatCode>General</c:formatCode>
                <c:ptCount val="1001"/>
                <c:pt idx="0">
                  <c:v>0</c:v>
                </c:pt>
                <c:pt idx="1">
                  <c:v>2.0000000000000004E-2</c:v>
                </c:pt>
                <c:pt idx="2">
                  <c:v>4.0000000000000008E-2</c:v>
                </c:pt>
                <c:pt idx="3">
                  <c:v>6.0000000000000005E-2</c:v>
                </c:pt>
                <c:pt idx="4">
                  <c:v>8.0000000000000016E-2</c:v>
                </c:pt>
                <c:pt idx="5">
                  <c:v>0.1</c:v>
                </c:pt>
                <c:pt idx="6">
                  <c:v>0.12000000000000001</c:v>
                </c:pt>
                <c:pt idx="7">
                  <c:v>0.14000000000000001</c:v>
                </c:pt>
                <c:pt idx="8">
                  <c:v>0.16</c:v>
                </c:pt>
                <c:pt idx="9">
                  <c:v>0.18000000000000002</c:v>
                </c:pt>
                <c:pt idx="10">
                  <c:v>0.2</c:v>
                </c:pt>
                <c:pt idx="11">
                  <c:v>0.22</c:v>
                </c:pt>
                <c:pt idx="12">
                  <c:v>0.24000000000000002</c:v>
                </c:pt>
                <c:pt idx="13">
                  <c:v>0.26</c:v>
                </c:pt>
                <c:pt idx="14">
                  <c:v>0.28000000000000003</c:v>
                </c:pt>
                <c:pt idx="15">
                  <c:v>0.30000000000000004</c:v>
                </c:pt>
                <c:pt idx="16">
                  <c:v>0.32000000000000006</c:v>
                </c:pt>
                <c:pt idx="17">
                  <c:v>0.34</c:v>
                </c:pt>
                <c:pt idx="18">
                  <c:v>0.36000000000000004</c:v>
                </c:pt>
                <c:pt idx="19">
                  <c:v>0.38000000000000006</c:v>
                </c:pt>
                <c:pt idx="20">
                  <c:v>0.4</c:v>
                </c:pt>
                <c:pt idx="21">
                  <c:v>0.42000000000000004</c:v>
                </c:pt>
                <c:pt idx="22">
                  <c:v>0.44</c:v>
                </c:pt>
                <c:pt idx="23">
                  <c:v>0.46</c:v>
                </c:pt>
                <c:pt idx="24">
                  <c:v>0.48000000000000004</c:v>
                </c:pt>
                <c:pt idx="25">
                  <c:v>0.5</c:v>
                </c:pt>
                <c:pt idx="26">
                  <c:v>0.52</c:v>
                </c:pt>
                <c:pt idx="27">
                  <c:v>0.54</c:v>
                </c:pt>
                <c:pt idx="28">
                  <c:v>0.56000000000000005</c:v>
                </c:pt>
                <c:pt idx="29">
                  <c:v>0.57999999999999996</c:v>
                </c:pt>
                <c:pt idx="30">
                  <c:v>0.60000000000000009</c:v>
                </c:pt>
                <c:pt idx="31">
                  <c:v>0.62000000000000011</c:v>
                </c:pt>
                <c:pt idx="32">
                  <c:v>0.64000000000000012</c:v>
                </c:pt>
                <c:pt idx="33">
                  <c:v>0.66000000000000014</c:v>
                </c:pt>
                <c:pt idx="34">
                  <c:v>0.68</c:v>
                </c:pt>
                <c:pt idx="35">
                  <c:v>0.70000000000000007</c:v>
                </c:pt>
                <c:pt idx="36">
                  <c:v>0.72000000000000008</c:v>
                </c:pt>
                <c:pt idx="37">
                  <c:v>0.7400000000000001</c:v>
                </c:pt>
                <c:pt idx="38">
                  <c:v>0.76000000000000012</c:v>
                </c:pt>
                <c:pt idx="39">
                  <c:v>0.78</c:v>
                </c:pt>
                <c:pt idx="40">
                  <c:v>0.8</c:v>
                </c:pt>
                <c:pt idx="41">
                  <c:v>0.82000000000000006</c:v>
                </c:pt>
                <c:pt idx="42">
                  <c:v>0.84000000000000008</c:v>
                </c:pt>
                <c:pt idx="43">
                  <c:v>0.8600000000000001</c:v>
                </c:pt>
                <c:pt idx="44">
                  <c:v>0.88</c:v>
                </c:pt>
                <c:pt idx="45">
                  <c:v>0.9</c:v>
                </c:pt>
                <c:pt idx="46">
                  <c:v>0.92</c:v>
                </c:pt>
                <c:pt idx="47">
                  <c:v>0.94000000000000006</c:v>
                </c:pt>
                <c:pt idx="48">
                  <c:v>0.96000000000000008</c:v>
                </c:pt>
                <c:pt idx="49">
                  <c:v>0.98</c:v>
                </c:pt>
                <c:pt idx="50">
                  <c:v>1</c:v>
                </c:pt>
                <c:pt idx="51">
                  <c:v>1.02</c:v>
                </c:pt>
                <c:pt idx="52">
                  <c:v>1.04</c:v>
                </c:pt>
                <c:pt idx="53">
                  <c:v>1.06</c:v>
                </c:pt>
                <c:pt idx="54">
                  <c:v>1.08</c:v>
                </c:pt>
                <c:pt idx="55">
                  <c:v>1.1000000000000001</c:v>
                </c:pt>
                <c:pt idx="56">
                  <c:v>1.1200000000000001</c:v>
                </c:pt>
                <c:pt idx="57">
                  <c:v>1.1400000000000001</c:v>
                </c:pt>
                <c:pt idx="58">
                  <c:v>1.1600000000000001</c:v>
                </c:pt>
                <c:pt idx="59">
                  <c:v>1.1800000000000002</c:v>
                </c:pt>
                <c:pt idx="60">
                  <c:v>1.2</c:v>
                </c:pt>
                <c:pt idx="61">
                  <c:v>1.22</c:v>
                </c:pt>
                <c:pt idx="62">
                  <c:v>1.24</c:v>
                </c:pt>
                <c:pt idx="63">
                  <c:v>1.26</c:v>
                </c:pt>
                <c:pt idx="64">
                  <c:v>1.28</c:v>
                </c:pt>
                <c:pt idx="65">
                  <c:v>1.3</c:v>
                </c:pt>
                <c:pt idx="66">
                  <c:v>1.32</c:v>
                </c:pt>
                <c:pt idx="67">
                  <c:v>1.34</c:v>
                </c:pt>
                <c:pt idx="68">
                  <c:v>1.36</c:v>
                </c:pt>
                <c:pt idx="69">
                  <c:v>1.3800000000000001</c:v>
                </c:pt>
                <c:pt idx="70">
                  <c:v>1.4</c:v>
                </c:pt>
                <c:pt idx="71">
                  <c:v>1.42</c:v>
                </c:pt>
                <c:pt idx="72">
                  <c:v>1.44</c:v>
                </c:pt>
                <c:pt idx="73">
                  <c:v>1.46</c:v>
                </c:pt>
                <c:pt idx="74">
                  <c:v>1.48</c:v>
                </c:pt>
                <c:pt idx="75">
                  <c:v>1.5</c:v>
                </c:pt>
                <c:pt idx="76">
                  <c:v>1.52</c:v>
                </c:pt>
                <c:pt idx="77">
                  <c:v>1.54</c:v>
                </c:pt>
                <c:pt idx="78">
                  <c:v>1.56</c:v>
                </c:pt>
                <c:pt idx="79">
                  <c:v>1.58</c:v>
                </c:pt>
                <c:pt idx="80">
                  <c:v>1.6</c:v>
                </c:pt>
                <c:pt idx="81">
                  <c:v>1.62</c:v>
                </c:pt>
                <c:pt idx="82">
                  <c:v>1.6400000000000001</c:v>
                </c:pt>
                <c:pt idx="83">
                  <c:v>1.6600000000000001</c:v>
                </c:pt>
                <c:pt idx="84">
                  <c:v>1.6800000000000002</c:v>
                </c:pt>
                <c:pt idx="85">
                  <c:v>1.7</c:v>
                </c:pt>
                <c:pt idx="86">
                  <c:v>1.72</c:v>
                </c:pt>
                <c:pt idx="87">
                  <c:v>1.74</c:v>
                </c:pt>
                <c:pt idx="88">
                  <c:v>1.76</c:v>
                </c:pt>
                <c:pt idx="89">
                  <c:v>1.78</c:v>
                </c:pt>
                <c:pt idx="90">
                  <c:v>1.8</c:v>
                </c:pt>
                <c:pt idx="91">
                  <c:v>1.82</c:v>
                </c:pt>
                <c:pt idx="92">
                  <c:v>1.84</c:v>
                </c:pt>
                <c:pt idx="93">
                  <c:v>1.86</c:v>
                </c:pt>
                <c:pt idx="94">
                  <c:v>1.8800000000000001</c:v>
                </c:pt>
                <c:pt idx="95">
                  <c:v>1.9000000000000001</c:v>
                </c:pt>
                <c:pt idx="96">
                  <c:v>1.9200000000000002</c:v>
                </c:pt>
                <c:pt idx="97">
                  <c:v>1.9400000000000002</c:v>
                </c:pt>
                <c:pt idx="98">
                  <c:v>1.9600000000000002</c:v>
                </c:pt>
                <c:pt idx="99">
                  <c:v>1.9800000000000002</c:v>
                </c:pt>
                <c:pt idx="100">
                  <c:v>2</c:v>
                </c:pt>
                <c:pt idx="101">
                  <c:v>2.02</c:v>
                </c:pt>
                <c:pt idx="102">
                  <c:v>2.04</c:v>
                </c:pt>
                <c:pt idx="103">
                  <c:v>2.06</c:v>
                </c:pt>
                <c:pt idx="104">
                  <c:v>2.08</c:v>
                </c:pt>
                <c:pt idx="105">
                  <c:v>2.1</c:v>
                </c:pt>
                <c:pt idx="106">
                  <c:v>2.12</c:v>
                </c:pt>
                <c:pt idx="107">
                  <c:v>2.14</c:v>
                </c:pt>
                <c:pt idx="108">
                  <c:v>2.16</c:v>
                </c:pt>
                <c:pt idx="109">
                  <c:v>2.1800000000000002</c:v>
                </c:pt>
                <c:pt idx="110">
                  <c:v>2.2000000000000002</c:v>
                </c:pt>
                <c:pt idx="111">
                  <c:v>2.2200000000000002</c:v>
                </c:pt>
                <c:pt idx="112">
                  <c:v>2.2400000000000002</c:v>
                </c:pt>
                <c:pt idx="113">
                  <c:v>2.2600000000000002</c:v>
                </c:pt>
                <c:pt idx="114">
                  <c:v>2.2800000000000002</c:v>
                </c:pt>
                <c:pt idx="115">
                  <c:v>2.2999999999999998</c:v>
                </c:pt>
                <c:pt idx="116">
                  <c:v>2.3199999999999976</c:v>
                </c:pt>
                <c:pt idx="117">
                  <c:v>2.34</c:v>
                </c:pt>
                <c:pt idx="118">
                  <c:v>2.36</c:v>
                </c:pt>
                <c:pt idx="119">
                  <c:v>2.38</c:v>
                </c:pt>
                <c:pt idx="120">
                  <c:v>2.4</c:v>
                </c:pt>
                <c:pt idx="121">
                  <c:v>2.42</c:v>
                </c:pt>
                <c:pt idx="122">
                  <c:v>2.44</c:v>
                </c:pt>
                <c:pt idx="123">
                  <c:v>2.46</c:v>
                </c:pt>
                <c:pt idx="124">
                  <c:v>2.48</c:v>
                </c:pt>
                <c:pt idx="125">
                  <c:v>2.5</c:v>
                </c:pt>
                <c:pt idx="126">
                  <c:v>2.52</c:v>
                </c:pt>
                <c:pt idx="127">
                  <c:v>2.54</c:v>
                </c:pt>
                <c:pt idx="128">
                  <c:v>2.56</c:v>
                </c:pt>
                <c:pt idx="129">
                  <c:v>2.58</c:v>
                </c:pt>
                <c:pt idx="130">
                  <c:v>2.6</c:v>
                </c:pt>
                <c:pt idx="131">
                  <c:v>2.62</c:v>
                </c:pt>
                <c:pt idx="132">
                  <c:v>2.64</c:v>
                </c:pt>
                <c:pt idx="133">
                  <c:v>2.66</c:v>
                </c:pt>
                <c:pt idx="134">
                  <c:v>2.68</c:v>
                </c:pt>
                <c:pt idx="135">
                  <c:v>2.7</c:v>
                </c:pt>
                <c:pt idx="136">
                  <c:v>2.72</c:v>
                </c:pt>
                <c:pt idx="137">
                  <c:v>2.74</c:v>
                </c:pt>
                <c:pt idx="138">
                  <c:v>2.7600000000000002</c:v>
                </c:pt>
                <c:pt idx="139">
                  <c:v>2.7800000000000002</c:v>
                </c:pt>
                <c:pt idx="140">
                  <c:v>2.8</c:v>
                </c:pt>
                <c:pt idx="141">
                  <c:v>2.82</c:v>
                </c:pt>
                <c:pt idx="142">
                  <c:v>2.84</c:v>
                </c:pt>
                <c:pt idx="143">
                  <c:v>2.86</c:v>
                </c:pt>
                <c:pt idx="144">
                  <c:v>2.88</c:v>
                </c:pt>
                <c:pt idx="145">
                  <c:v>2.9</c:v>
                </c:pt>
                <c:pt idx="146">
                  <c:v>2.92</c:v>
                </c:pt>
                <c:pt idx="147">
                  <c:v>2.94</c:v>
                </c:pt>
                <c:pt idx="148">
                  <c:v>2.96</c:v>
                </c:pt>
                <c:pt idx="149">
                  <c:v>2.98</c:v>
                </c:pt>
                <c:pt idx="150">
                  <c:v>3</c:v>
                </c:pt>
                <c:pt idx="151">
                  <c:v>3.02</c:v>
                </c:pt>
                <c:pt idx="152">
                  <c:v>3.04</c:v>
                </c:pt>
                <c:pt idx="153">
                  <c:v>3.06</c:v>
                </c:pt>
                <c:pt idx="154">
                  <c:v>3.08</c:v>
                </c:pt>
                <c:pt idx="155">
                  <c:v>3.1</c:v>
                </c:pt>
                <c:pt idx="156">
                  <c:v>3.12</c:v>
                </c:pt>
                <c:pt idx="157">
                  <c:v>3.14</c:v>
                </c:pt>
                <c:pt idx="158">
                  <c:v>3.16</c:v>
                </c:pt>
                <c:pt idx="159">
                  <c:v>3.18</c:v>
                </c:pt>
                <c:pt idx="160">
                  <c:v>3.2</c:v>
                </c:pt>
                <c:pt idx="161">
                  <c:v>3.22</c:v>
                </c:pt>
                <c:pt idx="162">
                  <c:v>3.24</c:v>
                </c:pt>
                <c:pt idx="163">
                  <c:v>3.2600000000000002</c:v>
                </c:pt>
                <c:pt idx="164">
                  <c:v>3.2800000000000002</c:v>
                </c:pt>
                <c:pt idx="165">
                  <c:v>3.3</c:v>
                </c:pt>
                <c:pt idx="166">
                  <c:v>3.32</c:v>
                </c:pt>
                <c:pt idx="167">
                  <c:v>3.34</c:v>
                </c:pt>
                <c:pt idx="168">
                  <c:v>3.36</c:v>
                </c:pt>
                <c:pt idx="169">
                  <c:v>3.38</c:v>
                </c:pt>
                <c:pt idx="170">
                  <c:v>3.4</c:v>
                </c:pt>
                <c:pt idx="171">
                  <c:v>3.42</c:v>
                </c:pt>
                <c:pt idx="172">
                  <c:v>3.44</c:v>
                </c:pt>
                <c:pt idx="173">
                  <c:v>3.46</c:v>
                </c:pt>
                <c:pt idx="174">
                  <c:v>3.48</c:v>
                </c:pt>
                <c:pt idx="175">
                  <c:v>3.5</c:v>
                </c:pt>
                <c:pt idx="176">
                  <c:v>3.52</c:v>
                </c:pt>
                <c:pt idx="177">
                  <c:v>3.54</c:v>
                </c:pt>
                <c:pt idx="178">
                  <c:v>3.56</c:v>
                </c:pt>
                <c:pt idx="179">
                  <c:v>3.58</c:v>
                </c:pt>
                <c:pt idx="180">
                  <c:v>3.6</c:v>
                </c:pt>
                <c:pt idx="181">
                  <c:v>3.62</c:v>
                </c:pt>
                <c:pt idx="182">
                  <c:v>3.64</c:v>
                </c:pt>
                <c:pt idx="183">
                  <c:v>3.66</c:v>
                </c:pt>
                <c:pt idx="184">
                  <c:v>3.68</c:v>
                </c:pt>
                <c:pt idx="185">
                  <c:v>3.7</c:v>
                </c:pt>
                <c:pt idx="186">
                  <c:v>3.72</c:v>
                </c:pt>
                <c:pt idx="187">
                  <c:v>3.74</c:v>
                </c:pt>
                <c:pt idx="188">
                  <c:v>3.7600000000000002</c:v>
                </c:pt>
                <c:pt idx="189">
                  <c:v>3.7800000000000002</c:v>
                </c:pt>
                <c:pt idx="190">
                  <c:v>3.8</c:v>
                </c:pt>
                <c:pt idx="191">
                  <c:v>3.82</c:v>
                </c:pt>
                <c:pt idx="192">
                  <c:v>3.84</c:v>
                </c:pt>
                <c:pt idx="193">
                  <c:v>3.86</c:v>
                </c:pt>
                <c:pt idx="194">
                  <c:v>3.88</c:v>
                </c:pt>
                <c:pt idx="195">
                  <c:v>3.9</c:v>
                </c:pt>
                <c:pt idx="196">
                  <c:v>3.92</c:v>
                </c:pt>
                <c:pt idx="197">
                  <c:v>3.94</c:v>
                </c:pt>
                <c:pt idx="198">
                  <c:v>3.96</c:v>
                </c:pt>
                <c:pt idx="199">
                  <c:v>3.98</c:v>
                </c:pt>
                <c:pt idx="200">
                  <c:v>4</c:v>
                </c:pt>
                <c:pt idx="201">
                  <c:v>4.0199999999999996</c:v>
                </c:pt>
                <c:pt idx="202">
                  <c:v>4.04</c:v>
                </c:pt>
                <c:pt idx="203">
                  <c:v>4.0599999999999996</c:v>
                </c:pt>
                <c:pt idx="204">
                  <c:v>4.08</c:v>
                </c:pt>
                <c:pt idx="205">
                  <c:v>4.0999999999999996</c:v>
                </c:pt>
                <c:pt idx="206">
                  <c:v>4.1199999999999966</c:v>
                </c:pt>
                <c:pt idx="207">
                  <c:v>4.1399999999999997</c:v>
                </c:pt>
                <c:pt idx="208">
                  <c:v>4.1599999999999966</c:v>
                </c:pt>
                <c:pt idx="209">
                  <c:v>4.18</c:v>
                </c:pt>
                <c:pt idx="210">
                  <c:v>4.2</c:v>
                </c:pt>
                <c:pt idx="211">
                  <c:v>4.22</c:v>
                </c:pt>
                <c:pt idx="212">
                  <c:v>4.24</c:v>
                </c:pt>
                <c:pt idx="213">
                  <c:v>4.26</c:v>
                </c:pt>
                <c:pt idx="214">
                  <c:v>4.28</c:v>
                </c:pt>
                <c:pt idx="215">
                  <c:v>4.3</c:v>
                </c:pt>
                <c:pt idx="216">
                  <c:v>4.3199999999999976</c:v>
                </c:pt>
                <c:pt idx="217">
                  <c:v>4.34</c:v>
                </c:pt>
                <c:pt idx="218">
                  <c:v>4.3599999999999977</c:v>
                </c:pt>
                <c:pt idx="219">
                  <c:v>4.38</c:v>
                </c:pt>
                <c:pt idx="220">
                  <c:v>4.4000000000000004</c:v>
                </c:pt>
                <c:pt idx="221">
                  <c:v>4.42</c:v>
                </c:pt>
                <c:pt idx="222">
                  <c:v>4.4400000000000004</c:v>
                </c:pt>
                <c:pt idx="223">
                  <c:v>4.46</c:v>
                </c:pt>
                <c:pt idx="224">
                  <c:v>4.4800000000000004</c:v>
                </c:pt>
                <c:pt idx="225">
                  <c:v>4.5</c:v>
                </c:pt>
                <c:pt idx="226">
                  <c:v>4.5199999999999996</c:v>
                </c:pt>
                <c:pt idx="227">
                  <c:v>4.54</c:v>
                </c:pt>
                <c:pt idx="228">
                  <c:v>4.5599999999999996</c:v>
                </c:pt>
                <c:pt idx="229">
                  <c:v>4.58</c:v>
                </c:pt>
                <c:pt idx="230">
                  <c:v>4.5999999999999996</c:v>
                </c:pt>
                <c:pt idx="231">
                  <c:v>4.6199999999999957</c:v>
                </c:pt>
                <c:pt idx="232">
                  <c:v>4.6399999999999997</c:v>
                </c:pt>
                <c:pt idx="233">
                  <c:v>4.6599999999999957</c:v>
                </c:pt>
                <c:pt idx="234">
                  <c:v>4.68</c:v>
                </c:pt>
                <c:pt idx="235">
                  <c:v>4.7</c:v>
                </c:pt>
                <c:pt idx="236">
                  <c:v>4.72</c:v>
                </c:pt>
                <c:pt idx="237">
                  <c:v>4.74</c:v>
                </c:pt>
                <c:pt idx="238">
                  <c:v>4.76</c:v>
                </c:pt>
                <c:pt idx="239">
                  <c:v>4.78</c:v>
                </c:pt>
                <c:pt idx="240">
                  <c:v>4.8</c:v>
                </c:pt>
                <c:pt idx="241">
                  <c:v>4.8199999999999976</c:v>
                </c:pt>
                <c:pt idx="242">
                  <c:v>4.84</c:v>
                </c:pt>
                <c:pt idx="243">
                  <c:v>4.8599999999999977</c:v>
                </c:pt>
                <c:pt idx="244">
                  <c:v>4.88</c:v>
                </c:pt>
                <c:pt idx="245">
                  <c:v>4.9000000000000004</c:v>
                </c:pt>
                <c:pt idx="246">
                  <c:v>4.92</c:v>
                </c:pt>
                <c:pt idx="247">
                  <c:v>4.9400000000000004</c:v>
                </c:pt>
                <c:pt idx="248">
                  <c:v>4.96</c:v>
                </c:pt>
                <c:pt idx="249">
                  <c:v>4.9800000000000004</c:v>
                </c:pt>
                <c:pt idx="250">
                  <c:v>5</c:v>
                </c:pt>
                <c:pt idx="251">
                  <c:v>5.0199999999999996</c:v>
                </c:pt>
                <c:pt idx="252">
                  <c:v>5.04</c:v>
                </c:pt>
                <c:pt idx="253">
                  <c:v>5.0599999999999996</c:v>
                </c:pt>
                <c:pt idx="254">
                  <c:v>5.08</c:v>
                </c:pt>
                <c:pt idx="255">
                  <c:v>5.0999999999999996</c:v>
                </c:pt>
                <c:pt idx="256">
                  <c:v>5.1199999999999966</c:v>
                </c:pt>
                <c:pt idx="257">
                  <c:v>5.14</c:v>
                </c:pt>
                <c:pt idx="258">
                  <c:v>5.1599999999999966</c:v>
                </c:pt>
                <c:pt idx="259">
                  <c:v>5.18</c:v>
                </c:pt>
                <c:pt idx="260">
                  <c:v>5.2</c:v>
                </c:pt>
                <c:pt idx="261">
                  <c:v>5.22</c:v>
                </c:pt>
                <c:pt idx="262">
                  <c:v>5.24</c:v>
                </c:pt>
                <c:pt idx="263">
                  <c:v>5.26</c:v>
                </c:pt>
                <c:pt idx="264">
                  <c:v>5.28</c:v>
                </c:pt>
                <c:pt idx="265">
                  <c:v>5.3</c:v>
                </c:pt>
                <c:pt idx="266">
                  <c:v>5.3199999999999976</c:v>
                </c:pt>
                <c:pt idx="267">
                  <c:v>5.34</c:v>
                </c:pt>
                <c:pt idx="268">
                  <c:v>5.3599999999999977</c:v>
                </c:pt>
                <c:pt idx="269">
                  <c:v>5.38</c:v>
                </c:pt>
                <c:pt idx="270">
                  <c:v>5.4</c:v>
                </c:pt>
                <c:pt idx="271">
                  <c:v>5.42</c:v>
                </c:pt>
                <c:pt idx="272">
                  <c:v>5.44</c:v>
                </c:pt>
                <c:pt idx="273">
                  <c:v>5.46</c:v>
                </c:pt>
                <c:pt idx="274">
                  <c:v>5.48</c:v>
                </c:pt>
                <c:pt idx="275">
                  <c:v>5.5</c:v>
                </c:pt>
                <c:pt idx="276">
                  <c:v>5.52</c:v>
                </c:pt>
                <c:pt idx="277">
                  <c:v>5.54</c:v>
                </c:pt>
                <c:pt idx="278">
                  <c:v>5.56</c:v>
                </c:pt>
                <c:pt idx="279">
                  <c:v>5.58</c:v>
                </c:pt>
                <c:pt idx="280">
                  <c:v>5.6</c:v>
                </c:pt>
                <c:pt idx="281">
                  <c:v>5.6199999999999957</c:v>
                </c:pt>
                <c:pt idx="282">
                  <c:v>5.64</c:v>
                </c:pt>
                <c:pt idx="283">
                  <c:v>5.6599999999999957</c:v>
                </c:pt>
                <c:pt idx="284">
                  <c:v>5.68</c:v>
                </c:pt>
                <c:pt idx="285">
                  <c:v>5.7</c:v>
                </c:pt>
                <c:pt idx="286">
                  <c:v>5.72</c:v>
                </c:pt>
                <c:pt idx="287">
                  <c:v>5.74</c:v>
                </c:pt>
                <c:pt idx="288">
                  <c:v>5.76</c:v>
                </c:pt>
                <c:pt idx="289">
                  <c:v>5.78</c:v>
                </c:pt>
                <c:pt idx="290">
                  <c:v>5.8</c:v>
                </c:pt>
                <c:pt idx="291">
                  <c:v>5.8199999999999976</c:v>
                </c:pt>
                <c:pt idx="292">
                  <c:v>5.84</c:v>
                </c:pt>
                <c:pt idx="293">
                  <c:v>5.8599999999999977</c:v>
                </c:pt>
                <c:pt idx="294">
                  <c:v>5.88</c:v>
                </c:pt>
                <c:pt idx="295">
                  <c:v>5.9</c:v>
                </c:pt>
                <c:pt idx="296">
                  <c:v>5.92</c:v>
                </c:pt>
                <c:pt idx="297">
                  <c:v>5.94</c:v>
                </c:pt>
                <c:pt idx="298">
                  <c:v>5.96</c:v>
                </c:pt>
                <c:pt idx="299">
                  <c:v>5.98</c:v>
                </c:pt>
                <c:pt idx="300">
                  <c:v>6</c:v>
                </c:pt>
                <c:pt idx="301">
                  <c:v>6.02</c:v>
                </c:pt>
                <c:pt idx="302">
                  <c:v>6.04</c:v>
                </c:pt>
                <c:pt idx="303">
                  <c:v>6.06</c:v>
                </c:pt>
                <c:pt idx="304">
                  <c:v>6.08</c:v>
                </c:pt>
                <c:pt idx="305">
                  <c:v>6.1</c:v>
                </c:pt>
                <c:pt idx="306">
                  <c:v>6.1199999999999966</c:v>
                </c:pt>
                <c:pt idx="307">
                  <c:v>6.14</c:v>
                </c:pt>
                <c:pt idx="308">
                  <c:v>6.1599999999999966</c:v>
                </c:pt>
                <c:pt idx="309">
                  <c:v>6.18</c:v>
                </c:pt>
                <c:pt idx="310">
                  <c:v>6.2</c:v>
                </c:pt>
                <c:pt idx="311">
                  <c:v>6.22</c:v>
                </c:pt>
                <c:pt idx="312">
                  <c:v>6.24</c:v>
                </c:pt>
                <c:pt idx="313">
                  <c:v>6.26</c:v>
                </c:pt>
                <c:pt idx="314">
                  <c:v>6.28</c:v>
                </c:pt>
                <c:pt idx="315">
                  <c:v>6.3</c:v>
                </c:pt>
                <c:pt idx="316">
                  <c:v>6.3199999999999976</c:v>
                </c:pt>
                <c:pt idx="317">
                  <c:v>6.34</c:v>
                </c:pt>
                <c:pt idx="318">
                  <c:v>6.3599999999999977</c:v>
                </c:pt>
                <c:pt idx="319">
                  <c:v>6.38</c:v>
                </c:pt>
                <c:pt idx="320">
                  <c:v>6.4</c:v>
                </c:pt>
                <c:pt idx="321">
                  <c:v>6.42</c:v>
                </c:pt>
                <c:pt idx="322">
                  <c:v>6.44</c:v>
                </c:pt>
                <c:pt idx="323">
                  <c:v>6.46</c:v>
                </c:pt>
                <c:pt idx="324">
                  <c:v>6.48</c:v>
                </c:pt>
                <c:pt idx="325">
                  <c:v>6.5</c:v>
                </c:pt>
                <c:pt idx="326">
                  <c:v>6.52</c:v>
                </c:pt>
                <c:pt idx="327">
                  <c:v>6.54</c:v>
                </c:pt>
                <c:pt idx="328">
                  <c:v>6.56</c:v>
                </c:pt>
                <c:pt idx="329">
                  <c:v>6.58</c:v>
                </c:pt>
                <c:pt idx="330">
                  <c:v>6.6</c:v>
                </c:pt>
                <c:pt idx="331">
                  <c:v>6.6199999999999957</c:v>
                </c:pt>
                <c:pt idx="332">
                  <c:v>6.64</c:v>
                </c:pt>
                <c:pt idx="333">
                  <c:v>6.6599999999999957</c:v>
                </c:pt>
                <c:pt idx="334">
                  <c:v>6.68</c:v>
                </c:pt>
                <c:pt idx="335">
                  <c:v>6.7</c:v>
                </c:pt>
                <c:pt idx="336">
                  <c:v>6.72</c:v>
                </c:pt>
                <c:pt idx="337">
                  <c:v>6.74</c:v>
                </c:pt>
                <c:pt idx="338">
                  <c:v>6.76</c:v>
                </c:pt>
                <c:pt idx="339">
                  <c:v>6.78</c:v>
                </c:pt>
                <c:pt idx="340">
                  <c:v>6.8</c:v>
                </c:pt>
                <c:pt idx="341">
                  <c:v>6.8199999999999976</c:v>
                </c:pt>
                <c:pt idx="342">
                  <c:v>6.84</c:v>
                </c:pt>
                <c:pt idx="343">
                  <c:v>6.8599999999999977</c:v>
                </c:pt>
                <c:pt idx="344">
                  <c:v>6.88</c:v>
                </c:pt>
                <c:pt idx="345">
                  <c:v>6.9</c:v>
                </c:pt>
                <c:pt idx="346">
                  <c:v>6.92</c:v>
                </c:pt>
                <c:pt idx="347">
                  <c:v>6.94</c:v>
                </c:pt>
                <c:pt idx="348">
                  <c:v>6.96</c:v>
                </c:pt>
                <c:pt idx="349">
                  <c:v>6.98</c:v>
                </c:pt>
                <c:pt idx="350">
                  <c:v>7</c:v>
                </c:pt>
                <c:pt idx="351">
                  <c:v>7.02</c:v>
                </c:pt>
                <c:pt idx="352">
                  <c:v>7.04</c:v>
                </c:pt>
                <c:pt idx="353">
                  <c:v>7.06</c:v>
                </c:pt>
                <c:pt idx="354">
                  <c:v>7.08</c:v>
                </c:pt>
                <c:pt idx="355">
                  <c:v>7.1</c:v>
                </c:pt>
                <c:pt idx="356">
                  <c:v>7.1199999999999966</c:v>
                </c:pt>
                <c:pt idx="357">
                  <c:v>7.14</c:v>
                </c:pt>
                <c:pt idx="358">
                  <c:v>7.1599999999999966</c:v>
                </c:pt>
                <c:pt idx="359">
                  <c:v>7.18</c:v>
                </c:pt>
                <c:pt idx="360">
                  <c:v>7.2</c:v>
                </c:pt>
                <c:pt idx="361">
                  <c:v>7.22</c:v>
                </c:pt>
                <c:pt idx="362">
                  <c:v>7.24</c:v>
                </c:pt>
                <c:pt idx="363">
                  <c:v>7.26</c:v>
                </c:pt>
                <c:pt idx="364">
                  <c:v>7.28</c:v>
                </c:pt>
                <c:pt idx="365">
                  <c:v>7.3</c:v>
                </c:pt>
                <c:pt idx="366">
                  <c:v>7.3199999999999976</c:v>
                </c:pt>
                <c:pt idx="367">
                  <c:v>7.34</c:v>
                </c:pt>
                <c:pt idx="368">
                  <c:v>7.3599999999999977</c:v>
                </c:pt>
                <c:pt idx="369">
                  <c:v>7.38</c:v>
                </c:pt>
                <c:pt idx="370">
                  <c:v>7.4</c:v>
                </c:pt>
                <c:pt idx="371">
                  <c:v>7.42</c:v>
                </c:pt>
                <c:pt idx="372">
                  <c:v>7.44</c:v>
                </c:pt>
                <c:pt idx="373">
                  <c:v>7.46</c:v>
                </c:pt>
                <c:pt idx="374">
                  <c:v>7.48</c:v>
                </c:pt>
                <c:pt idx="375">
                  <c:v>7.5</c:v>
                </c:pt>
                <c:pt idx="376">
                  <c:v>7.52</c:v>
                </c:pt>
                <c:pt idx="377">
                  <c:v>7.54</c:v>
                </c:pt>
                <c:pt idx="378">
                  <c:v>7.56</c:v>
                </c:pt>
                <c:pt idx="379">
                  <c:v>7.58</c:v>
                </c:pt>
                <c:pt idx="380">
                  <c:v>7.6</c:v>
                </c:pt>
                <c:pt idx="381">
                  <c:v>7.6199999999999957</c:v>
                </c:pt>
                <c:pt idx="382">
                  <c:v>7.64</c:v>
                </c:pt>
                <c:pt idx="383">
                  <c:v>7.6599999999999957</c:v>
                </c:pt>
                <c:pt idx="384">
                  <c:v>7.68</c:v>
                </c:pt>
                <c:pt idx="385">
                  <c:v>7.7</c:v>
                </c:pt>
                <c:pt idx="386">
                  <c:v>7.72</c:v>
                </c:pt>
                <c:pt idx="387">
                  <c:v>7.74</c:v>
                </c:pt>
                <c:pt idx="388">
                  <c:v>7.76</c:v>
                </c:pt>
                <c:pt idx="389">
                  <c:v>7.78</c:v>
                </c:pt>
                <c:pt idx="390">
                  <c:v>7.8</c:v>
                </c:pt>
                <c:pt idx="391">
                  <c:v>7.8199999999999976</c:v>
                </c:pt>
                <c:pt idx="392">
                  <c:v>7.84</c:v>
                </c:pt>
                <c:pt idx="393">
                  <c:v>7.8599999999999977</c:v>
                </c:pt>
                <c:pt idx="394">
                  <c:v>7.88</c:v>
                </c:pt>
                <c:pt idx="395">
                  <c:v>7.9</c:v>
                </c:pt>
                <c:pt idx="396">
                  <c:v>7.92</c:v>
                </c:pt>
                <c:pt idx="397">
                  <c:v>7.94</c:v>
                </c:pt>
                <c:pt idx="398">
                  <c:v>7.96</c:v>
                </c:pt>
                <c:pt idx="399">
                  <c:v>7.98</c:v>
                </c:pt>
                <c:pt idx="400">
                  <c:v>8</c:v>
                </c:pt>
                <c:pt idx="401">
                  <c:v>8.02</c:v>
                </c:pt>
                <c:pt idx="402">
                  <c:v>8.0400000000000009</c:v>
                </c:pt>
                <c:pt idx="403">
                  <c:v>8.06</c:v>
                </c:pt>
                <c:pt idx="404">
                  <c:v>8.08</c:v>
                </c:pt>
                <c:pt idx="405">
                  <c:v>8.1</c:v>
                </c:pt>
                <c:pt idx="406">
                  <c:v>8.120000000000001</c:v>
                </c:pt>
                <c:pt idx="407">
                  <c:v>8.14</c:v>
                </c:pt>
                <c:pt idx="408">
                  <c:v>8.16</c:v>
                </c:pt>
                <c:pt idx="409">
                  <c:v>8.18</c:v>
                </c:pt>
                <c:pt idx="410">
                  <c:v>8.2000000000000011</c:v>
                </c:pt>
                <c:pt idx="411">
                  <c:v>8.2200000000000006</c:v>
                </c:pt>
                <c:pt idx="412">
                  <c:v>8.2399999999999984</c:v>
                </c:pt>
                <c:pt idx="413">
                  <c:v>8.26</c:v>
                </c:pt>
                <c:pt idx="414">
                  <c:v>8.2800000000000011</c:v>
                </c:pt>
                <c:pt idx="415">
                  <c:v>8.3000000000000007</c:v>
                </c:pt>
                <c:pt idx="416">
                  <c:v>8.32</c:v>
                </c:pt>
                <c:pt idx="417">
                  <c:v>8.34</c:v>
                </c:pt>
                <c:pt idx="418">
                  <c:v>8.3600000000000012</c:v>
                </c:pt>
                <c:pt idx="419">
                  <c:v>8.3800000000000008</c:v>
                </c:pt>
                <c:pt idx="420">
                  <c:v>8.4</c:v>
                </c:pt>
                <c:pt idx="421">
                  <c:v>8.42</c:v>
                </c:pt>
                <c:pt idx="422">
                  <c:v>8.44</c:v>
                </c:pt>
                <c:pt idx="423">
                  <c:v>8.4600000000000026</c:v>
                </c:pt>
                <c:pt idx="424">
                  <c:v>8.48</c:v>
                </c:pt>
                <c:pt idx="425">
                  <c:v>8.5</c:v>
                </c:pt>
                <c:pt idx="426">
                  <c:v>8.52</c:v>
                </c:pt>
                <c:pt idx="427">
                  <c:v>8.5400000000000009</c:v>
                </c:pt>
                <c:pt idx="428">
                  <c:v>8.56</c:v>
                </c:pt>
                <c:pt idx="429">
                  <c:v>8.58</c:v>
                </c:pt>
                <c:pt idx="430">
                  <c:v>8.6</c:v>
                </c:pt>
                <c:pt idx="431">
                  <c:v>8.620000000000001</c:v>
                </c:pt>
                <c:pt idx="432">
                  <c:v>8.6399999999999988</c:v>
                </c:pt>
                <c:pt idx="433">
                  <c:v>8.66</c:v>
                </c:pt>
                <c:pt idx="434">
                  <c:v>8.68</c:v>
                </c:pt>
                <c:pt idx="435">
                  <c:v>8.7000000000000011</c:v>
                </c:pt>
                <c:pt idx="436">
                  <c:v>8.7200000000000006</c:v>
                </c:pt>
                <c:pt idx="437">
                  <c:v>8.7399999999999984</c:v>
                </c:pt>
                <c:pt idx="438">
                  <c:v>8.76</c:v>
                </c:pt>
                <c:pt idx="439">
                  <c:v>8.7800000000000011</c:v>
                </c:pt>
                <c:pt idx="440">
                  <c:v>8.8000000000000007</c:v>
                </c:pt>
                <c:pt idx="441">
                  <c:v>8.82</c:v>
                </c:pt>
                <c:pt idx="442">
                  <c:v>8.84</c:v>
                </c:pt>
                <c:pt idx="443">
                  <c:v>8.8600000000000012</c:v>
                </c:pt>
                <c:pt idx="444">
                  <c:v>8.8800000000000008</c:v>
                </c:pt>
                <c:pt idx="445">
                  <c:v>8.9</c:v>
                </c:pt>
                <c:pt idx="446">
                  <c:v>8.92</c:v>
                </c:pt>
                <c:pt idx="447">
                  <c:v>8.94</c:v>
                </c:pt>
                <c:pt idx="448">
                  <c:v>8.9600000000000026</c:v>
                </c:pt>
                <c:pt idx="449">
                  <c:v>8.98</c:v>
                </c:pt>
                <c:pt idx="450">
                  <c:v>9</c:v>
                </c:pt>
                <c:pt idx="451">
                  <c:v>9.02</c:v>
                </c:pt>
                <c:pt idx="452">
                  <c:v>9.0400000000000009</c:v>
                </c:pt>
                <c:pt idx="453">
                  <c:v>9.06</c:v>
                </c:pt>
                <c:pt idx="454">
                  <c:v>9.08</c:v>
                </c:pt>
                <c:pt idx="455">
                  <c:v>9.1</c:v>
                </c:pt>
                <c:pt idx="456">
                  <c:v>9.120000000000001</c:v>
                </c:pt>
                <c:pt idx="457">
                  <c:v>9.14</c:v>
                </c:pt>
                <c:pt idx="458">
                  <c:v>9.16</c:v>
                </c:pt>
                <c:pt idx="459">
                  <c:v>9.18</c:v>
                </c:pt>
                <c:pt idx="460">
                  <c:v>9.2000000000000011</c:v>
                </c:pt>
                <c:pt idx="461">
                  <c:v>9.2200000000000006</c:v>
                </c:pt>
                <c:pt idx="462">
                  <c:v>9.2399999999999984</c:v>
                </c:pt>
                <c:pt idx="463">
                  <c:v>9.26</c:v>
                </c:pt>
                <c:pt idx="464">
                  <c:v>9.2800000000000011</c:v>
                </c:pt>
                <c:pt idx="465">
                  <c:v>9.3000000000000007</c:v>
                </c:pt>
                <c:pt idx="466">
                  <c:v>9.32</c:v>
                </c:pt>
                <c:pt idx="467">
                  <c:v>9.34</c:v>
                </c:pt>
                <c:pt idx="468">
                  <c:v>9.3600000000000012</c:v>
                </c:pt>
                <c:pt idx="469">
                  <c:v>9.3800000000000008</c:v>
                </c:pt>
                <c:pt idx="470">
                  <c:v>9.4</c:v>
                </c:pt>
                <c:pt idx="471">
                  <c:v>9.42</c:v>
                </c:pt>
                <c:pt idx="472">
                  <c:v>9.44</c:v>
                </c:pt>
                <c:pt idx="473">
                  <c:v>9.4600000000000026</c:v>
                </c:pt>
                <c:pt idx="474">
                  <c:v>9.48</c:v>
                </c:pt>
                <c:pt idx="475">
                  <c:v>9.5</c:v>
                </c:pt>
                <c:pt idx="476">
                  <c:v>9.52</c:v>
                </c:pt>
                <c:pt idx="477">
                  <c:v>9.5400000000000009</c:v>
                </c:pt>
                <c:pt idx="478">
                  <c:v>9.56</c:v>
                </c:pt>
                <c:pt idx="479">
                  <c:v>9.58</c:v>
                </c:pt>
                <c:pt idx="480">
                  <c:v>9.6</c:v>
                </c:pt>
                <c:pt idx="481">
                  <c:v>9.620000000000001</c:v>
                </c:pt>
                <c:pt idx="482">
                  <c:v>9.6399999999999988</c:v>
                </c:pt>
                <c:pt idx="483">
                  <c:v>9.66</c:v>
                </c:pt>
                <c:pt idx="484">
                  <c:v>9.68</c:v>
                </c:pt>
                <c:pt idx="485">
                  <c:v>9.7000000000000011</c:v>
                </c:pt>
                <c:pt idx="486">
                  <c:v>9.7200000000000006</c:v>
                </c:pt>
                <c:pt idx="487">
                  <c:v>9.7399999999999984</c:v>
                </c:pt>
                <c:pt idx="488">
                  <c:v>9.76</c:v>
                </c:pt>
                <c:pt idx="489">
                  <c:v>9.7800000000000011</c:v>
                </c:pt>
                <c:pt idx="490">
                  <c:v>9.8000000000000007</c:v>
                </c:pt>
                <c:pt idx="491">
                  <c:v>9.82</c:v>
                </c:pt>
                <c:pt idx="492">
                  <c:v>9.84</c:v>
                </c:pt>
                <c:pt idx="493">
                  <c:v>9.8600000000000012</c:v>
                </c:pt>
                <c:pt idx="494">
                  <c:v>9.8800000000000008</c:v>
                </c:pt>
                <c:pt idx="495">
                  <c:v>9.9</c:v>
                </c:pt>
                <c:pt idx="496">
                  <c:v>9.92</c:v>
                </c:pt>
                <c:pt idx="497">
                  <c:v>9.94</c:v>
                </c:pt>
                <c:pt idx="498">
                  <c:v>9.9600000000000026</c:v>
                </c:pt>
                <c:pt idx="499">
                  <c:v>9.98</c:v>
                </c:pt>
                <c:pt idx="500">
                  <c:v>10</c:v>
                </c:pt>
                <c:pt idx="501">
                  <c:v>10.02</c:v>
                </c:pt>
                <c:pt idx="502">
                  <c:v>10.039999999999999</c:v>
                </c:pt>
                <c:pt idx="503">
                  <c:v>10.06</c:v>
                </c:pt>
                <c:pt idx="504">
                  <c:v>10.08</c:v>
                </c:pt>
                <c:pt idx="505">
                  <c:v>10.1</c:v>
                </c:pt>
                <c:pt idx="506">
                  <c:v>10.119999999999999</c:v>
                </c:pt>
                <c:pt idx="507">
                  <c:v>10.139999999999999</c:v>
                </c:pt>
                <c:pt idx="508">
                  <c:v>10.16</c:v>
                </c:pt>
                <c:pt idx="509">
                  <c:v>10.18</c:v>
                </c:pt>
                <c:pt idx="510">
                  <c:v>10.199999999999999</c:v>
                </c:pt>
                <c:pt idx="511">
                  <c:v>10.219999999999999</c:v>
                </c:pt>
                <c:pt idx="512">
                  <c:v>10.239999999999998</c:v>
                </c:pt>
                <c:pt idx="513">
                  <c:v>10.26</c:v>
                </c:pt>
                <c:pt idx="514">
                  <c:v>10.28</c:v>
                </c:pt>
                <c:pt idx="515">
                  <c:v>10.3</c:v>
                </c:pt>
                <c:pt idx="516">
                  <c:v>10.32</c:v>
                </c:pt>
                <c:pt idx="517">
                  <c:v>10.34</c:v>
                </c:pt>
                <c:pt idx="518">
                  <c:v>10.360000000000001</c:v>
                </c:pt>
                <c:pt idx="519">
                  <c:v>10.38</c:v>
                </c:pt>
                <c:pt idx="520">
                  <c:v>10.4</c:v>
                </c:pt>
                <c:pt idx="521">
                  <c:v>10.42</c:v>
                </c:pt>
                <c:pt idx="522">
                  <c:v>10.44</c:v>
                </c:pt>
                <c:pt idx="523">
                  <c:v>10.46</c:v>
                </c:pt>
                <c:pt idx="524">
                  <c:v>10.48</c:v>
                </c:pt>
                <c:pt idx="525">
                  <c:v>10.5</c:v>
                </c:pt>
                <c:pt idx="526">
                  <c:v>10.52</c:v>
                </c:pt>
                <c:pt idx="527">
                  <c:v>10.54</c:v>
                </c:pt>
                <c:pt idx="528">
                  <c:v>10.56</c:v>
                </c:pt>
                <c:pt idx="529">
                  <c:v>10.58</c:v>
                </c:pt>
                <c:pt idx="530">
                  <c:v>10.6</c:v>
                </c:pt>
                <c:pt idx="531">
                  <c:v>10.62</c:v>
                </c:pt>
                <c:pt idx="532">
                  <c:v>10.639999999999999</c:v>
                </c:pt>
                <c:pt idx="533">
                  <c:v>10.66</c:v>
                </c:pt>
                <c:pt idx="534">
                  <c:v>10.68</c:v>
                </c:pt>
                <c:pt idx="535">
                  <c:v>10.7</c:v>
                </c:pt>
                <c:pt idx="536">
                  <c:v>10.719999999999999</c:v>
                </c:pt>
                <c:pt idx="537">
                  <c:v>10.739999999999998</c:v>
                </c:pt>
                <c:pt idx="538">
                  <c:v>10.76</c:v>
                </c:pt>
                <c:pt idx="539">
                  <c:v>10.78</c:v>
                </c:pt>
                <c:pt idx="540">
                  <c:v>10.8</c:v>
                </c:pt>
                <c:pt idx="541">
                  <c:v>10.82</c:v>
                </c:pt>
                <c:pt idx="542">
                  <c:v>10.84</c:v>
                </c:pt>
                <c:pt idx="543">
                  <c:v>10.860000000000001</c:v>
                </c:pt>
                <c:pt idx="544">
                  <c:v>10.88</c:v>
                </c:pt>
                <c:pt idx="545">
                  <c:v>10.9</c:v>
                </c:pt>
                <c:pt idx="546">
                  <c:v>10.92</c:v>
                </c:pt>
                <c:pt idx="547">
                  <c:v>10.94</c:v>
                </c:pt>
                <c:pt idx="548">
                  <c:v>10.96</c:v>
                </c:pt>
                <c:pt idx="549">
                  <c:v>10.98</c:v>
                </c:pt>
                <c:pt idx="550">
                  <c:v>11</c:v>
                </c:pt>
                <c:pt idx="551">
                  <c:v>11.02</c:v>
                </c:pt>
                <c:pt idx="552">
                  <c:v>11.04</c:v>
                </c:pt>
                <c:pt idx="553">
                  <c:v>11.06</c:v>
                </c:pt>
                <c:pt idx="554">
                  <c:v>11.08</c:v>
                </c:pt>
                <c:pt idx="555">
                  <c:v>11.1</c:v>
                </c:pt>
                <c:pt idx="556">
                  <c:v>11.12</c:v>
                </c:pt>
                <c:pt idx="557">
                  <c:v>11.139999999999999</c:v>
                </c:pt>
                <c:pt idx="558">
                  <c:v>11.16</c:v>
                </c:pt>
                <c:pt idx="559">
                  <c:v>11.18</c:v>
                </c:pt>
                <c:pt idx="560">
                  <c:v>11.2</c:v>
                </c:pt>
                <c:pt idx="561">
                  <c:v>11.219999999999999</c:v>
                </c:pt>
                <c:pt idx="562">
                  <c:v>11.239999999999998</c:v>
                </c:pt>
                <c:pt idx="563">
                  <c:v>11.26</c:v>
                </c:pt>
                <c:pt idx="564">
                  <c:v>11.28</c:v>
                </c:pt>
                <c:pt idx="565">
                  <c:v>11.3</c:v>
                </c:pt>
                <c:pt idx="566">
                  <c:v>11.32</c:v>
                </c:pt>
                <c:pt idx="567">
                  <c:v>11.34</c:v>
                </c:pt>
                <c:pt idx="568">
                  <c:v>11.360000000000001</c:v>
                </c:pt>
                <c:pt idx="569">
                  <c:v>11.38</c:v>
                </c:pt>
                <c:pt idx="570">
                  <c:v>11.4</c:v>
                </c:pt>
                <c:pt idx="571">
                  <c:v>11.42</c:v>
                </c:pt>
                <c:pt idx="572">
                  <c:v>11.44</c:v>
                </c:pt>
                <c:pt idx="573">
                  <c:v>11.46</c:v>
                </c:pt>
                <c:pt idx="574">
                  <c:v>11.48</c:v>
                </c:pt>
                <c:pt idx="575">
                  <c:v>11.5</c:v>
                </c:pt>
                <c:pt idx="576">
                  <c:v>11.52</c:v>
                </c:pt>
                <c:pt idx="577">
                  <c:v>11.54</c:v>
                </c:pt>
                <c:pt idx="578">
                  <c:v>11.56</c:v>
                </c:pt>
                <c:pt idx="579">
                  <c:v>11.58</c:v>
                </c:pt>
                <c:pt idx="580">
                  <c:v>11.6</c:v>
                </c:pt>
                <c:pt idx="581">
                  <c:v>11.62</c:v>
                </c:pt>
                <c:pt idx="582">
                  <c:v>11.639999999999999</c:v>
                </c:pt>
                <c:pt idx="583">
                  <c:v>11.66</c:v>
                </c:pt>
                <c:pt idx="584">
                  <c:v>11.68</c:v>
                </c:pt>
                <c:pt idx="585">
                  <c:v>11.7</c:v>
                </c:pt>
                <c:pt idx="586">
                  <c:v>11.719999999999999</c:v>
                </c:pt>
                <c:pt idx="587">
                  <c:v>11.739999999999998</c:v>
                </c:pt>
                <c:pt idx="588">
                  <c:v>11.76</c:v>
                </c:pt>
                <c:pt idx="589">
                  <c:v>11.78</c:v>
                </c:pt>
                <c:pt idx="590">
                  <c:v>11.8</c:v>
                </c:pt>
                <c:pt idx="591">
                  <c:v>11.82</c:v>
                </c:pt>
                <c:pt idx="592">
                  <c:v>11.84</c:v>
                </c:pt>
                <c:pt idx="593">
                  <c:v>11.860000000000001</c:v>
                </c:pt>
                <c:pt idx="594">
                  <c:v>11.88</c:v>
                </c:pt>
                <c:pt idx="595">
                  <c:v>11.9</c:v>
                </c:pt>
                <c:pt idx="596">
                  <c:v>11.92</c:v>
                </c:pt>
                <c:pt idx="597">
                  <c:v>11.94</c:v>
                </c:pt>
                <c:pt idx="598">
                  <c:v>11.96</c:v>
                </c:pt>
                <c:pt idx="599">
                  <c:v>11.98</c:v>
                </c:pt>
                <c:pt idx="600">
                  <c:v>12</c:v>
                </c:pt>
                <c:pt idx="601">
                  <c:v>12.02</c:v>
                </c:pt>
                <c:pt idx="602">
                  <c:v>12.04</c:v>
                </c:pt>
                <c:pt idx="603">
                  <c:v>12.06</c:v>
                </c:pt>
                <c:pt idx="604">
                  <c:v>12.08</c:v>
                </c:pt>
                <c:pt idx="605">
                  <c:v>12.1</c:v>
                </c:pt>
                <c:pt idx="606">
                  <c:v>12.12</c:v>
                </c:pt>
                <c:pt idx="607">
                  <c:v>12.139999999999999</c:v>
                </c:pt>
                <c:pt idx="608">
                  <c:v>12.16</c:v>
                </c:pt>
                <c:pt idx="609">
                  <c:v>12.18</c:v>
                </c:pt>
                <c:pt idx="610">
                  <c:v>12.2</c:v>
                </c:pt>
                <c:pt idx="611">
                  <c:v>12.219999999999999</c:v>
                </c:pt>
                <c:pt idx="612">
                  <c:v>12.239999999999998</c:v>
                </c:pt>
                <c:pt idx="613">
                  <c:v>12.26</c:v>
                </c:pt>
                <c:pt idx="614">
                  <c:v>12.28</c:v>
                </c:pt>
                <c:pt idx="615">
                  <c:v>12.3</c:v>
                </c:pt>
                <c:pt idx="616">
                  <c:v>12.32</c:v>
                </c:pt>
                <c:pt idx="617">
                  <c:v>12.34</c:v>
                </c:pt>
                <c:pt idx="618">
                  <c:v>12.360000000000001</c:v>
                </c:pt>
                <c:pt idx="619">
                  <c:v>12.38</c:v>
                </c:pt>
                <c:pt idx="620">
                  <c:v>12.4</c:v>
                </c:pt>
                <c:pt idx="621">
                  <c:v>12.42</c:v>
                </c:pt>
                <c:pt idx="622">
                  <c:v>12.44</c:v>
                </c:pt>
                <c:pt idx="623">
                  <c:v>12.46</c:v>
                </c:pt>
                <c:pt idx="624">
                  <c:v>12.48</c:v>
                </c:pt>
                <c:pt idx="625">
                  <c:v>12.5</c:v>
                </c:pt>
                <c:pt idx="626">
                  <c:v>12.52</c:v>
                </c:pt>
                <c:pt idx="627">
                  <c:v>12.54</c:v>
                </c:pt>
                <c:pt idx="628">
                  <c:v>12.56</c:v>
                </c:pt>
                <c:pt idx="629">
                  <c:v>12.58</c:v>
                </c:pt>
                <c:pt idx="630">
                  <c:v>12.6</c:v>
                </c:pt>
                <c:pt idx="631">
                  <c:v>12.62</c:v>
                </c:pt>
                <c:pt idx="632">
                  <c:v>12.639999999999999</c:v>
                </c:pt>
                <c:pt idx="633">
                  <c:v>12.66</c:v>
                </c:pt>
                <c:pt idx="634">
                  <c:v>12.68</c:v>
                </c:pt>
                <c:pt idx="635">
                  <c:v>12.7</c:v>
                </c:pt>
                <c:pt idx="636">
                  <c:v>12.719999999999999</c:v>
                </c:pt>
                <c:pt idx="637">
                  <c:v>12.739999999999998</c:v>
                </c:pt>
                <c:pt idx="638">
                  <c:v>12.76</c:v>
                </c:pt>
                <c:pt idx="639">
                  <c:v>12.78</c:v>
                </c:pt>
                <c:pt idx="640">
                  <c:v>12.8</c:v>
                </c:pt>
                <c:pt idx="641">
                  <c:v>12.82</c:v>
                </c:pt>
                <c:pt idx="642">
                  <c:v>12.84</c:v>
                </c:pt>
                <c:pt idx="643">
                  <c:v>12.860000000000001</c:v>
                </c:pt>
                <c:pt idx="644">
                  <c:v>12.88</c:v>
                </c:pt>
                <c:pt idx="645">
                  <c:v>12.9</c:v>
                </c:pt>
                <c:pt idx="646">
                  <c:v>12.92</c:v>
                </c:pt>
                <c:pt idx="647">
                  <c:v>12.94</c:v>
                </c:pt>
                <c:pt idx="648">
                  <c:v>12.96</c:v>
                </c:pt>
                <c:pt idx="649">
                  <c:v>12.98</c:v>
                </c:pt>
                <c:pt idx="650">
                  <c:v>13</c:v>
                </c:pt>
                <c:pt idx="651">
                  <c:v>13.02</c:v>
                </c:pt>
                <c:pt idx="652">
                  <c:v>13.04</c:v>
                </c:pt>
                <c:pt idx="653">
                  <c:v>13.06</c:v>
                </c:pt>
                <c:pt idx="654">
                  <c:v>13.08</c:v>
                </c:pt>
                <c:pt idx="655">
                  <c:v>13.1</c:v>
                </c:pt>
                <c:pt idx="656">
                  <c:v>13.12</c:v>
                </c:pt>
                <c:pt idx="657">
                  <c:v>13.139999999999999</c:v>
                </c:pt>
                <c:pt idx="658">
                  <c:v>13.16</c:v>
                </c:pt>
                <c:pt idx="659">
                  <c:v>13.18</c:v>
                </c:pt>
                <c:pt idx="660">
                  <c:v>13.2</c:v>
                </c:pt>
                <c:pt idx="661">
                  <c:v>13.219999999999999</c:v>
                </c:pt>
                <c:pt idx="662">
                  <c:v>13.239999999999998</c:v>
                </c:pt>
                <c:pt idx="663">
                  <c:v>13.26</c:v>
                </c:pt>
                <c:pt idx="664">
                  <c:v>13.28</c:v>
                </c:pt>
                <c:pt idx="665">
                  <c:v>13.3</c:v>
                </c:pt>
                <c:pt idx="666">
                  <c:v>13.32</c:v>
                </c:pt>
                <c:pt idx="667">
                  <c:v>13.34</c:v>
                </c:pt>
                <c:pt idx="668">
                  <c:v>13.360000000000001</c:v>
                </c:pt>
                <c:pt idx="669">
                  <c:v>13.38</c:v>
                </c:pt>
                <c:pt idx="670">
                  <c:v>13.4</c:v>
                </c:pt>
                <c:pt idx="671">
                  <c:v>13.42</c:v>
                </c:pt>
                <c:pt idx="672">
                  <c:v>13.44</c:v>
                </c:pt>
                <c:pt idx="673">
                  <c:v>13.46</c:v>
                </c:pt>
                <c:pt idx="674">
                  <c:v>13.48</c:v>
                </c:pt>
                <c:pt idx="675">
                  <c:v>13.5</c:v>
                </c:pt>
                <c:pt idx="676">
                  <c:v>13.52</c:v>
                </c:pt>
                <c:pt idx="677">
                  <c:v>13.54</c:v>
                </c:pt>
                <c:pt idx="678">
                  <c:v>13.56</c:v>
                </c:pt>
                <c:pt idx="679">
                  <c:v>13.58</c:v>
                </c:pt>
                <c:pt idx="680">
                  <c:v>13.6</c:v>
                </c:pt>
                <c:pt idx="681">
                  <c:v>13.62</c:v>
                </c:pt>
                <c:pt idx="682">
                  <c:v>13.639999999999999</c:v>
                </c:pt>
                <c:pt idx="683">
                  <c:v>13.66</c:v>
                </c:pt>
                <c:pt idx="684">
                  <c:v>13.68</c:v>
                </c:pt>
                <c:pt idx="685">
                  <c:v>13.7</c:v>
                </c:pt>
                <c:pt idx="686">
                  <c:v>13.719999999999999</c:v>
                </c:pt>
                <c:pt idx="687">
                  <c:v>13.739999999999998</c:v>
                </c:pt>
                <c:pt idx="688">
                  <c:v>13.76</c:v>
                </c:pt>
                <c:pt idx="689">
                  <c:v>13.78</c:v>
                </c:pt>
                <c:pt idx="690">
                  <c:v>13.8</c:v>
                </c:pt>
                <c:pt idx="691">
                  <c:v>13.82</c:v>
                </c:pt>
                <c:pt idx="692">
                  <c:v>13.84</c:v>
                </c:pt>
                <c:pt idx="693">
                  <c:v>13.860000000000001</c:v>
                </c:pt>
                <c:pt idx="694">
                  <c:v>13.88</c:v>
                </c:pt>
                <c:pt idx="695">
                  <c:v>13.9</c:v>
                </c:pt>
                <c:pt idx="696">
                  <c:v>13.92</c:v>
                </c:pt>
                <c:pt idx="697">
                  <c:v>13.94</c:v>
                </c:pt>
                <c:pt idx="698">
                  <c:v>13.96</c:v>
                </c:pt>
                <c:pt idx="699">
                  <c:v>13.98</c:v>
                </c:pt>
                <c:pt idx="700">
                  <c:v>14</c:v>
                </c:pt>
                <c:pt idx="701">
                  <c:v>14.02</c:v>
                </c:pt>
                <c:pt idx="702">
                  <c:v>14.04</c:v>
                </c:pt>
                <c:pt idx="703">
                  <c:v>14.06</c:v>
                </c:pt>
                <c:pt idx="704">
                  <c:v>14.08</c:v>
                </c:pt>
                <c:pt idx="705">
                  <c:v>14.1</c:v>
                </c:pt>
                <c:pt idx="706">
                  <c:v>14.12</c:v>
                </c:pt>
                <c:pt idx="707">
                  <c:v>14.139999999999999</c:v>
                </c:pt>
                <c:pt idx="708">
                  <c:v>14.16</c:v>
                </c:pt>
                <c:pt idx="709">
                  <c:v>14.18</c:v>
                </c:pt>
                <c:pt idx="710">
                  <c:v>14.2</c:v>
                </c:pt>
                <c:pt idx="711">
                  <c:v>14.219999999999999</c:v>
                </c:pt>
                <c:pt idx="712">
                  <c:v>14.239999999999998</c:v>
                </c:pt>
                <c:pt idx="713">
                  <c:v>14.26</c:v>
                </c:pt>
                <c:pt idx="714">
                  <c:v>14.28</c:v>
                </c:pt>
                <c:pt idx="715">
                  <c:v>14.3</c:v>
                </c:pt>
                <c:pt idx="716">
                  <c:v>14.32</c:v>
                </c:pt>
                <c:pt idx="717">
                  <c:v>14.34</c:v>
                </c:pt>
                <c:pt idx="718">
                  <c:v>14.360000000000001</c:v>
                </c:pt>
                <c:pt idx="719">
                  <c:v>14.38</c:v>
                </c:pt>
                <c:pt idx="720">
                  <c:v>14.4</c:v>
                </c:pt>
                <c:pt idx="721">
                  <c:v>14.42</c:v>
                </c:pt>
                <c:pt idx="722">
                  <c:v>14.44</c:v>
                </c:pt>
                <c:pt idx="723">
                  <c:v>14.46</c:v>
                </c:pt>
                <c:pt idx="724">
                  <c:v>14.48</c:v>
                </c:pt>
                <c:pt idx="725">
                  <c:v>14.5</c:v>
                </c:pt>
                <c:pt idx="726">
                  <c:v>14.52</c:v>
                </c:pt>
                <c:pt idx="727">
                  <c:v>14.54</c:v>
                </c:pt>
                <c:pt idx="728">
                  <c:v>14.56</c:v>
                </c:pt>
                <c:pt idx="729">
                  <c:v>14.58</c:v>
                </c:pt>
                <c:pt idx="730">
                  <c:v>14.6</c:v>
                </c:pt>
                <c:pt idx="731">
                  <c:v>14.62</c:v>
                </c:pt>
                <c:pt idx="732">
                  <c:v>14.639999999999999</c:v>
                </c:pt>
                <c:pt idx="733">
                  <c:v>14.66</c:v>
                </c:pt>
                <c:pt idx="734">
                  <c:v>14.68</c:v>
                </c:pt>
                <c:pt idx="735">
                  <c:v>14.7</c:v>
                </c:pt>
                <c:pt idx="736">
                  <c:v>14.719999999999999</c:v>
                </c:pt>
                <c:pt idx="737">
                  <c:v>14.739999999999998</c:v>
                </c:pt>
                <c:pt idx="738">
                  <c:v>14.76</c:v>
                </c:pt>
                <c:pt idx="739">
                  <c:v>14.78</c:v>
                </c:pt>
                <c:pt idx="740">
                  <c:v>14.8</c:v>
                </c:pt>
                <c:pt idx="741">
                  <c:v>14.82</c:v>
                </c:pt>
                <c:pt idx="742">
                  <c:v>14.84</c:v>
                </c:pt>
                <c:pt idx="743">
                  <c:v>14.860000000000001</c:v>
                </c:pt>
                <c:pt idx="744">
                  <c:v>14.88</c:v>
                </c:pt>
                <c:pt idx="745">
                  <c:v>14.9</c:v>
                </c:pt>
                <c:pt idx="746">
                  <c:v>14.92</c:v>
                </c:pt>
                <c:pt idx="747">
                  <c:v>14.94</c:v>
                </c:pt>
                <c:pt idx="748">
                  <c:v>14.96</c:v>
                </c:pt>
                <c:pt idx="749">
                  <c:v>14.98</c:v>
                </c:pt>
                <c:pt idx="750">
                  <c:v>15</c:v>
                </c:pt>
                <c:pt idx="751">
                  <c:v>15.02</c:v>
                </c:pt>
                <c:pt idx="752">
                  <c:v>15.04</c:v>
                </c:pt>
                <c:pt idx="753">
                  <c:v>15.06</c:v>
                </c:pt>
                <c:pt idx="754">
                  <c:v>15.08</c:v>
                </c:pt>
                <c:pt idx="755">
                  <c:v>15.1</c:v>
                </c:pt>
                <c:pt idx="756">
                  <c:v>15.12</c:v>
                </c:pt>
                <c:pt idx="757">
                  <c:v>15.139999999999999</c:v>
                </c:pt>
                <c:pt idx="758">
                  <c:v>15.16</c:v>
                </c:pt>
                <c:pt idx="759">
                  <c:v>15.18</c:v>
                </c:pt>
                <c:pt idx="760">
                  <c:v>15.2</c:v>
                </c:pt>
                <c:pt idx="761">
                  <c:v>15.219999999999999</c:v>
                </c:pt>
                <c:pt idx="762">
                  <c:v>15.239999999999998</c:v>
                </c:pt>
                <c:pt idx="763">
                  <c:v>15.26</c:v>
                </c:pt>
                <c:pt idx="764">
                  <c:v>15.28</c:v>
                </c:pt>
                <c:pt idx="765">
                  <c:v>15.3</c:v>
                </c:pt>
                <c:pt idx="766">
                  <c:v>15.32</c:v>
                </c:pt>
                <c:pt idx="767">
                  <c:v>15.34</c:v>
                </c:pt>
                <c:pt idx="768">
                  <c:v>15.360000000000001</c:v>
                </c:pt>
                <c:pt idx="769">
                  <c:v>15.38</c:v>
                </c:pt>
                <c:pt idx="770">
                  <c:v>15.4</c:v>
                </c:pt>
                <c:pt idx="771">
                  <c:v>15.42</c:v>
                </c:pt>
                <c:pt idx="772">
                  <c:v>15.44</c:v>
                </c:pt>
                <c:pt idx="773">
                  <c:v>15.46</c:v>
                </c:pt>
                <c:pt idx="774">
                  <c:v>15.48</c:v>
                </c:pt>
                <c:pt idx="775">
                  <c:v>15.5</c:v>
                </c:pt>
                <c:pt idx="776">
                  <c:v>15.52</c:v>
                </c:pt>
                <c:pt idx="777">
                  <c:v>15.54</c:v>
                </c:pt>
                <c:pt idx="778">
                  <c:v>15.56</c:v>
                </c:pt>
                <c:pt idx="779">
                  <c:v>15.58</c:v>
                </c:pt>
                <c:pt idx="780">
                  <c:v>15.6</c:v>
                </c:pt>
                <c:pt idx="781">
                  <c:v>15.62</c:v>
                </c:pt>
                <c:pt idx="782">
                  <c:v>15.639999999999999</c:v>
                </c:pt>
                <c:pt idx="783">
                  <c:v>15.66</c:v>
                </c:pt>
                <c:pt idx="784">
                  <c:v>15.68</c:v>
                </c:pt>
                <c:pt idx="785">
                  <c:v>15.7</c:v>
                </c:pt>
                <c:pt idx="786">
                  <c:v>15.719999999999999</c:v>
                </c:pt>
                <c:pt idx="787">
                  <c:v>15.739999999999998</c:v>
                </c:pt>
                <c:pt idx="788">
                  <c:v>15.76</c:v>
                </c:pt>
                <c:pt idx="789">
                  <c:v>15.78</c:v>
                </c:pt>
                <c:pt idx="790">
                  <c:v>15.8</c:v>
                </c:pt>
                <c:pt idx="791">
                  <c:v>15.82</c:v>
                </c:pt>
                <c:pt idx="792">
                  <c:v>15.84</c:v>
                </c:pt>
                <c:pt idx="793">
                  <c:v>15.860000000000001</c:v>
                </c:pt>
                <c:pt idx="794">
                  <c:v>15.88</c:v>
                </c:pt>
                <c:pt idx="795">
                  <c:v>15.9</c:v>
                </c:pt>
                <c:pt idx="796">
                  <c:v>15.92</c:v>
                </c:pt>
                <c:pt idx="797">
                  <c:v>15.94</c:v>
                </c:pt>
                <c:pt idx="798">
                  <c:v>15.96</c:v>
                </c:pt>
                <c:pt idx="799">
                  <c:v>15.98</c:v>
                </c:pt>
                <c:pt idx="800">
                  <c:v>16</c:v>
                </c:pt>
                <c:pt idx="801">
                  <c:v>16.02</c:v>
                </c:pt>
                <c:pt idx="802">
                  <c:v>16.04</c:v>
                </c:pt>
                <c:pt idx="803">
                  <c:v>16.059999999999999</c:v>
                </c:pt>
                <c:pt idx="804">
                  <c:v>16.079999999999988</c:v>
                </c:pt>
                <c:pt idx="805">
                  <c:v>16.100000000000001</c:v>
                </c:pt>
                <c:pt idx="806">
                  <c:v>16.12</c:v>
                </c:pt>
                <c:pt idx="807">
                  <c:v>16.14</c:v>
                </c:pt>
                <c:pt idx="808">
                  <c:v>16.16</c:v>
                </c:pt>
                <c:pt idx="809">
                  <c:v>16.18</c:v>
                </c:pt>
                <c:pt idx="810">
                  <c:v>16.2</c:v>
                </c:pt>
                <c:pt idx="811">
                  <c:v>16.22</c:v>
                </c:pt>
                <c:pt idx="812">
                  <c:v>16.239999999999988</c:v>
                </c:pt>
                <c:pt idx="813">
                  <c:v>16.259999999999998</c:v>
                </c:pt>
                <c:pt idx="814">
                  <c:v>16.279999999999998</c:v>
                </c:pt>
                <c:pt idx="815">
                  <c:v>16.3</c:v>
                </c:pt>
                <c:pt idx="816">
                  <c:v>16.32</c:v>
                </c:pt>
                <c:pt idx="817">
                  <c:v>16.34</c:v>
                </c:pt>
                <c:pt idx="818">
                  <c:v>16.36</c:v>
                </c:pt>
                <c:pt idx="819">
                  <c:v>16.38</c:v>
                </c:pt>
                <c:pt idx="820">
                  <c:v>16.399999999999999</c:v>
                </c:pt>
                <c:pt idx="821">
                  <c:v>16.419999999999998</c:v>
                </c:pt>
                <c:pt idx="822">
                  <c:v>16.439999999999998</c:v>
                </c:pt>
                <c:pt idx="823">
                  <c:v>16.459999999999997</c:v>
                </c:pt>
                <c:pt idx="824">
                  <c:v>16.479999999999997</c:v>
                </c:pt>
                <c:pt idx="825">
                  <c:v>16.5</c:v>
                </c:pt>
                <c:pt idx="826">
                  <c:v>16.52</c:v>
                </c:pt>
                <c:pt idx="827">
                  <c:v>16.54</c:v>
                </c:pt>
                <c:pt idx="828">
                  <c:v>16.559999999999999</c:v>
                </c:pt>
                <c:pt idx="829">
                  <c:v>16.579999999999988</c:v>
                </c:pt>
                <c:pt idx="830">
                  <c:v>16.600000000000001</c:v>
                </c:pt>
                <c:pt idx="831">
                  <c:v>16.62</c:v>
                </c:pt>
                <c:pt idx="832">
                  <c:v>16.64</c:v>
                </c:pt>
                <c:pt idx="833">
                  <c:v>16.66</c:v>
                </c:pt>
                <c:pt idx="834">
                  <c:v>16.68</c:v>
                </c:pt>
                <c:pt idx="835">
                  <c:v>16.7</c:v>
                </c:pt>
                <c:pt idx="836">
                  <c:v>16.72</c:v>
                </c:pt>
                <c:pt idx="837">
                  <c:v>16.739999999999988</c:v>
                </c:pt>
                <c:pt idx="838">
                  <c:v>16.759999999999998</c:v>
                </c:pt>
                <c:pt idx="839">
                  <c:v>16.779999999999998</c:v>
                </c:pt>
                <c:pt idx="840">
                  <c:v>16.8</c:v>
                </c:pt>
                <c:pt idx="841">
                  <c:v>16.82</c:v>
                </c:pt>
                <c:pt idx="842">
                  <c:v>16.84</c:v>
                </c:pt>
                <c:pt idx="843">
                  <c:v>16.86</c:v>
                </c:pt>
                <c:pt idx="844">
                  <c:v>16.88</c:v>
                </c:pt>
                <c:pt idx="845">
                  <c:v>16.899999999999999</c:v>
                </c:pt>
                <c:pt idx="846">
                  <c:v>16.919999999999998</c:v>
                </c:pt>
                <c:pt idx="847">
                  <c:v>16.939999999999998</c:v>
                </c:pt>
                <c:pt idx="848">
                  <c:v>16.959999999999997</c:v>
                </c:pt>
                <c:pt idx="849">
                  <c:v>16.979999999999997</c:v>
                </c:pt>
                <c:pt idx="850">
                  <c:v>17</c:v>
                </c:pt>
                <c:pt idx="851">
                  <c:v>17.02</c:v>
                </c:pt>
                <c:pt idx="852">
                  <c:v>17.04</c:v>
                </c:pt>
                <c:pt idx="853">
                  <c:v>17.059999999999999</c:v>
                </c:pt>
                <c:pt idx="854">
                  <c:v>17.079999999999988</c:v>
                </c:pt>
                <c:pt idx="855">
                  <c:v>17.100000000000001</c:v>
                </c:pt>
                <c:pt idx="856">
                  <c:v>17.12</c:v>
                </c:pt>
                <c:pt idx="857">
                  <c:v>17.14</c:v>
                </c:pt>
                <c:pt idx="858">
                  <c:v>17.16</c:v>
                </c:pt>
                <c:pt idx="859">
                  <c:v>17.18</c:v>
                </c:pt>
                <c:pt idx="860">
                  <c:v>17.2</c:v>
                </c:pt>
                <c:pt idx="861">
                  <c:v>17.22</c:v>
                </c:pt>
                <c:pt idx="862">
                  <c:v>17.239999999999988</c:v>
                </c:pt>
                <c:pt idx="863">
                  <c:v>17.259999999999998</c:v>
                </c:pt>
                <c:pt idx="864">
                  <c:v>17.279999999999998</c:v>
                </c:pt>
                <c:pt idx="865">
                  <c:v>17.3</c:v>
                </c:pt>
                <c:pt idx="866">
                  <c:v>17.32</c:v>
                </c:pt>
                <c:pt idx="867">
                  <c:v>17.34</c:v>
                </c:pt>
                <c:pt idx="868">
                  <c:v>17.36</c:v>
                </c:pt>
                <c:pt idx="869">
                  <c:v>17.38</c:v>
                </c:pt>
                <c:pt idx="870">
                  <c:v>17.399999999999999</c:v>
                </c:pt>
                <c:pt idx="871">
                  <c:v>17.419999999999998</c:v>
                </c:pt>
                <c:pt idx="872">
                  <c:v>17.439999999999998</c:v>
                </c:pt>
                <c:pt idx="873">
                  <c:v>17.459999999999997</c:v>
                </c:pt>
                <c:pt idx="874">
                  <c:v>17.479999999999997</c:v>
                </c:pt>
                <c:pt idx="875">
                  <c:v>17.5</c:v>
                </c:pt>
                <c:pt idx="876">
                  <c:v>17.52</c:v>
                </c:pt>
                <c:pt idx="877">
                  <c:v>17.54</c:v>
                </c:pt>
                <c:pt idx="878">
                  <c:v>17.559999999999999</c:v>
                </c:pt>
                <c:pt idx="879">
                  <c:v>17.579999999999988</c:v>
                </c:pt>
                <c:pt idx="880">
                  <c:v>17.600000000000001</c:v>
                </c:pt>
                <c:pt idx="881">
                  <c:v>17.62</c:v>
                </c:pt>
                <c:pt idx="882">
                  <c:v>17.64</c:v>
                </c:pt>
                <c:pt idx="883">
                  <c:v>17.66</c:v>
                </c:pt>
                <c:pt idx="884">
                  <c:v>17.68</c:v>
                </c:pt>
                <c:pt idx="885">
                  <c:v>17.7</c:v>
                </c:pt>
                <c:pt idx="886">
                  <c:v>17.72</c:v>
                </c:pt>
                <c:pt idx="887">
                  <c:v>17.739999999999988</c:v>
                </c:pt>
                <c:pt idx="888">
                  <c:v>17.759999999999998</c:v>
                </c:pt>
                <c:pt idx="889">
                  <c:v>17.779999999999998</c:v>
                </c:pt>
                <c:pt idx="890">
                  <c:v>17.8</c:v>
                </c:pt>
                <c:pt idx="891">
                  <c:v>17.82</c:v>
                </c:pt>
                <c:pt idx="892">
                  <c:v>17.84</c:v>
                </c:pt>
                <c:pt idx="893">
                  <c:v>17.86</c:v>
                </c:pt>
                <c:pt idx="894">
                  <c:v>17.88</c:v>
                </c:pt>
                <c:pt idx="895">
                  <c:v>17.899999999999999</c:v>
                </c:pt>
                <c:pt idx="896">
                  <c:v>17.919999999999998</c:v>
                </c:pt>
                <c:pt idx="897">
                  <c:v>17.939999999999998</c:v>
                </c:pt>
                <c:pt idx="898">
                  <c:v>17.959999999999997</c:v>
                </c:pt>
                <c:pt idx="899">
                  <c:v>17.979999999999997</c:v>
                </c:pt>
                <c:pt idx="900">
                  <c:v>18</c:v>
                </c:pt>
                <c:pt idx="901">
                  <c:v>18.02</c:v>
                </c:pt>
                <c:pt idx="902">
                  <c:v>18.04</c:v>
                </c:pt>
                <c:pt idx="903">
                  <c:v>18.059999999999999</c:v>
                </c:pt>
                <c:pt idx="904">
                  <c:v>18.079999999999988</c:v>
                </c:pt>
                <c:pt idx="905">
                  <c:v>18.100000000000001</c:v>
                </c:pt>
                <c:pt idx="906">
                  <c:v>18.12</c:v>
                </c:pt>
                <c:pt idx="907">
                  <c:v>18.14</c:v>
                </c:pt>
                <c:pt idx="908">
                  <c:v>18.16</c:v>
                </c:pt>
                <c:pt idx="909">
                  <c:v>18.18</c:v>
                </c:pt>
                <c:pt idx="910">
                  <c:v>18.2</c:v>
                </c:pt>
                <c:pt idx="911">
                  <c:v>18.22</c:v>
                </c:pt>
                <c:pt idx="912">
                  <c:v>18.239999999999988</c:v>
                </c:pt>
                <c:pt idx="913">
                  <c:v>18.259999999999998</c:v>
                </c:pt>
                <c:pt idx="914">
                  <c:v>18.279999999999998</c:v>
                </c:pt>
                <c:pt idx="915">
                  <c:v>18.3</c:v>
                </c:pt>
                <c:pt idx="916">
                  <c:v>18.32</c:v>
                </c:pt>
                <c:pt idx="917">
                  <c:v>18.34</c:v>
                </c:pt>
                <c:pt idx="918">
                  <c:v>18.36</c:v>
                </c:pt>
                <c:pt idx="919">
                  <c:v>18.38</c:v>
                </c:pt>
                <c:pt idx="920">
                  <c:v>18.399999999999999</c:v>
                </c:pt>
                <c:pt idx="921">
                  <c:v>18.419999999999998</c:v>
                </c:pt>
                <c:pt idx="922">
                  <c:v>18.439999999999998</c:v>
                </c:pt>
                <c:pt idx="923">
                  <c:v>18.459999999999997</c:v>
                </c:pt>
                <c:pt idx="924">
                  <c:v>18.479999999999997</c:v>
                </c:pt>
                <c:pt idx="925">
                  <c:v>18.5</c:v>
                </c:pt>
                <c:pt idx="926">
                  <c:v>18.52</c:v>
                </c:pt>
                <c:pt idx="927">
                  <c:v>18.54</c:v>
                </c:pt>
                <c:pt idx="928">
                  <c:v>18.559999999999999</c:v>
                </c:pt>
                <c:pt idx="929">
                  <c:v>18.579999999999988</c:v>
                </c:pt>
                <c:pt idx="930">
                  <c:v>18.600000000000001</c:v>
                </c:pt>
                <c:pt idx="931">
                  <c:v>18.62</c:v>
                </c:pt>
                <c:pt idx="932">
                  <c:v>18.64</c:v>
                </c:pt>
                <c:pt idx="933">
                  <c:v>18.66</c:v>
                </c:pt>
                <c:pt idx="934">
                  <c:v>18.68</c:v>
                </c:pt>
                <c:pt idx="935">
                  <c:v>18.7</c:v>
                </c:pt>
                <c:pt idx="936">
                  <c:v>18.72</c:v>
                </c:pt>
                <c:pt idx="937">
                  <c:v>18.739999999999988</c:v>
                </c:pt>
                <c:pt idx="938">
                  <c:v>18.759999999999998</c:v>
                </c:pt>
                <c:pt idx="939">
                  <c:v>18.779999999999998</c:v>
                </c:pt>
                <c:pt idx="940">
                  <c:v>18.8</c:v>
                </c:pt>
                <c:pt idx="941">
                  <c:v>18.82</c:v>
                </c:pt>
                <c:pt idx="942">
                  <c:v>18.84</c:v>
                </c:pt>
                <c:pt idx="943">
                  <c:v>18.86</c:v>
                </c:pt>
                <c:pt idx="944">
                  <c:v>18.88</c:v>
                </c:pt>
                <c:pt idx="945">
                  <c:v>18.899999999999999</c:v>
                </c:pt>
                <c:pt idx="946">
                  <c:v>18.919999999999998</c:v>
                </c:pt>
                <c:pt idx="947">
                  <c:v>18.939999999999998</c:v>
                </c:pt>
                <c:pt idx="948">
                  <c:v>18.959999999999997</c:v>
                </c:pt>
                <c:pt idx="949">
                  <c:v>18.979999999999997</c:v>
                </c:pt>
                <c:pt idx="950">
                  <c:v>19</c:v>
                </c:pt>
                <c:pt idx="951">
                  <c:v>19.02</c:v>
                </c:pt>
                <c:pt idx="952">
                  <c:v>19.04</c:v>
                </c:pt>
                <c:pt idx="953">
                  <c:v>19.059999999999999</c:v>
                </c:pt>
                <c:pt idx="954">
                  <c:v>19.079999999999988</c:v>
                </c:pt>
                <c:pt idx="955">
                  <c:v>19.100000000000001</c:v>
                </c:pt>
                <c:pt idx="956">
                  <c:v>19.12</c:v>
                </c:pt>
                <c:pt idx="957">
                  <c:v>19.14</c:v>
                </c:pt>
                <c:pt idx="958">
                  <c:v>19.16</c:v>
                </c:pt>
                <c:pt idx="959">
                  <c:v>19.18</c:v>
                </c:pt>
                <c:pt idx="960">
                  <c:v>19.2</c:v>
                </c:pt>
                <c:pt idx="961">
                  <c:v>19.22</c:v>
                </c:pt>
                <c:pt idx="962">
                  <c:v>19.239999999999988</c:v>
                </c:pt>
                <c:pt idx="963">
                  <c:v>19.259999999999998</c:v>
                </c:pt>
                <c:pt idx="964">
                  <c:v>19.279999999999998</c:v>
                </c:pt>
                <c:pt idx="965">
                  <c:v>19.3</c:v>
                </c:pt>
                <c:pt idx="966">
                  <c:v>19.32</c:v>
                </c:pt>
                <c:pt idx="967">
                  <c:v>19.34</c:v>
                </c:pt>
                <c:pt idx="968">
                  <c:v>19.36</c:v>
                </c:pt>
                <c:pt idx="969">
                  <c:v>19.38</c:v>
                </c:pt>
                <c:pt idx="970">
                  <c:v>19.399999999999999</c:v>
                </c:pt>
                <c:pt idx="971">
                  <c:v>19.419999999999998</c:v>
                </c:pt>
                <c:pt idx="972">
                  <c:v>19.439999999999998</c:v>
                </c:pt>
                <c:pt idx="973">
                  <c:v>19.459999999999997</c:v>
                </c:pt>
                <c:pt idx="974">
                  <c:v>19.479999999999997</c:v>
                </c:pt>
                <c:pt idx="975">
                  <c:v>19.5</c:v>
                </c:pt>
                <c:pt idx="976">
                  <c:v>19.52</c:v>
                </c:pt>
                <c:pt idx="977">
                  <c:v>19.54</c:v>
                </c:pt>
                <c:pt idx="978">
                  <c:v>19.559999999999999</c:v>
                </c:pt>
                <c:pt idx="979">
                  <c:v>19.579999999999988</c:v>
                </c:pt>
                <c:pt idx="980">
                  <c:v>19.600000000000001</c:v>
                </c:pt>
                <c:pt idx="981">
                  <c:v>19.62</c:v>
                </c:pt>
                <c:pt idx="982">
                  <c:v>19.64</c:v>
                </c:pt>
                <c:pt idx="983">
                  <c:v>19.66</c:v>
                </c:pt>
                <c:pt idx="984">
                  <c:v>19.68</c:v>
                </c:pt>
                <c:pt idx="985">
                  <c:v>19.7</c:v>
                </c:pt>
                <c:pt idx="986">
                  <c:v>19.72</c:v>
                </c:pt>
                <c:pt idx="987">
                  <c:v>19.739999999999988</c:v>
                </c:pt>
                <c:pt idx="988">
                  <c:v>19.759999999999998</c:v>
                </c:pt>
                <c:pt idx="989">
                  <c:v>19.779999999999998</c:v>
                </c:pt>
                <c:pt idx="990">
                  <c:v>19.8</c:v>
                </c:pt>
                <c:pt idx="991">
                  <c:v>19.82</c:v>
                </c:pt>
                <c:pt idx="992">
                  <c:v>19.84</c:v>
                </c:pt>
                <c:pt idx="993">
                  <c:v>19.86</c:v>
                </c:pt>
                <c:pt idx="994">
                  <c:v>19.88</c:v>
                </c:pt>
                <c:pt idx="995">
                  <c:v>19.899999999999999</c:v>
                </c:pt>
                <c:pt idx="996">
                  <c:v>19.919999999999998</c:v>
                </c:pt>
                <c:pt idx="997">
                  <c:v>19.939999999999998</c:v>
                </c:pt>
                <c:pt idx="998">
                  <c:v>19.959999999999997</c:v>
                </c:pt>
                <c:pt idx="999">
                  <c:v>19.979999999999997</c:v>
                </c:pt>
                <c:pt idx="1000">
                  <c:v>20</c:v>
                </c:pt>
              </c:numCache>
            </c:numRef>
          </c:xVal>
          <c:yVal>
            <c:numRef>
              <c:f>Sheet1!$K$2:$K$1002</c:f>
              <c:numCache>
                <c:formatCode>General</c:formatCode>
                <c:ptCount val="1001"/>
                <c:pt idx="0">
                  <c:v>4.2</c:v>
                </c:pt>
                <c:pt idx="1">
                  <c:v>18.906376263599977</c:v>
                </c:pt>
                <c:pt idx="2">
                  <c:v>21.227013783699999</c:v>
                </c:pt>
                <c:pt idx="3">
                  <c:v>23.091213651899999</c:v>
                </c:pt>
                <c:pt idx="4">
                  <c:v>25.111654598300003</c:v>
                </c:pt>
                <c:pt idx="5">
                  <c:v>26.6352143081</c:v>
                </c:pt>
                <c:pt idx="6">
                  <c:v>28.041208130800001</c:v>
                </c:pt>
                <c:pt idx="7">
                  <c:v>29.310758695400004</c:v>
                </c:pt>
                <c:pt idx="8">
                  <c:v>30.481123785399998</c:v>
                </c:pt>
                <c:pt idx="9">
                  <c:v>31.567053902600001</c:v>
                </c:pt>
                <c:pt idx="10">
                  <c:v>32.582061620399998</c:v>
                </c:pt>
                <c:pt idx="11">
                  <c:v>32.74533343800001</c:v>
                </c:pt>
                <c:pt idx="12">
                  <c:v>33.450558539299998</c:v>
                </c:pt>
                <c:pt idx="13">
                  <c:v>34.143217155399995</c:v>
                </c:pt>
                <c:pt idx="14">
                  <c:v>34.830857141299987</c:v>
                </c:pt>
                <c:pt idx="15">
                  <c:v>35.5096624404</c:v>
                </c:pt>
                <c:pt idx="16">
                  <c:v>36.176030188000006</c:v>
                </c:pt>
                <c:pt idx="17">
                  <c:v>36.8275079151</c:v>
                </c:pt>
                <c:pt idx="18">
                  <c:v>37.4635610339</c:v>
                </c:pt>
                <c:pt idx="19">
                  <c:v>38.084270018399998</c:v>
                </c:pt>
                <c:pt idx="20">
                  <c:v>38.690733941600008</c:v>
                </c:pt>
                <c:pt idx="21">
                  <c:v>39.2842220227</c:v>
                </c:pt>
                <c:pt idx="22">
                  <c:v>39.865854414499999</c:v>
                </c:pt>
                <c:pt idx="23">
                  <c:v>40.436872692000001</c:v>
                </c:pt>
                <c:pt idx="24">
                  <c:v>40.997464341399997</c:v>
                </c:pt>
                <c:pt idx="25">
                  <c:v>41.547806295799987</c:v>
                </c:pt>
                <c:pt idx="26">
                  <c:v>42.0881260548</c:v>
                </c:pt>
                <c:pt idx="27">
                  <c:v>42.618980405099997</c:v>
                </c:pt>
                <c:pt idx="28">
                  <c:v>43.140646847699998</c:v>
                </c:pt>
                <c:pt idx="29">
                  <c:v>43.653584136500001</c:v>
                </c:pt>
                <c:pt idx="30">
                  <c:v>44.158438053499999</c:v>
                </c:pt>
                <c:pt idx="31">
                  <c:v>44.6555130586</c:v>
                </c:pt>
                <c:pt idx="32">
                  <c:v>45.145147690800002</c:v>
                </c:pt>
                <c:pt idx="33">
                  <c:v>45.627889037399996</c:v>
                </c:pt>
                <c:pt idx="34">
                  <c:v>46.104056043900002</c:v>
                </c:pt>
                <c:pt idx="35">
                  <c:v>46.573913381700002</c:v>
                </c:pt>
                <c:pt idx="36">
                  <c:v>47.037723142100006</c:v>
                </c:pt>
                <c:pt idx="37">
                  <c:v>47.4957218682</c:v>
                </c:pt>
                <c:pt idx="38">
                  <c:v>47.948194391100003</c:v>
                </c:pt>
                <c:pt idx="39">
                  <c:v>48.395377017500003</c:v>
                </c:pt>
                <c:pt idx="40">
                  <c:v>48.837499101699947</c:v>
                </c:pt>
                <c:pt idx="41">
                  <c:v>49.274750369000003</c:v>
                </c:pt>
                <c:pt idx="42">
                  <c:v>49.707287510299949</c:v>
                </c:pt>
                <c:pt idx="43">
                  <c:v>50.135352006400012</c:v>
                </c:pt>
                <c:pt idx="44">
                  <c:v>50.558196048800006</c:v>
                </c:pt>
                <c:pt idx="45">
                  <c:v>50.974778415999999</c:v>
                </c:pt>
                <c:pt idx="46">
                  <c:v>51.384996498299948</c:v>
                </c:pt>
                <c:pt idx="47">
                  <c:v>51.788982434700003</c:v>
                </c:pt>
                <c:pt idx="48">
                  <c:v>52.186488997399998</c:v>
                </c:pt>
                <c:pt idx="49">
                  <c:v>52.577661851899947</c:v>
                </c:pt>
                <c:pt idx="50">
                  <c:v>52.962780034400005</c:v>
                </c:pt>
                <c:pt idx="51">
                  <c:v>53.3420622569</c:v>
                </c:pt>
                <c:pt idx="52">
                  <c:v>53.7154224107</c:v>
                </c:pt>
                <c:pt idx="53">
                  <c:v>54.082927831599996</c:v>
                </c:pt>
                <c:pt idx="54">
                  <c:v>54.444730498999995</c:v>
                </c:pt>
                <c:pt idx="55">
                  <c:v>54.8010124905</c:v>
                </c:pt>
                <c:pt idx="56">
                  <c:v>55.151849719799948</c:v>
                </c:pt>
                <c:pt idx="57">
                  <c:v>55.497288884199996</c:v>
                </c:pt>
                <c:pt idx="58">
                  <c:v>55.837438427199992</c:v>
                </c:pt>
                <c:pt idx="59">
                  <c:v>56.172401801599996</c:v>
                </c:pt>
                <c:pt idx="60">
                  <c:v>56.502309174700002</c:v>
                </c:pt>
                <c:pt idx="61">
                  <c:v>56.834587303299948</c:v>
                </c:pt>
                <c:pt idx="62">
                  <c:v>57.1790646348</c:v>
                </c:pt>
                <c:pt idx="63">
                  <c:v>57.51930523610001</c:v>
                </c:pt>
                <c:pt idx="64">
                  <c:v>57.855448717799987</c:v>
                </c:pt>
                <c:pt idx="65">
                  <c:v>58.187860176399987</c:v>
                </c:pt>
                <c:pt idx="66">
                  <c:v>58.517595433699995</c:v>
                </c:pt>
                <c:pt idx="67">
                  <c:v>58.843565398700001</c:v>
                </c:pt>
                <c:pt idx="68">
                  <c:v>59.165880913000002</c:v>
                </c:pt>
                <c:pt idx="69">
                  <c:v>59.484663673099945</c:v>
                </c:pt>
                <c:pt idx="70">
                  <c:v>59.800025672199993</c:v>
                </c:pt>
                <c:pt idx="71">
                  <c:v>60.112000734900008</c:v>
                </c:pt>
                <c:pt idx="72">
                  <c:v>60.419858573899987</c:v>
                </c:pt>
                <c:pt idx="73">
                  <c:v>60.72281831730001</c:v>
                </c:pt>
                <c:pt idx="74">
                  <c:v>61.021278729600006</c:v>
                </c:pt>
                <c:pt idx="75">
                  <c:v>61.315437169499987</c:v>
                </c:pt>
                <c:pt idx="76">
                  <c:v>61.605725885700004</c:v>
                </c:pt>
                <c:pt idx="77">
                  <c:v>61.892094679699987</c:v>
                </c:pt>
                <c:pt idx="78">
                  <c:v>62.174522746800008</c:v>
                </c:pt>
                <c:pt idx="79">
                  <c:v>62.452802214500004</c:v>
                </c:pt>
                <c:pt idx="80">
                  <c:v>62.726894970900005</c:v>
                </c:pt>
                <c:pt idx="81">
                  <c:v>62.996932396100014</c:v>
                </c:pt>
                <c:pt idx="82">
                  <c:v>63.263091005100001</c:v>
                </c:pt>
                <c:pt idx="83">
                  <c:v>63.525747906000007</c:v>
                </c:pt>
                <c:pt idx="84">
                  <c:v>63.785692139400005</c:v>
                </c:pt>
                <c:pt idx="85">
                  <c:v>64.044423418900024</c:v>
                </c:pt>
                <c:pt idx="86">
                  <c:v>64.299537510599876</c:v>
                </c:pt>
                <c:pt idx="87">
                  <c:v>64.550858769000001</c:v>
                </c:pt>
                <c:pt idx="88">
                  <c:v>64.79848429819998</c:v>
                </c:pt>
                <c:pt idx="89">
                  <c:v>65.042467461100017</c:v>
                </c:pt>
                <c:pt idx="90">
                  <c:v>65.282998421399981</c:v>
                </c:pt>
                <c:pt idx="91">
                  <c:v>65.520369613599911</c:v>
                </c:pt>
                <c:pt idx="92">
                  <c:v>65.754584136599874</c:v>
                </c:pt>
                <c:pt idx="93">
                  <c:v>65.985682510599872</c:v>
                </c:pt>
                <c:pt idx="94">
                  <c:v>66.213642465400014</c:v>
                </c:pt>
                <c:pt idx="95">
                  <c:v>66.438234518900003</c:v>
                </c:pt>
                <c:pt idx="96">
                  <c:v>66.659509797799927</c:v>
                </c:pt>
                <c:pt idx="97">
                  <c:v>66.877508207799892</c:v>
                </c:pt>
                <c:pt idx="98">
                  <c:v>67.092268938499927</c:v>
                </c:pt>
                <c:pt idx="99">
                  <c:v>67.303938570699856</c:v>
                </c:pt>
                <c:pt idx="100">
                  <c:v>67.512697784200014</c:v>
                </c:pt>
                <c:pt idx="101">
                  <c:v>67.718549513200003</c:v>
                </c:pt>
                <c:pt idx="102">
                  <c:v>67.921536651699981</c:v>
                </c:pt>
                <c:pt idx="103">
                  <c:v>68.121689739600001</c:v>
                </c:pt>
                <c:pt idx="104">
                  <c:v>68.318977590199893</c:v>
                </c:pt>
                <c:pt idx="105">
                  <c:v>68.5133355623</c:v>
                </c:pt>
                <c:pt idx="106">
                  <c:v>68.704798714699876</c:v>
                </c:pt>
                <c:pt idx="107">
                  <c:v>68.893400053499875</c:v>
                </c:pt>
                <c:pt idx="108">
                  <c:v>69.079177946099875</c:v>
                </c:pt>
                <c:pt idx="109">
                  <c:v>69.262190299500006</c:v>
                </c:pt>
                <c:pt idx="110">
                  <c:v>69.442549125900015</c:v>
                </c:pt>
                <c:pt idx="111">
                  <c:v>69.620275096199876</c:v>
                </c:pt>
                <c:pt idx="112">
                  <c:v>69.795416603600003</c:v>
                </c:pt>
                <c:pt idx="113">
                  <c:v>69.967995531000014</c:v>
                </c:pt>
                <c:pt idx="114">
                  <c:v>70.138035277299892</c:v>
                </c:pt>
                <c:pt idx="115">
                  <c:v>70.305302068199893</c:v>
                </c:pt>
                <c:pt idx="116">
                  <c:v>70.469644745100027</c:v>
                </c:pt>
                <c:pt idx="117">
                  <c:v>70.631125725500013</c:v>
                </c:pt>
                <c:pt idx="118">
                  <c:v>70.789664623500016</c:v>
                </c:pt>
                <c:pt idx="119">
                  <c:v>70.945329230400006</c:v>
                </c:pt>
                <c:pt idx="120">
                  <c:v>71.098170216899874</c:v>
                </c:pt>
                <c:pt idx="121">
                  <c:v>71.248258984800017</c:v>
                </c:pt>
                <c:pt idx="122">
                  <c:v>71.395679218200002</c:v>
                </c:pt>
                <c:pt idx="123">
                  <c:v>71.540478482099928</c:v>
                </c:pt>
                <c:pt idx="124">
                  <c:v>71.682714781499897</c:v>
                </c:pt>
                <c:pt idx="125">
                  <c:v>71.822426462199928</c:v>
                </c:pt>
                <c:pt idx="126">
                  <c:v>71.959667095499981</c:v>
                </c:pt>
                <c:pt idx="127">
                  <c:v>72.094453006400002</c:v>
                </c:pt>
                <c:pt idx="128">
                  <c:v>72.226772464799893</c:v>
                </c:pt>
                <c:pt idx="129">
                  <c:v>72.356636284900006</c:v>
                </c:pt>
                <c:pt idx="130">
                  <c:v>72.484048655600006</c:v>
                </c:pt>
                <c:pt idx="131">
                  <c:v>72.609054561400001</c:v>
                </c:pt>
                <c:pt idx="132">
                  <c:v>72.731700259099981</c:v>
                </c:pt>
                <c:pt idx="133">
                  <c:v>72.852000569200001</c:v>
                </c:pt>
                <c:pt idx="134">
                  <c:v>72.969982428400002</c:v>
                </c:pt>
                <c:pt idx="135">
                  <c:v>73.085685716399865</c:v>
                </c:pt>
                <c:pt idx="136">
                  <c:v>73.199160437800003</c:v>
                </c:pt>
                <c:pt idx="137">
                  <c:v>73.310427931500001</c:v>
                </c:pt>
                <c:pt idx="138">
                  <c:v>73.419534984900025</c:v>
                </c:pt>
                <c:pt idx="139">
                  <c:v>73.526517871099927</c:v>
                </c:pt>
                <c:pt idx="140">
                  <c:v>73.637097549399982</c:v>
                </c:pt>
                <c:pt idx="141">
                  <c:v>73.746265725600026</c:v>
                </c:pt>
                <c:pt idx="142">
                  <c:v>73.853494549900006</c:v>
                </c:pt>
                <c:pt idx="143">
                  <c:v>73.958814206100001</c:v>
                </c:pt>
                <c:pt idx="144">
                  <c:v>74.062240873699892</c:v>
                </c:pt>
                <c:pt idx="145">
                  <c:v>74.163840295999975</c:v>
                </c:pt>
                <c:pt idx="146">
                  <c:v>74.263652933399982</c:v>
                </c:pt>
                <c:pt idx="147">
                  <c:v>74.361689918900012</c:v>
                </c:pt>
                <c:pt idx="148">
                  <c:v>74.458000642900004</c:v>
                </c:pt>
                <c:pt idx="149">
                  <c:v>74.552581407099893</c:v>
                </c:pt>
                <c:pt idx="150">
                  <c:v>74.645474708199927</c:v>
                </c:pt>
                <c:pt idx="151">
                  <c:v>74.736717400200007</c:v>
                </c:pt>
                <c:pt idx="152">
                  <c:v>74.826301405399946</c:v>
                </c:pt>
                <c:pt idx="153">
                  <c:v>74.914274677400016</c:v>
                </c:pt>
                <c:pt idx="154">
                  <c:v>75.000648003099911</c:v>
                </c:pt>
                <c:pt idx="155">
                  <c:v>75.085440640000002</c:v>
                </c:pt>
                <c:pt idx="156">
                  <c:v>75.168670241499896</c:v>
                </c:pt>
                <c:pt idx="157">
                  <c:v>75.2503352656</c:v>
                </c:pt>
                <c:pt idx="158">
                  <c:v>75.330469538900005</c:v>
                </c:pt>
                <c:pt idx="159">
                  <c:v>75.4090961351</c:v>
                </c:pt>
                <c:pt idx="160">
                  <c:v>75.486236701100012</c:v>
                </c:pt>
                <c:pt idx="161">
                  <c:v>75.561914327400004</c:v>
                </c:pt>
                <c:pt idx="162">
                  <c:v>75.636158868999928</c:v>
                </c:pt>
                <c:pt idx="163">
                  <c:v>75.708970858199876</c:v>
                </c:pt>
                <c:pt idx="164">
                  <c:v>75.780386674699912</c:v>
                </c:pt>
                <c:pt idx="165">
                  <c:v>75.850432977899857</c:v>
                </c:pt>
                <c:pt idx="166">
                  <c:v>75.919110218100016</c:v>
                </c:pt>
                <c:pt idx="167">
                  <c:v>75.986448506599857</c:v>
                </c:pt>
                <c:pt idx="168">
                  <c:v>76.052474022999874</c:v>
                </c:pt>
                <c:pt idx="169">
                  <c:v>76.117224537200016</c:v>
                </c:pt>
                <c:pt idx="170">
                  <c:v>76.180720419499892</c:v>
                </c:pt>
                <c:pt idx="171">
                  <c:v>76.242972677200001</c:v>
                </c:pt>
                <c:pt idx="172">
                  <c:v>76.3040005971</c:v>
                </c:pt>
                <c:pt idx="173">
                  <c:v>76.364707564699927</c:v>
                </c:pt>
                <c:pt idx="174">
                  <c:v>76.425409567900005</c:v>
                </c:pt>
                <c:pt idx="175">
                  <c:v>76.484967498300023</c:v>
                </c:pt>
                <c:pt idx="176">
                  <c:v>76.543396406900001</c:v>
                </c:pt>
                <c:pt idx="177">
                  <c:v>76.600716266499873</c:v>
                </c:pt>
                <c:pt idx="178">
                  <c:v>76.656936574699856</c:v>
                </c:pt>
                <c:pt idx="179">
                  <c:v>76.712076072999892</c:v>
                </c:pt>
                <c:pt idx="180">
                  <c:v>76.766150343199982</c:v>
                </c:pt>
                <c:pt idx="181">
                  <c:v>76.819174353499875</c:v>
                </c:pt>
                <c:pt idx="182">
                  <c:v>76.871163996999982</c:v>
                </c:pt>
                <c:pt idx="183">
                  <c:v>76.922134748399998</c:v>
                </c:pt>
                <c:pt idx="184">
                  <c:v>76.972103096200001</c:v>
                </c:pt>
                <c:pt idx="185">
                  <c:v>77.0210841233</c:v>
                </c:pt>
                <c:pt idx="186">
                  <c:v>77.069091847499891</c:v>
                </c:pt>
                <c:pt idx="187">
                  <c:v>77.116141055200004</c:v>
                </c:pt>
                <c:pt idx="188">
                  <c:v>77.162247040799912</c:v>
                </c:pt>
                <c:pt idx="189">
                  <c:v>77.207422655499983</c:v>
                </c:pt>
                <c:pt idx="190">
                  <c:v>77.251682811799895</c:v>
                </c:pt>
                <c:pt idx="191">
                  <c:v>77.295042565200006</c:v>
                </c:pt>
                <c:pt idx="192">
                  <c:v>77.337514821900015</c:v>
                </c:pt>
                <c:pt idx="193">
                  <c:v>77.379113553699895</c:v>
                </c:pt>
                <c:pt idx="194">
                  <c:v>77.419853079300026</c:v>
                </c:pt>
                <c:pt idx="195">
                  <c:v>77.459745748800003</c:v>
                </c:pt>
                <c:pt idx="196">
                  <c:v>77.498804997500002</c:v>
                </c:pt>
                <c:pt idx="197">
                  <c:v>77.537043513900002</c:v>
                </c:pt>
                <c:pt idx="198">
                  <c:v>77.57447441039993</c:v>
                </c:pt>
                <c:pt idx="199">
                  <c:v>77.611111411799982</c:v>
                </c:pt>
                <c:pt idx="200">
                  <c:v>77.646965665600021</c:v>
                </c:pt>
                <c:pt idx="201">
                  <c:v>77.682050058199891</c:v>
                </c:pt>
                <c:pt idx="202">
                  <c:v>77.716376539599892</c:v>
                </c:pt>
                <c:pt idx="203">
                  <c:v>77.749957748000014</c:v>
                </c:pt>
                <c:pt idx="204">
                  <c:v>77.782804627299981</c:v>
                </c:pt>
                <c:pt idx="205">
                  <c:v>77.814929172399999</c:v>
                </c:pt>
                <c:pt idx="206">
                  <c:v>77.846342995699928</c:v>
                </c:pt>
                <c:pt idx="207">
                  <c:v>77.877057228499865</c:v>
                </c:pt>
                <c:pt idx="208">
                  <c:v>77.907083506700005</c:v>
                </c:pt>
                <c:pt idx="209">
                  <c:v>77.936433044200015</c:v>
                </c:pt>
                <c:pt idx="210">
                  <c:v>77.965116446500005</c:v>
                </c:pt>
                <c:pt idx="211">
                  <c:v>77.993144781500021</c:v>
                </c:pt>
                <c:pt idx="212">
                  <c:v>78.020526856899892</c:v>
                </c:pt>
                <c:pt idx="213">
                  <c:v>78.047273698900028</c:v>
                </c:pt>
                <c:pt idx="214">
                  <c:v>78.073395113999823</c:v>
                </c:pt>
                <c:pt idx="215">
                  <c:v>78.098900955600001</c:v>
                </c:pt>
                <c:pt idx="216">
                  <c:v>78.123803347899894</c:v>
                </c:pt>
                <c:pt idx="217">
                  <c:v>78.148111106299865</c:v>
                </c:pt>
                <c:pt idx="218">
                  <c:v>78.171834344499857</c:v>
                </c:pt>
                <c:pt idx="219">
                  <c:v>78.194983031700005</c:v>
                </c:pt>
                <c:pt idx="220">
                  <c:v>78.217566308100018</c:v>
                </c:pt>
                <c:pt idx="221">
                  <c:v>78.239593833100002</c:v>
                </c:pt>
                <c:pt idx="222">
                  <c:v>78.261074394100007</c:v>
                </c:pt>
                <c:pt idx="223">
                  <c:v>78.282016935499911</c:v>
                </c:pt>
                <c:pt idx="224">
                  <c:v>78.302430372099849</c:v>
                </c:pt>
                <c:pt idx="225">
                  <c:v>78.32232362809998</c:v>
                </c:pt>
                <c:pt idx="226">
                  <c:v>78.341705463799983</c:v>
                </c:pt>
                <c:pt idx="227">
                  <c:v>78.360584704499928</c:v>
                </c:pt>
                <c:pt idx="228">
                  <c:v>78.378970247599824</c:v>
                </c:pt>
                <c:pt idx="229">
                  <c:v>78.396870506299877</c:v>
                </c:pt>
                <c:pt idx="230">
                  <c:v>78.414293565500031</c:v>
                </c:pt>
                <c:pt idx="231">
                  <c:v>78.431248095900017</c:v>
                </c:pt>
                <c:pt idx="232">
                  <c:v>78.447742215800005</c:v>
                </c:pt>
                <c:pt idx="233">
                  <c:v>78.463783892599892</c:v>
                </c:pt>
                <c:pt idx="234">
                  <c:v>78.479381132699785</c:v>
                </c:pt>
                <c:pt idx="235">
                  <c:v>78.494541630800015</c:v>
                </c:pt>
                <c:pt idx="236">
                  <c:v>78.509273036099927</c:v>
                </c:pt>
                <c:pt idx="237">
                  <c:v>78.523582891699874</c:v>
                </c:pt>
                <c:pt idx="238">
                  <c:v>78.537478615300003</c:v>
                </c:pt>
                <c:pt idx="239">
                  <c:v>78.550967364900004</c:v>
                </c:pt>
                <c:pt idx="240">
                  <c:v>78.564056605000019</c:v>
                </c:pt>
                <c:pt idx="241">
                  <c:v>78.576753423</c:v>
                </c:pt>
                <c:pt idx="242">
                  <c:v>78.589064564699981</c:v>
                </c:pt>
                <c:pt idx="243">
                  <c:v>78.600996666</c:v>
                </c:pt>
                <c:pt idx="244">
                  <c:v>78.612556325900002</c:v>
                </c:pt>
                <c:pt idx="245">
                  <c:v>78.623750066599825</c:v>
                </c:pt>
                <c:pt idx="246">
                  <c:v>78.634584360700003</c:v>
                </c:pt>
                <c:pt idx="247">
                  <c:v>78.645065561500004</c:v>
                </c:pt>
                <c:pt idx="248">
                  <c:v>78.65519991599993</c:v>
                </c:pt>
                <c:pt idx="249">
                  <c:v>78.664993596399981</c:v>
                </c:pt>
                <c:pt idx="250">
                  <c:v>78.674452638499872</c:v>
                </c:pt>
                <c:pt idx="251">
                  <c:v>78.683583032899875</c:v>
                </c:pt>
                <c:pt idx="252">
                  <c:v>78.692390658499875</c:v>
                </c:pt>
                <c:pt idx="253">
                  <c:v>78.700881275900002</c:v>
                </c:pt>
                <c:pt idx="254">
                  <c:v>78.709060615599981</c:v>
                </c:pt>
                <c:pt idx="255">
                  <c:v>78.716934456100006</c:v>
                </c:pt>
                <c:pt idx="256">
                  <c:v>78.724508106799874</c:v>
                </c:pt>
                <c:pt idx="257">
                  <c:v>78.73178698869998</c:v>
                </c:pt>
                <c:pt idx="258">
                  <c:v>78.738776430899875</c:v>
                </c:pt>
                <c:pt idx="259">
                  <c:v>78.745481703999928</c:v>
                </c:pt>
                <c:pt idx="260">
                  <c:v>78.751907976499865</c:v>
                </c:pt>
                <c:pt idx="261">
                  <c:v>78.75806035439993</c:v>
                </c:pt>
                <c:pt idx="262">
                  <c:v>78.763943836300001</c:v>
                </c:pt>
                <c:pt idx="263">
                  <c:v>78.769563336399983</c:v>
                </c:pt>
                <c:pt idx="264">
                  <c:v>78.774923689000033</c:v>
                </c:pt>
                <c:pt idx="265">
                  <c:v>78.780029653000014</c:v>
                </c:pt>
                <c:pt idx="266">
                  <c:v>78.784885891200005</c:v>
                </c:pt>
                <c:pt idx="267">
                  <c:v>78.789497006999895</c:v>
                </c:pt>
                <c:pt idx="268">
                  <c:v>78.793867462400002</c:v>
                </c:pt>
                <c:pt idx="269">
                  <c:v>78.798001480100012</c:v>
                </c:pt>
                <c:pt idx="270">
                  <c:v>78.801903269900023</c:v>
                </c:pt>
                <c:pt idx="271">
                  <c:v>78.805577023399891</c:v>
                </c:pt>
                <c:pt idx="272">
                  <c:v>78.80902688579998</c:v>
                </c:pt>
                <c:pt idx="273">
                  <c:v>78.812256959600006</c:v>
                </c:pt>
                <c:pt idx="274">
                  <c:v>78.815271508699865</c:v>
                </c:pt>
                <c:pt idx="275">
                  <c:v>78.818074211499876</c:v>
                </c:pt>
                <c:pt idx="276">
                  <c:v>78.820668987100007</c:v>
                </c:pt>
                <c:pt idx="277">
                  <c:v>78.82305969079998</c:v>
                </c:pt>
                <c:pt idx="278">
                  <c:v>78.825250118599826</c:v>
                </c:pt>
                <c:pt idx="279">
                  <c:v>78.827243993200014</c:v>
                </c:pt>
                <c:pt idx="280">
                  <c:v>78.829044984399999</c:v>
                </c:pt>
                <c:pt idx="281">
                  <c:v>78.830656689100024</c:v>
                </c:pt>
                <c:pt idx="282">
                  <c:v>78.832082649599911</c:v>
                </c:pt>
                <c:pt idx="283">
                  <c:v>78.833326343399946</c:v>
                </c:pt>
                <c:pt idx="284">
                  <c:v>78.834391198699876</c:v>
                </c:pt>
                <c:pt idx="285">
                  <c:v>78.835280536799857</c:v>
                </c:pt>
                <c:pt idx="286">
                  <c:v>78.835997623300003</c:v>
                </c:pt>
                <c:pt idx="287">
                  <c:v>78.836545679400004</c:v>
                </c:pt>
                <c:pt idx="288">
                  <c:v>78.836927871999976</c:v>
                </c:pt>
                <c:pt idx="289">
                  <c:v>78.837147314499873</c:v>
                </c:pt>
                <c:pt idx="290">
                  <c:v>78.83720707179998</c:v>
                </c:pt>
                <c:pt idx="291">
                  <c:v>78.837110149200015</c:v>
                </c:pt>
                <c:pt idx="292">
                  <c:v>78.836859501600003</c:v>
                </c:pt>
                <c:pt idx="293">
                  <c:v>78.836458074099895</c:v>
                </c:pt>
                <c:pt idx="294">
                  <c:v>78.83590874439993</c:v>
                </c:pt>
                <c:pt idx="295">
                  <c:v>78.835214336799865</c:v>
                </c:pt>
                <c:pt idx="296">
                  <c:v>78.834377524899892</c:v>
                </c:pt>
                <c:pt idx="297">
                  <c:v>78.833400918999928</c:v>
                </c:pt>
                <c:pt idx="298">
                  <c:v>78.832287119399865</c:v>
                </c:pt>
                <c:pt idx="299">
                  <c:v>78.831038696299927</c:v>
                </c:pt>
                <c:pt idx="300">
                  <c:v>78.829658200099928</c:v>
                </c:pt>
                <c:pt idx="301">
                  <c:v>78.828148141999876</c:v>
                </c:pt>
                <c:pt idx="302">
                  <c:v>78.826510996899927</c:v>
                </c:pt>
                <c:pt idx="303">
                  <c:v>78.824749199399946</c:v>
                </c:pt>
                <c:pt idx="304">
                  <c:v>78.822864976099893</c:v>
                </c:pt>
                <c:pt idx="305">
                  <c:v>78.820860461799981</c:v>
                </c:pt>
                <c:pt idx="306">
                  <c:v>78.818737823299855</c:v>
                </c:pt>
                <c:pt idx="307">
                  <c:v>78.816499234299982</c:v>
                </c:pt>
                <c:pt idx="308">
                  <c:v>78.814146858599912</c:v>
                </c:pt>
                <c:pt idx="309">
                  <c:v>78.811759479100019</c:v>
                </c:pt>
                <c:pt idx="310">
                  <c:v>78.813841296999911</c:v>
                </c:pt>
                <c:pt idx="311">
                  <c:v>78.815818983399978</c:v>
                </c:pt>
                <c:pt idx="312">
                  <c:v>78.817694414000016</c:v>
                </c:pt>
                <c:pt idx="313">
                  <c:v>78.819469582400004</c:v>
                </c:pt>
                <c:pt idx="314">
                  <c:v>78.821146391699912</c:v>
                </c:pt>
                <c:pt idx="315">
                  <c:v>78.822726688399982</c:v>
                </c:pt>
                <c:pt idx="316">
                  <c:v>78.824212269499981</c:v>
                </c:pt>
                <c:pt idx="317">
                  <c:v>78.825604884200004</c:v>
                </c:pt>
                <c:pt idx="318">
                  <c:v>78.826906244599911</c:v>
                </c:pt>
                <c:pt idx="319">
                  <c:v>78.828118049999929</c:v>
                </c:pt>
                <c:pt idx="320">
                  <c:v>78.829242051999927</c:v>
                </c:pt>
                <c:pt idx="321">
                  <c:v>78.83027990159998</c:v>
                </c:pt>
                <c:pt idx="322">
                  <c:v>78.831233253199983</c:v>
                </c:pt>
                <c:pt idx="323">
                  <c:v>78.832103681300026</c:v>
                </c:pt>
                <c:pt idx="324">
                  <c:v>78.832892727699857</c:v>
                </c:pt>
                <c:pt idx="325">
                  <c:v>78.833601883699927</c:v>
                </c:pt>
                <c:pt idx="326">
                  <c:v>78.834232595100005</c:v>
                </c:pt>
                <c:pt idx="327">
                  <c:v>78.834786376099856</c:v>
                </c:pt>
                <c:pt idx="328">
                  <c:v>78.835311883299894</c:v>
                </c:pt>
                <c:pt idx="329">
                  <c:v>78.835928329399977</c:v>
                </c:pt>
                <c:pt idx="330">
                  <c:v>78.836469746700004</c:v>
                </c:pt>
                <c:pt idx="331">
                  <c:v>78.836937489600004</c:v>
                </c:pt>
                <c:pt idx="332">
                  <c:v>78.837332879099876</c:v>
                </c:pt>
                <c:pt idx="333">
                  <c:v>78.837657205900015</c:v>
                </c:pt>
                <c:pt idx="334">
                  <c:v>78.837911711199979</c:v>
                </c:pt>
                <c:pt idx="335">
                  <c:v>78.838097623699895</c:v>
                </c:pt>
                <c:pt idx="336">
                  <c:v>78.838216156599856</c:v>
                </c:pt>
                <c:pt idx="337">
                  <c:v>78.83826849739998</c:v>
                </c:pt>
                <c:pt idx="338">
                  <c:v>78.838255801800003</c:v>
                </c:pt>
                <c:pt idx="339">
                  <c:v>78.838179198699876</c:v>
                </c:pt>
                <c:pt idx="340">
                  <c:v>78.838039790300002</c:v>
                </c:pt>
                <c:pt idx="341">
                  <c:v>78.837838658599892</c:v>
                </c:pt>
                <c:pt idx="342">
                  <c:v>78.837576856899872</c:v>
                </c:pt>
                <c:pt idx="343">
                  <c:v>78.837255441700023</c:v>
                </c:pt>
                <c:pt idx="344">
                  <c:v>78.836875444900002</c:v>
                </c:pt>
                <c:pt idx="345">
                  <c:v>78.836437871299893</c:v>
                </c:pt>
                <c:pt idx="346">
                  <c:v>78.835943704200005</c:v>
                </c:pt>
                <c:pt idx="347">
                  <c:v>78.835393883699865</c:v>
                </c:pt>
                <c:pt idx="348">
                  <c:v>78.834789365999981</c:v>
                </c:pt>
                <c:pt idx="349">
                  <c:v>78.834131066099928</c:v>
                </c:pt>
                <c:pt idx="350">
                  <c:v>78.833419876599876</c:v>
                </c:pt>
                <c:pt idx="351">
                  <c:v>78.832656668699983</c:v>
                </c:pt>
                <c:pt idx="352">
                  <c:v>78.831842304199895</c:v>
                </c:pt>
                <c:pt idx="353">
                  <c:v>78.830977628300005</c:v>
                </c:pt>
                <c:pt idx="354">
                  <c:v>78.830063465900025</c:v>
                </c:pt>
                <c:pt idx="355">
                  <c:v>78.829100623800002</c:v>
                </c:pt>
                <c:pt idx="356">
                  <c:v>78.828089889499893</c:v>
                </c:pt>
                <c:pt idx="357">
                  <c:v>78.827032039599857</c:v>
                </c:pt>
                <c:pt idx="358">
                  <c:v>78.825927830199873</c:v>
                </c:pt>
                <c:pt idx="359">
                  <c:v>78.824778008099841</c:v>
                </c:pt>
                <c:pt idx="360">
                  <c:v>78.823583277200001</c:v>
                </c:pt>
                <c:pt idx="361">
                  <c:v>78.822344356399825</c:v>
                </c:pt>
                <c:pt idx="362">
                  <c:v>78.821061916799891</c:v>
                </c:pt>
                <c:pt idx="363">
                  <c:v>78.819736643100001</c:v>
                </c:pt>
                <c:pt idx="364">
                  <c:v>78.818369203900005</c:v>
                </c:pt>
                <c:pt idx="365">
                  <c:v>78.816960280400011</c:v>
                </c:pt>
                <c:pt idx="366">
                  <c:v>78.815510536899893</c:v>
                </c:pt>
                <c:pt idx="367">
                  <c:v>78.814020617400004</c:v>
                </c:pt>
                <c:pt idx="368">
                  <c:v>78.812491154699856</c:v>
                </c:pt>
                <c:pt idx="369">
                  <c:v>78.810922754200007</c:v>
                </c:pt>
                <c:pt idx="370">
                  <c:v>78.809316003499873</c:v>
                </c:pt>
                <c:pt idx="371">
                  <c:v>78.807671493100003</c:v>
                </c:pt>
                <c:pt idx="372">
                  <c:v>78.805989783499896</c:v>
                </c:pt>
                <c:pt idx="373">
                  <c:v>78.80427144399998</c:v>
                </c:pt>
                <c:pt idx="374">
                  <c:v>78.802517041999977</c:v>
                </c:pt>
                <c:pt idx="375">
                  <c:v>78.800727123799874</c:v>
                </c:pt>
                <c:pt idx="376">
                  <c:v>78.798902207200001</c:v>
                </c:pt>
                <c:pt idx="377">
                  <c:v>78.797042806199912</c:v>
                </c:pt>
                <c:pt idx="378">
                  <c:v>78.795149435599981</c:v>
                </c:pt>
                <c:pt idx="379">
                  <c:v>78.793222602700013</c:v>
                </c:pt>
                <c:pt idx="380">
                  <c:v>78.791262870900013</c:v>
                </c:pt>
                <c:pt idx="381">
                  <c:v>78.789270653599928</c:v>
                </c:pt>
                <c:pt idx="382">
                  <c:v>78.787246449400016</c:v>
                </c:pt>
                <c:pt idx="383">
                  <c:v>78.78519074499998</c:v>
                </c:pt>
                <c:pt idx="384">
                  <c:v>78.783104014700001</c:v>
                </c:pt>
                <c:pt idx="385">
                  <c:v>78.780986717199895</c:v>
                </c:pt>
                <c:pt idx="386">
                  <c:v>78.778839290199912</c:v>
                </c:pt>
                <c:pt idx="387">
                  <c:v>78.776662169700003</c:v>
                </c:pt>
                <c:pt idx="388">
                  <c:v>78.774455790600001</c:v>
                </c:pt>
                <c:pt idx="389">
                  <c:v>78.772220575600002</c:v>
                </c:pt>
                <c:pt idx="390">
                  <c:v>78.769956938600004</c:v>
                </c:pt>
                <c:pt idx="391">
                  <c:v>78.767665287600025</c:v>
                </c:pt>
                <c:pt idx="392">
                  <c:v>78.765346020899912</c:v>
                </c:pt>
                <c:pt idx="393">
                  <c:v>78.7629995267</c:v>
                </c:pt>
                <c:pt idx="394">
                  <c:v>78.760626187000014</c:v>
                </c:pt>
                <c:pt idx="395">
                  <c:v>78.758226369800013</c:v>
                </c:pt>
                <c:pt idx="396">
                  <c:v>78.755800436099875</c:v>
                </c:pt>
                <c:pt idx="397">
                  <c:v>78.753348739999893</c:v>
                </c:pt>
                <c:pt idx="398">
                  <c:v>78.750871641499927</c:v>
                </c:pt>
                <c:pt idx="399">
                  <c:v>78.748369490600012</c:v>
                </c:pt>
                <c:pt idx="400">
                  <c:v>78.745842633499876</c:v>
                </c:pt>
                <c:pt idx="401">
                  <c:v>78.743291403100017</c:v>
                </c:pt>
                <c:pt idx="402">
                  <c:v>78.740716125399999</c:v>
                </c:pt>
                <c:pt idx="403">
                  <c:v>78.738117129499912</c:v>
                </c:pt>
                <c:pt idx="404">
                  <c:v>78.735494736999911</c:v>
                </c:pt>
                <c:pt idx="405">
                  <c:v>78.732849256899911</c:v>
                </c:pt>
                <c:pt idx="406">
                  <c:v>78.730181003300004</c:v>
                </c:pt>
                <c:pt idx="407">
                  <c:v>78.72749028379998</c:v>
                </c:pt>
                <c:pt idx="408">
                  <c:v>78.724777391299895</c:v>
                </c:pt>
                <c:pt idx="409">
                  <c:v>78.722042607399928</c:v>
                </c:pt>
                <c:pt idx="410">
                  <c:v>78.719286218600004</c:v>
                </c:pt>
                <c:pt idx="411">
                  <c:v>78.716508513799894</c:v>
                </c:pt>
                <c:pt idx="412">
                  <c:v>78.713709774600005</c:v>
                </c:pt>
                <c:pt idx="413">
                  <c:v>78.710890282300014</c:v>
                </c:pt>
                <c:pt idx="414">
                  <c:v>78.708050311299928</c:v>
                </c:pt>
                <c:pt idx="415">
                  <c:v>78.705190128799927</c:v>
                </c:pt>
                <c:pt idx="416">
                  <c:v>78.702309996300002</c:v>
                </c:pt>
                <c:pt idx="417">
                  <c:v>78.699410171499892</c:v>
                </c:pt>
                <c:pt idx="418">
                  <c:v>78.696490908300007</c:v>
                </c:pt>
                <c:pt idx="419">
                  <c:v>78.693552456299912</c:v>
                </c:pt>
                <c:pt idx="420">
                  <c:v>78.690595060199982</c:v>
                </c:pt>
                <c:pt idx="421">
                  <c:v>78.687618956999927</c:v>
                </c:pt>
                <c:pt idx="422">
                  <c:v>78.684624371200016</c:v>
                </c:pt>
                <c:pt idx="423">
                  <c:v>78.681611534599895</c:v>
                </c:pt>
                <c:pt idx="424">
                  <c:v>78.678580680399946</c:v>
                </c:pt>
                <c:pt idx="425">
                  <c:v>78.675532031799818</c:v>
                </c:pt>
                <c:pt idx="426">
                  <c:v>78.672465811899841</c:v>
                </c:pt>
                <c:pt idx="427">
                  <c:v>78.669382232899849</c:v>
                </c:pt>
                <c:pt idx="428">
                  <c:v>78.666281492499891</c:v>
                </c:pt>
                <c:pt idx="429">
                  <c:v>78.663163787400009</c:v>
                </c:pt>
                <c:pt idx="430">
                  <c:v>78.660029319100005</c:v>
                </c:pt>
                <c:pt idx="431">
                  <c:v>78.656878300799818</c:v>
                </c:pt>
                <c:pt idx="432">
                  <c:v>78.653710937999875</c:v>
                </c:pt>
                <c:pt idx="433">
                  <c:v>78.650527416199893</c:v>
                </c:pt>
                <c:pt idx="434">
                  <c:v>78.647327930499927</c:v>
                </c:pt>
                <c:pt idx="435">
                  <c:v>78.644112677699979</c:v>
                </c:pt>
                <c:pt idx="436">
                  <c:v>78.640881846499823</c:v>
                </c:pt>
                <c:pt idx="437">
                  <c:v>78.637635625900018</c:v>
                </c:pt>
                <c:pt idx="438">
                  <c:v>78.634374199199911</c:v>
                </c:pt>
                <c:pt idx="439">
                  <c:v>78.631097750099912</c:v>
                </c:pt>
                <c:pt idx="440">
                  <c:v>78.627806454399931</c:v>
                </c:pt>
                <c:pt idx="441">
                  <c:v>78.624500490599928</c:v>
                </c:pt>
                <c:pt idx="442">
                  <c:v>78.621180033099876</c:v>
                </c:pt>
                <c:pt idx="443">
                  <c:v>78.617845258700001</c:v>
                </c:pt>
                <c:pt idx="444">
                  <c:v>78.614496332299893</c:v>
                </c:pt>
                <c:pt idx="445">
                  <c:v>78.611133416200005</c:v>
                </c:pt>
                <c:pt idx="446">
                  <c:v>78.607756667399983</c:v>
                </c:pt>
                <c:pt idx="447">
                  <c:v>78.604366244399998</c:v>
                </c:pt>
                <c:pt idx="448">
                  <c:v>78.600962304099895</c:v>
                </c:pt>
                <c:pt idx="449">
                  <c:v>78.597545005100017</c:v>
                </c:pt>
                <c:pt idx="450">
                  <c:v>78.594114499700026</c:v>
                </c:pt>
                <c:pt idx="451">
                  <c:v>78.590670937300004</c:v>
                </c:pt>
                <c:pt idx="452">
                  <c:v>78.587214468900029</c:v>
                </c:pt>
                <c:pt idx="453">
                  <c:v>78.583745244300005</c:v>
                </c:pt>
                <c:pt idx="454">
                  <c:v>78.580590756499873</c:v>
                </c:pt>
                <c:pt idx="455">
                  <c:v>78.577675142199865</c:v>
                </c:pt>
                <c:pt idx="456">
                  <c:v>78.574746916199857</c:v>
                </c:pt>
                <c:pt idx="457">
                  <c:v>78.571806205499911</c:v>
                </c:pt>
                <c:pt idx="458">
                  <c:v>78.568853135200001</c:v>
                </c:pt>
                <c:pt idx="459">
                  <c:v>78.565887829299896</c:v>
                </c:pt>
                <c:pt idx="460">
                  <c:v>78.562910409799983</c:v>
                </c:pt>
                <c:pt idx="461">
                  <c:v>78.559920997099979</c:v>
                </c:pt>
                <c:pt idx="462">
                  <c:v>78.556919710599928</c:v>
                </c:pt>
                <c:pt idx="463">
                  <c:v>78.553906674499927</c:v>
                </c:pt>
                <c:pt idx="464">
                  <c:v>78.550882007899872</c:v>
                </c:pt>
                <c:pt idx="465">
                  <c:v>78.547845826300005</c:v>
                </c:pt>
                <c:pt idx="466">
                  <c:v>78.544798242100001</c:v>
                </c:pt>
                <c:pt idx="467">
                  <c:v>78.541739367000005</c:v>
                </c:pt>
                <c:pt idx="468">
                  <c:v>78.538669310100005</c:v>
                </c:pt>
                <c:pt idx="469">
                  <c:v>78.535588178199873</c:v>
                </c:pt>
                <c:pt idx="470">
                  <c:v>78.532496076899875</c:v>
                </c:pt>
                <c:pt idx="471">
                  <c:v>78.529393112999855</c:v>
                </c:pt>
                <c:pt idx="472">
                  <c:v>78.526279390599896</c:v>
                </c:pt>
                <c:pt idx="473">
                  <c:v>78.5231550118</c:v>
                </c:pt>
                <c:pt idx="474">
                  <c:v>78.520020076699893</c:v>
                </c:pt>
                <c:pt idx="475">
                  <c:v>78.516874684100017</c:v>
                </c:pt>
                <c:pt idx="476">
                  <c:v>78.51371892589998</c:v>
                </c:pt>
                <c:pt idx="477">
                  <c:v>78.510552903299981</c:v>
                </c:pt>
                <c:pt idx="478">
                  <c:v>78.507376717299891</c:v>
                </c:pt>
                <c:pt idx="479">
                  <c:v>78.504190460200022</c:v>
                </c:pt>
                <c:pt idx="480">
                  <c:v>78.500994212899911</c:v>
                </c:pt>
                <c:pt idx="481">
                  <c:v>78.497788071399981</c:v>
                </c:pt>
                <c:pt idx="482">
                  <c:v>78.494572130999927</c:v>
                </c:pt>
                <c:pt idx="483">
                  <c:v>78.491346489200026</c:v>
                </c:pt>
                <c:pt idx="484">
                  <c:v>78.488111241300018</c:v>
                </c:pt>
                <c:pt idx="485">
                  <c:v>78.484866460100022</c:v>
                </c:pt>
                <c:pt idx="486">
                  <c:v>78.481612234100012</c:v>
                </c:pt>
                <c:pt idx="487">
                  <c:v>78.478348647399912</c:v>
                </c:pt>
                <c:pt idx="488">
                  <c:v>78.475075781900003</c:v>
                </c:pt>
                <c:pt idx="489">
                  <c:v>78.471793724600005</c:v>
                </c:pt>
                <c:pt idx="490">
                  <c:v>78.468502559800001</c:v>
                </c:pt>
                <c:pt idx="491">
                  <c:v>78.465202370900002</c:v>
                </c:pt>
                <c:pt idx="492">
                  <c:v>78.461893239900022</c:v>
                </c:pt>
                <c:pt idx="493">
                  <c:v>78.458575248900004</c:v>
                </c:pt>
                <c:pt idx="494">
                  <c:v>78.455248486499912</c:v>
                </c:pt>
                <c:pt idx="495">
                  <c:v>78.45191302649998</c:v>
                </c:pt>
                <c:pt idx="496">
                  <c:v>78.448568947900014</c:v>
                </c:pt>
                <c:pt idx="497">
                  <c:v>78.445216332000001</c:v>
                </c:pt>
                <c:pt idx="498">
                  <c:v>78.441855257100016</c:v>
                </c:pt>
                <c:pt idx="499">
                  <c:v>78.438485801499894</c:v>
                </c:pt>
                <c:pt idx="500">
                  <c:v>78.43510804589998</c:v>
                </c:pt>
                <c:pt idx="501">
                  <c:v>78.431722062199981</c:v>
                </c:pt>
                <c:pt idx="502">
                  <c:v>78.428327925000005</c:v>
                </c:pt>
                <c:pt idx="503">
                  <c:v>78.424925703300019</c:v>
                </c:pt>
                <c:pt idx="504">
                  <c:v>78.421515470000017</c:v>
                </c:pt>
                <c:pt idx="505">
                  <c:v>78.41809729969998</c:v>
                </c:pt>
                <c:pt idx="506">
                  <c:v>78.414671258000013</c:v>
                </c:pt>
                <c:pt idx="507">
                  <c:v>78.411237414699983</c:v>
                </c:pt>
                <c:pt idx="508">
                  <c:v>78.407795837699865</c:v>
                </c:pt>
                <c:pt idx="509">
                  <c:v>78.404346592499891</c:v>
                </c:pt>
                <c:pt idx="510">
                  <c:v>78.400889745900017</c:v>
                </c:pt>
                <c:pt idx="511">
                  <c:v>78.397425365500013</c:v>
                </c:pt>
                <c:pt idx="512">
                  <c:v>78.393953512699895</c:v>
                </c:pt>
                <c:pt idx="513">
                  <c:v>78.390474250399976</c:v>
                </c:pt>
                <c:pt idx="514">
                  <c:v>78.386987644300007</c:v>
                </c:pt>
                <c:pt idx="515">
                  <c:v>78.383493760199983</c:v>
                </c:pt>
                <c:pt idx="516">
                  <c:v>78.379992661100005</c:v>
                </c:pt>
                <c:pt idx="517">
                  <c:v>78.37648443749984</c:v>
                </c:pt>
                <c:pt idx="518">
                  <c:v>78.372969158299895</c:v>
                </c:pt>
                <c:pt idx="519">
                  <c:v>78.369446888200002</c:v>
                </c:pt>
                <c:pt idx="520">
                  <c:v>78.365917703899896</c:v>
                </c:pt>
                <c:pt idx="521">
                  <c:v>78.36238166539998</c:v>
                </c:pt>
                <c:pt idx="522">
                  <c:v>78.358838824699802</c:v>
                </c:pt>
                <c:pt idx="523">
                  <c:v>78.355289236499857</c:v>
                </c:pt>
                <c:pt idx="524">
                  <c:v>78.351732955599857</c:v>
                </c:pt>
                <c:pt idx="525">
                  <c:v>78.348170035599892</c:v>
                </c:pt>
                <c:pt idx="526">
                  <c:v>78.344600533299982</c:v>
                </c:pt>
                <c:pt idx="527">
                  <c:v>78.341024508600015</c:v>
                </c:pt>
                <c:pt idx="528">
                  <c:v>78.337442013099874</c:v>
                </c:pt>
                <c:pt idx="529">
                  <c:v>78.333853100300004</c:v>
                </c:pt>
                <c:pt idx="530">
                  <c:v>78.330257832699857</c:v>
                </c:pt>
                <c:pt idx="531">
                  <c:v>78.326656279100007</c:v>
                </c:pt>
                <c:pt idx="532">
                  <c:v>78.323048485100003</c:v>
                </c:pt>
                <c:pt idx="533">
                  <c:v>78.319434518199927</c:v>
                </c:pt>
                <c:pt idx="534">
                  <c:v>78.315814421100015</c:v>
                </c:pt>
                <c:pt idx="535">
                  <c:v>78.312188257099876</c:v>
                </c:pt>
                <c:pt idx="536">
                  <c:v>78.308556096499856</c:v>
                </c:pt>
                <c:pt idx="537">
                  <c:v>78.304917985100019</c:v>
                </c:pt>
                <c:pt idx="538">
                  <c:v>78.301273970400004</c:v>
                </c:pt>
                <c:pt idx="539">
                  <c:v>78.297624103500013</c:v>
                </c:pt>
                <c:pt idx="540">
                  <c:v>78.293968437000004</c:v>
                </c:pt>
                <c:pt idx="541">
                  <c:v>78.290307023499892</c:v>
                </c:pt>
                <c:pt idx="542">
                  <c:v>78.28663992769998</c:v>
                </c:pt>
                <c:pt idx="543">
                  <c:v>78.282967190199912</c:v>
                </c:pt>
                <c:pt idx="544">
                  <c:v>78.279288857199873</c:v>
                </c:pt>
                <c:pt idx="545">
                  <c:v>78.275604977399979</c:v>
                </c:pt>
                <c:pt idx="546">
                  <c:v>78.2719155984</c:v>
                </c:pt>
                <c:pt idx="547">
                  <c:v>78.26822076740001</c:v>
                </c:pt>
                <c:pt idx="548">
                  <c:v>78.264520530400006</c:v>
                </c:pt>
                <c:pt idx="549">
                  <c:v>78.260814932100004</c:v>
                </c:pt>
                <c:pt idx="550">
                  <c:v>78.257104019100012</c:v>
                </c:pt>
                <c:pt idx="551">
                  <c:v>78.253387839799856</c:v>
                </c:pt>
                <c:pt idx="552">
                  <c:v>78.249666435200027</c:v>
                </c:pt>
                <c:pt idx="553">
                  <c:v>78.245939844000006</c:v>
                </c:pt>
                <c:pt idx="554">
                  <c:v>78.242208118799894</c:v>
                </c:pt>
                <c:pt idx="555">
                  <c:v>78.238471308899875</c:v>
                </c:pt>
                <c:pt idx="556">
                  <c:v>78.234729461900031</c:v>
                </c:pt>
                <c:pt idx="557">
                  <c:v>78.230982622799928</c:v>
                </c:pt>
                <c:pt idx="558">
                  <c:v>78.2272308342</c:v>
                </c:pt>
                <c:pt idx="559">
                  <c:v>78.22347413779984</c:v>
                </c:pt>
                <c:pt idx="560">
                  <c:v>78.219712575900004</c:v>
                </c:pt>
                <c:pt idx="561">
                  <c:v>78.215946194099928</c:v>
                </c:pt>
                <c:pt idx="562">
                  <c:v>78.2121750381</c:v>
                </c:pt>
                <c:pt idx="563">
                  <c:v>78.208399153299865</c:v>
                </c:pt>
                <c:pt idx="564">
                  <c:v>78.204638279300013</c:v>
                </c:pt>
                <c:pt idx="565">
                  <c:v>78.201219857200016</c:v>
                </c:pt>
                <c:pt idx="566">
                  <c:v>78.197796886299912</c:v>
                </c:pt>
                <c:pt idx="567">
                  <c:v>78.19436940049998</c:v>
                </c:pt>
                <c:pt idx="568">
                  <c:v>78.190937432399892</c:v>
                </c:pt>
                <c:pt idx="569">
                  <c:v>78.187501015699894</c:v>
                </c:pt>
                <c:pt idx="570">
                  <c:v>78.184060184700002</c:v>
                </c:pt>
                <c:pt idx="571">
                  <c:v>78.180614975500006</c:v>
                </c:pt>
                <c:pt idx="572">
                  <c:v>78.177165427399999</c:v>
                </c:pt>
                <c:pt idx="573">
                  <c:v>78.173711578299873</c:v>
                </c:pt>
                <c:pt idx="574">
                  <c:v>78.170253465400009</c:v>
                </c:pt>
                <c:pt idx="575">
                  <c:v>78.166791123299873</c:v>
                </c:pt>
                <c:pt idx="576">
                  <c:v>78.163324586800002</c:v>
                </c:pt>
                <c:pt idx="577">
                  <c:v>78.159853890299928</c:v>
                </c:pt>
                <c:pt idx="578">
                  <c:v>78.156379070899874</c:v>
                </c:pt>
                <c:pt idx="579">
                  <c:v>78.152900163299876</c:v>
                </c:pt>
                <c:pt idx="580">
                  <c:v>78.149417195599895</c:v>
                </c:pt>
                <c:pt idx="581">
                  <c:v>78.145930205200003</c:v>
                </c:pt>
                <c:pt idx="582">
                  <c:v>78.142439220399979</c:v>
                </c:pt>
                <c:pt idx="583">
                  <c:v>78.138944278099927</c:v>
                </c:pt>
                <c:pt idx="584">
                  <c:v>78.135445405599896</c:v>
                </c:pt>
                <c:pt idx="585">
                  <c:v>78.131942640000005</c:v>
                </c:pt>
                <c:pt idx="586">
                  <c:v>78.128436008499818</c:v>
                </c:pt>
                <c:pt idx="587">
                  <c:v>78.1249255468</c:v>
                </c:pt>
                <c:pt idx="588">
                  <c:v>78.121411283499896</c:v>
                </c:pt>
                <c:pt idx="589">
                  <c:v>78.117893254099982</c:v>
                </c:pt>
                <c:pt idx="590">
                  <c:v>78.1143714918</c:v>
                </c:pt>
                <c:pt idx="591">
                  <c:v>78.110846022799876</c:v>
                </c:pt>
                <c:pt idx="592">
                  <c:v>78.107316879999928</c:v>
                </c:pt>
                <c:pt idx="593">
                  <c:v>78.103784094399927</c:v>
                </c:pt>
                <c:pt idx="594">
                  <c:v>78.100247697599912</c:v>
                </c:pt>
                <c:pt idx="595">
                  <c:v>78.096707720200001</c:v>
                </c:pt>
                <c:pt idx="596">
                  <c:v>78.093164192800003</c:v>
                </c:pt>
                <c:pt idx="597">
                  <c:v>78.089617141800005</c:v>
                </c:pt>
                <c:pt idx="598">
                  <c:v>78.0860665939</c:v>
                </c:pt>
                <c:pt idx="599">
                  <c:v>78.082512583499891</c:v>
                </c:pt>
                <c:pt idx="600">
                  <c:v>78.078955141699893</c:v>
                </c:pt>
                <c:pt idx="601">
                  <c:v>78.075394298399928</c:v>
                </c:pt>
                <c:pt idx="602">
                  <c:v>78.071830084499865</c:v>
                </c:pt>
                <c:pt idx="603">
                  <c:v>78.068262530799927</c:v>
                </c:pt>
                <c:pt idx="604">
                  <c:v>78.06469166920003</c:v>
                </c:pt>
                <c:pt idx="605">
                  <c:v>78.061117530600001</c:v>
                </c:pt>
                <c:pt idx="606">
                  <c:v>78.057540142599876</c:v>
                </c:pt>
                <c:pt idx="607">
                  <c:v>78.053959531199979</c:v>
                </c:pt>
                <c:pt idx="608">
                  <c:v>78.050375723299865</c:v>
                </c:pt>
                <c:pt idx="609">
                  <c:v>78.046788746499857</c:v>
                </c:pt>
                <c:pt idx="610">
                  <c:v>78.043198630199981</c:v>
                </c:pt>
                <c:pt idx="611">
                  <c:v>78.039605403600007</c:v>
                </c:pt>
                <c:pt idx="612">
                  <c:v>78.036009092100002</c:v>
                </c:pt>
                <c:pt idx="613">
                  <c:v>78.032409724000004</c:v>
                </c:pt>
                <c:pt idx="614">
                  <c:v>78.028807327699823</c:v>
                </c:pt>
                <c:pt idx="615">
                  <c:v>78.025201924599912</c:v>
                </c:pt>
                <c:pt idx="616">
                  <c:v>78.021593540300017</c:v>
                </c:pt>
                <c:pt idx="617">
                  <c:v>78.017982204299983</c:v>
                </c:pt>
                <c:pt idx="618">
                  <c:v>78.014367945400011</c:v>
                </c:pt>
                <c:pt idx="619">
                  <c:v>78.010750785300019</c:v>
                </c:pt>
                <c:pt idx="620">
                  <c:v>78.007130755299983</c:v>
                </c:pt>
                <c:pt idx="621">
                  <c:v>78.003507884800001</c:v>
                </c:pt>
                <c:pt idx="622">
                  <c:v>77.999882203399977</c:v>
                </c:pt>
                <c:pt idx="623">
                  <c:v>77.996253741100034</c:v>
                </c:pt>
                <c:pt idx="624">
                  <c:v>77.992622554999983</c:v>
                </c:pt>
                <c:pt idx="625">
                  <c:v>77.988988675599927</c:v>
                </c:pt>
                <c:pt idx="626">
                  <c:v>77.985352134399875</c:v>
                </c:pt>
                <c:pt idx="627">
                  <c:v>77.981712949599981</c:v>
                </c:pt>
                <c:pt idx="628">
                  <c:v>77.978071140399877</c:v>
                </c:pt>
                <c:pt idx="629">
                  <c:v>77.974426726900006</c:v>
                </c:pt>
                <c:pt idx="630">
                  <c:v>77.970779729699927</c:v>
                </c:pt>
                <c:pt idx="631">
                  <c:v>77.967130171899981</c:v>
                </c:pt>
                <c:pt idx="632">
                  <c:v>77.963478076199891</c:v>
                </c:pt>
                <c:pt idx="633">
                  <c:v>77.959823465700026</c:v>
                </c:pt>
                <c:pt idx="634">
                  <c:v>77.956166362499928</c:v>
                </c:pt>
                <c:pt idx="635">
                  <c:v>77.95250678879998</c:v>
                </c:pt>
                <c:pt idx="636">
                  <c:v>77.94884476910002</c:v>
                </c:pt>
                <c:pt idx="637">
                  <c:v>77.945180316999895</c:v>
                </c:pt>
                <c:pt idx="638">
                  <c:v>77.941513456400017</c:v>
                </c:pt>
                <c:pt idx="639">
                  <c:v>77.937844217099979</c:v>
                </c:pt>
                <c:pt idx="640">
                  <c:v>77.934172626800006</c:v>
                </c:pt>
                <c:pt idx="641">
                  <c:v>77.930498710899911</c:v>
                </c:pt>
                <c:pt idx="642">
                  <c:v>77.926822493700001</c:v>
                </c:pt>
                <c:pt idx="643">
                  <c:v>77.92314399910002</c:v>
                </c:pt>
                <c:pt idx="644">
                  <c:v>77.919463249100033</c:v>
                </c:pt>
                <c:pt idx="645">
                  <c:v>77.915780265899983</c:v>
                </c:pt>
                <c:pt idx="646">
                  <c:v>77.912095070500001</c:v>
                </c:pt>
                <c:pt idx="647">
                  <c:v>77.908407684400004</c:v>
                </c:pt>
                <c:pt idx="648">
                  <c:v>77.904718129399981</c:v>
                </c:pt>
                <c:pt idx="649">
                  <c:v>77.901026426900017</c:v>
                </c:pt>
                <c:pt idx="650">
                  <c:v>77.89733259749984</c:v>
                </c:pt>
                <c:pt idx="651">
                  <c:v>77.893636663899983</c:v>
                </c:pt>
                <c:pt idx="652">
                  <c:v>77.889938647299928</c:v>
                </c:pt>
                <c:pt idx="653">
                  <c:v>77.886238564399946</c:v>
                </c:pt>
                <c:pt idx="654">
                  <c:v>77.882536433199874</c:v>
                </c:pt>
                <c:pt idx="655">
                  <c:v>77.878832273199848</c:v>
                </c:pt>
                <c:pt idx="656">
                  <c:v>77.875126103399893</c:v>
                </c:pt>
                <c:pt idx="657">
                  <c:v>77.871417944300006</c:v>
                </c:pt>
                <c:pt idx="658">
                  <c:v>77.867707816299855</c:v>
                </c:pt>
                <c:pt idx="659">
                  <c:v>77.863995740799979</c:v>
                </c:pt>
                <c:pt idx="660">
                  <c:v>77.860465622500001</c:v>
                </c:pt>
                <c:pt idx="661">
                  <c:v>77.857238875599876</c:v>
                </c:pt>
                <c:pt idx="662">
                  <c:v>77.854009832999893</c:v>
                </c:pt>
                <c:pt idx="663">
                  <c:v>77.850778512599746</c:v>
                </c:pt>
                <c:pt idx="664">
                  <c:v>77.847544931400009</c:v>
                </c:pt>
                <c:pt idx="665">
                  <c:v>77.844309106699896</c:v>
                </c:pt>
                <c:pt idx="666">
                  <c:v>77.841071055999976</c:v>
                </c:pt>
                <c:pt idx="667">
                  <c:v>77.837830796299912</c:v>
                </c:pt>
                <c:pt idx="668">
                  <c:v>77.834588345100002</c:v>
                </c:pt>
                <c:pt idx="669">
                  <c:v>77.831343719900005</c:v>
                </c:pt>
                <c:pt idx="670">
                  <c:v>77.828096937799856</c:v>
                </c:pt>
                <c:pt idx="671">
                  <c:v>77.824848016299825</c:v>
                </c:pt>
                <c:pt idx="672">
                  <c:v>77.821596972699865</c:v>
                </c:pt>
                <c:pt idx="673">
                  <c:v>77.818343823999896</c:v>
                </c:pt>
                <c:pt idx="674">
                  <c:v>77.815088587699876</c:v>
                </c:pt>
                <c:pt idx="675">
                  <c:v>77.81183128089998</c:v>
                </c:pt>
                <c:pt idx="676">
                  <c:v>77.808571920599874</c:v>
                </c:pt>
                <c:pt idx="677">
                  <c:v>77.805310523799875</c:v>
                </c:pt>
                <c:pt idx="678">
                  <c:v>77.802047107299856</c:v>
                </c:pt>
                <c:pt idx="679">
                  <c:v>77.798781688000005</c:v>
                </c:pt>
                <c:pt idx="680">
                  <c:v>77.795514282599981</c:v>
                </c:pt>
                <c:pt idx="681">
                  <c:v>77.792244907699981</c:v>
                </c:pt>
                <c:pt idx="682">
                  <c:v>77.788973579499896</c:v>
                </c:pt>
                <c:pt idx="683">
                  <c:v>77.785700314499849</c:v>
                </c:pt>
                <c:pt idx="684">
                  <c:v>77.782944811999911</c:v>
                </c:pt>
                <c:pt idx="685">
                  <c:v>77.780750949099982</c:v>
                </c:pt>
                <c:pt idx="686">
                  <c:v>77.778554260500002</c:v>
                </c:pt>
                <c:pt idx="687">
                  <c:v>77.776354756499856</c:v>
                </c:pt>
                <c:pt idx="688">
                  <c:v>77.774152447099979</c:v>
                </c:pt>
                <c:pt idx="689">
                  <c:v>77.771947341900002</c:v>
                </c:pt>
                <c:pt idx="690">
                  <c:v>77.76973945109998</c:v>
                </c:pt>
                <c:pt idx="691">
                  <c:v>77.767528785200028</c:v>
                </c:pt>
                <c:pt idx="692">
                  <c:v>77.7653153543</c:v>
                </c:pt>
                <c:pt idx="693">
                  <c:v>77.763099168200014</c:v>
                </c:pt>
                <c:pt idx="694">
                  <c:v>77.760880236399927</c:v>
                </c:pt>
                <c:pt idx="695">
                  <c:v>77.75865856839998</c:v>
                </c:pt>
                <c:pt idx="696">
                  <c:v>77.756434174599875</c:v>
                </c:pt>
                <c:pt idx="697">
                  <c:v>77.754207064699983</c:v>
                </c:pt>
                <c:pt idx="698">
                  <c:v>77.751977249199982</c:v>
                </c:pt>
                <c:pt idx="699">
                  <c:v>77.749744738499928</c:v>
                </c:pt>
                <c:pt idx="700">
                  <c:v>77.747509542100019</c:v>
                </c:pt>
                <c:pt idx="701">
                  <c:v>77.745271669500013</c:v>
                </c:pt>
                <c:pt idx="702">
                  <c:v>77.743031130299912</c:v>
                </c:pt>
                <c:pt idx="703">
                  <c:v>77.740787934799911</c:v>
                </c:pt>
                <c:pt idx="704">
                  <c:v>77.738542091799928</c:v>
                </c:pt>
                <c:pt idx="705">
                  <c:v>77.736293611300027</c:v>
                </c:pt>
                <c:pt idx="706">
                  <c:v>77.734042504000001</c:v>
                </c:pt>
                <c:pt idx="707">
                  <c:v>77.731788779599896</c:v>
                </c:pt>
                <c:pt idx="708">
                  <c:v>77.729532447799912</c:v>
                </c:pt>
                <c:pt idx="709">
                  <c:v>77.727273518299981</c:v>
                </c:pt>
                <c:pt idx="710">
                  <c:v>77.725012002499824</c:v>
                </c:pt>
                <c:pt idx="711">
                  <c:v>77.722747908999892</c:v>
                </c:pt>
                <c:pt idx="712">
                  <c:v>77.720481249200006</c:v>
                </c:pt>
                <c:pt idx="713">
                  <c:v>77.718212032699896</c:v>
                </c:pt>
                <c:pt idx="714">
                  <c:v>77.715940268500006</c:v>
                </c:pt>
                <c:pt idx="715">
                  <c:v>77.713665966800022</c:v>
                </c:pt>
                <c:pt idx="716">
                  <c:v>77.711389138200005</c:v>
                </c:pt>
                <c:pt idx="717">
                  <c:v>77.709109790800014</c:v>
                </c:pt>
                <c:pt idx="718">
                  <c:v>77.706827933</c:v>
                </c:pt>
                <c:pt idx="719">
                  <c:v>77.704543573699979</c:v>
                </c:pt>
                <c:pt idx="720">
                  <c:v>77.70225671639993</c:v>
                </c:pt>
                <c:pt idx="721">
                  <c:v>77.699967371200003</c:v>
                </c:pt>
                <c:pt idx="722">
                  <c:v>77.697675548399999</c:v>
                </c:pt>
                <c:pt idx="723">
                  <c:v>77.695381256699818</c:v>
                </c:pt>
                <c:pt idx="724">
                  <c:v>77.693084509100004</c:v>
                </c:pt>
                <c:pt idx="725">
                  <c:v>77.690785317299856</c:v>
                </c:pt>
                <c:pt idx="726">
                  <c:v>77.688483693399945</c:v>
                </c:pt>
                <c:pt idx="727">
                  <c:v>77.686179647200007</c:v>
                </c:pt>
                <c:pt idx="728">
                  <c:v>77.683873187499856</c:v>
                </c:pt>
                <c:pt idx="729">
                  <c:v>77.681564325500005</c:v>
                </c:pt>
                <c:pt idx="730">
                  <c:v>77.679253068400001</c:v>
                </c:pt>
                <c:pt idx="731">
                  <c:v>77.676939423899896</c:v>
                </c:pt>
                <c:pt idx="732">
                  <c:v>77.674623399800012</c:v>
                </c:pt>
                <c:pt idx="733">
                  <c:v>77.672305004199856</c:v>
                </c:pt>
                <c:pt idx="734">
                  <c:v>77.6699842461</c:v>
                </c:pt>
                <c:pt idx="735">
                  <c:v>77.667661134200003</c:v>
                </c:pt>
                <c:pt idx="736">
                  <c:v>77.665335677299893</c:v>
                </c:pt>
                <c:pt idx="737">
                  <c:v>77.663007884300001</c:v>
                </c:pt>
                <c:pt idx="738">
                  <c:v>77.660677764599896</c:v>
                </c:pt>
                <c:pt idx="739">
                  <c:v>77.658345327199825</c:v>
                </c:pt>
                <c:pt idx="740">
                  <c:v>77.656010581000004</c:v>
                </c:pt>
                <c:pt idx="741">
                  <c:v>77.653673534199896</c:v>
                </c:pt>
                <c:pt idx="742">
                  <c:v>77.651334196899825</c:v>
                </c:pt>
                <c:pt idx="743">
                  <c:v>77.648992579099911</c:v>
                </c:pt>
                <c:pt idx="744">
                  <c:v>77.646648690500001</c:v>
                </c:pt>
                <c:pt idx="745">
                  <c:v>77.644302540799927</c:v>
                </c:pt>
                <c:pt idx="746">
                  <c:v>77.641954139600003</c:v>
                </c:pt>
                <c:pt idx="747">
                  <c:v>77.639603495500012</c:v>
                </c:pt>
                <c:pt idx="748">
                  <c:v>77.637250616100005</c:v>
                </c:pt>
                <c:pt idx="749">
                  <c:v>77.634895510699891</c:v>
                </c:pt>
                <c:pt idx="750">
                  <c:v>77.632538187599849</c:v>
                </c:pt>
                <c:pt idx="751">
                  <c:v>77.630178655399931</c:v>
                </c:pt>
                <c:pt idx="752">
                  <c:v>77.627816922999912</c:v>
                </c:pt>
                <c:pt idx="753">
                  <c:v>77.625452997899856</c:v>
                </c:pt>
                <c:pt idx="754">
                  <c:v>77.62308689159984</c:v>
                </c:pt>
                <c:pt idx="755">
                  <c:v>77.620718610899857</c:v>
                </c:pt>
                <c:pt idx="756">
                  <c:v>77.618348167299857</c:v>
                </c:pt>
                <c:pt idx="757">
                  <c:v>77.615975567499873</c:v>
                </c:pt>
                <c:pt idx="758">
                  <c:v>77.613600823699912</c:v>
                </c:pt>
                <c:pt idx="759">
                  <c:v>77.611223944500026</c:v>
                </c:pt>
                <c:pt idx="760">
                  <c:v>77.608844936999873</c:v>
                </c:pt>
                <c:pt idx="761">
                  <c:v>77.606463807899928</c:v>
                </c:pt>
                <c:pt idx="762">
                  <c:v>77.604080567799912</c:v>
                </c:pt>
                <c:pt idx="763">
                  <c:v>77.601695222999979</c:v>
                </c:pt>
                <c:pt idx="764">
                  <c:v>77.599307784399983</c:v>
                </c:pt>
                <c:pt idx="765">
                  <c:v>77.596918260099983</c:v>
                </c:pt>
                <c:pt idx="766">
                  <c:v>77.594526658900023</c:v>
                </c:pt>
                <c:pt idx="767">
                  <c:v>77.592132989800007</c:v>
                </c:pt>
                <c:pt idx="768">
                  <c:v>77.589737261399947</c:v>
                </c:pt>
                <c:pt idx="769">
                  <c:v>77.587339483400001</c:v>
                </c:pt>
                <c:pt idx="770">
                  <c:v>77.584939664300023</c:v>
                </c:pt>
                <c:pt idx="771">
                  <c:v>77.582537811299872</c:v>
                </c:pt>
                <c:pt idx="772">
                  <c:v>77.580133932499876</c:v>
                </c:pt>
                <c:pt idx="773">
                  <c:v>77.577728037799872</c:v>
                </c:pt>
                <c:pt idx="774">
                  <c:v>77.575320138299872</c:v>
                </c:pt>
                <c:pt idx="775">
                  <c:v>77.572910240200002</c:v>
                </c:pt>
                <c:pt idx="776">
                  <c:v>77.570498351399891</c:v>
                </c:pt>
                <c:pt idx="777">
                  <c:v>77.568084480600007</c:v>
                </c:pt>
                <c:pt idx="778">
                  <c:v>77.5656686345</c:v>
                </c:pt>
                <c:pt idx="779">
                  <c:v>77.5632508188</c:v>
                </c:pt>
                <c:pt idx="780">
                  <c:v>77.560831046099892</c:v>
                </c:pt>
                <c:pt idx="781">
                  <c:v>77.558409325900001</c:v>
                </c:pt>
                <c:pt idx="782">
                  <c:v>77.555985663800001</c:v>
                </c:pt>
                <c:pt idx="783">
                  <c:v>77.553560065800013</c:v>
                </c:pt>
                <c:pt idx="784">
                  <c:v>77.551132538999894</c:v>
                </c:pt>
                <c:pt idx="785">
                  <c:v>77.548703092499892</c:v>
                </c:pt>
                <c:pt idx="786">
                  <c:v>77.546271734599927</c:v>
                </c:pt>
                <c:pt idx="787">
                  <c:v>77.543838474699896</c:v>
                </c:pt>
                <c:pt idx="788">
                  <c:v>77.541403322300013</c:v>
                </c:pt>
                <c:pt idx="789">
                  <c:v>77.538966286499928</c:v>
                </c:pt>
                <c:pt idx="790">
                  <c:v>77.536527375800006</c:v>
                </c:pt>
                <c:pt idx="791">
                  <c:v>77.534086598100004</c:v>
                </c:pt>
                <c:pt idx="792">
                  <c:v>77.531643962300024</c:v>
                </c:pt>
                <c:pt idx="793">
                  <c:v>77.529199477299983</c:v>
                </c:pt>
                <c:pt idx="794">
                  <c:v>77.52675315249985</c:v>
                </c:pt>
                <c:pt idx="795">
                  <c:v>77.524304996200001</c:v>
                </c:pt>
                <c:pt idx="796">
                  <c:v>77.521855017099895</c:v>
                </c:pt>
                <c:pt idx="797">
                  <c:v>77.519403223300017</c:v>
                </c:pt>
                <c:pt idx="798">
                  <c:v>77.516949622699983</c:v>
                </c:pt>
                <c:pt idx="799">
                  <c:v>77.514494217800006</c:v>
                </c:pt>
                <c:pt idx="800">
                  <c:v>77.512037017899857</c:v>
                </c:pt>
                <c:pt idx="801">
                  <c:v>77.509578031999865</c:v>
                </c:pt>
                <c:pt idx="802">
                  <c:v>77.507117271000013</c:v>
                </c:pt>
                <c:pt idx="803">
                  <c:v>77.504654742599982</c:v>
                </c:pt>
                <c:pt idx="804">
                  <c:v>77.502190455000004</c:v>
                </c:pt>
                <c:pt idx="805">
                  <c:v>77.49972441609998</c:v>
                </c:pt>
                <c:pt idx="806">
                  <c:v>77.497256634500019</c:v>
                </c:pt>
                <c:pt idx="807">
                  <c:v>77.494787118499872</c:v>
                </c:pt>
                <c:pt idx="808">
                  <c:v>77.492315876599875</c:v>
                </c:pt>
                <c:pt idx="809">
                  <c:v>77.489842917999894</c:v>
                </c:pt>
                <c:pt idx="810">
                  <c:v>77.487368250499927</c:v>
                </c:pt>
                <c:pt idx="811">
                  <c:v>77.484891877099912</c:v>
                </c:pt>
                <c:pt idx="812">
                  <c:v>77.4824138054</c:v>
                </c:pt>
                <c:pt idx="813">
                  <c:v>77.479934044499927</c:v>
                </c:pt>
                <c:pt idx="814">
                  <c:v>77.477452604000007</c:v>
                </c:pt>
                <c:pt idx="815">
                  <c:v>77.474969491800024</c:v>
                </c:pt>
                <c:pt idx="816">
                  <c:v>77.472484715999911</c:v>
                </c:pt>
                <c:pt idx="817">
                  <c:v>77.469998284400006</c:v>
                </c:pt>
                <c:pt idx="818">
                  <c:v>77.467510205200028</c:v>
                </c:pt>
                <c:pt idx="819">
                  <c:v>77.465020486900016</c:v>
                </c:pt>
                <c:pt idx="820">
                  <c:v>77.462529136599912</c:v>
                </c:pt>
                <c:pt idx="821">
                  <c:v>77.460036162099911</c:v>
                </c:pt>
                <c:pt idx="822">
                  <c:v>77.457541570399982</c:v>
                </c:pt>
                <c:pt idx="823">
                  <c:v>77.455045367499892</c:v>
                </c:pt>
                <c:pt idx="824">
                  <c:v>77.452547561399982</c:v>
                </c:pt>
                <c:pt idx="825">
                  <c:v>77.450048161699911</c:v>
                </c:pt>
                <c:pt idx="826">
                  <c:v>77.447547176200004</c:v>
                </c:pt>
                <c:pt idx="827">
                  <c:v>77.445044611499981</c:v>
                </c:pt>
                <c:pt idx="828">
                  <c:v>77.442540475100017</c:v>
                </c:pt>
                <c:pt idx="829">
                  <c:v>77.440034776499928</c:v>
                </c:pt>
                <c:pt idx="830">
                  <c:v>77.43752752269998</c:v>
                </c:pt>
                <c:pt idx="831">
                  <c:v>77.435018722300001</c:v>
                </c:pt>
                <c:pt idx="832">
                  <c:v>77.432508382399931</c:v>
                </c:pt>
                <c:pt idx="833">
                  <c:v>77.429996510899912</c:v>
                </c:pt>
                <c:pt idx="834">
                  <c:v>77.427483115499896</c:v>
                </c:pt>
                <c:pt idx="835">
                  <c:v>77.424968204300015</c:v>
                </c:pt>
                <c:pt idx="836">
                  <c:v>77.422451785800007</c:v>
                </c:pt>
                <c:pt idx="837">
                  <c:v>77.419933866700006</c:v>
                </c:pt>
                <c:pt idx="838">
                  <c:v>77.41741445430003</c:v>
                </c:pt>
                <c:pt idx="839">
                  <c:v>77.414893555600017</c:v>
                </c:pt>
                <c:pt idx="840">
                  <c:v>77.412371178399894</c:v>
                </c:pt>
                <c:pt idx="841">
                  <c:v>77.409847329200005</c:v>
                </c:pt>
                <c:pt idx="842">
                  <c:v>77.407322011600002</c:v>
                </c:pt>
                <c:pt idx="843">
                  <c:v>77.404795233900003</c:v>
                </c:pt>
                <c:pt idx="844">
                  <c:v>77.402267004500004</c:v>
                </c:pt>
                <c:pt idx="845">
                  <c:v>77.399737331699825</c:v>
                </c:pt>
                <c:pt idx="846">
                  <c:v>77.397206220600012</c:v>
                </c:pt>
                <c:pt idx="847">
                  <c:v>77.394673674900019</c:v>
                </c:pt>
                <c:pt idx="848">
                  <c:v>77.392139700300007</c:v>
                </c:pt>
                <c:pt idx="849">
                  <c:v>77.389604301199981</c:v>
                </c:pt>
                <c:pt idx="850">
                  <c:v>77.387067483400003</c:v>
                </c:pt>
                <c:pt idx="851">
                  <c:v>77.384529257799983</c:v>
                </c:pt>
                <c:pt idx="852">
                  <c:v>77.38198963409998</c:v>
                </c:pt>
                <c:pt idx="853">
                  <c:v>77.3794486213</c:v>
                </c:pt>
                <c:pt idx="854">
                  <c:v>77.376906227499873</c:v>
                </c:pt>
                <c:pt idx="855">
                  <c:v>77.374362461000004</c:v>
                </c:pt>
                <c:pt idx="856">
                  <c:v>77.371817329799896</c:v>
                </c:pt>
                <c:pt idx="857">
                  <c:v>77.369270841000002</c:v>
                </c:pt>
                <c:pt idx="858">
                  <c:v>77.366723002100002</c:v>
                </c:pt>
                <c:pt idx="859">
                  <c:v>77.364173819499896</c:v>
                </c:pt>
                <c:pt idx="860">
                  <c:v>77.361623300100021</c:v>
                </c:pt>
                <c:pt idx="861">
                  <c:v>77.359071450699872</c:v>
                </c:pt>
                <c:pt idx="862">
                  <c:v>77.356518275300004</c:v>
                </c:pt>
                <c:pt idx="863">
                  <c:v>77.353963781000019</c:v>
                </c:pt>
                <c:pt idx="864">
                  <c:v>77.351407976099892</c:v>
                </c:pt>
                <c:pt idx="865">
                  <c:v>77.348850870799893</c:v>
                </c:pt>
                <c:pt idx="866">
                  <c:v>77.346292473899979</c:v>
                </c:pt>
                <c:pt idx="867">
                  <c:v>77.343732790399912</c:v>
                </c:pt>
                <c:pt idx="868">
                  <c:v>77.341171825900005</c:v>
                </c:pt>
                <c:pt idx="869">
                  <c:v>77.338609585499981</c:v>
                </c:pt>
                <c:pt idx="870">
                  <c:v>77.336046073999896</c:v>
                </c:pt>
                <c:pt idx="871">
                  <c:v>77.333481297699876</c:v>
                </c:pt>
                <c:pt idx="872">
                  <c:v>77.330915263099982</c:v>
                </c:pt>
                <c:pt idx="873">
                  <c:v>77.328347976199851</c:v>
                </c:pt>
                <c:pt idx="874">
                  <c:v>77.325779443899876</c:v>
                </c:pt>
                <c:pt idx="875">
                  <c:v>77.323209673199983</c:v>
                </c:pt>
                <c:pt idx="876">
                  <c:v>77.320638678399931</c:v>
                </c:pt>
                <c:pt idx="877">
                  <c:v>77.318066466299982</c:v>
                </c:pt>
                <c:pt idx="878">
                  <c:v>77.315493039200007</c:v>
                </c:pt>
                <c:pt idx="879">
                  <c:v>77.312918403599895</c:v>
                </c:pt>
                <c:pt idx="880">
                  <c:v>77.310342565499894</c:v>
                </c:pt>
                <c:pt idx="881">
                  <c:v>77.307765531499896</c:v>
                </c:pt>
                <c:pt idx="882">
                  <c:v>77.305187307899857</c:v>
                </c:pt>
                <c:pt idx="883">
                  <c:v>77.3026079009</c:v>
                </c:pt>
                <c:pt idx="884">
                  <c:v>77.300027317999891</c:v>
                </c:pt>
                <c:pt idx="885">
                  <c:v>77.297445567599979</c:v>
                </c:pt>
                <c:pt idx="886">
                  <c:v>77.294862654000013</c:v>
                </c:pt>
                <c:pt idx="887">
                  <c:v>77.2922785831</c:v>
                </c:pt>
                <c:pt idx="888">
                  <c:v>77.289693360700014</c:v>
                </c:pt>
                <c:pt idx="889">
                  <c:v>77.287106993200013</c:v>
                </c:pt>
                <c:pt idx="890">
                  <c:v>77.284519486900024</c:v>
                </c:pt>
                <c:pt idx="891">
                  <c:v>77.281930849600002</c:v>
                </c:pt>
                <c:pt idx="892">
                  <c:v>77.279341098599872</c:v>
                </c:pt>
                <c:pt idx="893">
                  <c:v>77.276750237699872</c:v>
                </c:pt>
                <c:pt idx="894">
                  <c:v>77.274158271299981</c:v>
                </c:pt>
                <c:pt idx="895">
                  <c:v>77.271565202900007</c:v>
                </c:pt>
                <c:pt idx="896">
                  <c:v>77.268971039099895</c:v>
                </c:pt>
                <c:pt idx="897">
                  <c:v>77.266375789200012</c:v>
                </c:pt>
                <c:pt idx="898">
                  <c:v>77.263779456499876</c:v>
                </c:pt>
                <c:pt idx="899">
                  <c:v>77.261182046100004</c:v>
                </c:pt>
                <c:pt idx="900">
                  <c:v>77.258583563900004</c:v>
                </c:pt>
                <c:pt idx="901">
                  <c:v>77.255984014799893</c:v>
                </c:pt>
                <c:pt idx="902">
                  <c:v>77.253383403599912</c:v>
                </c:pt>
                <c:pt idx="903">
                  <c:v>77.250781735999865</c:v>
                </c:pt>
                <c:pt idx="904">
                  <c:v>77.248179018299979</c:v>
                </c:pt>
                <c:pt idx="905">
                  <c:v>77.245575257699912</c:v>
                </c:pt>
                <c:pt idx="906">
                  <c:v>77.242970462000002</c:v>
                </c:pt>
                <c:pt idx="907">
                  <c:v>77.240364637800013</c:v>
                </c:pt>
                <c:pt idx="908">
                  <c:v>77.237757789700012</c:v>
                </c:pt>
                <c:pt idx="909">
                  <c:v>77.235149922600002</c:v>
                </c:pt>
                <c:pt idx="910">
                  <c:v>77.23254104199998</c:v>
                </c:pt>
                <c:pt idx="911">
                  <c:v>77.229931159699873</c:v>
                </c:pt>
                <c:pt idx="912">
                  <c:v>77.227320280900017</c:v>
                </c:pt>
                <c:pt idx="913">
                  <c:v>77.224708409800002</c:v>
                </c:pt>
                <c:pt idx="914">
                  <c:v>77.222095551699894</c:v>
                </c:pt>
                <c:pt idx="915">
                  <c:v>77.219481711399979</c:v>
                </c:pt>
                <c:pt idx="916">
                  <c:v>77.216866893299979</c:v>
                </c:pt>
                <c:pt idx="917">
                  <c:v>77.214251101900018</c:v>
                </c:pt>
                <c:pt idx="918">
                  <c:v>77.211634341800021</c:v>
                </c:pt>
                <c:pt idx="919">
                  <c:v>77.209016619200014</c:v>
                </c:pt>
                <c:pt idx="920">
                  <c:v>77.206397939599896</c:v>
                </c:pt>
                <c:pt idx="921">
                  <c:v>77.203778308899857</c:v>
                </c:pt>
                <c:pt idx="922">
                  <c:v>77.201157733700001</c:v>
                </c:pt>
                <c:pt idx="923">
                  <c:v>77.198536217899857</c:v>
                </c:pt>
                <c:pt idx="924">
                  <c:v>77.195913764900013</c:v>
                </c:pt>
                <c:pt idx="925">
                  <c:v>77.193290380199983</c:v>
                </c:pt>
                <c:pt idx="926">
                  <c:v>77.190666068900015</c:v>
                </c:pt>
                <c:pt idx="927">
                  <c:v>77.188040836099802</c:v>
                </c:pt>
                <c:pt idx="928">
                  <c:v>77.185414687700003</c:v>
                </c:pt>
                <c:pt idx="929">
                  <c:v>77.182787629799876</c:v>
                </c:pt>
                <c:pt idx="930">
                  <c:v>77.180159667400005</c:v>
                </c:pt>
                <c:pt idx="931">
                  <c:v>77.177530805699874</c:v>
                </c:pt>
                <c:pt idx="932">
                  <c:v>77.174901050899877</c:v>
                </c:pt>
                <c:pt idx="933">
                  <c:v>77.172270408599857</c:v>
                </c:pt>
                <c:pt idx="934">
                  <c:v>77.169638884299928</c:v>
                </c:pt>
                <c:pt idx="935">
                  <c:v>77.1670064825</c:v>
                </c:pt>
                <c:pt idx="936">
                  <c:v>77.164373209100006</c:v>
                </c:pt>
                <c:pt idx="937">
                  <c:v>77.161739070300001</c:v>
                </c:pt>
                <c:pt idx="938">
                  <c:v>77.159104071499911</c:v>
                </c:pt>
                <c:pt idx="939">
                  <c:v>77.156468217799841</c:v>
                </c:pt>
                <c:pt idx="940">
                  <c:v>77.153831515499817</c:v>
                </c:pt>
                <c:pt idx="941">
                  <c:v>77.151193970200012</c:v>
                </c:pt>
                <c:pt idx="942">
                  <c:v>77.148555588199983</c:v>
                </c:pt>
                <c:pt idx="943">
                  <c:v>77.145916374499876</c:v>
                </c:pt>
                <c:pt idx="944">
                  <c:v>77.143276333299895</c:v>
                </c:pt>
                <c:pt idx="945">
                  <c:v>77.140635466999981</c:v>
                </c:pt>
                <c:pt idx="946">
                  <c:v>77.137993780400009</c:v>
                </c:pt>
                <c:pt idx="947">
                  <c:v>77.135351278299893</c:v>
                </c:pt>
                <c:pt idx="948">
                  <c:v>77.132707966299876</c:v>
                </c:pt>
                <c:pt idx="949">
                  <c:v>77.130063849999999</c:v>
                </c:pt>
                <c:pt idx="950">
                  <c:v>77.127418934299911</c:v>
                </c:pt>
                <c:pt idx="951">
                  <c:v>77.124773224799895</c:v>
                </c:pt>
                <c:pt idx="952">
                  <c:v>77.122126727099896</c:v>
                </c:pt>
                <c:pt idx="953">
                  <c:v>77.119479446499895</c:v>
                </c:pt>
                <c:pt idx="954">
                  <c:v>77.116831387999895</c:v>
                </c:pt>
                <c:pt idx="955">
                  <c:v>77.114182556299895</c:v>
                </c:pt>
                <c:pt idx="956">
                  <c:v>77.111532956099893</c:v>
                </c:pt>
                <c:pt idx="957">
                  <c:v>77.108882592099818</c:v>
                </c:pt>
                <c:pt idx="958">
                  <c:v>77.106231469700006</c:v>
                </c:pt>
                <c:pt idx="959">
                  <c:v>77.103579594099926</c:v>
                </c:pt>
                <c:pt idx="960">
                  <c:v>77.100926969900016</c:v>
                </c:pt>
                <c:pt idx="961">
                  <c:v>77.098273602099979</c:v>
                </c:pt>
                <c:pt idx="962">
                  <c:v>77.095619493900017</c:v>
                </c:pt>
                <c:pt idx="963">
                  <c:v>77.092964650499979</c:v>
                </c:pt>
                <c:pt idx="964">
                  <c:v>77.090309086100007</c:v>
                </c:pt>
                <c:pt idx="965">
                  <c:v>77.087652803899928</c:v>
                </c:pt>
                <c:pt idx="966">
                  <c:v>77.084995805899979</c:v>
                </c:pt>
                <c:pt idx="967">
                  <c:v>77.08233809659977</c:v>
                </c:pt>
                <c:pt idx="968">
                  <c:v>77.079679680200016</c:v>
                </c:pt>
                <c:pt idx="969">
                  <c:v>77.07702056079998</c:v>
                </c:pt>
                <c:pt idx="970">
                  <c:v>77.074360743300005</c:v>
                </c:pt>
                <c:pt idx="971">
                  <c:v>77.071700232199873</c:v>
                </c:pt>
                <c:pt idx="972">
                  <c:v>77.069039031599928</c:v>
                </c:pt>
                <c:pt idx="973">
                  <c:v>77.066377145699875</c:v>
                </c:pt>
                <c:pt idx="974">
                  <c:v>77.063714579399999</c:v>
                </c:pt>
                <c:pt idx="975">
                  <c:v>77.061051336999896</c:v>
                </c:pt>
                <c:pt idx="976">
                  <c:v>77.058387422799825</c:v>
                </c:pt>
                <c:pt idx="977">
                  <c:v>77.055722841699875</c:v>
                </c:pt>
                <c:pt idx="978">
                  <c:v>77.053057612099892</c:v>
                </c:pt>
                <c:pt idx="979">
                  <c:v>77.05039173609984</c:v>
                </c:pt>
                <c:pt idx="980">
                  <c:v>77.047725215900016</c:v>
                </c:pt>
                <c:pt idx="981">
                  <c:v>77.045058054899911</c:v>
                </c:pt>
                <c:pt idx="982">
                  <c:v>77.042390259100003</c:v>
                </c:pt>
                <c:pt idx="983">
                  <c:v>77.039721831899911</c:v>
                </c:pt>
                <c:pt idx="984">
                  <c:v>77.0370527786</c:v>
                </c:pt>
                <c:pt idx="985">
                  <c:v>77.0343831008</c:v>
                </c:pt>
                <c:pt idx="986">
                  <c:v>77.031712802199891</c:v>
                </c:pt>
                <c:pt idx="987">
                  <c:v>77.029041886199892</c:v>
                </c:pt>
                <c:pt idx="988">
                  <c:v>77.02637035709985</c:v>
                </c:pt>
                <c:pt idx="989">
                  <c:v>77.023698218799893</c:v>
                </c:pt>
                <c:pt idx="990">
                  <c:v>77.021025475400009</c:v>
                </c:pt>
                <c:pt idx="991">
                  <c:v>77.01835213079984</c:v>
                </c:pt>
                <c:pt idx="992">
                  <c:v>77.015678189799928</c:v>
                </c:pt>
                <c:pt idx="993">
                  <c:v>77.013003657000013</c:v>
                </c:pt>
                <c:pt idx="994">
                  <c:v>77.010328535599896</c:v>
                </c:pt>
                <c:pt idx="995">
                  <c:v>77.007652828700003</c:v>
                </c:pt>
                <c:pt idx="996">
                  <c:v>77.00497654039998</c:v>
                </c:pt>
                <c:pt idx="997">
                  <c:v>77.002299674800014</c:v>
                </c:pt>
                <c:pt idx="998">
                  <c:v>76.999622236000008</c:v>
                </c:pt>
                <c:pt idx="999">
                  <c:v>76.996944222400003</c:v>
                </c:pt>
                <c:pt idx="1000">
                  <c:v>76.994265637500021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Sheet1!$L$1</c:f>
              <c:strCache>
                <c:ptCount val="1"/>
                <c:pt idx="0">
                  <c:v>Tmax_M1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Sheet1!$A$2:$A$1002</c:f>
              <c:numCache>
                <c:formatCode>General</c:formatCode>
                <c:ptCount val="1001"/>
                <c:pt idx="0">
                  <c:v>0</c:v>
                </c:pt>
                <c:pt idx="1">
                  <c:v>2.0000000000000004E-2</c:v>
                </c:pt>
                <c:pt idx="2">
                  <c:v>4.0000000000000008E-2</c:v>
                </c:pt>
                <c:pt idx="3">
                  <c:v>6.0000000000000005E-2</c:v>
                </c:pt>
                <c:pt idx="4">
                  <c:v>8.0000000000000016E-2</c:v>
                </c:pt>
                <c:pt idx="5">
                  <c:v>0.1</c:v>
                </c:pt>
                <c:pt idx="6">
                  <c:v>0.12000000000000001</c:v>
                </c:pt>
                <c:pt idx="7">
                  <c:v>0.14000000000000001</c:v>
                </c:pt>
                <c:pt idx="8">
                  <c:v>0.16</c:v>
                </c:pt>
                <c:pt idx="9">
                  <c:v>0.18000000000000002</c:v>
                </c:pt>
                <c:pt idx="10">
                  <c:v>0.2</c:v>
                </c:pt>
                <c:pt idx="11">
                  <c:v>0.22</c:v>
                </c:pt>
                <c:pt idx="12">
                  <c:v>0.24000000000000002</c:v>
                </c:pt>
                <c:pt idx="13">
                  <c:v>0.26</c:v>
                </c:pt>
                <c:pt idx="14">
                  <c:v>0.28000000000000003</c:v>
                </c:pt>
                <c:pt idx="15">
                  <c:v>0.30000000000000004</c:v>
                </c:pt>
                <c:pt idx="16">
                  <c:v>0.32000000000000006</c:v>
                </c:pt>
                <c:pt idx="17">
                  <c:v>0.34</c:v>
                </c:pt>
                <c:pt idx="18">
                  <c:v>0.36000000000000004</c:v>
                </c:pt>
                <c:pt idx="19">
                  <c:v>0.38000000000000006</c:v>
                </c:pt>
                <c:pt idx="20">
                  <c:v>0.4</c:v>
                </c:pt>
                <c:pt idx="21">
                  <c:v>0.42000000000000004</c:v>
                </c:pt>
                <c:pt idx="22">
                  <c:v>0.44</c:v>
                </c:pt>
                <c:pt idx="23">
                  <c:v>0.46</c:v>
                </c:pt>
                <c:pt idx="24">
                  <c:v>0.48000000000000004</c:v>
                </c:pt>
                <c:pt idx="25">
                  <c:v>0.5</c:v>
                </c:pt>
                <c:pt idx="26">
                  <c:v>0.52</c:v>
                </c:pt>
                <c:pt idx="27">
                  <c:v>0.54</c:v>
                </c:pt>
                <c:pt idx="28">
                  <c:v>0.56000000000000005</c:v>
                </c:pt>
                <c:pt idx="29">
                  <c:v>0.57999999999999996</c:v>
                </c:pt>
                <c:pt idx="30">
                  <c:v>0.60000000000000009</c:v>
                </c:pt>
                <c:pt idx="31">
                  <c:v>0.62000000000000011</c:v>
                </c:pt>
                <c:pt idx="32">
                  <c:v>0.64000000000000012</c:v>
                </c:pt>
                <c:pt idx="33">
                  <c:v>0.66000000000000014</c:v>
                </c:pt>
                <c:pt idx="34">
                  <c:v>0.68</c:v>
                </c:pt>
                <c:pt idx="35">
                  <c:v>0.70000000000000007</c:v>
                </c:pt>
                <c:pt idx="36">
                  <c:v>0.72000000000000008</c:v>
                </c:pt>
                <c:pt idx="37">
                  <c:v>0.7400000000000001</c:v>
                </c:pt>
                <c:pt idx="38">
                  <c:v>0.76000000000000012</c:v>
                </c:pt>
                <c:pt idx="39">
                  <c:v>0.78</c:v>
                </c:pt>
                <c:pt idx="40">
                  <c:v>0.8</c:v>
                </c:pt>
                <c:pt idx="41">
                  <c:v>0.82000000000000006</c:v>
                </c:pt>
                <c:pt idx="42">
                  <c:v>0.84000000000000008</c:v>
                </c:pt>
                <c:pt idx="43">
                  <c:v>0.8600000000000001</c:v>
                </c:pt>
                <c:pt idx="44">
                  <c:v>0.88</c:v>
                </c:pt>
                <c:pt idx="45">
                  <c:v>0.9</c:v>
                </c:pt>
                <c:pt idx="46">
                  <c:v>0.92</c:v>
                </c:pt>
                <c:pt idx="47">
                  <c:v>0.94000000000000006</c:v>
                </c:pt>
                <c:pt idx="48">
                  <c:v>0.96000000000000008</c:v>
                </c:pt>
                <c:pt idx="49">
                  <c:v>0.98</c:v>
                </c:pt>
                <c:pt idx="50">
                  <c:v>1</c:v>
                </c:pt>
                <c:pt idx="51">
                  <c:v>1.02</c:v>
                </c:pt>
                <c:pt idx="52">
                  <c:v>1.04</c:v>
                </c:pt>
                <c:pt idx="53">
                  <c:v>1.06</c:v>
                </c:pt>
                <c:pt idx="54">
                  <c:v>1.08</c:v>
                </c:pt>
                <c:pt idx="55">
                  <c:v>1.1000000000000001</c:v>
                </c:pt>
                <c:pt idx="56">
                  <c:v>1.1200000000000001</c:v>
                </c:pt>
                <c:pt idx="57">
                  <c:v>1.1400000000000001</c:v>
                </c:pt>
                <c:pt idx="58">
                  <c:v>1.1600000000000001</c:v>
                </c:pt>
                <c:pt idx="59">
                  <c:v>1.1800000000000002</c:v>
                </c:pt>
                <c:pt idx="60">
                  <c:v>1.2</c:v>
                </c:pt>
                <c:pt idx="61">
                  <c:v>1.22</c:v>
                </c:pt>
                <c:pt idx="62">
                  <c:v>1.24</c:v>
                </c:pt>
                <c:pt idx="63">
                  <c:v>1.26</c:v>
                </c:pt>
                <c:pt idx="64">
                  <c:v>1.28</c:v>
                </c:pt>
                <c:pt idx="65">
                  <c:v>1.3</c:v>
                </c:pt>
                <c:pt idx="66">
                  <c:v>1.32</c:v>
                </c:pt>
                <c:pt idx="67">
                  <c:v>1.34</c:v>
                </c:pt>
                <c:pt idx="68">
                  <c:v>1.36</c:v>
                </c:pt>
                <c:pt idx="69">
                  <c:v>1.3800000000000001</c:v>
                </c:pt>
                <c:pt idx="70">
                  <c:v>1.4</c:v>
                </c:pt>
                <c:pt idx="71">
                  <c:v>1.42</c:v>
                </c:pt>
                <c:pt idx="72">
                  <c:v>1.44</c:v>
                </c:pt>
                <c:pt idx="73">
                  <c:v>1.46</c:v>
                </c:pt>
                <c:pt idx="74">
                  <c:v>1.48</c:v>
                </c:pt>
                <c:pt idx="75">
                  <c:v>1.5</c:v>
                </c:pt>
                <c:pt idx="76">
                  <c:v>1.52</c:v>
                </c:pt>
                <c:pt idx="77">
                  <c:v>1.54</c:v>
                </c:pt>
                <c:pt idx="78">
                  <c:v>1.56</c:v>
                </c:pt>
                <c:pt idx="79">
                  <c:v>1.58</c:v>
                </c:pt>
                <c:pt idx="80">
                  <c:v>1.6</c:v>
                </c:pt>
                <c:pt idx="81">
                  <c:v>1.62</c:v>
                </c:pt>
                <c:pt idx="82">
                  <c:v>1.6400000000000001</c:v>
                </c:pt>
                <c:pt idx="83">
                  <c:v>1.6600000000000001</c:v>
                </c:pt>
                <c:pt idx="84">
                  <c:v>1.6800000000000002</c:v>
                </c:pt>
                <c:pt idx="85">
                  <c:v>1.7</c:v>
                </c:pt>
                <c:pt idx="86">
                  <c:v>1.72</c:v>
                </c:pt>
                <c:pt idx="87">
                  <c:v>1.74</c:v>
                </c:pt>
                <c:pt idx="88">
                  <c:v>1.76</c:v>
                </c:pt>
                <c:pt idx="89">
                  <c:v>1.78</c:v>
                </c:pt>
                <c:pt idx="90">
                  <c:v>1.8</c:v>
                </c:pt>
                <c:pt idx="91">
                  <c:v>1.82</c:v>
                </c:pt>
                <c:pt idx="92">
                  <c:v>1.84</c:v>
                </c:pt>
                <c:pt idx="93">
                  <c:v>1.86</c:v>
                </c:pt>
                <c:pt idx="94">
                  <c:v>1.8800000000000001</c:v>
                </c:pt>
                <c:pt idx="95">
                  <c:v>1.9000000000000001</c:v>
                </c:pt>
                <c:pt idx="96">
                  <c:v>1.9200000000000002</c:v>
                </c:pt>
                <c:pt idx="97">
                  <c:v>1.9400000000000002</c:v>
                </c:pt>
                <c:pt idx="98">
                  <c:v>1.9600000000000002</c:v>
                </c:pt>
                <c:pt idx="99">
                  <c:v>1.9800000000000002</c:v>
                </c:pt>
                <c:pt idx="100">
                  <c:v>2</c:v>
                </c:pt>
                <c:pt idx="101">
                  <c:v>2.02</c:v>
                </c:pt>
                <c:pt idx="102">
                  <c:v>2.04</c:v>
                </c:pt>
                <c:pt idx="103">
                  <c:v>2.06</c:v>
                </c:pt>
                <c:pt idx="104">
                  <c:v>2.08</c:v>
                </c:pt>
                <c:pt idx="105">
                  <c:v>2.1</c:v>
                </c:pt>
                <c:pt idx="106">
                  <c:v>2.12</c:v>
                </c:pt>
                <c:pt idx="107">
                  <c:v>2.14</c:v>
                </c:pt>
                <c:pt idx="108">
                  <c:v>2.16</c:v>
                </c:pt>
                <c:pt idx="109">
                  <c:v>2.1800000000000002</c:v>
                </c:pt>
                <c:pt idx="110">
                  <c:v>2.2000000000000002</c:v>
                </c:pt>
                <c:pt idx="111">
                  <c:v>2.2200000000000002</c:v>
                </c:pt>
                <c:pt idx="112">
                  <c:v>2.2400000000000002</c:v>
                </c:pt>
                <c:pt idx="113">
                  <c:v>2.2600000000000002</c:v>
                </c:pt>
                <c:pt idx="114">
                  <c:v>2.2800000000000002</c:v>
                </c:pt>
                <c:pt idx="115">
                  <c:v>2.2999999999999998</c:v>
                </c:pt>
                <c:pt idx="116">
                  <c:v>2.3199999999999976</c:v>
                </c:pt>
                <c:pt idx="117">
                  <c:v>2.34</c:v>
                </c:pt>
                <c:pt idx="118">
                  <c:v>2.36</c:v>
                </c:pt>
                <c:pt idx="119">
                  <c:v>2.38</c:v>
                </c:pt>
                <c:pt idx="120">
                  <c:v>2.4</c:v>
                </c:pt>
                <c:pt idx="121">
                  <c:v>2.42</c:v>
                </c:pt>
                <c:pt idx="122">
                  <c:v>2.44</c:v>
                </c:pt>
                <c:pt idx="123">
                  <c:v>2.46</c:v>
                </c:pt>
                <c:pt idx="124">
                  <c:v>2.48</c:v>
                </c:pt>
                <c:pt idx="125">
                  <c:v>2.5</c:v>
                </c:pt>
                <c:pt idx="126">
                  <c:v>2.52</c:v>
                </c:pt>
                <c:pt idx="127">
                  <c:v>2.54</c:v>
                </c:pt>
                <c:pt idx="128">
                  <c:v>2.56</c:v>
                </c:pt>
                <c:pt idx="129">
                  <c:v>2.58</c:v>
                </c:pt>
                <c:pt idx="130">
                  <c:v>2.6</c:v>
                </c:pt>
                <c:pt idx="131">
                  <c:v>2.62</c:v>
                </c:pt>
                <c:pt idx="132">
                  <c:v>2.64</c:v>
                </c:pt>
                <c:pt idx="133">
                  <c:v>2.66</c:v>
                </c:pt>
                <c:pt idx="134">
                  <c:v>2.68</c:v>
                </c:pt>
                <c:pt idx="135">
                  <c:v>2.7</c:v>
                </c:pt>
                <c:pt idx="136">
                  <c:v>2.72</c:v>
                </c:pt>
                <c:pt idx="137">
                  <c:v>2.74</c:v>
                </c:pt>
                <c:pt idx="138">
                  <c:v>2.7600000000000002</c:v>
                </c:pt>
                <c:pt idx="139">
                  <c:v>2.7800000000000002</c:v>
                </c:pt>
                <c:pt idx="140">
                  <c:v>2.8</c:v>
                </c:pt>
                <c:pt idx="141">
                  <c:v>2.82</c:v>
                </c:pt>
                <c:pt idx="142">
                  <c:v>2.84</c:v>
                </c:pt>
                <c:pt idx="143">
                  <c:v>2.86</c:v>
                </c:pt>
                <c:pt idx="144">
                  <c:v>2.88</c:v>
                </c:pt>
                <c:pt idx="145">
                  <c:v>2.9</c:v>
                </c:pt>
                <c:pt idx="146">
                  <c:v>2.92</c:v>
                </c:pt>
                <c:pt idx="147">
                  <c:v>2.94</c:v>
                </c:pt>
                <c:pt idx="148">
                  <c:v>2.96</c:v>
                </c:pt>
                <c:pt idx="149">
                  <c:v>2.98</c:v>
                </c:pt>
                <c:pt idx="150">
                  <c:v>3</c:v>
                </c:pt>
                <c:pt idx="151">
                  <c:v>3.02</c:v>
                </c:pt>
                <c:pt idx="152">
                  <c:v>3.04</c:v>
                </c:pt>
                <c:pt idx="153">
                  <c:v>3.06</c:v>
                </c:pt>
                <c:pt idx="154">
                  <c:v>3.08</c:v>
                </c:pt>
                <c:pt idx="155">
                  <c:v>3.1</c:v>
                </c:pt>
                <c:pt idx="156">
                  <c:v>3.12</c:v>
                </c:pt>
                <c:pt idx="157">
                  <c:v>3.14</c:v>
                </c:pt>
                <c:pt idx="158">
                  <c:v>3.16</c:v>
                </c:pt>
                <c:pt idx="159">
                  <c:v>3.18</c:v>
                </c:pt>
                <c:pt idx="160">
                  <c:v>3.2</c:v>
                </c:pt>
                <c:pt idx="161">
                  <c:v>3.22</c:v>
                </c:pt>
                <c:pt idx="162">
                  <c:v>3.24</c:v>
                </c:pt>
                <c:pt idx="163">
                  <c:v>3.2600000000000002</c:v>
                </c:pt>
                <c:pt idx="164">
                  <c:v>3.2800000000000002</c:v>
                </c:pt>
                <c:pt idx="165">
                  <c:v>3.3</c:v>
                </c:pt>
                <c:pt idx="166">
                  <c:v>3.32</c:v>
                </c:pt>
                <c:pt idx="167">
                  <c:v>3.34</c:v>
                </c:pt>
                <c:pt idx="168">
                  <c:v>3.36</c:v>
                </c:pt>
                <c:pt idx="169">
                  <c:v>3.38</c:v>
                </c:pt>
                <c:pt idx="170">
                  <c:v>3.4</c:v>
                </c:pt>
                <c:pt idx="171">
                  <c:v>3.42</c:v>
                </c:pt>
                <c:pt idx="172">
                  <c:v>3.44</c:v>
                </c:pt>
                <c:pt idx="173">
                  <c:v>3.46</c:v>
                </c:pt>
                <c:pt idx="174">
                  <c:v>3.48</c:v>
                </c:pt>
                <c:pt idx="175">
                  <c:v>3.5</c:v>
                </c:pt>
                <c:pt idx="176">
                  <c:v>3.52</c:v>
                </c:pt>
                <c:pt idx="177">
                  <c:v>3.54</c:v>
                </c:pt>
                <c:pt idx="178">
                  <c:v>3.56</c:v>
                </c:pt>
                <c:pt idx="179">
                  <c:v>3.58</c:v>
                </c:pt>
                <c:pt idx="180">
                  <c:v>3.6</c:v>
                </c:pt>
                <c:pt idx="181">
                  <c:v>3.62</c:v>
                </c:pt>
                <c:pt idx="182">
                  <c:v>3.64</c:v>
                </c:pt>
                <c:pt idx="183">
                  <c:v>3.66</c:v>
                </c:pt>
                <c:pt idx="184">
                  <c:v>3.68</c:v>
                </c:pt>
                <c:pt idx="185">
                  <c:v>3.7</c:v>
                </c:pt>
                <c:pt idx="186">
                  <c:v>3.72</c:v>
                </c:pt>
                <c:pt idx="187">
                  <c:v>3.74</c:v>
                </c:pt>
                <c:pt idx="188">
                  <c:v>3.7600000000000002</c:v>
                </c:pt>
                <c:pt idx="189">
                  <c:v>3.7800000000000002</c:v>
                </c:pt>
                <c:pt idx="190">
                  <c:v>3.8</c:v>
                </c:pt>
                <c:pt idx="191">
                  <c:v>3.82</c:v>
                </c:pt>
                <c:pt idx="192">
                  <c:v>3.84</c:v>
                </c:pt>
                <c:pt idx="193">
                  <c:v>3.86</c:v>
                </c:pt>
                <c:pt idx="194">
                  <c:v>3.88</c:v>
                </c:pt>
                <c:pt idx="195">
                  <c:v>3.9</c:v>
                </c:pt>
                <c:pt idx="196">
                  <c:v>3.92</c:v>
                </c:pt>
                <c:pt idx="197">
                  <c:v>3.94</c:v>
                </c:pt>
                <c:pt idx="198">
                  <c:v>3.96</c:v>
                </c:pt>
                <c:pt idx="199">
                  <c:v>3.98</c:v>
                </c:pt>
                <c:pt idx="200">
                  <c:v>4</c:v>
                </c:pt>
                <c:pt idx="201">
                  <c:v>4.0199999999999996</c:v>
                </c:pt>
                <c:pt idx="202">
                  <c:v>4.04</c:v>
                </c:pt>
                <c:pt idx="203">
                  <c:v>4.0599999999999996</c:v>
                </c:pt>
                <c:pt idx="204">
                  <c:v>4.08</c:v>
                </c:pt>
                <c:pt idx="205">
                  <c:v>4.0999999999999996</c:v>
                </c:pt>
                <c:pt idx="206">
                  <c:v>4.1199999999999966</c:v>
                </c:pt>
                <c:pt idx="207">
                  <c:v>4.1399999999999997</c:v>
                </c:pt>
                <c:pt idx="208">
                  <c:v>4.1599999999999966</c:v>
                </c:pt>
                <c:pt idx="209">
                  <c:v>4.18</c:v>
                </c:pt>
                <c:pt idx="210">
                  <c:v>4.2</c:v>
                </c:pt>
                <c:pt idx="211">
                  <c:v>4.22</c:v>
                </c:pt>
                <c:pt idx="212">
                  <c:v>4.24</c:v>
                </c:pt>
                <c:pt idx="213">
                  <c:v>4.26</c:v>
                </c:pt>
                <c:pt idx="214">
                  <c:v>4.28</c:v>
                </c:pt>
                <c:pt idx="215">
                  <c:v>4.3</c:v>
                </c:pt>
                <c:pt idx="216">
                  <c:v>4.3199999999999976</c:v>
                </c:pt>
                <c:pt idx="217">
                  <c:v>4.34</c:v>
                </c:pt>
                <c:pt idx="218">
                  <c:v>4.3599999999999977</c:v>
                </c:pt>
                <c:pt idx="219">
                  <c:v>4.38</c:v>
                </c:pt>
                <c:pt idx="220">
                  <c:v>4.4000000000000004</c:v>
                </c:pt>
                <c:pt idx="221">
                  <c:v>4.42</c:v>
                </c:pt>
                <c:pt idx="222">
                  <c:v>4.4400000000000004</c:v>
                </c:pt>
                <c:pt idx="223">
                  <c:v>4.46</c:v>
                </c:pt>
                <c:pt idx="224">
                  <c:v>4.4800000000000004</c:v>
                </c:pt>
                <c:pt idx="225">
                  <c:v>4.5</c:v>
                </c:pt>
                <c:pt idx="226">
                  <c:v>4.5199999999999996</c:v>
                </c:pt>
                <c:pt idx="227">
                  <c:v>4.54</c:v>
                </c:pt>
                <c:pt idx="228">
                  <c:v>4.5599999999999996</c:v>
                </c:pt>
                <c:pt idx="229">
                  <c:v>4.58</c:v>
                </c:pt>
                <c:pt idx="230">
                  <c:v>4.5999999999999996</c:v>
                </c:pt>
                <c:pt idx="231">
                  <c:v>4.6199999999999957</c:v>
                </c:pt>
                <c:pt idx="232">
                  <c:v>4.6399999999999997</c:v>
                </c:pt>
                <c:pt idx="233">
                  <c:v>4.6599999999999957</c:v>
                </c:pt>
                <c:pt idx="234">
                  <c:v>4.68</c:v>
                </c:pt>
                <c:pt idx="235">
                  <c:v>4.7</c:v>
                </c:pt>
                <c:pt idx="236">
                  <c:v>4.72</c:v>
                </c:pt>
                <c:pt idx="237">
                  <c:v>4.74</c:v>
                </c:pt>
                <c:pt idx="238">
                  <c:v>4.76</c:v>
                </c:pt>
                <c:pt idx="239">
                  <c:v>4.78</c:v>
                </c:pt>
                <c:pt idx="240">
                  <c:v>4.8</c:v>
                </c:pt>
                <c:pt idx="241">
                  <c:v>4.8199999999999976</c:v>
                </c:pt>
                <c:pt idx="242">
                  <c:v>4.84</c:v>
                </c:pt>
                <c:pt idx="243">
                  <c:v>4.8599999999999977</c:v>
                </c:pt>
                <c:pt idx="244">
                  <c:v>4.88</c:v>
                </c:pt>
                <c:pt idx="245">
                  <c:v>4.9000000000000004</c:v>
                </c:pt>
                <c:pt idx="246">
                  <c:v>4.92</c:v>
                </c:pt>
                <c:pt idx="247">
                  <c:v>4.9400000000000004</c:v>
                </c:pt>
                <c:pt idx="248">
                  <c:v>4.96</c:v>
                </c:pt>
                <c:pt idx="249">
                  <c:v>4.9800000000000004</c:v>
                </c:pt>
                <c:pt idx="250">
                  <c:v>5</c:v>
                </c:pt>
                <c:pt idx="251">
                  <c:v>5.0199999999999996</c:v>
                </c:pt>
                <c:pt idx="252">
                  <c:v>5.04</c:v>
                </c:pt>
                <c:pt idx="253">
                  <c:v>5.0599999999999996</c:v>
                </c:pt>
                <c:pt idx="254">
                  <c:v>5.08</c:v>
                </c:pt>
                <c:pt idx="255">
                  <c:v>5.0999999999999996</c:v>
                </c:pt>
                <c:pt idx="256">
                  <c:v>5.1199999999999966</c:v>
                </c:pt>
                <c:pt idx="257">
                  <c:v>5.14</c:v>
                </c:pt>
                <c:pt idx="258">
                  <c:v>5.1599999999999966</c:v>
                </c:pt>
                <c:pt idx="259">
                  <c:v>5.18</c:v>
                </c:pt>
                <c:pt idx="260">
                  <c:v>5.2</c:v>
                </c:pt>
                <c:pt idx="261">
                  <c:v>5.22</c:v>
                </c:pt>
                <c:pt idx="262">
                  <c:v>5.24</c:v>
                </c:pt>
                <c:pt idx="263">
                  <c:v>5.26</c:v>
                </c:pt>
                <c:pt idx="264">
                  <c:v>5.28</c:v>
                </c:pt>
                <c:pt idx="265">
                  <c:v>5.3</c:v>
                </c:pt>
                <c:pt idx="266">
                  <c:v>5.3199999999999976</c:v>
                </c:pt>
                <c:pt idx="267">
                  <c:v>5.34</c:v>
                </c:pt>
                <c:pt idx="268">
                  <c:v>5.3599999999999977</c:v>
                </c:pt>
                <c:pt idx="269">
                  <c:v>5.38</c:v>
                </c:pt>
                <c:pt idx="270">
                  <c:v>5.4</c:v>
                </c:pt>
                <c:pt idx="271">
                  <c:v>5.42</c:v>
                </c:pt>
                <c:pt idx="272">
                  <c:v>5.44</c:v>
                </c:pt>
                <c:pt idx="273">
                  <c:v>5.46</c:v>
                </c:pt>
                <c:pt idx="274">
                  <c:v>5.48</c:v>
                </c:pt>
                <c:pt idx="275">
                  <c:v>5.5</c:v>
                </c:pt>
                <c:pt idx="276">
                  <c:v>5.52</c:v>
                </c:pt>
                <c:pt idx="277">
                  <c:v>5.54</c:v>
                </c:pt>
                <c:pt idx="278">
                  <c:v>5.56</c:v>
                </c:pt>
                <c:pt idx="279">
                  <c:v>5.58</c:v>
                </c:pt>
                <c:pt idx="280">
                  <c:v>5.6</c:v>
                </c:pt>
                <c:pt idx="281">
                  <c:v>5.6199999999999957</c:v>
                </c:pt>
                <c:pt idx="282">
                  <c:v>5.64</c:v>
                </c:pt>
                <c:pt idx="283">
                  <c:v>5.6599999999999957</c:v>
                </c:pt>
                <c:pt idx="284">
                  <c:v>5.68</c:v>
                </c:pt>
                <c:pt idx="285">
                  <c:v>5.7</c:v>
                </c:pt>
                <c:pt idx="286">
                  <c:v>5.72</c:v>
                </c:pt>
                <c:pt idx="287">
                  <c:v>5.74</c:v>
                </c:pt>
                <c:pt idx="288">
                  <c:v>5.76</c:v>
                </c:pt>
                <c:pt idx="289">
                  <c:v>5.78</c:v>
                </c:pt>
                <c:pt idx="290">
                  <c:v>5.8</c:v>
                </c:pt>
                <c:pt idx="291">
                  <c:v>5.8199999999999976</c:v>
                </c:pt>
                <c:pt idx="292">
                  <c:v>5.84</c:v>
                </c:pt>
                <c:pt idx="293">
                  <c:v>5.8599999999999977</c:v>
                </c:pt>
                <c:pt idx="294">
                  <c:v>5.88</c:v>
                </c:pt>
                <c:pt idx="295">
                  <c:v>5.9</c:v>
                </c:pt>
                <c:pt idx="296">
                  <c:v>5.92</c:v>
                </c:pt>
                <c:pt idx="297">
                  <c:v>5.94</c:v>
                </c:pt>
                <c:pt idx="298">
                  <c:v>5.96</c:v>
                </c:pt>
                <c:pt idx="299">
                  <c:v>5.98</c:v>
                </c:pt>
                <c:pt idx="300">
                  <c:v>6</c:v>
                </c:pt>
                <c:pt idx="301">
                  <c:v>6.02</c:v>
                </c:pt>
                <c:pt idx="302">
                  <c:v>6.04</c:v>
                </c:pt>
                <c:pt idx="303">
                  <c:v>6.06</c:v>
                </c:pt>
                <c:pt idx="304">
                  <c:v>6.08</c:v>
                </c:pt>
                <c:pt idx="305">
                  <c:v>6.1</c:v>
                </c:pt>
                <c:pt idx="306">
                  <c:v>6.1199999999999966</c:v>
                </c:pt>
                <c:pt idx="307">
                  <c:v>6.14</c:v>
                </c:pt>
                <c:pt idx="308">
                  <c:v>6.1599999999999966</c:v>
                </c:pt>
                <c:pt idx="309">
                  <c:v>6.18</c:v>
                </c:pt>
                <c:pt idx="310">
                  <c:v>6.2</c:v>
                </c:pt>
                <c:pt idx="311">
                  <c:v>6.22</c:v>
                </c:pt>
                <c:pt idx="312">
                  <c:v>6.24</c:v>
                </c:pt>
                <c:pt idx="313">
                  <c:v>6.26</c:v>
                </c:pt>
                <c:pt idx="314">
                  <c:v>6.28</c:v>
                </c:pt>
                <c:pt idx="315">
                  <c:v>6.3</c:v>
                </c:pt>
                <c:pt idx="316">
                  <c:v>6.3199999999999976</c:v>
                </c:pt>
                <c:pt idx="317">
                  <c:v>6.34</c:v>
                </c:pt>
                <c:pt idx="318">
                  <c:v>6.3599999999999977</c:v>
                </c:pt>
                <c:pt idx="319">
                  <c:v>6.38</c:v>
                </c:pt>
                <c:pt idx="320">
                  <c:v>6.4</c:v>
                </c:pt>
                <c:pt idx="321">
                  <c:v>6.42</c:v>
                </c:pt>
                <c:pt idx="322">
                  <c:v>6.44</c:v>
                </c:pt>
                <c:pt idx="323">
                  <c:v>6.46</c:v>
                </c:pt>
                <c:pt idx="324">
                  <c:v>6.48</c:v>
                </c:pt>
                <c:pt idx="325">
                  <c:v>6.5</c:v>
                </c:pt>
                <c:pt idx="326">
                  <c:v>6.52</c:v>
                </c:pt>
                <c:pt idx="327">
                  <c:v>6.54</c:v>
                </c:pt>
                <c:pt idx="328">
                  <c:v>6.56</c:v>
                </c:pt>
                <c:pt idx="329">
                  <c:v>6.58</c:v>
                </c:pt>
                <c:pt idx="330">
                  <c:v>6.6</c:v>
                </c:pt>
                <c:pt idx="331">
                  <c:v>6.6199999999999957</c:v>
                </c:pt>
                <c:pt idx="332">
                  <c:v>6.64</c:v>
                </c:pt>
                <c:pt idx="333">
                  <c:v>6.6599999999999957</c:v>
                </c:pt>
                <c:pt idx="334">
                  <c:v>6.68</c:v>
                </c:pt>
                <c:pt idx="335">
                  <c:v>6.7</c:v>
                </c:pt>
                <c:pt idx="336">
                  <c:v>6.72</c:v>
                </c:pt>
                <c:pt idx="337">
                  <c:v>6.74</c:v>
                </c:pt>
                <c:pt idx="338">
                  <c:v>6.76</c:v>
                </c:pt>
                <c:pt idx="339">
                  <c:v>6.78</c:v>
                </c:pt>
                <c:pt idx="340">
                  <c:v>6.8</c:v>
                </c:pt>
                <c:pt idx="341">
                  <c:v>6.8199999999999976</c:v>
                </c:pt>
                <c:pt idx="342">
                  <c:v>6.84</c:v>
                </c:pt>
                <c:pt idx="343">
                  <c:v>6.8599999999999977</c:v>
                </c:pt>
                <c:pt idx="344">
                  <c:v>6.88</c:v>
                </c:pt>
                <c:pt idx="345">
                  <c:v>6.9</c:v>
                </c:pt>
                <c:pt idx="346">
                  <c:v>6.92</c:v>
                </c:pt>
                <c:pt idx="347">
                  <c:v>6.94</c:v>
                </c:pt>
                <c:pt idx="348">
                  <c:v>6.96</c:v>
                </c:pt>
                <c:pt idx="349">
                  <c:v>6.98</c:v>
                </c:pt>
                <c:pt idx="350">
                  <c:v>7</c:v>
                </c:pt>
                <c:pt idx="351">
                  <c:v>7.02</c:v>
                </c:pt>
                <c:pt idx="352">
                  <c:v>7.04</c:v>
                </c:pt>
                <c:pt idx="353">
                  <c:v>7.06</c:v>
                </c:pt>
                <c:pt idx="354">
                  <c:v>7.08</c:v>
                </c:pt>
                <c:pt idx="355">
                  <c:v>7.1</c:v>
                </c:pt>
                <c:pt idx="356">
                  <c:v>7.1199999999999966</c:v>
                </c:pt>
                <c:pt idx="357">
                  <c:v>7.14</c:v>
                </c:pt>
                <c:pt idx="358">
                  <c:v>7.1599999999999966</c:v>
                </c:pt>
                <c:pt idx="359">
                  <c:v>7.18</c:v>
                </c:pt>
                <c:pt idx="360">
                  <c:v>7.2</c:v>
                </c:pt>
                <c:pt idx="361">
                  <c:v>7.22</c:v>
                </c:pt>
                <c:pt idx="362">
                  <c:v>7.24</c:v>
                </c:pt>
                <c:pt idx="363">
                  <c:v>7.26</c:v>
                </c:pt>
                <c:pt idx="364">
                  <c:v>7.28</c:v>
                </c:pt>
                <c:pt idx="365">
                  <c:v>7.3</c:v>
                </c:pt>
                <c:pt idx="366">
                  <c:v>7.3199999999999976</c:v>
                </c:pt>
                <c:pt idx="367">
                  <c:v>7.34</c:v>
                </c:pt>
                <c:pt idx="368">
                  <c:v>7.3599999999999977</c:v>
                </c:pt>
                <c:pt idx="369">
                  <c:v>7.38</c:v>
                </c:pt>
                <c:pt idx="370">
                  <c:v>7.4</c:v>
                </c:pt>
                <c:pt idx="371">
                  <c:v>7.42</c:v>
                </c:pt>
                <c:pt idx="372">
                  <c:v>7.44</c:v>
                </c:pt>
                <c:pt idx="373">
                  <c:v>7.46</c:v>
                </c:pt>
                <c:pt idx="374">
                  <c:v>7.48</c:v>
                </c:pt>
                <c:pt idx="375">
                  <c:v>7.5</c:v>
                </c:pt>
                <c:pt idx="376">
                  <c:v>7.52</c:v>
                </c:pt>
                <c:pt idx="377">
                  <c:v>7.54</c:v>
                </c:pt>
                <c:pt idx="378">
                  <c:v>7.56</c:v>
                </c:pt>
                <c:pt idx="379">
                  <c:v>7.58</c:v>
                </c:pt>
                <c:pt idx="380">
                  <c:v>7.6</c:v>
                </c:pt>
                <c:pt idx="381">
                  <c:v>7.6199999999999957</c:v>
                </c:pt>
                <c:pt idx="382">
                  <c:v>7.64</c:v>
                </c:pt>
                <c:pt idx="383">
                  <c:v>7.6599999999999957</c:v>
                </c:pt>
                <c:pt idx="384">
                  <c:v>7.68</c:v>
                </c:pt>
                <c:pt idx="385">
                  <c:v>7.7</c:v>
                </c:pt>
                <c:pt idx="386">
                  <c:v>7.72</c:v>
                </c:pt>
                <c:pt idx="387">
                  <c:v>7.74</c:v>
                </c:pt>
                <c:pt idx="388">
                  <c:v>7.76</c:v>
                </c:pt>
                <c:pt idx="389">
                  <c:v>7.78</c:v>
                </c:pt>
                <c:pt idx="390">
                  <c:v>7.8</c:v>
                </c:pt>
                <c:pt idx="391">
                  <c:v>7.8199999999999976</c:v>
                </c:pt>
                <c:pt idx="392">
                  <c:v>7.84</c:v>
                </c:pt>
                <c:pt idx="393">
                  <c:v>7.8599999999999977</c:v>
                </c:pt>
                <c:pt idx="394">
                  <c:v>7.88</c:v>
                </c:pt>
                <c:pt idx="395">
                  <c:v>7.9</c:v>
                </c:pt>
                <c:pt idx="396">
                  <c:v>7.92</c:v>
                </c:pt>
                <c:pt idx="397">
                  <c:v>7.94</c:v>
                </c:pt>
                <c:pt idx="398">
                  <c:v>7.96</c:v>
                </c:pt>
                <c:pt idx="399">
                  <c:v>7.98</c:v>
                </c:pt>
                <c:pt idx="400">
                  <c:v>8</c:v>
                </c:pt>
                <c:pt idx="401">
                  <c:v>8.02</c:v>
                </c:pt>
                <c:pt idx="402">
                  <c:v>8.0400000000000009</c:v>
                </c:pt>
                <c:pt idx="403">
                  <c:v>8.06</c:v>
                </c:pt>
                <c:pt idx="404">
                  <c:v>8.08</c:v>
                </c:pt>
                <c:pt idx="405">
                  <c:v>8.1</c:v>
                </c:pt>
                <c:pt idx="406">
                  <c:v>8.120000000000001</c:v>
                </c:pt>
                <c:pt idx="407">
                  <c:v>8.14</c:v>
                </c:pt>
                <c:pt idx="408">
                  <c:v>8.16</c:v>
                </c:pt>
                <c:pt idx="409">
                  <c:v>8.18</c:v>
                </c:pt>
                <c:pt idx="410">
                  <c:v>8.2000000000000011</c:v>
                </c:pt>
                <c:pt idx="411">
                  <c:v>8.2200000000000006</c:v>
                </c:pt>
                <c:pt idx="412">
                  <c:v>8.2399999999999984</c:v>
                </c:pt>
                <c:pt idx="413">
                  <c:v>8.26</c:v>
                </c:pt>
                <c:pt idx="414">
                  <c:v>8.2800000000000011</c:v>
                </c:pt>
                <c:pt idx="415">
                  <c:v>8.3000000000000007</c:v>
                </c:pt>
                <c:pt idx="416">
                  <c:v>8.32</c:v>
                </c:pt>
                <c:pt idx="417">
                  <c:v>8.34</c:v>
                </c:pt>
                <c:pt idx="418">
                  <c:v>8.3600000000000012</c:v>
                </c:pt>
                <c:pt idx="419">
                  <c:v>8.3800000000000008</c:v>
                </c:pt>
                <c:pt idx="420">
                  <c:v>8.4</c:v>
                </c:pt>
                <c:pt idx="421">
                  <c:v>8.42</c:v>
                </c:pt>
                <c:pt idx="422">
                  <c:v>8.44</c:v>
                </c:pt>
                <c:pt idx="423">
                  <c:v>8.4600000000000026</c:v>
                </c:pt>
                <c:pt idx="424">
                  <c:v>8.48</c:v>
                </c:pt>
                <c:pt idx="425">
                  <c:v>8.5</c:v>
                </c:pt>
                <c:pt idx="426">
                  <c:v>8.52</c:v>
                </c:pt>
                <c:pt idx="427">
                  <c:v>8.5400000000000009</c:v>
                </c:pt>
                <c:pt idx="428">
                  <c:v>8.56</c:v>
                </c:pt>
                <c:pt idx="429">
                  <c:v>8.58</c:v>
                </c:pt>
                <c:pt idx="430">
                  <c:v>8.6</c:v>
                </c:pt>
                <c:pt idx="431">
                  <c:v>8.620000000000001</c:v>
                </c:pt>
                <c:pt idx="432">
                  <c:v>8.6399999999999988</c:v>
                </c:pt>
                <c:pt idx="433">
                  <c:v>8.66</c:v>
                </c:pt>
                <c:pt idx="434">
                  <c:v>8.68</c:v>
                </c:pt>
                <c:pt idx="435">
                  <c:v>8.7000000000000011</c:v>
                </c:pt>
                <c:pt idx="436">
                  <c:v>8.7200000000000006</c:v>
                </c:pt>
                <c:pt idx="437">
                  <c:v>8.7399999999999984</c:v>
                </c:pt>
                <c:pt idx="438">
                  <c:v>8.76</c:v>
                </c:pt>
                <c:pt idx="439">
                  <c:v>8.7800000000000011</c:v>
                </c:pt>
                <c:pt idx="440">
                  <c:v>8.8000000000000007</c:v>
                </c:pt>
                <c:pt idx="441">
                  <c:v>8.82</c:v>
                </c:pt>
                <c:pt idx="442">
                  <c:v>8.84</c:v>
                </c:pt>
                <c:pt idx="443">
                  <c:v>8.8600000000000012</c:v>
                </c:pt>
                <c:pt idx="444">
                  <c:v>8.8800000000000008</c:v>
                </c:pt>
                <c:pt idx="445">
                  <c:v>8.9</c:v>
                </c:pt>
                <c:pt idx="446">
                  <c:v>8.92</c:v>
                </c:pt>
                <c:pt idx="447">
                  <c:v>8.94</c:v>
                </c:pt>
                <c:pt idx="448">
                  <c:v>8.9600000000000026</c:v>
                </c:pt>
                <c:pt idx="449">
                  <c:v>8.98</c:v>
                </c:pt>
                <c:pt idx="450">
                  <c:v>9</c:v>
                </c:pt>
                <c:pt idx="451">
                  <c:v>9.02</c:v>
                </c:pt>
                <c:pt idx="452">
                  <c:v>9.0400000000000009</c:v>
                </c:pt>
                <c:pt idx="453">
                  <c:v>9.06</c:v>
                </c:pt>
                <c:pt idx="454">
                  <c:v>9.08</c:v>
                </c:pt>
                <c:pt idx="455">
                  <c:v>9.1</c:v>
                </c:pt>
                <c:pt idx="456">
                  <c:v>9.120000000000001</c:v>
                </c:pt>
                <c:pt idx="457">
                  <c:v>9.14</c:v>
                </c:pt>
                <c:pt idx="458">
                  <c:v>9.16</c:v>
                </c:pt>
                <c:pt idx="459">
                  <c:v>9.18</c:v>
                </c:pt>
                <c:pt idx="460">
                  <c:v>9.2000000000000011</c:v>
                </c:pt>
                <c:pt idx="461">
                  <c:v>9.2200000000000006</c:v>
                </c:pt>
                <c:pt idx="462">
                  <c:v>9.2399999999999984</c:v>
                </c:pt>
                <c:pt idx="463">
                  <c:v>9.26</c:v>
                </c:pt>
                <c:pt idx="464">
                  <c:v>9.2800000000000011</c:v>
                </c:pt>
                <c:pt idx="465">
                  <c:v>9.3000000000000007</c:v>
                </c:pt>
                <c:pt idx="466">
                  <c:v>9.32</c:v>
                </c:pt>
                <c:pt idx="467">
                  <c:v>9.34</c:v>
                </c:pt>
                <c:pt idx="468">
                  <c:v>9.3600000000000012</c:v>
                </c:pt>
                <c:pt idx="469">
                  <c:v>9.3800000000000008</c:v>
                </c:pt>
                <c:pt idx="470">
                  <c:v>9.4</c:v>
                </c:pt>
                <c:pt idx="471">
                  <c:v>9.42</c:v>
                </c:pt>
                <c:pt idx="472">
                  <c:v>9.44</c:v>
                </c:pt>
                <c:pt idx="473">
                  <c:v>9.4600000000000026</c:v>
                </c:pt>
                <c:pt idx="474">
                  <c:v>9.48</c:v>
                </c:pt>
                <c:pt idx="475">
                  <c:v>9.5</c:v>
                </c:pt>
                <c:pt idx="476">
                  <c:v>9.52</c:v>
                </c:pt>
                <c:pt idx="477">
                  <c:v>9.5400000000000009</c:v>
                </c:pt>
                <c:pt idx="478">
                  <c:v>9.56</c:v>
                </c:pt>
                <c:pt idx="479">
                  <c:v>9.58</c:v>
                </c:pt>
                <c:pt idx="480">
                  <c:v>9.6</c:v>
                </c:pt>
                <c:pt idx="481">
                  <c:v>9.620000000000001</c:v>
                </c:pt>
                <c:pt idx="482">
                  <c:v>9.6399999999999988</c:v>
                </c:pt>
                <c:pt idx="483">
                  <c:v>9.66</c:v>
                </c:pt>
                <c:pt idx="484">
                  <c:v>9.68</c:v>
                </c:pt>
                <c:pt idx="485">
                  <c:v>9.7000000000000011</c:v>
                </c:pt>
                <c:pt idx="486">
                  <c:v>9.7200000000000006</c:v>
                </c:pt>
                <c:pt idx="487">
                  <c:v>9.7399999999999984</c:v>
                </c:pt>
                <c:pt idx="488">
                  <c:v>9.76</c:v>
                </c:pt>
                <c:pt idx="489">
                  <c:v>9.7800000000000011</c:v>
                </c:pt>
                <c:pt idx="490">
                  <c:v>9.8000000000000007</c:v>
                </c:pt>
                <c:pt idx="491">
                  <c:v>9.82</c:v>
                </c:pt>
                <c:pt idx="492">
                  <c:v>9.84</c:v>
                </c:pt>
                <c:pt idx="493">
                  <c:v>9.8600000000000012</c:v>
                </c:pt>
                <c:pt idx="494">
                  <c:v>9.8800000000000008</c:v>
                </c:pt>
                <c:pt idx="495">
                  <c:v>9.9</c:v>
                </c:pt>
                <c:pt idx="496">
                  <c:v>9.92</c:v>
                </c:pt>
                <c:pt idx="497">
                  <c:v>9.94</c:v>
                </c:pt>
                <c:pt idx="498">
                  <c:v>9.9600000000000026</c:v>
                </c:pt>
                <c:pt idx="499">
                  <c:v>9.98</c:v>
                </c:pt>
                <c:pt idx="500">
                  <c:v>10</c:v>
                </c:pt>
                <c:pt idx="501">
                  <c:v>10.02</c:v>
                </c:pt>
                <c:pt idx="502">
                  <c:v>10.039999999999999</c:v>
                </c:pt>
                <c:pt idx="503">
                  <c:v>10.06</c:v>
                </c:pt>
                <c:pt idx="504">
                  <c:v>10.08</c:v>
                </c:pt>
                <c:pt idx="505">
                  <c:v>10.1</c:v>
                </c:pt>
                <c:pt idx="506">
                  <c:v>10.119999999999999</c:v>
                </c:pt>
                <c:pt idx="507">
                  <c:v>10.139999999999999</c:v>
                </c:pt>
                <c:pt idx="508">
                  <c:v>10.16</c:v>
                </c:pt>
                <c:pt idx="509">
                  <c:v>10.18</c:v>
                </c:pt>
                <c:pt idx="510">
                  <c:v>10.199999999999999</c:v>
                </c:pt>
                <c:pt idx="511">
                  <c:v>10.219999999999999</c:v>
                </c:pt>
                <c:pt idx="512">
                  <c:v>10.239999999999998</c:v>
                </c:pt>
                <c:pt idx="513">
                  <c:v>10.26</c:v>
                </c:pt>
                <c:pt idx="514">
                  <c:v>10.28</c:v>
                </c:pt>
                <c:pt idx="515">
                  <c:v>10.3</c:v>
                </c:pt>
                <c:pt idx="516">
                  <c:v>10.32</c:v>
                </c:pt>
                <c:pt idx="517">
                  <c:v>10.34</c:v>
                </c:pt>
                <c:pt idx="518">
                  <c:v>10.360000000000001</c:v>
                </c:pt>
                <c:pt idx="519">
                  <c:v>10.38</c:v>
                </c:pt>
                <c:pt idx="520">
                  <c:v>10.4</c:v>
                </c:pt>
                <c:pt idx="521">
                  <c:v>10.42</c:v>
                </c:pt>
                <c:pt idx="522">
                  <c:v>10.44</c:v>
                </c:pt>
                <c:pt idx="523">
                  <c:v>10.46</c:v>
                </c:pt>
                <c:pt idx="524">
                  <c:v>10.48</c:v>
                </c:pt>
                <c:pt idx="525">
                  <c:v>10.5</c:v>
                </c:pt>
                <c:pt idx="526">
                  <c:v>10.52</c:v>
                </c:pt>
                <c:pt idx="527">
                  <c:v>10.54</c:v>
                </c:pt>
                <c:pt idx="528">
                  <c:v>10.56</c:v>
                </c:pt>
                <c:pt idx="529">
                  <c:v>10.58</c:v>
                </c:pt>
                <c:pt idx="530">
                  <c:v>10.6</c:v>
                </c:pt>
                <c:pt idx="531">
                  <c:v>10.62</c:v>
                </c:pt>
                <c:pt idx="532">
                  <c:v>10.639999999999999</c:v>
                </c:pt>
                <c:pt idx="533">
                  <c:v>10.66</c:v>
                </c:pt>
                <c:pt idx="534">
                  <c:v>10.68</c:v>
                </c:pt>
                <c:pt idx="535">
                  <c:v>10.7</c:v>
                </c:pt>
                <c:pt idx="536">
                  <c:v>10.719999999999999</c:v>
                </c:pt>
                <c:pt idx="537">
                  <c:v>10.739999999999998</c:v>
                </c:pt>
                <c:pt idx="538">
                  <c:v>10.76</c:v>
                </c:pt>
                <c:pt idx="539">
                  <c:v>10.78</c:v>
                </c:pt>
                <c:pt idx="540">
                  <c:v>10.8</c:v>
                </c:pt>
                <c:pt idx="541">
                  <c:v>10.82</c:v>
                </c:pt>
                <c:pt idx="542">
                  <c:v>10.84</c:v>
                </c:pt>
                <c:pt idx="543">
                  <c:v>10.860000000000001</c:v>
                </c:pt>
                <c:pt idx="544">
                  <c:v>10.88</c:v>
                </c:pt>
                <c:pt idx="545">
                  <c:v>10.9</c:v>
                </c:pt>
                <c:pt idx="546">
                  <c:v>10.92</c:v>
                </c:pt>
                <c:pt idx="547">
                  <c:v>10.94</c:v>
                </c:pt>
                <c:pt idx="548">
                  <c:v>10.96</c:v>
                </c:pt>
                <c:pt idx="549">
                  <c:v>10.98</c:v>
                </c:pt>
                <c:pt idx="550">
                  <c:v>11</c:v>
                </c:pt>
                <c:pt idx="551">
                  <c:v>11.02</c:v>
                </c:pt>
                <c:pt idx="552">
                  <c:v>11.04</c:v>
                </c:pt>
                <c:pt idx="553">
                  <c:v>11.06</c:v>
                </c:pt>
                <c:pt idx="554">
                  <c:v>11.08</c:v>
                </c:pt>
                <c:pt idx="555">
                  <c:v>11.1</c:v>
                </c:pt>
                <c:pt idx="556">
                  <c:v>11.12</c:v>
                </c:pt>
                <c:pt idx="557">
                  <c:v>11.139999999999999</c:v>
                </c:pt>
                <c:pt idx="558">
                  <c:v>11.16</c:v>
                </c:pt>
                <c:pt idx="559">
                  <c:v>11.18</c:v>
                </c:pt>
                <c:pt idx="560">
                  <c:v>11.2</c:v>
                </c:pt>
                <c:pt idx="561">
                  <c:v>11.219999999999999</c:v>
                </c:pt>
                <c:pt idx="562">
                  <c:v>11.239999999999998</c:v>
                </c:pt>
                <c:pt idx="563">
                  <c:v>11.26</c:v>
                </c:pt>
                <c:pt idx="564">
                  <c:v>11.28</c:v>
                </c:pt>
                <c:pt idx="565">
                  <c:v>11.3</c:v>
                </c:pt>
                <c:pt idx="566">
                  <c:v>11.32</c:v>
                </c:pt>
                <c:pt idx="567">
                  <c:v>11.34</c:v>
                </c:pt>
                <c:pt idx="568">
                  <c:v>11.360000000000001</c:v>
                </c:pt>
                <c:pt idx="569">
                  <c:v>11.38</c:v>
                </c:pt>
                <c:pt idx="570">
                  <c:v>11.4</c:v>
                </c:pt>
                <c:pt idx="571">
                  <c:v>11.42</c:v>
                </c:pt>
                <c:pt idx="572">
                  <c:v>11.44</c:v>
                </c:pt>
                <c:pt idx="573">
                  <c:v>11.46</c:v>
                </c:pt>
                <c:pt idx="574">
                  <c:v>11.48</c:v>
                </c:pt>
                <c:pt idx="575">
                  <c:v>11.5</c:v>
                </c:pt>
                <c:pt idx="576">
                  <c:v>11.52</c:v>
                </c:pt>
                <c:pt idx="577">
                  <c:v>11.54</c:v>
                </c:pt>
                <c:pt idx="578">
                  <c:v>11.56</c:v>
                </c:pt>
                <c:pt idx="579">
                  <c:v>11.58</c:v>
                </c:pt>
                <c:pt idx="580">
                  <c:v>11.6</c:v>
                </c:pt>
                <c:pt idx="581">
                  <c:v>11.62</c:v>
                </c:pt>
                <c:pt idx="582">
                  <c:v>11.639999999999999</c:v>
                </c:pt>
                <c:pt idx="583">
                  <c:v>11.66</c:v>
                </c:pt>
                <c:pt idx="584">
                  <c:v>11.68</c:v>
                </c:pt>
                <c:pt idx="585">
                  <c:v>11.7</c:v>
                </c:pt>
                <c:pt idx="586">
                  <c:v>11.719999999999999</c:v>
                </c:pt>
                <c:pt idx="587">
                  <c:v>11.739999999999998</c:v>
                </c:pt>
                <c:pt idx="588">
                  <c:v>11.76</c:v>
                </c:pt>
                <c:pt idx="589">
                  <c:v>11.78</c:v>
                </c:pt>
                <c:pt idx="590">
                  <c:v>11.8</c:v>
                </c:pt>
                <c:pt idx="591">
                  <c:v>11.82</c:v>
                </c:pt>
                <c:pt idx="592">
                  <c:v>11.84</c:v>
                </c:pt>
                <c:pt idx="593">
                  <c:v>11.860000000000001</c:v>
                </c:pt>
                <c:pt idx="594">
                  <c:v>11.88</c:v>
                </c:pt>
                <c:pt idx="595">
                  <c:v>11.9</c:v>
                </c:pt>
                <c:pt idx="596">
                  <c:v>11.92</c:v>
                </c:pt>
                <c:pt idx="597">
                  <c:v>11.94</c:v>
                </c:pt>
                <c:pt idx="598">
                  <c:v>11.96</c:v>
                </c:pt>
                <c:pt idx="599">
                  <c:v>11.98</c:v>
                </c:pt>
                <c:pt idx="600">
                  <c:v>12</c:v>
                </c:pt>
                <c:pt idx="601">
                  <c:v>12.02</c:v>
                </c:pt>
                <c:pt idx="602">
                  <c:v>12.04</c:v>
                </c:pt>
                <c:pt idx="603">
                  <c:v>12.06</c:v>
                </c:pt>
                <c:pt idx="604">
                  <c:v>12.08</c:v>
                </c:pt>
                <c:pt idx="605">
                  <c:v>12.1</c:v>
                </c:pt>
                <c:pt idx="606">
                  <c:v>12.12</c:v>
                </c:pt>
                <c:pt idx="607">
                  <c:v>12.139999999999999</c:v>
                </c:pt>
                <c:pt idx="608">
                  <c:v>12.16</c:v>
                </c:pt>
                <c:pt idx="609">
                  <c:v>12.18</c:v>
                </c:pt>
                <c:pt idx="610">
                  <c:v>12.2</c:v>
                </c:pt>
                <c:pt idx="611">
                  <c:v>12.219999999999999</c:v>
                </c:pt>
                <c:pt idx="612">
                  <c:v>12.239999999999998</c:v>
                </c:pt>
                <c:pt idx="613">
                  <c:v>12.26</c:v>
                </c:pt>
                <c:pt idx="614">
                  <c:v>12.28</c:v>
                </c:pt>
                <c:pt idx="615">
                  <c:v>12.3</c:v>
                </c:pt>
                <c:pt idx="616">
                  <c:v>12.32</c:v>
                </c:pt>
                <c:pt idx="617">
                  <c:v>12.34</c:v>
                </c:pt>
                <c:pt idx="618">
                  <c:v>12.360000000000001</c:v>
                </c:pt>
                <c:pt idx="619">
                  <c:v>12.38</c:v>
                </c:pt>
                <c:pt idx="620">
                  <c:v>12.4</c:v>
                </c:pt>
                <c:pt idx="621">
                  <c:v>12.42</c:v>
                </c:pt>
                <c:pt idx="622">
                  <c:v>12.44</c:v>
                </c:pt>
                <c:pt idx="623">
                  <c:v>12.46</c:v>
                </c:pt>
                <c:pt idx="624">
                  <c:v>12.48</c:v>
                </c:pt>
                <c:pt idx="625">
                  <c:v>12.5</c:v>
                </c:pt>
                <c:pt idx="626">
                  <c:v>12.52</c:v>
                </c:pt>
                <c:pt idx="627">
                  <c:v>12.54</c:v>
                </c:pt>
                <c:pt idx="628">
                  <c:v>12.56</c:v>
                </c:pt>
                <c:pt idx="629">
                  <c:v>12.58</c:v>
                </c:pt>
                <c:pt idx="630">
                  <c:v>12.6</c:v>
                </c:pt>
                <c:pt idx="631">
                  <c:v>12.62</c:v>
                </c:pt>
                <c:pt idx="632">
                  <c:v>12.639999999999999</c:v>
                </c:pt>
                <c:pt idx="633">
                  <c:v>12.66</c:v>
                </c:pt>
                <c:pt idx="634">
                  <c:v>12.68</c:v>
                </c:pt>
                <c:pt idx="635">
                  <c:v>12.7</c:v>
                </c:pt>
                <c:pt idx="636">
                  <c:v>12.719999999999999</c:v>
                </c:pt>
                <c:pt idx="637">
                  <c:v>12.739999999999998</c:v>
                </c:pt>
                <c:pt idx="638">
                  <c:v>12.76</c:v>
                </c:pt>
                <c:pt idx="639">
                  <c:v>12.78</c:v>
                </c:pt>
                <c:pt idx="640">
                  <c:v>12.8</c:v>
                </c:pt>
                <c:pt idx="641">
                  <c:v>12.82</c:v>
                </c:pt>
                <c:pt idx="642">
                  <c:v>12.84</c:v>
                </c:pt>
                <c:pt idx="643">
                  <c:v>12.860000000000001</c:v>
                </c:pt>
                <c:pt idx="644">
                  <c:v>12.88</c:v>
                </c:pt>
                <c:pt idx="645">
                  <c:v>12.9</c:v>
                </c:pt>
                <c:pt idx="646">
                  <c:v>12.92</c:v>
                </c:pt>
                <c:pt idx="647">
                  <c:v>12.94</c:v>
                </c:pt>
                <c:pt idx="648">
                  <c:v>12.96</c:v>
                </c:pt>
                <c:pt idx="649">
                  <c:v>12.98</c:v>
                </c:pt>
                <c:pt idx="650">
                  <c:v>13</c:v>
                </c:pt>
                <c:pt idx="651">
                  <c:v>13.02</c:v>
                </c:pt>
                <c:pt idx="652">
                  <c:v>13.04</c:v>
                </c:pt>
                <c:pt idx="653">
                  <c:v>13.06</c:v>
                </c:pt>
                <c:pt idx="654">
                  <c:v>13.08</c:v>
                </c:pt>
                <c:pt idx="655">
                  <c:v>13.1</c:v>
                </c:pt>
                <c:pt idx="656">
                  <c:v>13.12</c:v>
                </c:pt>
                <c:pt idx="657">
                  <c:v>13.139999999999999</c:v>
                </c:pt>
                <c:pt idx="658">
                  <c:v>13.16</c:v>
                </c:pt>
                <c:pt idx="659">
                  <c:v>13.18</c:v>
                </c:pt>
                <c:pt idx="660">
                  <c:v>13.2</c:v>
                </c:pt>
                <c:pt idx="661">
                  <c:v>13.219999999999999</c:v>
                </c:pt>
                <c:pt idx="662">
                  <c:v>13.239999999999998</c:v>
                </c:pt>
                <c:pt idx="663">
                  <c:v>13.26</c:v>
                </c:pt>
                <c:pt idx="664">
                  <c:v>13.28</c:v>
                </c:pt>
                <c:pt idx="665">
                  <c:v>13.3</c:v>
                </c:pt>
                <c:pt idx="666">
                  <c:v>13.32</c:v>
                </c:pt>
                <c:pt idx="667">
                  <c:v>13.34</c:v>
                </c:pt>
                <c:pt idx="668">
                  <c:v>13.360000000000001</c:v>
                </c:pt>
                <c:pt idx="669">
                  <c:v>13.38</c:v>
                </c:pt>
                <c:pt idx="670">
                  <c:v>13.4</c:v>
                </c:pt>
                <c:pt idx="671">
                  <c:v>13.42</c:v>
                </c:pt>
                <c:pt idx="672">
                  <c:v>13.44</c:v>
                </c:pt>
                <c:pt idx="673">
                  <c:v>13.46</c:v>
                </c:pt>
                <c:pt idx="674">
                  <c:v>13.48</c:v>
                </c:pt>
                <c:pt idx="675">
                  <c:v>13.5</c:v>
                </c:pt>
                <c:pt idx="676">
                  <c:v>13.52</c:v>
                </c:pt>
                <c:pt idx="677">
                  <c:v>13.54</c:v>
                </c:pt>
                <c:pt idx="678">
                  <c:v>13.56</c:v>
                </c:pt>
                <c:pt idx="679">
                  <c:v>13.58</c:v>
                </c:pt>
                <c:pt idx="680">
                  <c:v>13.6</c:v>
                </c:pt>
                <c:pt idx="681">
                  <c:v>13.62</c:v>
                </c:pt>
                <c:pt idx="682">
                  <c:v>13.639999999999999</c:v>
                </c:pt>
                <c:pt idx="683">
                  <c:v>13.66</c:v>
                </c:pt>
                <c:pt idx="684">
                  <c:v>13.68</c:v>
                </c:pt>
                <c:pt idx="685">
                  <c:v>13.7</c:v>
                </c:pt>
                <c:pt idx="686">
                  <c:v>13.719999999999999</c:v>
                </c:pt>
                <c:pt idx="687">
                  <c:v>13.739999999999998</c:v>
                </c:pt>
                <c:pt idx="688">
                  <c:v>13.76</c:v>
                </c:pt>
                <c:pt idx="689">
                  <c:v>13.78</c:v>
                </c:pt>
                <c:pt idx="690">
                  <c:v>13.8</c:v>
                </c:pt>
                <c:pt idx="691">
                  <c:v>13.82</c:v>
                </c:pt>
                <c:pt idx="692">
                  <c:v>13.84</c:v>
                </c:pt>
                <c:pt idx="693">
                  <c:v>13.860000000000001</c:v>
                </c:pt>
                <c:pt idx="694">
                  <c:v>13.88</c:v>
                </c:pt>
                <c:pt idx="695">
                  <c:v>13.9</c:v>
                </c:pt>
                <c:pt idx="696">
                  <c:v>13.92</c:v>
                </c:pt>
                <c:pt idx="697">
                  <c:v>13.94</c:v>
                </c:pt>
                <c:pt idx="698">
                  <c:v>13.96</c:v>
                </c:pt>
                <c:pt idx="699">
                  <c:v>13.98</c:v>
                </c:pt>
                <c:pt idx="700">
                  <c:v>14</c:v>
                </c:pt>
                <c:pt idx="701">
                  <c:v>14.02</c:v>
                </c:pt>
                <c:pt idx="702">
                  <c:v>14.04</c:v>
                </c:pt>
                <c:pt idx="703">
                  <c:v>14.06</c:v>
                </c:pt>
                <c:pt idx="704">
                  <c:v>14.08</c:v>
                </c:pt>
                <c:pt idx="705">
                  <c:v>14.1</c:v>
                </c:pt>
                <c:pt idx="706">
                  <c:v>14.12</c:v>
                </c:pt>
                <c:pt idx="707">
                  <c:v>14.139999999999999</c:v>
                </c:pt>
                <c:pt idx="708">
                  <c:v>14.16</c:v>
                </c:pt>
                <c:pt idx="709">
                  <c:v>14.18</c:v>
                </c:pt>
                <c:pt idx="710">
                  <c:v>14.2</c:v>
                </c:pt>
                <c:pt idx="711">
                  <c:v>14.219999999999999</c:v>
                </c:pt>
                <c:pt idx="712">
                  <c:v>14.239999999999998</c:v>
                </c:pt>
                <c:pt idx="713">
                  <c:v>14.26</c:v>
                </c:pt>
                <c:pt idx="714">
                  <c:v>14.28</c:v>
                </c:pt>
                <c:pt idx="715">
                  <c:v>14.3</c:v>
                </c:pt>
                <c:pt idx="716">
                  <c:v>14.32</c:v>
                </c:pt>
                <c:pt idx="717">
                  <c:v>14.34</c:v>
                </c:pt>
                <c:pt idx="718">
                  <c:v>14.360000000000001</c:v>
                </c:pt>
                <c:pt idx="719">
                  <c:v>14.38</c:v>
                </c:pt>
                <c:pt idx="720">
                  <c:v>14.4</c:v>
                </c:pt>
                <c:pt idx="721">
                  <c:v>14.42</c:v>
                </c:pt>
                <c:pt idx="722">
                  <c:v>14.44</c:v>
                </c:pt>
                <c:pt idx="723">
                  <c:v>14.46</c:v>
                </c:pt>
                <c:pt idx="724">
                  <c:v>14.48</c:v>
                </c:pt>
                <c:pt idx="725">
                  <c:v>14.5</c:v>
                </c:pt>
                <c:pt idx="726">
                  <c:v>14.52</c:v>
                </c:pt>
                <c:pt idx="727">
                  <c:v>14.54</c:v>
                </c:pt>
                <c:pt idx="728">
                  <c:v>14.56</c:v>
                </c:pt>
                <c:pt idx="729">
                  <c:v>14.58</c:v>
                </c:pt>
                <c:pt idx="730">
                  <c:v>14.6</c:v>
                </c:pt>
                <c:pt idx="731">
                  <c:v>14.62</c:v>
                </c:pt>
                <c:pt idx="732">
                  <c:v>14.639999999999999</c:v>
                </c:pt>
                <c:pt idx="733">
                  <c:v>14.66</c:v>
                </c:pt>
                <c:pt idx="734">
                  <c:v>14.68</c:v>
                </c:pt>
                <c:pt idx="735">
                  <c:v>14.7</c:v>
                </c:pt>
                <c:pt idx="736">
                  <c:v>14.719999999999999</c:v>
                </c:pt>
                <c:pt idx="737">
                  <c:v>14.739999999999998</c:v>
                </c:pt>
                <c:pt idx="738">
                  <c:v>14.76</c:v>
                </c:pt>
                <c:pt idx="739">
                  <c:v>14.78</c:v>
                </c:pt>
                <c:pt idx="740">
                  <c:v>14.8</c:v>
                </c:pt>
                <c:pt idx="741">
                  <c:v>14.82</c:v>
                </c:pt>
                <c:pt idx="742">
                  <c:v>14.84</c:v>
                </c:pt>
                <c:pt idx="743">
                  <c:v>14.860000000000001</c:v>
                </c:pt>
                <c:pt idx="744">
                  <c:v>14.88</c:v>
                </c:pt>
                <c:pt idx="745">
                  <c:v>14.9</c:v>
                </c:pt>
                <c:pt idx="746">
                  <c:v>14.92</c:v>
                </c:pt>
                <c:pt idx="747">
                  <c:v>14.94</c:v>
                </c:pt>
                <c:pt idx="748">
                  <c:v>14.96</c:v>
                </c:pt>
                <c:pt idx="749">
                  <c:v>14.98</c:v>
                </c:pt>
                <c:pt idx="750">
                  <c:v>15</c:v>
                </c:pt>
                <c:pt idx="751">
                  <c:v>15.02</c:v>
                </c:pt>
                <c:pt idx="752">
                  <c:v>15.04</c:v>
                </c:pt>
                <c:pt idx="753">
                  <c:v>15.06</c:v>
                </c:pt>
                <c:pt idx="754">
                  <c:v>15.08</c:v>
                </c:pt>
                <c:pt idx="755">
                  <c:v>15.1</c:v>
                </c:pt>
                <c:pt idx="756">
                  <c:v>15.12</c:v>
                </c:pt>
                <c:pt idx="757">
                  <c:v>15.139999999999999</c:v>
                </c:pt>
                <c:pt idx="758">
                  <c:v>15.16</c:v>
                </c:pt>
                <c:pt idx="759">
                  <c:v>15.18</c:v>
                </c:pt>
                <c:pt idx="760">
                  <c:v>15.2</c:v>
                </c:pt>
                <c:pt idx="761">
                  <c:v>15.219999999999999</c:v>
                </c:pt>
                <c:pt idx="762">
                  <c:v>15.239999999999998</c:v>
                </c:pt>
                <c:pt idx="763">
                  <c:v>15.26</c:v>
                </c:pt>
                <c:pt idx="764">
                  <c:v>15.28</c:v>
                </c:pt>
                <c:pt idx="765">
                  <c:v>15.3</c:v>
                </c:pt>
                <c:pt idx="766">
                  <c:v>15.32</c:v>
                </c:pt>
                <c:pt idx="767">
                  <c:v>15.34</c:v>
                </c:pt>
                <c:pt idx="768">
                  <c:v>15.360000000000001</c:v>
                </c:pt>
                <c:pt idx="769">
                  <c:v>15.38</c:v>
                </c:pt>
                <c:pt idx="770">
                  <c:v>15.4</c:v>
                </c:pt>
                <c:pt idx="771">
                  <c:v>15.42</c:v>
                </c:pt>
                <c:pt idx="772">
                  <c:v>15.44</c:v>
                </c:pt>
                <c:pt idx="773">
                  <c:v>15.46</c:v>
                </c:pt>
                <c:pt idx="774">
                  <c:v>15.48</c:v>
                </c:pt>
                <c:pt idx="775">
                  <c:v>15.5</c:v>
                </c:pt>
                <c:pt idx="776">
                  <c:v>15.52</c:v>
                </c:pt>
                <c:pt idx="777">
                  <c:v>15.54</c:v>
                </c:pt>
                <c:pt idx="778">
                  <c:v>15.56</c:v>
                </c:pt>
                <c:pt idx="779">
                  <c:v>15.58</c:v>
                </c:pt>
                <c:pt idx="780">
                  <c:v>15.6</c:v>
                </c:pt>
                <c:pt idx="781">
                  <c:v>15.62</c:v>
                </c:pt>
                <c:pt idx="782">
                  <c:v>15.639999999999999</c:v>
                </c:pt>
                <c:pt idx="783">
                  <c:v>15.66</c:v>
                </c:pt>
                <c:pt idx="784">
                  <c:v>15.68</c:v>
                </c:pt>
                <c:pt idx="785">
                  <c:v>15.7</c:v>
                </c:pt>
                <c:pt idx="786">
                  <c:v>15.719999999999999</c:v>
                </c:pt>
                <c:pt idx="787">
                  <c:v>15.739999999999998</c:v>
                </c:pt>
                <c:pt idx="788">
                  <c:v>15.76</c:v>
                </c:pt>
                <c:pt idx="789">
                  <c:v>15.78</c:v>
                </c:pt>
                <c:pt idx="790">
                  <c:v>15.8</c:v>
                </c:pt>
                <c:pt idx="791">
                  <c:v>15.82</c:v>
                </c:pt>
                <c:pt idx="792">
                  <c:v>15.84</c:v>
                </c:pt>
                <c:pt idx="793">
                  <c:v>15.860000000000001</c:v>
                </c:pt>
                <c:pt idx="794">
                  <c:v>15.88</c:v>
                </c:pt>
                <c:pt idx="795">
                  <c:v>15.9</c:v>
                </c:pt>
                <c:pt idx="796">
                  <c:v>15.92</c:v>
                </c:pt>
                <c:pt idx="797">
                  <c:v>15.94</c:v>
                </c:pt>
                <c:pt idx="798">
                  <c:v>15.96</c:v>
                </c:pt>
                <c:pt idx="799">
                  <c:v>15.98</c:v>
                </c:pt>
                <c:pt idx="800">
                  <c:v>16</c:v>
                </c:pt>
                <c:pt idx="801">
                  <c:v>16.02</c:v>
                </c:pt>
                <c:pt idx="802">
                  <c:v>16.04</c:v>
                </c:pt>
                <c:pt idx="803">
                  <c:v>16.059999999999999</c:v>
                </c:pt>
                <c:pt idx="804">
                  <c:v>16.079999999999988</c:v>
                </c:pt>
                <c:pt idx="805">
                  <c:v>16.100000000000001</c:v>
                </c:pt>
                <c:pt idx="806">
                  <c:v>16.12</c:v>
                </c:pt>
                <c:pt idx="807">
                  <c:v>16.14</c:v>
                </c:pt>
                <c:pt idx="808">
                  <c:v>16.16</c:v>
                </c:pt>
                <c:pt idx="809">
                  <c:v>16.18</c:v>
                </c:pt>
                <c:pt idx="810">
                  <c:v>16.2</c:v>
                </c:pt>
                <c:pt idx="811">
                  <c:v>16.22</c:v>
                </c:pt>
                <c:pt idx="812">
                  <c:v>16.239999999999988</c:v>
                </c:pt>
                <c:pt idx="813">
                  <c:v>16.259999999999998</c:v>
                </c:pt>
                <c:pt idx="814">
                  <c:v>16.279999999999998</c:v>
                </c:pt>
                <c:pt idx="815">
                  <c:v>16.3</c:v>
                </c:pt>
                <c:pt idx="816">
                  <c:v>16.32</c:v>
                </c:pt>
                <c:pt idx="817">
                  <c:v>16.34</c:v>
                </c:pt>
                <c:pt idx="818">
                  <c:v>16.36</c:v>
                </c:pt>
                <c:pt idx="819">
                  <c:v>16.38</c:v>
                </c:pt>
                <c:pt idx="820">
                  <c:v>16.399999999999999</c:v>
                </c:pt>
                <c:pt idx="821">
                  <c:v>16.419999999999998</c:v>
                </c:pt>
                <c:pt idx="822">
                  <c:v>16.439999999999998</c:v>
                </c:pt>
                <c:pt idx="823">
                  <c:v>16.459999999999997</c:v>
                </c:pt>
                <c:pt idx="824">
                  <c:v>16.479999999999997</c:v>
                </c:pt>
                <c:pt idx="825">
                  <c:v>16.5</c:v>
                </c:pt>
                <c:pt idx="826">
                  <c:v>16.52</c:v>
                </c:pt>
                <c:pt idx="827">
                  <c:v>16.54</c:v>
                </c:pt>
                <c:pt idx="828">
                  <c:v>16.559999999999999</c:v>
                </c:pt>
                <c:pt idx="829">
                  <c:v>16.579999999999988</c:v>
                </c:pt>
                <c:pt idx="830">
                  <c:v>16.600000000000001</c:v>
                </c:pt>
                <c:pt idx="831">
                  <c:v>16.62</c:v>
                </c:pt>
                <c:pt idx="832">
                  <c:v>16.64</c:v>
                </c:pt>
                <c:pt idx="833">
                  <c:v>16.66</c:v>
                </c:pt>
                <c:pt idx="834">
                  <c:v>16.68</c:v>
                </c:pt>
                <c:pt idx="835">
                  <c:v>16.7</c:v>
                </c:pt>
                <c:pt idx="836">
                  <c:v>16.72</c:v>
                </c:pt>
                <c:pt idx="837">
                  <c:v>16.739999999999988</c:v>
                </c:pt>
                <c:pt idx="838">
                  <c:v>16.759999999999998</c:v>
                </c:pt>
                <c:pt idx="839">
                  <c:v>16.779999999999998</c:v>
                </c:pt>
                <c:pt idx="840">
                  <c:v>16.8</c:v>
                </c:pt>
                <c:pt idx="841">
                  <c:v>16.82</c:v>
                </c:pt>
                <c:pt idx="842">
                  <c:v>16.84</c:v>
                </c:pt>
                <c:pt idx="843">
                  <c:v>16.86</c:v>
                </c:pt>
                <c:pt idx="844">
                  <c:v>16.88</c:v>
                </c:pt>
                <c:pt idx="845">
                  <c:v>16.899999999999999</c:v>
                </c:pt>
                <c:pt idx="846">
                  <c:v>16.919999999999998</c:v>
                </c:pt>
                <c:pt idx="847">
                  <c:v>16.939999999999998</c:v>
                </c:pt>
                <c:pt idx="848">
                  <c:v>16.959999999999997</c:v>
                </c:pt>
                <c:pt idx="849">
                  <c:v>16.979999999999997</c:v>
                </c:pt>
                <c:pt idx="850">
                  <c:v>17</c:v>
                </c:pt>
                <c:pt idx="851">
                  <c:v>17.02</c:v>
                </c:pt>
                <c:pt idx="852">
                  <c:v>17.04</c:v>
                </c:pt>
                <c:pt idx="853">
                  <c:v>17.059999999999999</c:v>
                </c:pt>
                <c:pt idx="854">
                  <c:v>17.079999999999988</c:v>
                </c:pt>
                <c:pt idx="855">
                  <c:v>17.100000000000001</c:v>
                </c:pt>
                <c:pt idx="856">
                  <c:v>17.12</c:v>
                </c:pt>
                <c:pt idx="857">
                  <c:v>17.14</c:v>
                </c:pt>
                <c:pt idx="858">
                  <c:v>17.16</c:v>
                </c:pt>
                <c:pt idx="859">
                  <c:v>17.18</c:v>
                </c:pt>
                <c:pt idx="860">
                  <c:v>17.2</c:v>
                </c:pt>
                <c:pt idx="861">
                  <c:v>17.22</c:v>
                </c:pt>
                <c:pt idx="862">
                  <c:v>17.239999999999988</c:v>
                </c:pt>
                <c:pt idx="863">
                  <c:v>17.259999999999998</c:v>
                </c:pt>
                <c:pt idx="864">
                  <c:v>17.279999999999998</c:v>
                </c:pt>
                <c:pt idx="865">
                  <c:v>17.3</c:v>
                </c:pt>
                <c:pt idx="866">
                  <c:v>17.32</c:v>
                </c:pt>
                <c:pt idx="867">
                  <c:v>17.34</c:v>
                </c:pt>
                <c:pt idx="868">
                  <c:v>17.36</c:v>
                </c:pt>
                <c:pt idx="869">
                  <c:v>17.38</c:v>
                </c:pt>
                <c:pt idx="870">
                  <c:v>17.399999999999999</c:v>
                </c:pt>
                <c:pt idx="871">
                  <c:v>17.419999999999998</c:v>
                </c:pt>
                <c:pt idx="872">
                  <c:v>17.439999999999998</c:v>
                </c:pt>
                <c:pt idx="873">
                  <c:v>17.459999999999997</c:v>
                </c:pt>
                <c:pt idx="874">
                  <c:v>17.479999999999997</c:v>
                </c:pt>
                <c:pt idx="875">
                  <c:v>17.5</c:v>
                </c:pt>
                <c:pt idx="876">
                  <c:v>17.52</c:v>
                </c:pt>
                <c:pt idx="877">
                  <c:v>17.54</c:v>
                </c:pt>
                <c:pt idx="878">
                  <c:v>17.559999999999999</c:v>
                </c:pt>
                <c:pt idx="879">
                  <c:v>17.579999999999988</c:v>
                </c:pt>
                <c:pt idx="880">
                  <c:v>17.600000000000001</c:v>
                </c:pt>
                <c:pt idx="881">
                  <c:v>17.62</c:v>
                </c:pt>
                <c:pt idx="882">
                  <c:v>17.64</c:v>
                </c:pt>
                <c:pt idx="883">
                  <c:v>17.66</c:v>
                </c:pt>
                <c:pt idx="884">
                  <c:v>17.68</c:v>
                </c:pt>
                <c:pt idx="885">
                  <c:v>17.7</c:v>
                </c:pt>
                <c:pt idx="886">
                  <c:v>17.72</c:v>
                </c:pt>
                <c:pt idx="887">
                  <c:v>17.739999999999988</c:v>
                </c:pt>
                <c:pt idx="888">
                  <c:v>17.759999999999998</c:v>
                </c:pt>
                <c:pt idx="889">
                  <c:v>17.779999999999998</c:v>
                </c:pt>
                <c:pt idx="890">
                  <c:v>17.8</c:v>
                </c:pt>
                <c:pt idx="891">
                  <c:v>17.82</c:v>
                </c:pt>
                <c:pt idx="892">
                  <c:v>17.84</c:v>
                </c:pt>
                <c:pt idx="893">
                  <c:v>17.86</c:v>
                </c:pt>
                <c:pt idx="894">
                  <c:v>17.88</c:v>
                </c:pt>
                <c:pt idx="895">
                  <c:v>17.899999999999999</c:v>
                </c:pt>
                <c:pt idx="896">
                  <c:v>17.919999999999998</c:v>
                </c:pt>
                <c:pt idx="897">
                  <c:v>17.939999999999998</c:v>
                </c:pt>
                <c:pt idx="898">
                  <c:v>17.959999999999997</c:v>
                </c:pt>
                <c:pt idx="899">
                  <c:v>17.979999999999997</c:v>
                </c:pt>
                <c:pt idx="900">
                  <c:v>18</c:v>
                </c:pt>
                <c:pt idx="901">
                  <c:v>18.02</c:v>
                </c:pt>
                <c:pt idx="902">
                  <c:v>18.04</c:v>
                </c:pt>
                <c:pt idx="903">
                  <c:v>18.059999999999999</c:v>
                </c:pt>
                <c:pt idx="904">
                  <c:v>18.079999999999988</c:v>
                </c:pt>
                <c:pt idx="905">
                  <c:v>18.100000000000001</c:v>
                </c:pt>
                <c:pt idx="906">
                  <c:v>18.12</c:v>
                </c:pt>
                <c:pt idx="907">
                  <c:v>18.14</c:v>
                </c:pt>
                <c:pt idx="908">
                  <c:v>18.16</c:v>
                </c:pt>
                <c:pt idx="909">
                  <c:v>18.18</c:v>
                </c:pt>
                <c:pt idx="910">
                  <c:v>18.2</c:v>
                </c:pt>
                <c:pt idx="911">
                  <c:v>18.22</c:v>
                </c:pt>
                <c:pt idx="912">
                  <c:v>18.239999999999988</c:v>
                </c:pt>
                <c:pt idx="913">
                  <c:v>18.259999999999998</c:v>
                </c:pt>
                <c:pt idx="914">
                  <c:v>18.279999999999998</c:v>
                </c:pt>
                <c:pt idx="915">
                  <c:v>18.3</c:v>
                </c:pt>
                <c:pt idx="916">
                  <c:v>18.32</c:v>
                </c:pt>
                <c:pt idx="917">
                  <c:v>18.34</c:v>
                </c:pt>
                <c:pt idx="918">
                  <c:v>18.36</c:v>
                </c:pt>
                <c:pt idx="919">
                  <c:v>18.38</c:v>
                </c:pt>
                <c:pt idx="920">
                  <c:v>18.399999999999999</c:v>
                </c:pt>
                <c:pt idx="921">
                  <c:v>18.419999999999998</c:v>
                </c:pt>
                <c:pt idx="922">
                  <c:v>18.439999999999998</c:v>
                </c:pt>
                <c:pt idx="923">
                  <c:v>18.459999999999997</c:v>
                </c:pt>
                <c:pt idx="924">
                  <c:v>18.479999999999997</c:v>
                </c:pt>
                <c:pt idx="925">
                  <c:v>18.5</c:v>
                </c:pt>
                <c:pt idx="926">
                  <c:v>18.52</c:v>
                </c:pt>
                <c:pt idx="927">
                  <c:v>18.54</c:v>
                </c:pt>
                <c:pt idx="928">
                  <c:v>18.559999999999999</c:v>
                </c:pt>
                <c:pt idx="929">
                  <c:v>18.579999999999988</c:v>
                </c:pt>
                <c:pt idx="930">
                  <c:v>18.600000000000001</c:v>
                </c:pt>
                <c:pt idx="931">
                  <c:v>18.62</c:v>
                </c:pt>
                <c:pt idx="932">
                  <c:v>18.64</c:v>
                </c:pt>
                <c:pt idx="933">
                  <c:v>18.66</c:v>
                </c:pt>
                <c:pt idx="934">
                  <c:v>18.68</c:v>
                </c:pt>
                <c:pt idx="935">
                  <c:v>18.7</c:v>
                </c:pt>
                <c:pt idx="936">
                  <c:v>18.72</c:v>
                </c:pt>
                <c:pt idx="937">
                  <c:v>18.739999999999988</c:v>
                </c:pt>
                <c:pt idx="938">
                  <c:v>18.759999999999998</c:v>
                </c:pt>
                <c:pt idx="939">
                  <c:v>18.779999999999998</c:v>
                </c:pt>
                <c:pt idx="940">
                  <c:v>18.8</c:v>
                </c:pt>
                <c:pt idx="941">
                  <c:v>18.82</c:v>
                </c:pt>
                <c:pt idx="942">
                  <c:v>18.84</c:v>
                </c:pt>
                <c:pt idx="943">
                  <c:v>18.86</c:v>
                </c:pt>
                <c:pt idx="944">
                  <c:v>18.88</c:v>
                </c:pt>
                <c:pt idx="945">
                  <c:v>18.899999999999999</c:v>
                </c:pt>
                <c:pt idx="946">
                  <c:v>18.919999999999998</c:v>
                </c:pt>
                <c:pt idx="947">
                  <c:v>18.939999999999998</c:v>
                </c:pt>
                <c:pt idx="948">
                  <c:v>18.959999999999997</c:v>
                </c:pt>
                <c:pt idx="949">
                  <c:v>18.979999999999997</c:v>
                </c:pt>
                <c:pt idx="950">
                  <c:v>19</c:v>
                </c:pt>
                <c:pt idx="951">
                  <c:v>19.02</c:v>
                </c:pt>
                <c:pt idx="952">
                  <c:v>19.04</c:v>
                </c:pt>
                <c:pt idx="953">
                  <c:v>19.059999999999999</c:v>
                </c:pt>
                <c:pt idx="954">
                  <c:v>19.079999999999988</c:v>
                </c:pt>
                <c:pt idx="955">
                  <c:v>19.100000000000001</c:v>
                </c:pt>
                <c:pt idx="956">
                  <c:v>19.12</c:v>
                </c:pt>
                <c:pt idx="957">
                  <c:v>19.14</c:v>
                </c:pt>
                <c:pt idx="958">
                  <c:v>19.16</c:v>
                </c:pt>
                <c:pt idx="959">
                  <c:v>19.18</c:v>
                </c:pt>
                <c:pt idx="960">
                  <c:v>19.2</c:v>
                </c:pt>
                <c:pt idx="961">
                  <c:v>19.22</c:v>
                </c:pt>
                <c:pt idx="962">
                  <c:v>19.239999999999988</c:v>
                </c:pt>
                <c:pt idx="963">
                  <c:v>19.259999999999998</c:v>
                </c:pt>
                <c:pt idx="964">
                  <c:v>19.279999999999998</c:v>
                </c:pt>
                <c:pt idx="965">
                  <c:v>19.3</c:v>
                </c:pt>
                <c:pt idx="966">
                  <c:v>19.32</c:v>
                </c:pt>
                <c:pt idx="967">
                  <c:v>19.34</c:v>
                </c:pt>
                <c:pt idx="968">
                  <c:v>19.36</c:v>
                </c:pt>
                <c:pt idx="969">
                  <c:v>19.38</c:v>
                </c:pt>
                <c:pt idx="970">
                  <c:v>19.399999999999999</c:v>
                </c:pt>
                <c:pt idx="971">
                  <c:v>19.419999999999998</c:v>
                </c:pt>
                <c:pt idx="972">
                  <c:v>19.439999999999998</c:v>
                </c:pt>
                <c:pt idx="973">
                  <c:v>19.459999999999997</c:v>
                </c:pt>
                <c:pt idx="974">
                  <c:v>19.479999999999997</c:v>
                </c:pt>
                <c:pt idx="975">
                  <c:v>19.5</c:v>
                </c:pt>
                <c:pt idx="976">
                  <c:v>19.52</c:v>
                </c:pt>
                <c:pt idx="977">
                  <c:v>19.54</c:v>
                </c:pt>
                <c:pt idx="978">
                  <c:v>19.559999999999999</c:v>
                </c:pt>
                <c:pt idx="979">
                  <c:v>19.579999999999988</c:v>
                </c:pt>
                <c:pt idx="980">
                  <c:v>19.600000000000001</c:v>
                </c:pt>
                <c:pt idx="981">
                  <c:v>19.62</c:v>
                </c:pt>
                <c:pt idx="982">
                  <c:v>19.64</c:v>
                </c:pt>
                <c:pt idx="983">
                  <c:v>19.66</c:v>
                </c:pt>
                <c:pt idx="984">
                  <c:v>19.68</c:v>
                </c:pt>
                <c:pt idx="985">
                  <c:v>19.7</c:v>
                </c:pt>
                <c:pt idx="986">
                  <c:v>19.72</c:v>
                </c:pt>
                <c:pt idx="987">
                  <c:v>19.739999999999988</c:v>
                </c:pt>
                <c:pt idx="988">
                  <c:v>19.759999999999998</c:v>
                </c:pt>
                <c:pt idx="989">
                  <c:v>19.779999999999998</c:v>
                </c:pt>
                <c:pt idx="990">
                  <c:v>19.8</c:v>
                </c:pt>
                <c:pt idx="991">
                  <c:v>19.82</c:v>
                </c:pt>
                <c:pt idx="992">
                  <c:v>19.84</c:v>
                </c:pt>
                <c:pt idx="993">
                  <c:v>19.86</c:v>
                </c:pt>
                <c:pt idx="994">
                  <c:v>19.88</c:v>
                </c:pt>
                <c:pt idx="995">
                  <c:v>19.899999999999999</c:v>
                </c:pt>
                <c:pt idx="996">
                  <c:v>19.919999999999998</c:v>
                </c:pt>
                <c:pt idx="997">
                  <c:v>19.939999999999998</c:v>
                </c:pt>
                <c:pt idx="998">
                  <c:v>19.959999999999997</c:v>
                </c:pt>
                <c:pt idx="999">
                  <c:v>19.979999999999997</c:v>
                </c:pt>
                <c:pt idx="1000">
                  <c:v>20</c:v>
                </c:pt>
              </c:numCache>
            </c:numRef>
          </c:xVal>
          <c:yVal>
            <c:numRef>
              <c:f>Sheet1!$L$2:$L$1002</c:f>
              <c:numCache>
                <c:formatCode>General</c:formatCode>
                <c:ptCount val="1001"/>
                <c:pt idx="0">
                  <c:v>4.2</c:v>
                </c:pt>
                <c:pt idx="1">
                  <c:v>4.2</c:v>
                </c:pt>
                <c:pt idx="2">
                  <c:v>4.2</c:v>
                </c:pt>
                <c:pt idx="3">
                  <c:v>4.20000000799</c:v>
                </c:pt>
                <c:pt idx="4">
                  <c:v>4.2000002368699949</c:v>
                </c:pt>
                <c:pt idx="5">
                  <c:v>4.2000300830600006</c:v>
                </c:pt>
                <c:pt idx="6">
                  <c:v>4.2001426137200006</c:v>
                </c:pt>
                <c:pt idx="7">
                  <c:v>4.2002855390799949</c:v>
                </c:pt>
                <c:pt idx="8">
                  <c:v>4.2004303243200001</c:v>
                </c:pt>
                <c:pt idx="9">
                  <c:v>4.2005649330699955</c:v>
                </c:pt>
                <c:pt idx="10">
                  <c:v>4.20068774824</c:v>
                </c:pt>
                <c:pt idx="11">
                  <c:v>4.2007992606300002</c:v>
                </c:pt>
                <c:pt idx="12">
                  <c:v>4.2009008701099928</c:v>
                </c:pt>
                <c:pt idx="13">
                  <c:v>4.2009945066499927</c:v>
                </c:pt>
                <c:pt idx="14">
                  <c:v>4.2010819312600001</c:v>
                </c:pt>
                <c:pt idx="15">
                  <c:v>4.201164383320001</c:v>
                </c:pt>
                <c:pt idx="16">
                  <c:v>4.2012425113800012</c:v>
                </c:pt>
                <c:pt idx="17">
                  <c:v>4.2013172146100004</c:v>
                </c:pt>
                <c:pt idx="18">
                  <c:v>4.2013889608500001</c:v>
                </c:pt>
                <c:pt idx="19">
                  <c:v>4.2014582645300003</c:v>
                </c:pt>
                <c:pt idx="20">
                  <c:v>4.2015252522899953</c:v>
                </c:pt>
                <c:pt idx="21">
                  <c:v>4.201590246829995</c:v>
                </c:pt>
                <c:pt idx="22">
                  <c:v>4.201653716730001</c:v>
                </c:pt>
                <c:pt idx="23">
                  <c:v>4.2017153938600007</c:v>
                </c:pt>
                <c:pt idx="24">
                  <c:v>4.20177567032</c:v>
                </c:pt>
                <c:pt idx="25">
                  <c:v>4.2018344789299951</c:v>
                </c:pt>
                <c:pt idx="26">
                  <c:v>4.2018922401300003</c:v>
                </c:pt>
                <c:pt idx="27">
                  <c:v>4.2019489250800008</c:v>
                </c:pt>
                <c:pt idx="28">
                  <c:v>4.2020044114599955</c:v>
                </c:pt>
                <c:pt idx="29">
                  <c:v>4.2020589075799952</c:v>
                </c:pt>
                <c:pt idx="30">
                  <c:v>4.2021126131999953</c:v>
                </c:pt>
                <c:pt idx="31">
                  <c:v>4.2021695231000002</c:v>
                </c:pt>
                <c:pt idx="32">
                  <c:v>4.2022430438600011</c:v>
                </c:pt>
                <c:pt idx="33">
                  <c:v>4.2023157091799952</c:v>
                </c:pt>
                <c:pt idx="34">
                  <c:v>4.20238798925</c:v>
                </c:pt>
                <c:pt idx="35">
                  <c:v>4.2024596966600001</c:v>
                </c:pt>
                <c:pt idx="36">
                  <c:v>4.2025311616499952</c:v>
                </c:pt>
                <c:pt idx="37">
                  <c:v>4.2026019847700011</c:v>
                </c:pt>
                <c:pt idx="38">
                  <c:v>4.2026724224500009</c:v>
                </c:pt>
                <c:pt idx="39">
                  <c:v>4.20274253996</c:v>
                </c:pt>
                <c:pt idx="40">
                  <c:v>4.2028121408999954</c:v>
                </c:pt>
                <c:pt idx="41">
                  <c:v>4.2028819171599938</c:v>
                </c:pt>
                <c:pt idx="42">
                  <c:v>4.202951158169995</c:v>
                </c:pt>
                <c:pt idx="43">
                  <c:v>4.2030201908900011</c:v>
                </c:pt>
                <c:pt idx="44">
                  <c:v>4.2030889774899949</c:v>
                </c:pt>
                <c:pt idx="45">
                  <c:v>4.2031576606299952</c:v>
                </c:pt>
                <c:pt idx="46">
                  <c:v>4.20322623778</c:v>
                </c:pt>
                <c:pt idx="47">
                  <c:v>4.20329457377</c:v>
                </c:pt>
                <c:pt idx="48">
                  <c:v>4.203362975090001</c:v>
                </c:pt>
                <c:pt idx="49">
                  <c:v>4.2034312905400002</c:v>
                </c:pt>
                <c:pt idx="50">
                  <c:v>4.2034995846000012</c:v>
                </c:pt>
                <c:pt idx="51">
                  <c:v>4.2035675753900001</c:v>
                </c:pt>
                <c:pt idx="52">
                  <c:v>4.2036355683699949</c:v>
                </c:pt>
                <c:pt idx="53">
                  <c:v>4.203703945820001</c:v>
                </c:pt>
                <c:pt idx="54">
                  <c:v>4.2037821748900006</c:v>
                </c:pt>
                <c:pt idx="55">
                  <c:v>4.2038640302100001</c:v>
                </c:pt>
                <c:pt idx="56">
                  <c:v>4.2039762040999955</c:v>
                </c:pt>
                <c:pt idx="57">
                  <c:v>4.2041296401399952</c:v>
                </c:pt>
                <c:pt idx="58">
                  <c:v>4.20428640052</c:v>
                </c:pt>
                <c:pt idx="59">
                  <c:v>4.2044466292299951</c:v>
                </c:pt>
                <c:pt idx="60">
                  <c:v>4.2046103529799952</c:v>
                </c:pt>
                <c:pt idx="61">
                  <c:v>4.2047775974399952</c:v>
                </c:pt>
                <c:pt idx="62">
                  <c:v>4.204948563169995</c:v>
                </c:pt>
                <c:pt idx="63">
                  <c:v>4.2051231370200002</c:v>
                </c:pt>
                <c:pt idx="64">
                  <c:v>4.2053014841700014</c:v>
                </c:pt>
                <c:pt idx="65">
                  <c:v>4.2054837973800003</c:v>
                </c:pt>
                <c:pt idx="66">
                  <c:v>4.2056702634600001</c:v>
                </c:pt>
                <c:pt idx="67">
                  <c:v>4.2058611926400014</c:v>
                </c:pt>
                <c:pt idx="68">
                  <c:v>4.2060571049200011</c:v>
                </c:pt>
                <c:pt idx="69">
                  <c:v>4.2062584052700016</c:v>
                </c:pt>
                <c:pt idx="70">
                  <c:v>4.2064657225300008</c:v>
                </c:pt>
                <c:pt idx="71">
                  <c:v>4.2066794974400015</c:v>
                </c:pt>
                <c:pt idx="72">
                  <c:v>4.2068999008700008</c:v>
                </c:pt>
                <c:pt idx="73">
                  <c:v>4.2071277204799955</c:v>
                </c:pt>
                <c:pt idx="74">
                  <c:v>4.2073628172699955</c:v>
                </c:pt>
                <c:pt idx="75">
                  <c:v>4.2076053814800005</c:v>
                </c:pt>
                <c:pt idx="76">
                  <c:v>4.207856330399995</c:v>
                </c:pt>
                <c:pt idx="77">
                  <c:v>4.2081163862099951</c:v>
                </c:pt>
                <c:pt idx="78">
                  <c:v>4.2083865270899938</c:v>
                </c:pt>
                <c:pt idx="79">
                  <c:v>4.2086673370600005</c:v>
                </c:pt>
                <c:pt idx="80">
                  <c:v>4.2089606630900001</c:v>
                </c:pt>
                <c:pt idx="81">
                  <c:v>4.2092660738400012</c:v>
                </c:pt>
                <c:pt idx="82">
                  <c:v>4.2095827793399954</c:v>
                </c:pt>
                <c:pt idx="83">
                  <c:v>4.2099166426299952</c:v>
                </c:pt>
                <c:pt idx="84">
                  <c:v>4.2102779584299954</c:v>
                </c:pt>
                <c:pt idx="85">
                  <c:v>4.2106530790000001</c:v>
                </c:pt>
                <c:pt idx="86">
                  <c:v>4.2110467091900006</c:v>
                </c:pt>
                <c:pt idx="87">
                  <c:v>4.2114639686100004</c:v>
                </c:pt>
                <c:pt idx="88">
                  <c:v>4.2119050295899951</c:v>
                </c:pt>
                <c:pt idx="89">
                  <c:v>4.21237012909</c:v>
                </c:pt>
                <c:pt idx="90">
                  <c:v>4.2128635590199952</c:v>
                </c:pt>
                <c:pt idx="91">
                  <c:v>4.213385973299995</c:v>
                </c:pt>
                <c:pt idx="92">
                  <c:v>4.213939048209995</c:v>
                </c:pt>
                <c:pt idx="93">
                  <c:v>4.21452309915</c:v>
                </c:pt>
                <c:pt idx="94">
                  <c:v>4.2151387967899954</c:v>
                </c:pt>
                <c:pt idx="95">
                  <c:v>4.2157902856100007</c:v>
                </c:pt>
                <c:pt idx="96">
                  <c:v>4.2164761621200002</c:v>
                </c:pt>
                <c:pt idx="97">
                  <c:v>4.2171992171899939</c:v>
                </c:pt>
                <c:pt idx="98">
                  <c:v>4.2179622757399953</c:v>
                </c:pt>
                <c:pt idx="99">
                  <c:v>4.2187660709500001</c:v>
                </c:pt>
                <c:pt idx="100">
                  <c:v>4.21961026521</c:v>
                </c:pt>
                <c:pt idx="101">
                  <c:v>4.2205002118699939</c:v>
                </c:pt>
                <c:pt idx="102">
                  <c:v>4.2214338262499949</c:v>
                </c:pt>
                <c:pt idx="103">
                  <c:v>4.2224116928499953</c:v>
                </c:pt>
                <c:pt idx="104">
                  <c:v>4.223438016989995</c:v>
                </c:pt>
                <c:pt idx="105">
                  <c:v>4.2245104561699893</c:v>
                </c:pt>
                <c:pt idx="106">
                  <c:v>4.2256322019199954</c:v>
                </c:pt>
                <c:pt idx="107">
                  <c:v>4.226804028879994</c:v>
                </c:pt>
                <c:pt idx="108">
                  <c:v>4.2280290531600002</c:v>
                </c:pt>
                <c:pt idx="109">
                  <c:v>4.2293061706300001</c:v>
                </c:pt>
                <c:pt idx="110">
                  <c:v>4.2306345892100001</c:v>
                </c:pt>
                <c:pt idx="111">
                  <c:v>4.2320156405499949</c:v>
                </c:pt>
                <c:pt idx="112">
                  <c:v>4.2334511400600006</c:v>
                </c:pt>
                <c:pt idx="113">
                  <c:v>4.2349431468300001</c:v>
                </c:pt>
                <c:pt idx="114">
                  <c:v>4.2364886580899954</c:v>
                </c:pt>
                <c:pt idx="115">
                  <c:v>4.2380918057700008</c:v>
                </c:pt>
                <c:pt idx="116">
                  <c:v>4.2397516060100005</c:v>
                </c:pt>
                <c:pt idx="117">
                  <c:v>4.2414670594700006</c:v>
                </c:pt>
                <c:pt idx="118">
                  <c:v>4.2432433740000013</c:v>
                </c:pt>
                <c:pt idx="119">
                  <c:v>4.2450747837800007</c:v>
                </c:pt>
                <c:pt idx="120">
                  <c:v>4.2469630502700007</c:v>
                </c:pt>
                <c:pt idx="121">
                  <c:v>4.2489131035100005</c:v>
                </c:pt>
                <c:pt idx="122">
                  <c:v>4.2509249628699939</c:v>
                </c:pt>
                <c:pt idx="123">
                  <c:v>4.2529984502799953</c:v>
                </c:pt>
                <c:pt idx="124">
                  <c:v>4.2551321640499955</c:v>
                </c:pt>
                <c:pt idx="125">
                  <c:v>4.2573313478599939</c:v>
                </c:pt>
                <c:pt idx="126">
                  <c:v>4.2596014133200013</c:v>
                </c:pt>
                <c:pt idx="127">
                  <c:v>4.2619565356999995</c:v>
                </c:pt>
                <c:pt idx="128">
                  <c:v>4.26441379193</c:v>
                </c:pt>
                <c:pt idx="129">
                  <c:v>4.2669972991899954</c:v>
                </c:pt>
                <c:pt idx="130">
                  <c:v>4.2697435655900007</c:v>
                </c:pt>
                <c:pt idx="131">
                  <c:v>4.27268520302</c:v>
                </c:pt>
                <c:pt idx="132">
                  <c:v>4.2758717658100007</c:v>
                </c:pt>
                <c:pt idx="133">
                  <c:v>4.2793722558500011</c:v>
                </c:pt>
                <c:pt idx="134">
                  <c:v>4.2832752710899955</c:v>
                </c:pt>
                <c:pt idx="135">
                  <c:v>4.2876878449099953</c:v>
                </c:pt>
                <c:pt idx="136">
                  <c:v>4.2927426989800006</c:v>
                </c:pt>
                <c:pt idx="137">
                  <c:v>4.2986141310199955</c:v>
                </c:pt>
                <c:pt idx="138">
                  <c:v>4.3055007893699955</c:v>
                </c:pt>
                <c:pt idx="139">
                  <c:v>4.3136461501000003</c:v>
                </c:pt>
                <c:pt idx="140">
                  <c:v>4.3233829401399939</c:v>
                </c:pt>
                <c:pt idx="141">
                  <c:v>4.335034741789995</c:v>
                </c:pt>
                <c:pt idx="142">
                  <c:v>4.3489861783099908</c:v>
                </c:pt>
                <c:pt idx="143">
                  <c:v>4.3656723490199951</c:v>
                </c:pt>
                <c:pt idx="144">
                  <c:v>4.3855541820599955</c:v>
                </c:pt>
                <c:pt idx="145">
                  <c:v>4.4091026189400004</c:v>
                </c:pt>
                <c:pt idx="146">
                  <c:v>4.4367856690999954</c:v>
                </c:pt>
                <c:pt idx="147">
                  <c:v>4.4690135154500004</c:v>
                </c:pt>
                <c:pt idx="148">
                  <c:v>4.5060725335700003</c:v>
                </c:pt>
                <c:pt idx="149">
                  <c:v>4.5481193044300001</c:v>
                </c:pt>
                <c:pt idx="150">
                  <c:v>4.5953539268899952</c:v>
                </c:pt>
                <c:pt idx="151">
                  <c:v>4.6481895772499895</c:v>
                </c:pt>
                <c:pt idx="152">
                  <c:v>4.7067034249300015</c:v>
                </c:pt>
                <c:pt idx="153">
                  <c:v>4.7711371938600013</c:v>
                </c:pt>
                <c:pt idx="154">
                  <c:v>4.8417155514599939</c:v>
                </c:pt>
                <c:pt idx="155">
                  <c:v>4.9186658546100004</c:v>
                </c:pt>
                <c:pt idx="156">
                  <c:v>5.00246285334</c:v>
                </c:pt>
                <c:pt idx="157">
                  <c:v>5.09371260127</c:v>
                </c:pt>
                <c:pt idx="158">
                  <c:v>5.1926487335100004</c:v>
                </c:pt>
                <c:pt idx="159">
                  <c:v>5.2989933272999954</c:v>
                </c:pt>
                <c:pt idx="160">
                  <c:v>5.412455642829995</c:v>
                </c:pt>
                <c:pt idx="161">
                  <c:v>5.5329687557700007</c:v>
                </c:pt>
                <c:pt idx="162">
                  <c:v>5.6605066999299929</c:v>
                </c:pt>
                <c:pt idx="163">
                  <c:v>5.794159341569995</c:v>
                </c:pt>
                <c:pt idx="164">
                  <c:v>5.9323345286599949</c:v>
                </c:pt>
                <c:pt idx="165">
                  <c:v>6.0729074853900009</c:v>
                </c:pt>
                <c:pt idx="166">
                  <c:v>6.2143568302499927</c:v>
                </c:pt>
                <c:pt idx="167">
                  <c:v>6.356401033</c:v>
                </c:pt>
                <c:pt idx="168">
                  <c:v>6.4990059589999953</c:v>
                </c:pt>
                <c:pt idx="169">
                  <c:v>6.6420778526799928</c:v>
                </c:pt>
                <c:pt idx="170">
                  <c:v>6.7854582276099951</c:v>
                </c:pt>
                <c:pt idx="171">
                  <c:v>6.9289105789899894</c:v>
                </c:pt>
                <c:pt idx="172">
                  <c:v>7.0721354477099938</c:v>
                </c:pt>
                <c:pt idx="173">
                  <c:v>7.2149609552699951</c:v>
                </c:pt>
                <c:pt idx="174">
                  <c:v>8.5500211288699983</c:v>
                </c:pt>
                <c:pt idx="175">
                  <c:v>13.361873778</c:v>
                </c:pt>
                <c:pt idx="176">
                  <c:v>19.168296246599997</c:v>
                </c:pt>
                <c:pt idx="177">
                  <c:v>21.916347503499995</c:v>
                </c:pt>
                <c:pt idx="178">
                  <c:v>23.979627764</c:v>
                </c:pt>
                <c:pt idx="179">
                  <c:v>25.717643343699997</c:v>
                </c:pt>
                <c:pt idx="180">
                  <c:v>27.311221478500002</c:v>
                </c:pt>
                <c:pt idx="181">
                  <c:v>28.731127768500002</c:v>
                </c:pt>
                <c:pt idx="182">
                  <c:v>30.022995066900002</c:v>
                </c:pt>
                <c:pt idx="183">
                  <c:v>31.216512403599999</c:v>
                </c:pt>
                <c:pt idx="184">
                  <c:v>32.3291273906</c:v>
                </c:pt>
                <c:pt idx="185">
                  <c:v>33.372136788400006</c:v>
                </c:pt>
                <c:pt idx="186">
                  <c:v>34.3567131163</c:v>
                </c:pt>
                <c:pt idx="187">
                  <c:v>35.293215622900014</c:v>
                </c:pt>
                <c:pt idx="188">
                  <c:v>36.189366088100002</c:v>
                </c:pt>
                <c:pt idx="189">
                  <c:v>37.050034906</c:v>
                </c:pt>
                <c:pt idx="190">
                  <c:v>37.878836642500005</c:v>
                </c:pt>
                <c:pt idx="191">
                  <c:v>38.679938617400005</c:v>
                </c:pt>
                <c:pt idx="192">
                  <c:v>39.457198890500003</c:v>
                </c:pt>
                <c:pt idx="193">
                  <c:v>40.2135873135</c:v>
                </c:pt>
                <c:pt idx="194">
                  <c:v>40.951819525099985</c:v>
                </c:pt>
                <c:pt idx="195">
                  <c:v>41.673636784300001</c:v>
                </c:pt>
                <c:pt idx="196">
                  <c:v>42.380056335299997</c:v>
                </c:pt>
                <c:pt idx="197">
                  <c:v>43.072089827100001</c:v>
                </c:pt>
                <c:pt idx="198">
                  <c:v>43.750605776800001</c:v>
                </c:pt>
                <c:pt idx="199">
                  <c:v>44.41676095519999</c:v>
                </c:pt>
                <c:pt idx="200">
                  <c:v>45.071745368100004</c:v>
                </c:pt>
                <c:pt idx="201">
                  <c:v>45.716629890900002</c:v>
                </c:pt>
                <c:pt idx="202">
                  <c:v>46.351948241199992</c:v>
                </c:pt>
                <c:pt idx="203">
                  <c:v>46.978431242600003</c:v>
                </c:pt>
                <c:pt idx="204">
                  <c:v>47.596625440800004</c:v>
                </c:pt>
                <c:pt idx="205">
                  <c:v>48.207068582699996</c:v>
                </c:pt>
                <c:pt idx="206">
                  <c:v>48.810301178399996</c:v>
                </c:pt>
                <c:pt idx="207">
                  <c:v>49.406852388100006</c:v>
                </c:pt>
                <c:pt idx="208">
                  <c:v>49.997267524599991</c:v>
                </c:pt>
                <c:pt idx="209">
                  <c:v>50.582136386700007</c:v>
                </c:pt>
                <c:pt idx="210">
                  <c:v>51.161355128100013</c:v>
                </c:pt>
                <c:pt idx="211">
                  <c:v>51.734344521199993</c:v>
                </c:pt>
                <c:pt idx="212">
                  <c:v>52.300555002900005</c:v>
                </c:pt>
                <c:pt idx="213">
                  <c:v>52.859015258599996</c:v>
                </c:pt>
                <c:pt idx="214">
                  <c:v>53.409577075099996</c:v>
                </c:pt>
                <c:pt idx="215">
                  <c:v>53.952469808599993</c:v>
                </c:pt>
                <c:pt idx="216">
                  <c:v>54.488112935000018</c:v>
                </c:pt>
                <c:pt idx="217">
                  <c:v>55.016848252599992</c:v>
                </c:pt>
                <c:pt idx="218">
                  <c:v>55.539068154599995</c:v>
                </c:pt>
                <c:pt idx="219">
                  <c:v>56.054805064899988</c:v>
                </c:pt>
                <c:pt idx="220">
                  <c:v>56.564174952100004</c:v>
                </c:pt>
                <c:pt idx="221">
                  <c:v>57.067426548299999</c:v>
                </c:pt>
                <c:pt idx="222">
                  <c:v>57.5647239953</c:v>
                </c:pt>
                <c:pt idx="223">
                  <c:v>58.056309184500002</c:v>
                </c:pt>
                <c:pt idx="224">
                  <c:v>58.542277391799999</c:v>
                </c:pt>
                <c:pt idx="225">
                  <c:v>59.022406353699999</c:v>
                </c:pt>
                <c:pt idx="226">
                  <c:v>59.496761248800006</c:v>
                </c:pt>
                <c:pt idx="227">
                  <c:v>59.965621731799999</c:v>
                </c:pt>
                <c:pt idx="228">
                  <c:v>60.429186018100005</c:v>
                </c:pt>
                <c:pt idx="229">
                  <c:v>60.8873762204</c:v>
                </c:pt>
                <c:pt idx="230">
                  <c:v>61.340144578899995</c:v>
                </c:pt>
                <c:pt idx="231">
                  <c:v>61.787523426900002</c:v>
                </c:pt>
                <c:pt idx="232">
                  <c:v>62.229399418700005</c:v>
                </c:pt>
                <c:pt idx="233">
                  <c:v>62.665764191500003</c:v>
                </c:pt>
                <c:pt idx="234">
                  <c:v>63.096279272700002</c:v>
                </c:pt>
                <c:pt idx="235">
                  <c:v>63.520902034900011</c:v>
                </c:pt>
                <c:pt idx="236">
                  <c:v>63.939795203200006</c:v>
                </c:pt>
                <c:pt idx="237">
                  <c:v>64.353037838299841</c:v>
                </c:pt>
                <c:pt idx="238">
                  <c:v>64.760646782400002</c:v>
                </c:pt>
                <c:pt idx="239">
                  <c:v>65.162576379599841</c:v>
                </c:pt>
                <c:pt idx="240">
                  <c:v>65.558972024999875</c:v>
                </c:pt>
                <c:pt idx="241">
                  <c:v>65.950105715500001</c:v>
                </c:pt>
                <c:pt idx="242">
                  <c:v>66.33602627019998</c:v>
                </c:pt>
                <c:pt idx="243">
                  <c:v>66.716815812099895</c:v>
                </c:pt>
                <c:pt idx="244">
                  <c:v>67.092409503900001</c:v>
                </c:pt>
                <c:pt idx="245">
                  <c:v>67.462903591800014</c:v>
                </c:pt>
                <c:pt idx="246">
                  <c:v>67.828253964100014</c:v>
                </c:pt>
                <c:pt idx="247">
                  <c:v>68.188614924300012</c:v>
                </c:pt>
                <c:pt idx="248">
                  <c:v>68.544007726100006</c:v>
                </c:pt>
                <c:pt idx="249">
                  <c:v>68.89443258999998</c:v>
                </c:pt>
                <c:pt idx="250">
                  <c:v>69.239858161900003</c:v>
                </c:pt>
                <c:pt idx="251">
                  <c:v>69.580360103499856</c:v>
                </c:pt>
                <c:pt idx="252">
                  <c:v>69.916017440400012</c:v>
                </c:pt>
                <c:pt idx="253">
                  <c:v>70.246937266399982</c:v>
                </c:pt>
                <c:pt idx="254">
                  <c:v>70.573149114899891</c:v>
                </c:pt>
                <c:pt idx="255">
                  <c:v>70.8946117104</c:v>
                </c:pt>
                <c:pt idx="256">
                  <c:v>71.211228794500016</c:v>
                </c:pt>
                <c:pt idx="257">
                  <c:v>71.523031396099825</c:v>
                </c:pt>
                <c:pt idx="258">
                  <c:v>71.829998819999872</c:v>
                </c:pt>
                <c:pt idx="259">
                  <c:v>72.132080540299896</c:v>
                </c:pt>
                <c:pt idx="260">
                  <c:v>72.429261141000012</c:v>
                </c:pt>
                <c:pt idx="261">
                  <c:v>72.721557421800014</c:v>
                </c:pt>
                <c:pt idx="262">
                  <c:v>73.008894598300003</c:v>
                </c:pt>
                <c:pt idx="263">
                  <c:v>73.291217959800022</c:v>
                </c:pt>
                <c:pt idx="264">
                  <c:v>73.568466705999981</c:v>
                </c:pt>
                <c:pt idx="265">
                  <c:v>73.840743866799912</c:v>
                </c:pt>
                <c:pt idx="266">
                  <c:v>74.108060813699851</c:v>
                </c:pt>
                <c:pt idx="267">
                  <c:v>74.370513499300017</c:v>
                </c:pt>
                <c:pt idx="268">
                  <c:v>74.628158791899892</c:v>
                </c:pt>
                <c:pt idx="269">
                  <c:v>74.881061331200002</c:v>
                </c:pt>
                <c:pt idx="270">
                  <c:v>75.129242261000002</c:v>
                </c:pt>
                <c:pt idx="271">
                  <c:v>75.372719162499848</c:v>
                </c:pt>
                <c:pt idx="272">
                  <c:v>75.611487263800001</c:v>
                </c:pt>
                <c:pt idx="273">
                  <c:v>75.845627901900016</c:v>
                </c:pt>
                <c:pt idx="274">
                  <c:v>76.075180999200001</c:v>
                </c:pt>
                <c:pt idx="275">
                  <c:v>76.300261385499979</c:v>
                </c:pt>
                <c:pt idx="276">
                  <c:v>76.520963506900003</c:v>
                </c:pt>
                <c:pt idx="277">
                  <c:v>76.737386905700006</c:v>
                </c:pt>
                <c:pt idx="278">
                  <c:v>76.949620212200017</c:v>
                </c:pt>
                <c:pt idx="279">
                  <c:v>77.157715911099928</c:v>
                </c:pt>
                <c:pt idx="280">
                  <c:v>77.361724152699892</c:v>
                </c:pt>
                <c:pt idx="281">
                  <c:v>77.561704222100005</c:v>
                </c:pt>
                <c:pt idx="282">
                  <c:v>77.757690163600003</c:v>
                </c:pt>
                <c:pt idx="283">
                  <c:v>77.94973498600001</c:v>
                </c:pt>
                <c:pt idx="284">
                  <c:v>78.137897724799927</c:v>
                </c:pt>
                <c:pt idx="285">
                  <c:v>78.322238602599825</c:v>
                </c:pt>
                <c:pt idx="286">
                  <c:v>78.502798780899894</c:v>
                </c:pt>
                <c:pt idx="287">
                  <c:v>78.679633216299877</c:v>
                </c:pt>
                <c:pt idx="288">
                  <c:v>78.852808391299874</c:v>
                </c:pt>
                <c:pt idx="289">
                  <c:v>79.022363541999979</c:v>
                </c:pt>
                <c:pt idx="290">
                  <c:v>79.188357021799874</c:v>
                </c:pt>
                <c:pt idx="291">
                  <c:v>79.350842636099856</c:v>
                </c:pt>
                <c:pt idx="292">
                  <c:v>79.509883497700002</c:v>
                </c:pt>
                <c:pt idx="293">
                  <c:v>79.6655465889</c:v>
                </c:pt>
                <c:pt idx="294">
                  <c:v>79.817862250399983</c:v>
                </c:pt>
                <c:pt idx="295">
                  <c:v>79.966860044700013</c:v>
                </c:pt>
                <c:pt idx="296">
                  <c:v>80.112596941999982</c:v>
                </c:pt>
                <c:pt idx="297">
                  <c:v>80.255119555199983</c:v>
                </c:pt>
                <c:pt idx="298">
                  <c:v>80.394474546300003</c:v>
                </c:pt>
                <c:pt idx="299">
                  <c:v>80.530705051499865</c:v>
                </c:pt>
                <c:pt idx="300">
                  <c:v>80.663857629199981</c:v>
                </c:pt>
                <c:pt idx="301">
                  <c:v>80.793975099300013</c:v>
                </c:pt>
                <c:pt idx="302">
                  <c:v>80.921090032699865</c:v>
                </c:pt>
                <c:pt idx="303">
                  <c:v>81.045249235499981</c:v>
                </c:pt>
                <c:pt idx="304">
                  <c:v>81.166502435200002</c:v>
                </c:pt>
                <c:pt idx="305">
                  <c:v>81.284897697700004</c:v>
                </c:pt>
                <c:pt idx="306">
                  <c:v>81.400482202399928</c:v>
                </c:pt>
                <c:pt idx="307">
                  <c:v>81.513308183099895</c:v>
                </c:pt>
                <c:pt idx="308">
                  <c:v>81.623425736899875</c:v>
                </c:pt>
                <c:pt idx="309">
                  <c:v>81.730883464900018</c:v>
                </c:pt>
                <c:pt idx="310">
                  <c:v>81.835729301200004</c:v>
                </c:pt>
                <c:pt idx="311">
                  <c:v>81.938008602499892</c:v>
                </c:pt>
                <c:pt idx="312">
                  <c:v>82.037762664400006</c:v>
                </c:pt>
                <c:pt idx="313">
                  <c:v>82.135036815999825</c:v>
                </c:pt>
                <c:pt idx="314">
                  <c:v>82.229876259899896</c:v>
                </c:pt>
                <c:pt idx="315">
                  <c:v>82.322319507599872</c:v>
                </c:pt>
                <c:pt idx="316">
                  <c:v>82.4124074737</c:v>
                </c:pt>
                <c:pt idx="317">
                  <c:v>82.500184166300002</c:v>
                </c:pt>
                <c:pt idx="318">
                  <c:v>82.585692627499895</c:v>
                </c:pt>
                <c:pt idx="319">
                  <c:v>82.668976430799873</c:v>
                </c:pt>
                <c:pt idx="320">
                  <c:v>82.750074486800003</c:v>
                </c:pt>
                <c:pt idx="321">
                  <c:v>82.829026272199911</c:v>
                </c:pt>
                <c:pt idx="322">
                  <c:v>82.905874124099896</c:v>
                </c:pt>
                <c:pt idx="323">
                  <c:v>82.980657238299983</c:v>
                </c:pt>
                <c:pt idx="324">
                  <c:v>83.053414616799927</c:v>
                </c:pt>
                <c:pt idx="325">
                  <c:v>83.124186745800003</c:v>
                </c:pt>
                <c:pt idx="326">
                  <c:v>83.193010518099896</c:v>
                </c:pt>
                <c:pt idx="327">
                  <c:v>83.259920464800018</c:v>
                </c:pt>
                <c:pt idx="328">
                  <c:v>83.324951408999979</c:v>
                </c:pt>
                <c:pt idx="329">
                  <c:v>83.388141999499865</c:v>
                </c:pt>
                <c:pt idx="330">
                  <c:v>83.44953046740001</c:v>
                </c:pt>
                <c:pt idx="331">
                  <c:v>83.509152816299874</c:v>
                </c:pt>
                <c:pt idx="332">
                  <c:v>83.567045481200026</c:v>
                </c:pt>
                <c:pt idx="333">
                  <c:v>83.623242247099896</c:v>
                </c:pt>
                <c:pt idx="334">
                  <c:v>83.677775995799891</c:v>
                </c:pt>
                <c:pt idx="335">
                  <c:v>83.730680445200022</c:v>
                </c:pt>
                <c:pt idx="336">
                  <c:v>83.781989162200006</c:v>
                </c:pt>
                <c:pt idx="337">
                  <c:v>83.831734949400001</c:v>
                </c:pt>
                <c:pt idx="338">
                  <c:v>83.879949980600003</c:v>
                </c:pt>
                <c:pt idx="339">
                  <c:v>83.926664353800007</c:v>
                </c:pt>
                <c:pt idx="340">
                  <c:v>83.971908501800002</c:v>
                </c:pt>
                <c:pt idx="341">
                  <c:v>84.015712879799892</c:v>
                </c:pt>
                <c:pt idx="342">
                  <c:v>84.058107501699865</c:v>
                </c:pt>
                <c:pt idx="343">
                  <c:v>84.099122069500012</c:v>
                </c:pt>
                <c:pt idx="344">
                  <c:v>84.138785483399928</c:v>
                </c:pt>
                <c:pt idx="345">
                  <c:v>84.177125760300015</c:v>
                </c:pt>
                <c:pt idx="346">
                  <c:v>84.214170395900013</c:v>
                </c:pt>
                <c:pt idx="347">
                  <c:v>84.249946398299983</c:v>
                </c:pt>
                <c:pt idx="348">
                  <c:v>84.284480669400011</c:v>
                </c:pt>
                <c:pt idx="349">
                  <c:v>84.31779976430002</c:v>
                </c:pt>
                <c:pt idx="350">
                  <c:v>84.349929296100015</c:v>
                </c:pt>
                <c:pt idx="351">
                  <c:v>84.380893395100003</c:v>
                </c:pt>
                <c:pt idx="352">
                  <c:v>84.410716587300016</c:v>
                </c:pt>
                <c:pt idx="353">
                  <c:v>84.439422608900017</c:v>
                </c:pt>
                <c:pt idx="354">
                  <c:v>84.467035313599865</c:v>
                </c:pt>
                <c:pt idx="355">
                  <c:v>84.493578405999983</c:v>
                </c:pt>
                <c:pt idx="356">
                  <c:v>84.519074955600004</c:v>
                </c:pt>
                <c:pt idx="357">
                  <c:v>84.543547164200007</c:v>
                </c:pt>
                <c:pt idx="358">
                  <c:v>84.567016836699892</c:v>
                </c:pt>
                <c:pt idx="359">
                  <c:v>84.589505470099979</c:v>
                </c:pt>
                <c:pt idx="360">
                  <c:v>84.611033848700004</c:v>
                </c:pt>
                <c:pt idx="361">
                  <c:v>84.63162238149998</c:v>
                </c:pt>
                <c:pt idx="362">
                  <c:v>84.651291102399895</c:v>
                </c:pt>
                <c:pt idx="363">
                  <c:v>84.670059831699874</c:v>
                </c:pt>
                <c:pt idx="364">
                  <c:v>84.687948052999872</c:v>
                </c:pt>
                <c:pt idx="365">
                  <c:v>84.704974587699979</c:v>
                </c:pt>
                <c:pt idx="366">
                  <c:v>84.721157642000009</c:v>
                </c:pt>
                <c:pt idx="367">
                  <c:v>84.736515018000006</c:v>
                </c:pt>
                <c:pt idx="368">
                  <c:v>84.751064436600004</c:v>
                </c:pt>
                <c:pt idx="369">
                  <c:v>84.764823233600012</c:v>
                </c:pt>
                <c:pt idx="370">
                  <c:v>84.777808441399998</c:v>
                </c:pt>
                <c:pt idx="371">
                  <c:v>84.790036717899895</c:v>
                </c:pt>
                <c:pt idx="372">
                  <c:v>84.801524400600016</c:v>
                </c:pt>
                <c:pt idx="373">
                  <c:v>84.812287461599979</c:v>
                </c:pt>
                <c:pt idx="374">
                  <c:v>84.82234159149985</c:v>
                </c:pt>
                <c:pt idx="375">
                  <c:v>84.831702228599895</c:v>
                </c:pt>
                <c:pt idx="376">
                  <c:v>84.8403844666</c:v>
                </c:pt>
                <c:pt idx="377">
                  <c:v>84.848403043800005</c:v>
                </c:pt>
                <c:pt idx="378">
                  <c:v>84.855772382699769</c:v>
                </c:pt>
                <c:pt idx="379">
                  <c:v>84.862506659700003</c:v>
                </c:pt>
                <c:pt idx="380">
                  <c:v>84.868619719099982</c:v>
                </c:pt>
                <c:pt idx="381">
                  <c:v>84.880459097599896</c:v>
                </c:pt>
                <c:pt idx="382">
                  <c:v>84.8959231348</c:v>
                </c:pt>
                <c:pt idx="383">
                  <c:v>84.910796851900002</c:v>
                </c:pt>
                <c:pt idx="384">
                  <c:v>84.925092466999928</c:v>
                </c:pt>
                <c:pt idx="385">
                  <c:v>84.938822172099876</c:v>
                </c:pt>
                <c:pt idx="386">
                  <c:v>84.951997935700007</c:v>
                </c:pt>
                <c:pt idx="387">
                  <c:v>84.964631423599982</c:v>
                </c:pt>
                <c:pt idx="388">
                  <c:v>84.97673409599993</c:v>
                </c:pt>
                <c:pt idx="389">
                  <c:v>84.988317233799876</c:v>
                </c:pt>
                <c:pt idx="390">
                  <c:v>84.999391873999912</c:v>
                </c:pt>
                <c:pt idx="391">
                  <c:v>85.009968858299928</c:v>
                </c:pt>
                <c:pt idx="392">
                  <c:v>85.020058740699895</c:v>
                </c:pt>
                <c:pt idx="393">
                  <c:v>85.029671790599892</c:v>
                </c:pt>
                <c:pt idx="394">
                  <c:v>85.038817912199875</c:v>
                </c:pt>
                <c:pt idx="395">
                  <c:v>85.0475068322</c:v>
                </c:pt>
                <c:pt idx="396">
                  <c:v>85.055748355299841</c:v>
                </c:pt>
                <c:pt idx="397">
                  <c:v>85.063552054699912</c:v>
                </c:pt>
                <c:pt idx="398">
                  <c:v>85.070927249300013</c:v>
                </c:pt>
                <c:pt idx="399">
                  <c:v>85.07788306499998</c:v>
                </c:pt>
                <c:pt idx="400">
                  <c:v>85.084428379000002</c:v>
                </c:pt>
                <c:pt idx="401">
                  <c:v>85.090571876599824</c:v>
                </c:pt>
                <c:pt idx="402">
                  <c:v>85.096322083100006</c:v>
                </c:pt>
                <c:pt idx="403">
                  <c:v>85.1016873401</c:v>
                </c:pt>
                <c:pt idx="404">
                  <c:v>85.106675845200002</c:v>
                </c:pt>
                <c:pt idx="405">
                  <c:v>85.11129557229998</c:v>
                </c:pt>
                <c:pt idx="406">
                  <c:v>85.115554219100005</c:v>
                </c:pt>
                <c:pt idx="407">
                  <c:v>85.119459322099928</c:v>
                </c:pt>
                <c:pt idx="408">
                  <c:v>85.123018173599817</c:v>
                </c:pt>
                <c:pt idx="409">
                  <c:v>85.126238004899875</c:v>
                </c:pt>
                <c:pt idx="410">
                  <c:v>85.129125930100003</c:v>
                </c:pt>
                <c:pt idx="411">
                  <c:v>85.131688891300001</c:v>
                </c:pt>
                <c:pt idx="412">
                  <c:v>85.133933692900001</c:v>
                </c:pt>
                <c:pt idx="413">
                  <c:v>85.135867008599874</c:v>
                </c:pt>
                <c:pt idx="414">
                  <c:v>85.137495356899876</c:v>
                </c:pt>
                <c:pt idx="415">
                  <c:v>85.138825127899892</c:v>
                </c:pt>
                <c:pt idx="416">
                  <c:v>85.139862587599893</c:v>
                </c:pt>
                <c:pt idx="417">
                  <c:v>85.140613839200014</c:v>
                </c:pt>
                <c:pt idx="418">
                  <c:v>85.141084891299982</c:v>
                </c:pt>
                <c:pt idx="419">
                  <c:v>85.141281653300013</c:v>
                </c:pt>
                <c:pt idx="420">
                  <c:v>85.141209866100013</c:v>
                </c:pt>
                <c:pt idx="421">
                  <c:v>85.140875164599876</c:v>
                </c:pt>
                <c:pt idx="422">
                  <c:v>85.140283040900016</c:v>
                </c:pt>
                <c:pt idx="423">
                  <c:v>85.139438824199857</c:v>
                </c:pt>
                <c:pt idx="424">
                  <c:v>85.138347762299873</c:v>
                </c:pt>
                <c:pt idx="425">
                  <c:v>85.137015014300005</c:v>
                </c:pt>
                <c:pt idx="426">
                  <c:v>85.135445641800004</c:v>
                </c:pt>
                <c:pt idx="427">
                  <c:v>85.133644570200005</c:v>
                </c:pt>
                <c:pt idx="428">
                  <c:v>85.131616702399981</c:v>
                </c:pt>
                <c:pt idx="429">
                  <c:v>85.129366751399928</c:v>
                </c:pt>
                <c:pt idx="430">
                  <c:v>85.126899321999929</c:v>
                </c:pt>
                <c:pt idx="431">
                  <c:v>85.124218923100003</c:v>
                </c:pt>
                <c:pt idx="432">
                  <c:v>85.121330203099873</c:v>
                </c:pt>
                <c:pt idx="433">
                  <c:v>85.118237341399976</c:v>
                </c:pt>
                <c:pt idx="434">
                  <c:v>85.114944405300022</c:v>
                </c:pt>
                <c:pt idx="435">
                  <c:v>85.111455427900012</c:v>
                </c:pt>
                <c:pt idx="436">
                  <c:v>85.107774415799895</c:v>
                </c:pt>
                <c:pt idx="437">
                  <c:v>85.103905330399911</c:v>
                </c:pt>
                <c:pt idx="438">
                  <c:v>85.099852043599896</c:v>
                </c:pt>
                <c:pt idx="439">
                  <c:v>85.095618342799895</c:v>
                </c:pt>
                <c:pt idx="440">
                  <c:v>85.091207982200018</c:v>
                </c:pt>
                <c:pt idx="441">
                  <c:v>85.086624386000011</c:v>
                </c:pt>
                <c:pt idx="442">
                  <c:v>85.081870949299983</c:v>
                </c:pt>
                <c:pt idx="443">
                  <c:v>85.076951000499875</c:v>
                </c:pt>
                <c:pt idx="444">
                  <c:v>85.071867890099895</c:v>
                </c:pt>
                <c:pt idx="445">
                  <c:v>85.066624967700022</c:v>
                </c:pt>
                <c:pt idx="446">
                  <c:v>85.061225506000014</c:v>
                </c:pt>
                <c:pt idx="447">
                  <c:v>85.055672713799851</c:v>
                </c:pt>
                <c:pt idx="448">
                  <c:v>85.049969757400007</c:v>
                </c:pt>
                <c:pt idx="449">
                  <c:v>85.044119812399998</c:v>
                </c:pt>
                <c:pt idx="450">
                  <c:v>85.038125942700006</c:v>
                </c:pt>
                <c:pt idx="451">
                  <c:v>85.031991101000003</c:v>
                </c:pt>
                <c:pt idx="452">
                  <c:v>85.025718221799892</c:v>
                </c:pt>
                <c:pt idx="453">
                  <c:v>85.019310163499895</c:v>
                </c:pt>
                <c:pt idx="454">
                  <c:v>85.012769709599979</c:v>
                </c:pt>
                <c:pt idx="455">
                  <c:v>85.006099584900014</c:v>
                </c:pt>
                <c:pt idx="456">
                  <c:v>84.999302548399982</c:v>
                </c:pt>
                <c:pt idx="457">
                  <c:v>84.992381299000002</c:v>
                </c:pt>
                <c:pt idx="458">
                  <c:v>84.985338445599865</c:v>
                </c:pt>
                <c:pt idx="459">
                  <c:v>84.97817651709984</c:v>
                </c:pt>
                <c:pt idx="460">
                  <c:v>84.970898018299891</c:v>
                </c:pt>
                <c:pt idx="461">
                  <c:v>84.963505393299982</c:v>
                </c:pt>
                <c:pt idx="462">
                  <c:v>84.956000978299983</c:v>
                </c:pt>
                <c:pt idx="463">
                  <c:v>84.948387060000002</c:v>
                </c:pt>
                <c:pt idx="464">
                  <c:v>84.940665999500027</c:v>
                </c:pt>
                <c:pt idx="465">
                  <c:v>84.932840074499893</c:v>
                </c:pt>
                <c:pt idx="466">
                  <c:v>84.924911474900014</c:v>
                </c:pt>
                <c:pt idx="467">
                  <c:v>84.916882335899928</c:v>
                </c:pt>
                <c:pt idx="468">
                  <c:v>84.908755041700005</c:v>
                </c:pt>
                <c:pt idx="469">
                  <c:v>84.900531581500005</c:v>
                </c:pt>
                <c:pt idx="470">
                  <c:v>84.892213892699928</c:v>
                </c:pt>
                <c:pt idx="471">
                  <c:v>84.883803907900003</c:v>
                </c:pt>
                <c:pt idx="472">
                  <c:v>84.875303517299841</c:v>
                </c:pt>
                <c:pt idx="473">
                  <c:v>84.866714580899981</c:v>
                </c:pt>
                <c:pt idx="474">
                  <c:v>84.85803890689985</c:v>
                </c:pt>
                <c:pt idx="475">
                  <c:v>84.849278254799927</c:v>
                </c:pt>
                <c:pt idx="476">
                  <c:v>84.840434385699979</c:v>
                </c:pt>
                <c:pt idx="477">
                  <c:v>84.831509066300015</c:v>
                </c:pt>
                <c:pt idx="478">
                  <c:v>84.822503985500006</c:v>
                </c:pt>
                <c:pt idx="479">
                  <c:v>84.81342076289998</c:v>
                </c:pt>
                <c:pt idx="480">
                  <c:v>84.804261004900013</c:v>
                </c:pt>
                <c:pt idx="481">
                  <c:v>84.79502627399998</c:v>
                </c:pt>
                <c:pt idx="482">
                  <c:v>84.785718103399859</c:v>
                </c:pt>
                <c:pt idx="483">
                  <c:v>84.776337987799891</c:v>
                </c:pt>
                <c:pt idx="484">
                  <c:v>84.766887387699896</c:v>
                </c:pt>
                <c:pt idx="485">
                  <c:v>84.757367784400003</c:v>
                </c:pt>
                <c:pt idx="486">
                  <c:v>84.747780477399999</c:v>
                </c:pt>
                <c:pt idx="487">
                  <c:v>84.738126741900018</c:v>
                </c:pt>
                <c:pt idx="488">
                  <c:v>84.728407931399929</c:v>
                </c:pt>
                <c:pt idx="489">
                  <c:v>84.71862526430003</c:v>
                </c:pt>
                <c:pt idx="490">
                  <c:v>84.708779903799893</c:v>
                </c:pt>
                <c:pt idx="491">
                  <c:v>84.698873138599851</c:v>
                </c:pt>
                <c:pt idx="492">
                  <c:v>84.688906220399929</c:v>
                </c:pt>
                <c:pt idx="493">
                  <c:v>84.67888037979985</c:v>
                </c:pt>
                <c:pt idx="494">
                  <c:v>84.668796851699824</c:v>
                </c:pt>
                <c:pt idx="495">
                  <c:v>84.658656820599873</c:v>
                </c:pt>
                <c:pt idx="496">
                  <c:v>84.648461424000004</c:v>
                </c:pt>
                <c:pt idx="497">
                  <c:v>84.63821178969998</c:v>
                </c:pt>
                <c:pt idx="498">
                  <c:v>84.627909011399979</c:v>
                </c:pt>
                <c:pt idx="499">
                  <c:v>84.617554178700004</c:v>
                </c:pt>
                <c:pt idx="500">
                  <c:v>84.607148353699856</c:v>
                </c:pt>
                <c:pt idx="501">
                  <c:v>84.596692575299983</c:v>
                </c:pt>
                <c:pt idx="502">
                  <c:v>84.586187867499874</c:v>
                </c:pt>
                <c:pt idx="503">
                  <c:v>84.575635183199893</c:v>
                </c:pt>
                <c:pt idx="504">
                  <c:v>84.565035485300015</c:v>
                </c:pt>
                <c:pt idx="505">
                  <c:v>84.554389729700006</c:v>
                </c:pt>
                <c:pt idx="506">
                  <c:v>84.543698817599875</c:v>
                </c:pt>
                <c:pt idx="507">
                  <c:v>84.532963663400011</c:v>
                </c:pt>
                <c:pt idx="508">
                  <c:v>84.522185143099875</c:v>
                </c:pt>
                <c:pt idx="509">
                  <c:v>84.51136414059998</c:v>
                </c:pt>
                <c:pt idx="510">
                  <c:v>84.500501525999979</c:v>
                </c:pt>
                <c:pt idx="511">
                  <c:v>84.489598132899857</c:v>
                </c:pt>
                <c:pt idx="512">
                  <c:v>84.478654788700013</c:v>
                </c:pt>
                <c:pt idx="513">
                  <c:v>84.467672319000002</c:v>
                </c:pt>
                <c:pt idx="514">
                  <c:v>84.456651534000002</c:v>
                </c:pt>
                <c:pt idx="515">
                  <c:v>84.445593196100006</c:v>
                </c:pt>
                <c:pt idx="516">
                  <c:v>84.434498053900001</c:v>
                </c:pt>
                <c:pt idx="517">
                  <c:v>84.423366842999911</c:v>
                </c:pt>
                <c:pt idx="518">
                  <c:v>84.412200281700024</c:v>
                </c:pt>
                <c:pt idx="519">
                  <c:v>84.400999090900015</c:v>
                </c:pt>
                <c:pt idx="520">
                  <c:v>84.389763971600004</c:v>
                </c:pt>
                <c:pt idx="521">
                  <c:v>84.378495642599873</c:v>
                </c:pt>
                <c:pt idx="522">
                  <c:v>84.367194789000024</c:v>
                </c:pt>
                <c:pt idx="523">
                  <c:v>84.355862067999865</c:v>
                </c:pt>
                <c:pt idx="524">
                  <c:v>84.344498135399945</c:v>
                </c:pt>
                <c:pt idx="525">
                  <c:v>84.333103637099981</c:v>
                </c:pt>
                <c:pt idx="526">
                  <c:v>84.321679247700004</c:v>
                </c:pt>
                <c:pt idx="527">
                  <c:v>84.310225665900035</c:v>
                </c:pt>
                <c:pt idx="528">
                  <c:v>84.298743491500005</c:v>
                </c:pt>
                <c:pt idx="529">
                  <c:v>84.287233328800014</c:v>
                </c:pt>
                <c:pt idx="530">
                  <c:v>84.275695753199912</c:v>
                </c:pt>
                <c:pt idx="531">
                  <c:v>84.264131288700014</c:v>
                </c:pt>
                <c:pt idx="532">
                  <c:v>84.252540463100004</c:v>
                </c:pt>
                <c:pt idx="533">
                  <c:v>84.240923818000013</c:v>
                </c:pt>
                <c:pt idx="534">
                  <c:v>84.229281854499874</c:v>
                </c:pt>
                <c:pt idx="535">
                  <c:v>84.217615088600027</c:v>
                </c:pt>
                <c:pt idx="536">
                  <c:v>84.205924057299981</c:v>
                </c:pt>
                <c:pt idx="537">
                  <c:v>84.194209283100022</c:v>
                </c:pt>
                <c:pt idx="538">
                  <c:v>84.182471245899876</c:v>
                </c:pt>
                <c:pt idx="539">
                  <c:v>84.170710411199892</c:v>
                </c:pt>
                <c:pt idx="540">
                  <c:v>84.158927204699893</c:v>
                </c:pt>
                <c:pt idx="541">
                  <c:v>84.147121992400002</c:v>
                </c:pt>
                <c:pt idx="542">
                  <c:v>84.135295192199891</c:v>
                </c:pt>
                <c:pt idx="543">
                  <c:v>84.12344724139993</c:v>
                </c:pt>
                <c:pt idx="544">
                  <c:v>84.111578570899894</c:v>
                </c:pt>
                <c:pt idx="545">
                  <c:v>84.099689627800018</c:v>
                </c:pt>
                <c:pt idx="546">
                  <c:v>84.08778084999993</c:v>
                </c:pt>
                <c:pt idx="547">
                  <c:v>84.075852668300001</c:v>
                </c:pt>
                <c:pt idx="548">
                  <c:v>84.063905481700019</c:v>
                </c:pt>
                <c:pt idx="549">
                  <c:v>84.05193966600001</c:v>
                </c:pt>
                <c:pt idx="550">
                  <c:v>84.039955596900001</c:v>
                </c:pt>
                <c:pt idx="551">
                  <c:v>84.027953674900019</c:v>
                </c:pt>
                <c:pt idx="552">
                  <c:v>84.015934288400004</c:v>
                </c:pt>
                <c:pt idx="553">
                  <c:v>84.003897815999892</c:v>
                </c:pt>
                <c:pt idx="554">
                  <c:v>83.991844634800017</c:v>
                </c:pt>
                <c:pt idx="555">
                  <c:v>83.979775216699849</c:v>
                </c:pt>
                <c:pt idx="556">
                  <c:v>83.967689896400003</c:v>
                </c:pt>
                <c:pt idx="557">
                  <c:v>83.9555889783</c:v>
                </c:pt>
                <c:pt idx="558">
                  <c:v>83.943472800999928</c:v>
                </c:pt>
                <c:pt idx="559">
                  <c:v>83.931341653000004</c:v>
                </c:pt>
                <c:pt idx="560">
                  <c:v>83.919195845000019</c:v>
                </c:pt>
                <c:pt idx="561">
                  <c:v>83.907035724400004</c:v>
                </c:pt>
                <c:pt idx="562">
                  <c:v>83.894861627200015</c:v>
                </c:pt>
                <c:pt idx="563">
                  <c:v>83.882673870299897</c:v>
                </c:pt>
                <c:pt idx="564">
                  <c:v>83.870472794099825</c:v>
                </c:pt>
                <c:pt idx="565">
                  <c:v>83.858258681500004</c:v>
                </c:pt>
                <c:pt idx="566">
                  <c:v>83.846031946399975</c:v>
                </c:pt>
                <c:pt idx="567">
                  <c:v>83.833792865999897</c:v>
                </c:pt>
                <c:pt idx="568">
                  <c:v>83.821541666300007</c:v>
                </c:pt>
                <c:pt idx="569">
                  <c:v>83.809278613399911</c:v>
                </c:pt>
                <c:pt idx="570">
                  <c:v>83.797003990500016</c:v>
                </c:pt>
                <c:pt idx="571">
                  <c:v>83.784718093499876</c:v>
                </c:pt>
                <c:pt idx="572">
                  <c:v>83.772421182899876</c:v>
                </c:pt>
                <c:pt idx="573">
                  <c:v>83.760113489800034</c:v>
                </c:pt>
                <c:pt idx="574">
                  <c:v>83.747795294200017</c:v>
                </c:pt>
                <c:pt idx="575">
                  <c:v>83.735466859300004</c:v>
                </c:pt>
                <c:pt idx="576">
                  <c:v>83.723128468100015</c:v>
                </c:pt>
                <c:pt idx="577">
                  <c:v>83.710780357499857</c:v>
                </c:pt>
                <c:pt idx="578">
                  <c:v>83.698422748900001</c:v>
                </c:pt>
                <c:pt idx="579">
                  <c:v>83.686055829099928</c:v>
                </c:pt>
                <c:pt idx="580">
                  <c:v>83.673679851299894</c:v>
                </c:pt>
                <c:pt idx="581">
                  <c:v>83.661295142900002</c:v>
                </c:pt>
                <c:pt idx="582">
                  <c:v>83.648901912699856</c:v>
                </c:pt>
                <c:pt idx="583">
                  <c:v>83.636500358099894</c:v>
                </c:pt>
                <c:pt idx="584">
                  <c:v>83.624090686299979</c:v>
                </c:pt>
                <c:pt idx="585">
                  <c:v>83.611673112099865</c:v>
                </c:pt>
                <c:pt idx="586">
                  <c:v>83.599247843599912</c:v>
                </c:pt>
                <c:pt idx="587">
                  <c:v>83.586815084400001</c:v>
                </c:pt>
                <c:pt idx="588">
                  <c:v>83.574375014399891</c:v>
                </c:pt>
                <c:pt idx="589">
                  <c:v>83.561927829400005</c:v>
                </c:pt>
                <c:pt idx="590">
                  <c:v>83.549473732599893</c:v>
                </c:pt>
                <c:pt idx="591">
                  <c:v>83.537012924799981</c:v>
                </c:pt>
                <c:pt idx="592">
                  <c:v>83.524545589800013</c:v>
                </c:pt>
                <c:pt idx="593">
                  <c:v>83.512071904099912</c:v>
                </c:pt>
                <c:pt idx="594">
                  <c:v>83.49959204530002</c:v>
                </c:pt>
                <c:pt idx="595">
                  <c:v>83.487106189000016</c:v>
                </c:pt>
                <c:pt idx="596">
                  <c:v>83.474614517399999</c:v>
                </c:pt>
                <c:pt idx="597">
                  <c:v>83.462117209100015</c:v>
                </c:pt>
                <c:pt idx="598">
                  <c:v>83.449614436600015</c:v>
                </c:pt>
                <c:pt idx="599">
                  <c:v>83.437106366500004</c:v>
                </c:pt>
                <c:pt idx="600">
                  <c:v>83.424593162799979</c:v>
                </c:pt>
                <c:pt idx="601">
                  <c:v>83.412074980400007</c:v>
                </c:pt>
                <c:pt idx="602">
                  <c:v>83.399552050899928</c:v>
                </c:pt>
                <c:pt idx="603">
                  <c:v>83.387024521800015</c:v>
                </c:pt>
                <c:pt idx="604">
                  <c:v>83.374492614399927</c:v>
                </c:pt>
                <c:pt idx="605">
                  <c:v>83.361956448700013</c:v>
                </c:pt>
                <c:pt idx="606">
                  <c:v>83.349416129600002</c:v>
                </c:pt>
                <c:pt idx="607">
                  <c:v>83.336871808199874</c:v>
                </c:pt>
                <c:pt idx="608">
                  <c:v>83.324323644300023</c:v>
                </c:pt>
                <c:pt idx="609">
                  <c:v>83.311771848599875</c:v>
                </c:pt>
                <c:pt idx="610">
                  <c:v>83.299216564400012</c:v>
                </c:pt>
                <c:pt idx="611">
                  <c:v>83.286657906100004</c:v>
                </c:pt>
                <c:pt idx="612">
                  <c:v>83.27409604189998</c:v>
                </c:pt>
                <c:pt idx="613">
                  <c:v>83.261531145300012</c:v>
                </c:pt>
                <c:pt idx="614">
                  <c:v>83.248963389100027</c:v>
                </c:pt>
                <c:pt idx="615">
                  <c:v>83.236392863099894</c:v>
                </c:pt>
                <c:pt idx="616">
                  <c:v>83.22381968320002</c:v>
                </c:pt>
                <c:pt idx="617">
                  <c:v>83.211243966400019</c:v>
                </c:pt>
                <c:pt idx="618">
                  <c:v>83.198665632499896</c:v>
                </c:pt>
                <c:pt idx="619">
                  <c:v>83.18608477839993</c:v>
                </c:pt>
                <c:pt idx="620">
                  <c:v>83.173501536199851</c:v>
                </c:pt>
                <c:pt idx="621">
                  <c:v>83.160916044499928</c:v>
                </c:pt>
                <c:pt idx="622">
                  <c:v>83.14832845199993</c:v>
                </c:pt>
                <c:pt idx="623">
                  <c:v>83.135738899299824</c:v>
                </c:pt>
                <c:pt idx="624">
                  <c:v>83.123147524699874</c:v>
                </c:pt>
                <c:pt idx="625">
                  <c:v>83.110554466100012</c:v>
                </c:pt>
                <c:pt idx="626">
                  <c:v>83.097959885300028</c:v>
                </c:pt>
                <c:pt idx="627">
                  <c:v>83.085363898899928</c:v>
                </c:pt>
                <c:pt idx="628">
                  <c:v>83.072766616899841</c:v>
                </c:pt>
                <c:pt idx="629">
                  <c:v>83.060168133999895</c:v>
                </c:pt>
                <c:pt idx="630">
                  <c:v>83.047568572200007</c:v>
                </c:pt>
                <c:pt idx="631">
                  <c:v>83.034968084800013</c:v>
                </c:pt>
                <c:pt idx="632">
                  <c:v>83.022366801099892</c:v>
                </c:pt>
                <c:pt idx="633">
                  <c:v>83.009764810099895</c:v>
                </c:pt>
                <c:pt idx="634">
                  <c:v>82.997162182000011</c:v>
                </c:pt>
                <c:pt idx="635">
                  <c:v>82.984559003700014</c:v>
                </c:pt>
                <c:pt idx="636">
                  <c:v>82.971955423900013</c:v>
                </c:pt>
                <c:pt idx="637">
                  <c:v>82.959351583300005</c:v>
                </c:pt>
                <c:pt idx="638">
                  <c:v>82.946747576799893</c:v>
                </c:pt>
                <c:pt idx="639">
                  <c:v>82.934143530499981</c:v>
                </c:pt>
                <c:pt idx="640">
                  <c:v>82.921539546100007</c:v>
                </c:pt>
                <c:pt idx="641">
                  <c:v>82.9089357318</c:v>
                </c:pt>
                <c:pt idx="642">
                  <c:v>82.896332156899817</c:v>
                </c:pt>
                <c:pt idx="643">
                  <c:v>82.883728898799873</c:v>
                </c:pt>
                <c:pt idx="644">
                  <c:v>82.871126038100002</c:v>
                </c:pt>
                <c:pt idx="645">
                  <c:v>82.858523654099983</c:v>
                </c:pt>
                <c:pt idx="646">
                  <c:v>82.845921824000001</c:v>
                </c:pt>
                <c:pt idx="647">
                  <c:v>82.833320626900004</c:v>
                </c:pt>
                <c:pt idx="648">
                  <c:v>82.820720144599875</c:v>
                </c:pt>
                <c:pt idx="649">
                  <c:v>82.808120239600001</c:v>
                </c:pt>
                <c:pt idx="650">
                  <c:v>82.79552102469998</c:v>
                </c:pt>
                <c:pt idx="651">
                  <c:v>82.782922604700005</c:v>
                </c:pt>
                <c:pt idx="652">
                  <c:v>82.770325090399979</c:v>
                </c:pt>
                <c:pt idx="653">
                  <c:v>82.75772858969998</c:v>
                </c:pt>
                <c:pt idx="654">
                  <c:v>82.745133246600005</c:v>
                </c:pt>
                <c:pt idx="655">
                  <c:v>82.732539230599912</c:v>
                </c:pt>
                <c:pt idx="656">
                  <c:v>82.719946602099981</c:v>
                </c:pt>
                <c:pt idx="657">
                  <c:v>82.707355423300015</c:v>
                </c:pt>
                <c:pt idx="658">
                  <c:v>82.694765764200014</c:v>
                </c:pt>
                <c:pt idx="659">
                  <c:v>82.682177697399865</c:v>
                </c:pt>
                <c:pt idx="660">
                  <c:v>82.669591287200006</c:v>
                </c:pt>
                <c:pt idx="661">
                  <c:v>82.657006595699912</c:v>
                </c:pt>
                <c:pt idx="662">
                  <c:v>82.644423700500013</c:v>
                </c:pt>
                <c:pt idx="663">
                  <c:v>82.631842679499911</c:v>
                </c:pt>
                <c:pt idx="664">
                  <c:v>82.619263603800022</c:v>
                </c:pt>
                <c:pt idx="665">
                  <c:v>82.606686539599892</c:v>
                </c:pt>
                <c:pt idx="666">
                  <c:v>82.59411154990002</c:v>
                </c:pt>
                <c:pt idx="667">
                  <c:v>82.581538692499876</c:v>
                </c:pt>
                <c:pt idx="668">
                  <c:v>82.568968064200007</c:v>
                </c:pt>
                <c:pt idx="669">
                  <c:v>82.556399747200004</c:v>
                </c:pt>
                <c:pt idx="670">
                  <c:v>82.543833809199981</c:v>
                </c:pt>
                <c:pt idx="671">
                  <c:v>82.5312703102</c:v>
                </c:pt>
                <c:pt idx="672">
                  <c:v>82.518709433599895</c:v>
                </c:pt>
                <c:pt idx="673">
                  <c:v>82.506151341099979</c:v>
                </c:pt>
                <c:pt idx="674">
                  <c:v>82.49359605719998</c:v>
                </c:pt>
                <c:pt idx="675">
                  <c:v>82.481043633000013</c:v>
                </c:pt>
                <c:pt idx="676">
                  <c:v>82.468494117199896</c:v>
                </c:pt>
                <c:pt idx="677">
                  <c:v>82.455947556599824</c:v>
                </c:pt>
                <c:pt idx="678">
                  <c:v>82.44340400679998</c:v>
                </c:pt>
                <c:pt idx="679">
                  <c:v>82.430863508100018</c:v>
                </c:pt>
                <c:pt idx="680">
                  <c:v>82.41832607489998</c:v>
                </c:pt>
                <c:pt idx="681">
                  <c:v>82.405791763300002</c:v>
                </c:pt>
                <c:pt idx="682">
                  <c:v>82.393260625100027</c:v>
                </c:pt>
                <c:pt idx="683">
                  <c:v>82.380732709499824</c:v>
                </c:pt>
                <c:pt idx="684">
                  <c:v>82.3682080711</c:v>
                </c:pt>
                <c:pt idx="685">
                  <c:v>82.355686750499856</c:v>
                </c:pt>
                <c:pt idx="686">
                  <c:v>82.343168797100006</c:v>
                </c:pt>
                <c:pt idx="687">
                  <c:v>82.330654268400011</c:v>
                </c:pt>
                <c:pt idx="688">
                  <c:v>82.318143217200003</c:v>
                </c:pt>
                <c:pt idx="689">
                  <c:v>82.305635708799912</c:v>
                </c:pt>
                <c:pt idx="690">
                  <c:v>82.293131765300018</c:v>
                </c:pt>
                <c:pt idx="691">
                  <c:v>82.280631426300005</c:v>
                </c:pt>
                <c:pt idx="692">
                  <c:v>82.268134741799983</c:v>
                </c:pt>
                <c:pt idx="693">
                  <c:v>82.25564195539998</c:v>
                </c:pt>
                <c:pt idx="694">
                  <c:v>82.243153209500022</c:v>
                </c:pt>
                <c:pt idx="695">
                  <c:v>82.230668464800019</c:v>
                </c:pt>
                <c:pt idx="696">
                  <c:v>82.218187716399896</c:v>
                </c:pt>
                <c:pt idx="697">
                  <c:v>82.205710971200006</c:v>
                </c:pt>
                <c:pt idx="698">
                  <c:v>82.193238236499823</c:v>
                </c:pt>
                <c:pt idx="699">
                  <c:v>82.180769443700001</c:v>
                </c:pt>
                <c:pt idx="700">
                  <c:v>82.168304638699865</c:v>
                </c:pt>
                <c:pt idx="701">
                  <c:v>82.155843762499856</c:v>
                </c:pt>
                <c:pt idx="702">
                  <c:v>82.143386785100006</c:v>
                </c:pt>
                <c:pt idx="703">
                  <c:v>82.130933771999977</c:v>
                </c:pt>
                <c:pt idx="704">
                  <c:v>82.118484781000006</c:v>
                </c:pt>
                <c:pt idx="705">
                  <c:v>82.106039871499874</c:v>
                </c:pt>
                <c:pt idx="706">
                  <c:v>82.093599102499894</c:v>
                </c:pt>
                <c:pt idx="707">
                  <c:v>82.081162554399981</c:v>
                </c:pt>
                <c:pt idx="708">
                  <c:v>82.068730302099823</c:v>
                </c:pt>
                <c:pt idx="709">
                  <c:v>82.056302391699873</c:v>
                </c:pt>
                <c:pt idx="710">
                  <c:v>82.043878872099825</c:v>
                </c:pt>
                <c:pt idx="711">
                  <c:v>82.031459783700015</c:v>
                </c:pt>
                <c:pt idx="712">
                  <c:v>82.0190451494</c:v>
                </c:pt>
                <c:pt idx="713">
                  <c:v>82.006635016399912</c:v>
                </c:pt>
                <c:pt idx="714">
                  <c:v>81.994229426100034</c:v>
                </c:pt>
                <c:pt idx="715">
                  <c:v>81.981828425200021</c:v>
                </c:pt>
                <c:pt idx="716">
                  <c:v>81.969432054399945</c:v>
                </c:pt>
                <c:pt idx="717">
                  <c:v>81.957040331800002</c:v>
                </c:pt>
                <c:pt idx="718">
                  <c:v>81.944653308300033</c:v>
                </c:pt>
                <c:pt idx="719">
                  <c:v>81.932271035499895</c:v>
                </c:pt>
                <c:pt idx="720">
                  <c:v>81.919893539000014</c:v>
                </c:pt>
                <c:pt idx="721">
                  <c:v>81.907520844200022</c:v>
                </c:pt>
                <c:pt idx="722">
                  <c:v>81.8951529876</c:v>
                </c:pt>
                <c:pt idx="723">
                  <c:v>81.882790017699818</c:v>
                </c:pt>
                <c:pt idx="724">
                  <c:v>81.870431980099895</c:v>
                </c:pt>
                <c:pt idx="725">
                  <c:v>81.858078919599848</c:v>
                </c:pt>
                <c:pt idx="726">
                  <c:v>81.845730868199865</c:v>
                </c:pt>
                <c:pt idx="727">
                  <c:v>81.833387860999892</c:v>
                </c:pt>
                <c:pt idx="728">
                  <c:v>81.821049966100006</c:v>
                </c:pt>
                <c:pt idx="729">
                  <c:v>81.808717224299912</c:v>
                </c:pt>
                <c:pt idx="730">
                  <c:v>81.796389653299983</c:v>
                </c:pt>
                <c:pt idx="731">
                  <c:v>81.784067274700007</c:v>
                </c:pt>
                <c:pt idx="732">
                  <c:v>81.771750116699849</c:v>
                </c:pt>
                <c:pt idx="733">
                  <c:v>81.759438235099893</c:v>
                </c:pt>
                <c:pt idx="734">
                  <c:v>81.747131637400003</c:v>
                </c:pt>
                <c:pt idx="735">
                  <c:v>81.734830348399981</c:v>
                </c:pt>
                <c:pt idx="736">
                  <c:v>81.722534380100001</c:v>
                </c:pt>
                <c:pt idx="737">
                  <c:v>81.710243765600026</c:v>
                </c:pt>
                <c:pt idx="738">
                  <c:v>81.697958517799876</c:v>
                </c:pt>
                <c:pt idx="739">
                  <c:v>81.685678662099875</c:v>
                </c:pt>
                <c:pt idx="740">
                  <c:v>81.673404229399978</c:v>
                </c:pt>
                <c:pt idx="741">
                  <c:v>81.661135249500006</c:v>
                </c:pt>
                <c:pt idx="742">
                  <c:v>81.64887175469984</c:v>
                </c:pt>
                <c:pt idx="743">
                  <c:v>81.636613770400004</c:v>
                </c:pt>
                <c:pt idx="744">
                  <c:v>81.624361322599825</c:v>
                </c:pt>
                <c:pt idx="745">
                  <c:v>81.612114437299979</c:v>
                </c:pt>
                <c:pt idx="746">
                  <c:v>81.599873127799896</c:v>
                </c:pt>
                <c:pt idx="747">
                  <c:v>81.587637410300005</c:v>
                </c:pt>
                <c:pt idx="748">
                  <c:v>81.575407279599872</c:v>
                </c:pt>
                <c:pt idx="749">
                  <c:v>81.563182692300003</c:v>
                </c:pt>
                <c:pt idx="750">
                  <c:v>81.550963701000015</c:v>
                </c:pt>
                <c:pt idx="751">
                  <c:v>81.538750348599876</c:v>
                </c:pt>
                <c:pt idx="752">
                  <c:v>81.526542668000005</c:v>
                </c:pt>
                <c:pt idx="753">
                  <c:v>81.514340681500016</c:v>
                </c:pt>
                <c:pt idx="754">
                  <c:v>81.502144399200006</c:v>
                </c:pt>
                <c:pt idx="755">
                  <c:v>81.489953838100007</c:v>
                </c:pt>
                <c:pt idx="756">
                  <c:v>81.477769030100006</c:v>
                </c:pt>
                <c:pt idx="757">
                  <c:v>81.465590006399978</c:v>
                </c:pt>
                <c:pt idx="758">
                  <c:v>81.453416799400003</c:v>
                </c:pt>
                <c:pt idx="759">
                  <c:v>81.441249432000021</c:v>
                </c:pt>
                <c:pt idx="760">
                  <c:v>81.4290879319</c:v>
                </c:pt>
                <c:pt idx="761">
                  <c:v>81.416932320200004</c:v>
                </c:pt>
                <c:pt idx="762">
                  <c:v>81.404782676499892</c:v>
                </c:pt>
                <c:pt idx="763">
                  <c:v>81.392639101900002</c:v>
                </c:pt>
                <c:pt idx="764">
                  <c:v>81.380501626799912</c:v>
                </c:pt>
                <c:pt idx="765">
                  <c:v>81.368370247799874</c:v>
                </c:pt>
                <c:pt idx="766">
                  <c:v>81.356244966099979</c:v>
                </c:pt>
                <c:pt idx="767">
                  <c:v>81.344125785600028</c:v>
                </c:pt>
                <c:pt idx="768">
                  <c:v>81.332012716199856</c:v>
                </c:pt>
                <c:pt idx="769">
                  <c:v>81.31990578049998</c:v>
                </c:pt>
                <c:pt idx="770">
                  <c:v>81.307805019</c:v>
                </c:pt>
                <c:pt idx="771">
                  <c:v>81.295710411900004</c:v>
                </c:pt>
                <c:pt idx="772">
                  <c:v>81.283621966200016</c:v>
                </c:pt>
                <c:pt idx="773">
                  <c:v>81.271539704999981</c:v>
                </c:pt>
                <c:pt idx="774">
                  <c:v>81.259463662499982</c:v>
                </c:pt>
                <c:pt idx="775">
                  <c:v>81.247393843800012</c:v>
                </c:pt>
                <c:pt idx="776">
                  <c:v>81.235330254799877</c:v>
                </c:pt>
                <c:pt idx="777">
                  <c:v>81.223272921200007</c:v>
                </c:pt>
                <c:pt idx="778">
                  <c:v>81.211221853800012</c:v>
                </c:pt>
                <c:pt idx="779">
                  <c:v>81.199177099999929</c:v>
                </c:pt>
                <c:pt idx="780">
                  <c:v>81.187138711999893</c:v>
                </c:pt>
                <c:pt idx="781">
                  <c:v>81.175106704199891</c:v>
                </c:pt>
                <c:pt idx="782">
                  <c:v>81.16308111789985</c:v>
                </c:pt>
                <c:pt idx="783">
                  <c:v>81.1510619867</c:v>
                </c:pt>
                <c:pt idx="784">
                  <c:v>81.139049308799912</c:v>
                </c:pt>
                <c:pt idx="785">
                  <c:v>81.127043102299865</c:v>
                </c:pt>
                <c:pt idx="786">
                  <c:v>81.115043371999946</c:v>
                </c:pt>
                <c:pt idx="787">
                  <c:v>81.103050112799849</c:v>
                </c:pt>
                <c:pt idx="788">
                  <c:v>81.091063335000015</c:v>
                </c:pt>
                <c:pt idx="789">
                  <c:v>81.079083034599876</c:v>
                </c:pt>
                <c:pt idx="790">
                  <c:v>81.067109256300014</c:v>
                </c:pt>
                <c:pt idx="791">
                  <c:v>81.055142027999892</c:v>
                </c:pt>
                <c:pt idx="792">
                  <c:v>81.043181339300006</c:v>
                </c:pt>
                <c:pt idx="793">
                  <c:v>81.031227191300019</c:v>
                </c:pt>
                <c:pt idx="794">
                  <c:v>81.019279594300016</c:v>
                </c:pt>
                <c:pt idx="795">
                  <c:v>81.007338597399865</c:v>
                </c:pt>
                <c:pt idx="796">
                  <c:v>80.995404208200014</c:v>
                </c:pt>
                <c:pt idx="797">
                  <c:v>80.983476423799928</c:v>
                </c:pt>
                <c:pt idx="798">
                  <c:v>80.971555217100004</c:v>
                </c:pt>
                <c:pt idx="799">
                  <c:v>80.963199188400012</c:v>
                </c:pt>
                <c:pt idx="800">
                  <c:v>80.959893487000016</c:v>
                </c:pt>
                <c:pt idx="801">
                  <c:v>80.956575784099982</c:v>
                </c:pt>
                <c:pt idx="802">
                  <c:v>80.953246148000005</c:v>
                </c:pt>
                <c:pt idx="803">
                  <c:v>80.949904641400025</c:v>
                </c:pt>
                <c:pt idx="804">
                  <c:v>80.946551321600012</c:v>
                </c:pt>
                <c:pt idx="805">
                  <c:v>80.943186251400007</c:v>
                </c:pt>
                <c:pt idx="806">
                  <c:v>80.93980950229998</c:v>
                </c:pt>
                <c:pt idx="807">
                  <c:v>80.936421135800003</c:v>
                </c:pt>
                <c:pt idx="808">
                  <c:v>80.933021215100013</c:v>
                </c:pt>
                <c:pt idx="809">
                  <c:v>80.929609795200022</c:v>
                </c:pt>
                <c:pt idx="810">
                  <c:v>80.926186931100005</c:v>
                </c:pt>
                <c:pt idx="811">
                  <c:v>80.922752682499876</c:v>
                </c:pt>
                <c:pt idx="812">
                  <c:v>80.919307107199927</c:v>
                </c:pt>
                <c:pt idx="813">
                  <c:v>80.915850264700012</c:v>
                </c:pt>
                <c:pt idx="814">
                  <c:v>80.912382216299875</c:v>
                </c:pt>
                <c:pt idx="815">
                  <c:v>80.908903015999982</c:v>
                </c:pt>
                <c:pt idx="816">
                  <c:v>80.905412719300003</c:v>
                </c:pt>
                <c:pt idx="817">
                  <c:v>80.901911387599981</c:v>
                </c:pt>
                <c:pt idx="818">
                  <c:v>80.898399081999983</c:v>
                </c:pt>
                <c:pt idx="819">
                  <c:v>80.89487586529998</c:v>
                </c:pt>
                <c:pt idx="820">
                  <c:v>80.891341795800003</c:v>
                </c:pt>
                <c:pt idx="821">
                  <c:v>80.887796932999876</c:v>
                </c:pt>
                <c:pt idx="822">
                  <c:v>80.884241334599892</c:v>
                </c:pt>
                <c:pt idx="823">
                  <c:v>80.880675061800005</c:v>
                </c:pt>
                <c:pt idx="824">
                  <c:v>80.877098168599872</c:v>
                </c:pt>
                <c:pt idx="825">
                  <c:v>80.873510707299928</c:v>
                </c:pt>
                <c:pt idx="826">
                  <c:v>80.869912727599896</c:v>
                </c:pt>
                <c:pt idx="827">
                  <c:v>80.866304284200012</c:v>
                </c:pt>
                <c:pt idx="828">
                  <c:v>80.862685428700004</c:v>
                </c:pt>
                <c:pt idx="829">
                  <c:v>80.859056213699873</c:v>
                </c:pt>
                <c:pt idx="830">
                  <c:v>80.8554166933</c:v>
                </c:pt>
                <c:pt idx="831">
                  <c:v>80.851766918999928</c:v>
                </c:pt>
                <c:pt idx="832">
                  <c:v>80.848106953699912</c:v>
                </c:pt>
                <c:pt idx="833">
                  <c:v>80.84443685649984</c:v>
                </c:pt>
                <c:pt idx="834">
                  <c:v>80.840756680300018</c:v>
                </c:pt>
                <c:pt idx="835">
                  <c:v>80.837066467400007</c:v>
                </c:pt>
                <c:pt idx="836">
                  <c:v>80.833366275200007</c:v>
                </c:pt>
                <c:pt idx="837">
                  <c:v>80.829656158999896</c:v>
                </c:pt>
                <c:pt idx="838">
                  <c:v>80.825936169699872</c:v>
                </c:pt>
                <c:pt idx="839">
                  <c:v>80.822206368599893</c:v>
                </c:pt>
                <c:pt idx="840">
                  <c:v>80.818466811399929</c:v>
                </c:pt>
                <c:pt idx="841">
                  <c:v>80.814717549300013</c:v>
                </c:pt>
                <c:pt idx="842">
                  <c:v>80.810958639299983</c:v>
                </c:pt>
                <c:pt idx="843">
                  <c:v>80.807190128800002</c:v>
                </c:pt>
                <c:pt idx="844">
                  <c:v>80.803412067300002</c:v>
                </c:pt>
                <c:pt idx="845">
                  <c:v>80.799624508800022</c:v>
                </c:pt>
                <c:pt idx="846">
                  <c:v>80.795827504800002</c:v>
                </c:pt>
                <c:pt idx="847">
                  <c:v>80.792021104100002</c:v>
                </c:pt>
                <c:pt idx="848">
                  <c:v>80.788205351999977</c:v>
                </c:pt>
                <c:pt idx="849">
                  <c:v>80.784380320499892</c:v>
                </c:pt>
                <c:pt idx="850">
                  <c:v>80.780546069600007</c:v>
                </c:pt>
                <c:pt idx="851">
                  <c:v>80.776702642999865</c:v>
                </c:pt>
                <c:pt idx="852">
                  <c:v>80.772850088499865</c:v>
                </c:pt>
                <c:pt idx="853">
                  <c:v>80.768988457199896</c:v>
                </c:pt>
                <c:pt idx="854">
                  <c:v>80.765117795799981</c:v>
                </c:pt>
                <c:pt idx="855">
                  <c:v>80.761238150699896</c:v>
                </c:pt>
                <c:pt idx="856">
                  <c:v>80.757349563899979</c:v>
                </c:pt>
                <c:pt idx="857">
                  <c:v>80.753452082999928</c:v>
                </c:pt>
                <c:pt idx="858">
                  <c:v>80.749545753700005</c:v>
                </c:pt>
                <c:pt idx="859">
                  <c:v>80.745630624200018</c:v>
                </c:pt>
                <c:pt idx="860">
                  <c:v>80.7417067385</c:v>
                </c:pt>
                <c:pt idx="861">
                  <c:v>80.737774140100001</c:v>
                </c:pt>
                <c:pt idx="862">
                  <c:v>80.733832871199894</c:v>
                </c:pt>
                <c:pt idx="863">
                  <c:v>80.729882977299894</c:v>
                </c:pt>
                <c:pt idx="864">
                  <c:v>80.725924503200005</c:v>
                </c:pt>
                <c:pt idx="865">
                  <c:v>80.721957500900004</c:v>
                </c:pt>
                <c:pt idx="866">
                  <c:v>80.717982015900006</c:v>
                </c:pt>
                <c:pt idx="867">
                  <c:v>80.713998091400001</c:v>
                </c:pt>
                <c:pt idx="868">
                  <c:v>80.710005768800016</c:v>
                </c:pt>
                <c:pt idx="869">
                  <c:v>80.706005094800005</c:v>
                </c:pt>
                <c:pt idx="870">
                  <c:v>80.701996113999911</c:v>
                </c:pt>
                <c:pt idx="871">
                  <c:v>80.697978870099874</c:v>
                </c:pt>
                <c:pt idx="872">
                  <c:v>80.693953407300015</c:v>
                </c:pt>
                <c:pt idx="873">
                  <c:v>80.689919765100015</c:v>
                </c:pt>
                <c:pt idx="874">
                  <c:v>80.68587799039986</c:v>
                </c:pt>
                <c:pt idx="875">
                  <c:v>80.681828129499891</c:v>
                </c:pt>
                <c:pt idx="876">
                  <c:v>80.677770228399865</c:v>
                </c:pt>
                <c:pt idx="877">
                  <c:v>80.673704335899856</c:v>
                </c:pt>
                <c:pt idx="878">
                  <c:v>80.669630518099893</c:v>
                </c:pt>
                <c:pt idx="879">
                  <c:v>80.665548811399859</c:v>
                </c:pt>
                <c:pt idx="880">
                  <c:v>80.661459250300013</c:v>
                </c:pt>
                <c:pt idx="881">
                  <c:v>80.657361865999945</c:v>
                </c:pt>
                <c:pt idx="882">
                  <c:v>80.653256698700005</c:v>
                </c:pt>
                <c:pt idx="883">
                  <c:v>80.649143787900016</c:v>
                </c:pt>
                <c:pt idx="884">
                  <c:v>80.645023174299979</c:v>
                </c:pt>
                <c:pt idx="885">
                  <c:v>80.640894897199928</c:v>
                </c:pt>
                <c:pt idx="886">
                  <c:v>80.6367590009</c:v>
                </c:pt>
                <c:pt idx="887">
                  <c:v>80.632615522499876</c:v>
                </c:pt>
                <c:pt idx="888">
                  <c:v>80.628464515999895</c:v>
                </c:pt>
                <c:pt idx="889">
                  <c:v>80.624306034199876</c:v>
                </c:pt>
                <c:pt idx="890">
                  <c:v>80.620140171099877</c:v>
                </c:pt>
                <c:pt idx="891">
                  <c:v>80.615966963899979</c:v>
                </c:pt>
                <c:pt idx="892">
                  <c:v>80.611786436199893</c:v>
                </c:pt>
                <c:pt idx="893">
                  <c:v>80.607598621600005</c:v>
                </c:pt>
                <c:pt idx="894">
                  <c:v>80.603403555499895</c:v>
                </c:pt>
                <c:pt idx="895">
                  <c:v>80.599201280300022</c:v>
                </c:pt>
                <c:pt idx="896">
                  <c:v>80.594991832299911</c:v>
                </c:pt>
                <c:pt idx="897">
                  <c:v>80.590775242399928</c:v>
                </c:pt>
                <c:pt idx="898">
                  <c:v>80.586551543499894</c:v>
                </c:pt>
                <c:pt idx="899">
                  <c:v>80.582320771300004</c:v>
                </c:pt>
                <c:pt idx="900">
                  <c:v>80.578082957699849</c:v>
                </c:pt>
                <c:pt idx="901">
                  <c:v>80.573838142199818</c:v>
                </c:pt>
                <c:pt idx="902">
                  <c:v>80.569586364700001</c:v>
                </c:pt>
                <c:pt idx="903">
                  <c:v>80.565327661699982</c:v>
                </c:pt>
                <c:pt idx="904">
                  <c:v>80.561062065800016</c:v>
                </c:pt>
                <c:pt idx="905">
                  <c:v>80.556789612499855</c:v>
                </c:pt>
                <c:pt idx="906">
                  <c:v>80.552510337699857</c:v>
                </c:pt>
                <c:pt idx="907">
                  <c:v>80.548224278200024</c:v>
                </c:pt>
                <c:pt idx="908">
                  <c:v>80.543931472099928</c:v>
                </c:pt>
                <c:pt idx="909">
                  <c:v>80.539631963000005</c:v>
                </c:pt>
                <c:pt idx="910">
                  <c:v>80.535325794900004</c:v>
                </c:pt>
                <c:pt idx="911">
                  <c:v>80.53101301309998</c:v>
                </c:pt>
                <c:pt idx="912">
                  <c:v>80.526693643900018</c:v>
                </c:pt>
                <c:pt idx="913">
                  <c:v>80.522367715899875</c:v>
                </c:pt>
                <c:pt idx="914">
                  <c:v>80.518035263000002</c:v>
                </c:pt>
                <c:pt idx="915">
                  <c:v>80.513696319900006</c:v>
                </c:pt>
                <c:pt idx="916">
                  <c:v>80.509350923699927</c:v>
                </c:pt>
                <c:pt idx="917">
                  <c:v>80.504999109900012</c:v>
                </c:pt>
                <c:pt idx="918">
                  <c:v>80.500640926399981</c:v>
                </c:pt>
                <c:pt idx="919">
                  <c:v>80.496276403300016</c:v>
                </c:pt>
                <c:pt idx="920">
                  <c:v>80.491905573200015</c:v>
                </c:pt>
                <c:pt idx="921">
                  <c:v>80.487528471200022</c:v>
                </c:pt>
                <c:pt idx="922">
                  <c:v>80.483145128800004</c:v>
                </c:pt>
                <c:pt idx="923">
                  <c:v>80.478755577299893</c:v>
                </c:pt>
                <c:pt idx="924">
                  <c:v>80.474359848099979</c:v>
                </c:pt>
                <c:pt idx="925">
                  <c:v>80.469957977799979</c:v>
                </c:pt>
                <c:pt idx="926">
                  <c:v>80.465550005300017</c:v>
                </c:pt>
                <c:pt idx="927">
                  <c:v>80.461135968200026</c:v>
                </c:pt>
                <c:pt idx="928">
                  <c:v>80.456715904300012</c:v>
                </c:pt>
                <c:pt idx="929">
                  <c:v>80.45228984729998</c:v>
                </c:pt>
                <c:pt idx="930">
                  <c:v>80.447857829900016</c:v>
                </c:pt>
                <c:pt idx="931">
                  <c:v>80.443419882700013</c:v>
                </c:pt>
                <c:pt idx="932">
                  <c:v>80.438976035599893</c:v>
                </c:pt>
                <c:pt idx="933">
                  <c:v>80.434526320600014</c:v>
                </c:pt>
                <c:pt idx="934">
                  <c:v>80.430070771900006</c:v>
                </c:pt>
                <c:pt idx="935">
                  <c:v>80.425609423799983</c:v>
                </c:pt>
                <c:pt idx="936">
                  <c:v>80.421142340399982</c:v>
                </c:pt>
                <c:pt idx="937">
                  <c:v>80.416669547100028</c:v>
                </c:pt>
                <c:pt idx="938">
                  <c:v>80.412191069600013</c:v>
                </c:pt>
                <c:pt idx="939">
                  <c:v>80.407706941599983</c:v>
                </c:pt>
                <c:pt idx="940">
                  <c:v>80.403217195600007</c:v>
                </c:pt>
                <c:pt idx="941">
                  <c:v>80.3987218619</c:v>
                </c:pt>
                <c:pt idx="942">
                  <c:v>80.394220972000014</c:v>
                </c:pt>
                <c:pt idx="943">
                  <c:v>80.389714559599895</c:v>
                </c:pt>
                <c:pt idx="944">
                  <c:v>80.385202655699928</c:v>
                </c:pt>
                <c:pt idx="945">
                  <c:v>80.380685289900015</c:v>
                </c:pt>
                <c:pt idx="946">
                  <c:v>80.376162489999999</c:v>
                </c:pt>
                <c:pt idx="947">
                  <c:v>80.371634287500001</c:v>
                </c:pt>
                <c:pt idx="948">
                  <c:v>80.3671007178</c:v>
                </c:pt>
                <c:pt idx="949">
                  <c:v>80.362561806899876</c:v>
                </c:pt>
                <c:pt idx="950">
                  <c:v>80.358017584399946</c:v>
                </c:pt>
                <c:pt idx="951">
                  <c:v>80.353468079399946</c:v>
                </c:pt>
                <c:pt idx="952">
                  <c:v>80.348913321200016</c:v>
                </c:pt>
                <c:pt idx="953">
                  <c:v>80.344353339099982</c:v>
                </c:pt>
                <c:pt idx="954">
                  <c:v>80.339788161199891</c:v>
                </c:pt>
                <c:pt idx="955">
                  <c:v>80.335217817799872</c:v>
                </c:pt>
                <c:pt idx="956">
                  <c:v>80.330642338999894</c:v>
                </c:pt>
                <c:pt idx="957">
                  <c:v>80.326061755200001</c:v>
                </c:pt>
                <c:pt idx="958">
                  <c:v>80.321476096299875</c:v>
                </c:pt>
                <c:pt idx="959">
                  <c:v>80.316885392199893</c:v>
                </c:pt>
                <c:pt idx="960">
                  <c:v>80.312289672999981</c:v>
                </c:pt>
                <c:pt idx="961">
                  <c:v>80.307688968500003</c:v>
                </c:pt>
                <c:pt idx="962">
                  <c:v>80.303083306599873</c:v>
                </c:pt>
                <c:pt idx="963">
                  <c:v>80.298472716899823</c:v>
                </c:pt>
                <c:pt idx="964">
                  <c:v>80.293857227299981</c:v>
                </c:pt>
                <c:pt idx="965">
                  <c:v>80.28923686429998</c:v>
                </c:pt>
                <c:pt idx="966">
                  <c:v>80.284611656200013</c:v>
                </c:pt>
                <c:pt idx="967">
                  <c:v>80.279981629399998</c:v>
                </c:pt>
                <c:pt idx="968">
                  <c:v>80.275346805599824</c:v>
                </c:pt>
                <c:pt idx="969">
                  <c:v>80.270707210399891</c:v>
                </c:pt>
                <c:pt idx="970">
                  <c:v>80.266062878100001</c:v>
                </c:pt>
                <c:pt idx="971">
                  <c:v>80.261413855400008</c:v>
                </c:pt>
                <c:pt idx="972">
                  <c:v>80.256760175300002</c:v>
                </c:pt>
                <c:pt idx="973">
                  <c:v>80.252101866099892</c:v>
                </c:pt>
                <c:pt idx="974">
                  <c:v>80.247438952499891</c:v>
                </c:pt>
                <c:pt idx="975">
                  <c:v>80.242771459300002</c:v>
                </c:pt>
                <c:pt idx="976">
                  <c:v>80.238099413699928</c:v>
                </c:pt>
                <c:pt idx="977">
                  <c:v>80.233422862200001</c:v>
                </c:pt>
                <c:pt idx="978">
                  <c:v>80.22874184869984</c:v>
                </c:pt>
                <c:pt idx="979">
                  <c:v>80.224056398299979</c:v>
                </c:pt>
                <c:pt idx="980">
                  <c:v>80.219366535099979</c:v>
                </c:pt>
                <c:pt idx="981">
                  <c:v>80.214672282500004</c:v>
                </c:pt>
                <c:pt idx="982">
                  <c:v>80.209973664500012</c:v>
                </c:pt>
                <c:pt idx="983">
                  <c:v>80.205270709499928</c:v>
                </c:pt>
                <c:pt idx="984">
                  <c:v>80.200563443000021</c:v>
                </c:pt>
                <c:pt idx="985">
                  <c:v>80.195851886699856</c:v>
                </c:pt>
                <c:pt idx="986">
                  <c:v>80.1911360669</c:v>
                </c:pt>
                <c:pt idx="987">
                  <c:v>80.186416010799874</c:v>
                </c:pt>
                <c:pt idx="988">
                  <c:v>80.181691747100004</c:v>
                </c:pt>
                <c:pt idx="989">
                  <c:v>80.176963301300006</c:v>
                </c:pt>
                <c:pt idx="990">
                  <c:v>80.172230698499874</c:v>
                </c:pt>
                <c:pt idx="991">
                  <c:v>80.167493962000009</c:v>
                </c:pt>
                <c:pt idx="992">
                  <c:v>80.162753116299825</c:v>
                </c:pt>
                <c:pt idx="993">
                  <c:v>80.158008187299856</c:v>
                </c:pt>
                <c:pt idx="994">
                  <c:v>80.153259200500003</c:v>
                </c:pt>
                <c:pt idx="995">
                  <c:v>80.148506180300004</c:v>
                </c:pt>
                <c:pt idx="996">
                  <c:v>80.143749151999927</c:v>
                </c:pt>
                <c:pt idx="997">
                  <c:v>80.138988141099873</c:v>
                </c:pt>
                <c:pt idx="998">
                  <c:v>80.134223170000013</c:v>
                </c:pt>
                <c:pt idx="999">
                  <c:v>80.129454264900005</c:v>
                </c:pt>
                <c:pt idx="1000">
                  <c:v>80.124681458599895</c:v>
                </c:pt>
              </c:numCache>
            </c:numRef>
          </c:yVal>
          <c:smooth val="1"/>
        </c:ser>
        <c:ser>
          <c:idx val="5"/>
          <c:order val="5"/>
          <c:tx>
            <c:strRef>
              <c:f>Sheet1!$M$1</c:f>
              <c:strCache>
                <c:ptCount val="1"/>
                <c:pt idx="0">
                  <c:v>Tmax_M2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Sheet1!$A$2:$A$1002</c:f>
              <c:numCache>
                <c:formatCode>General</c:formatCode>
                <c:ptCount val="1001"/>
                <c:pt idx="0">
                  <c:v>0</c:v>
                </c:pt>
                <c:pt idx="1">
                  <c:v>2.0000000000000004E-2</c:v>
                </c:pt>
                <c:pt idx="2">
                  <c:v>4.0000000000000008E-2</c:v>
                </c:pt>
                <c:pt idx="3">
                  <c:v>6.0000000000000005E-2</c:v>
                </c:pt>
                <c:pt idx="4">
                  <c:v>8.0000000000000016E-2</c:v>
                </c:pt>
                <c:pt idx="5">
                  <c:v>0.1</c:v>
                </c:pt>
                <c:pt idx="6">
                  <c:v>0.12000000000000001</c:v>
                </c:pt>
                <c:pt idx="7">
                  <c:v>0.14000000000000001</c:v>
                </c:pt>
                <c:pt idx="8">
                  <c:v>0.16</c:v>
                </c:pt>
                <c:pt idx="9">
                  <c:v>0.18000000000000002</c:v>
                </c:pt>
                <c:pt idx="10">
                  <c:v>0.2</c:v>
                </c:pt>
                <c:pt idx="11">
                  <c:v>0.22</c:v>
                </c:pt>
                <c:pt idx="12">
                  <c:v>0.24000000000000002</c:v>
                </c:pt>
                <c:pt idx="13">
                  <c:v>0.26</c:v>
                </c:pt>
                <c:pt idx="14">
                  <c:v>0.28000000000000003</c:v>
                </c:pt>
                <c:pt idx="15">
                  <c:v>0.30000000000000004</c:v>
                </c:pt>
                <c:pt idx="16">
                  <c:v>0.32000000000000006</c:v>
                </c:pt>
                <c:pt idx="17">
                  <c:v>0.34</c:v>
                </c:pt>
                <c:pt idx="18">
                  <c:v>0.36000000000000004</c:v>
                </c:pt>
                <c:pt idx="19">
                  <c:v>0.38000000000000006</c:v>
                </c:pt>
                <c:pt idx="20">
                  <c:v>0.4</c:v>
                </c:pt>
                <c:pt idx="21">
                  <c:v>0.42000000000000004</c:v>
                </c:pt>
                <c:pt idx="22">
                  <c:v>0.44</c:v>
                </c:pt>
                <c:pt idx="23">
                  <c:v>0.46</c:v>
                </c:pt>
                <c:pt idx="24">
                  <c:v>0.48000000000000004</c:v>
                </c:pt>
                <c:pt idx="25">
                  <c:v>0.5</c:v>
                </c:pt>
                <c:pt idx="26">
                  <c:v>0.52</c:v>
                </c:pt>
                <c:pt idx="27">
                  <c:v>0.54</c:v>
                </c:pt>
                <c:pt idx="28">
                  <c:v>0.56000000000000005</c:v>
                </c:pt>
                <c:pt idx="29">
                  <c:v>0.57999999999999996</c:v>
                </c:pt>
                <c:pt idx="30">
                  <c:v>0.60000000000000009</c:v>
                </c:pt>
                <c:pt idx="31">
                  <c:v>0.62000000000000011</c:v>
                </c:pt>
                <c:pt idx="32">
                  <c:v>0.64000000000000012</c:v>
                </c:pt>
                <c:pt idx="33">
                  <c:v>0.66000000000000014</c:v>
                </c:pt>
                <c:pt idx="34">
                  <c:v>0.68</c:v>
                </c:pt>
                <c:pt idx="35">
                  <c:v>0.70000000000000007</c:v>
                </c:pt>
                <c:pt idx="36">
                  <c:v>0.72000000000000008</c:v>
                </c:pt>
                <c:pt idx="37">
                  <c:v>0.7400000000000001</c:v>
                </c:pt>
                <c:pt idx="38">
                  <c:v>0.76000000000000012</c:v>
                </c:pt>
                <c:pt idx="39">
                  <c:v>0.78</c:v>
                </c:pt>
                <c:pt idx="40">
                  <c:v>0.8</c:v>
                </c:pt>
                <c:pt idx="41">
                  <c:v>0.82000000000000006</c:v>
                </c:pt>
                <c:pt idx="42">
                  <c:v>0.84000000000000008</c:v>
                </c:pt>
                <c:pt idx="43">
                  <c:v>0.8600000000000001</c:v>
                </c:pt>
                <c:pt idx="44">
                  <c:v>0.88</c:v>
                </c:pt>
                <c:pt idx="45">
                  <c:v>0.9</c:v>
                </c:pt>
                <c:pt idx="46">
                  <c:v>0.92</c:v>
                </c:pt>
                <c:pt idx="47">
                  <c:v>0.94000000000000006</c:v>
                </c:pt>
                <c:pt idx="48">
                  <c:v>0.96000000000000008</c:v>
                </c:pt>
                <c:pt idx="49">
                  <c:v>0.98</c:v>
                </c:pt>
                <c:pt idx="50">
                  <c:v>1</c:v>
                </c:pt>
                <c:pt idx="51">
                  <c:v>1.02</c:v>
                </c:pt>
                <c:pt idx="52">
                  <c:v>1.04</c:v>
                </c:pt>
                <c:pt idx="53">
                  <c:v>1.06</c:v>
                </c:pt>
                <c:pt idx="54">
                  <c:v>1.08</c:v>
                </c:pt>
                <c:pt idx="55">
                  <c:v>1.1000000000000001</c:v>
                </c:pt>
                <c:pt idx="56">
                  <c:v>1.1200000000000001</c:v>
                </c:pt>
                <c:pt idx="57">
                  <c:v>1.1400000000000001</c:v>
                </c:pt>
                <c:pt idx="58">
                  <c:v>1.1600000000000001</c:v>
                </c:pt>
                <c:pt idx="59">
                  <c:v>1.1800000000000002</c:v>
                </c:pt>
                <c:pt idx="60">
                  <c:v>1.2</c:v>
                </c:pt>
                <c:pt idx="61">
                  <c:v>1.22</c:v>
                </c:pt>
                <c:pt idx="62">
                  <c:v>1.24</c:v>
                </c:pt>
                <c:pt idx="63">
                  <c:v>1.26</c:v>
                </c:pt>
                <c:pt idx="64">
                  <c:v>1.28</c:v>
                </c:pt>
                <c:pt idx="65">
                  <c:v>1.3</c:v>
                </c:pt>
                <c:pt idx="66">
                  <c:v>1.32</c:v>
                </c:pt>
                <c:pt idx="67">
                  <c:v>1.34</c:v>
                </c:pt>
                <c:pt idx="68">
                  <c:v>1.36</c:v>
                </c:pt>
                <c:pt idx="69">
                  <c:v>1.3800000000000001</c:v>
                </c:pt>
                <c:pt idx="70">
                  <c:v>1.4</c:v>
                </c:pt>
                <c:pt idx="71">
                  <c:v>1.42</c:v>
                </c:pt>
                <c:pt idx="72">
                  <c:v>1.44</c:v>
                </c:pt>
                <c:pt idx="73">
                  <c:v>1.46</c:v>
                </c:pt>
                <c:pt idx="74">
                  <c:v>1.48</c:v>
                </c:pt>
                <c:pt idx="75">
                  <c:v>1.5</c:v>
                </c:pt>
                <c:pt idx="76">
                  <c:v>1.52</c:v>
                </c:pt>
                <c:pt idx="77">
                  <c:v>1.54</c:v>
                </c:pt>
                <c:pt idx="78">
                  <c:v>1.56</c:v>
                </c:pt>
                <c:pt idx="79">
                  <c:v>1.58</c:v>
                </c:pt>
                <c:pt idx="80">
                  <c:v>1.6</c:v>
                </c:pt>
                <c:pt idx="81">
                  <c:v>1.62</c:v>
                </c:pt>
                <c:pt idx="82">
                  <c:v>1.6400000000000001</c:v>
                </c:pt>
                <c:pt idx="83">
                  <c:v>1.6600000000000001</c:v>
                </c:pt>
                <c:pt idx="84">
                  <c:v>1.6800000000000002</c:v>
                </c:pt>
                <c:pt idx="85">
                  <c:v>1.7</c:v>
                </c:pt>
                <c:pt idx="86">
                  <c:v>1.72</c:v>
                </c:pt>
                <c:pt idx="87">
                  <c:v>1.74</c:v>
                </c:pt>
                <c:pt idx="88">
                  <c:v>1.76</c:v>
                </c:pt>
                <c:pt idx="89">
                  <c:v>1.78</c:v>
                </c:pt>
                <c:pt idx="90">
                  <c:v>1.8</c:v>
                </c:pt>
                <c:pt idx="91">
                  <c:v>1.82</c:v>
                </c:pt>
                <c:pt idx="92">
                  <c:v>1.84</c:v>
                </c:pt>
                <c:pt idx="93">
                  <c:v>1.86</c:v>
                </c:pt>
                <c:pt idx="94">
                  <c:v>1.8800000000000001</c:v>
                </c:pt>
                <c:pt idx="95">
                  <c:v>1.9000000000000001</c:v>
                </c:pt>
                <c:pt idx="96">
                  <c:v>1.9200000000000002</c:v>
                </c:pt>
                <c:pt idx="97">
                  <c:v>1.9400000000000002</c:v>
                </c:pt>
                <c:pt idx="98">
                  <c:v>1.9600000000000002</c:v>
                </c:pt>
                <c:pt idx="99">
                  <c:v>1.9800000000000002</c:v>
                </c:pt>
                <c:pt idx="100">
                  <c:v>2</c:v>
                </c:pt>
                <c:pt idx="101">
                  <c:v>2.02</c:v>
                </c:pt>
                <c:pt idx="102">
                  <c:v>2.04</c:v>
                </c:pt>
                <c:pt idx="103">
                  <c:v>2.06</c:v>
                </c:pt>
                <c:pt idx="104">
                  <c:v>2.08</c:v>
                </c:pt>
                <c:pt idx="105">
                  <c:v>2.1</c:v>
                </c:pt>
                <c:pt idx="106">
                  <c:v>2.12</c:v>
                </c:pt>
                <c:pt idx="107">
                  <c:v>2.14</c:v>
                </c:pt>
                <c:pt idx="108">
                  <c:v>2.16</c:v>
                </c:pt>
                <c:pt idx="109">
                  <c:v>2.1800000000000002</c:v>
                </c:pt>
                <c:pt idx="110">
                  <c:v>2.2000000000000002</c:v>
                </c:pt>
                <c:pt idx="111">
                  <c:v>2.2200000000000002</c:v>
                </c:pt>
                <c:pt idx="112">
                  <c:v>2.2400000000000002</c:v>
                </c:pt>
                <c:pt idx="113">
                  <c:v>2.2600000000000002</c:v>
                </c:pt>
                <c:pt idx="114">
                  <c:v>2.2800000000000002</c:v>
                </c:pt>
                <c:pt idx="115">
                  <c:v>2.2999999999999998</c:v>
                </c:pt>
                <c:pt idx="116">
                  <c:v>2.3199999999999976</c:v>
                </c:pt>
                <c:pt idx="117">
                  <c:v>2.34</c:v>
                </c:pt>
                <c:pt idx="118">
                  <c:v>2.36</c:v>
                </c:pt>
                <c:pt idx="119">
                  <c:v>2.38</c:v>
                </c:pt>
                <c:pt idx="120">
                  <c:v>2.4</c:v>
                </c:pt>
                <c:pt idx="121">
                  <c:v>2.42</c:v>
                </c:pt>
                <c:pt idx="122">
                  <c:v>2.44</c:v>
                </c:pt>
                <c:pt idx="123">
                  <c:v>2.46</c:v>
                </c:pt>
                <c:pt idx="124">
                  <c:v>2.48</c:v>
                </c:pt>
                <c:pt idx="125">
                  <c:v>2.5</c:v>
                </c:pt>
                <c:pt idx="126">
                  <c:v>2.52</c:v>
                </c:pt>
                <c:pt idx="127">
                  <c:v>2.54</c:v>
                </c:pt>
                <c:pt idx="128">
                  <c:v>2.56</c:v>
                </c:pt>
                <c:pt idx="129">
                  <c:v>2.58</c:v>
                </c:pt>
                <c:pt idx="130">
                  <c:v>2.6</c:v>
                </c:pt>
                <c:pt idx="131">
                  <c:v>2.62</c:v>
                </c:pt>
                <c:pt idx="132">
                  <c:v>2.64</c:v>
                </c:pt>
                <c:pt idx="133">
                  <c:v>2.66</c:v>
                </c:pt>
                <c:pt idx="134">
                  <c:v>2.68</c:v>
                </c:pt>
                <c:pt idx="135">
                  <c:v>2.7</c:v>
                </c:pt>
                <c:pt idx="136">
                  <c:v>2.72</c:v>
                </c:pt>
                <c:pt idx="137">
                  <c:v>2.74</c:v>
                </c:pt>
                <c:pt idx="138">
                  <c:v>2.7600000000000002</c:v>
                </c:pt>
                <c:pt idx="139">
                  <c:v>2.7800000000000002</c:v>
                </c:pt>
                <c:pt idx="140">
                  <c:v>2.8</c:v>
                </c:pt>
                <c:pt idx="141">
                  <c:v>2.82</c:v>
                </c:pt>
                <c:pt idx="142">
                  <c:v>2.84</c:v>
                </c:pt>
                <c:pt idx="143">
                  <c:v>2.86</c:v>
                </c:pt>
                <c:pt idx="144">
                  <c:v>2.88</c:v>
                </c:pt>
                <c:pt idx="145">
                  <c:v>2.9</c:v>
                </c:pt>
                <c:pt idx="146">
                  <c:v>2.92</c:v>
                </c:pt>
                <c:pt idx="147">
                  <c:v>2.94</c:v>
                </c:pt>
                <c:pt idx="148">
                  <c:v>2.96</c:v>
                </c:pt>
                <c:pt idx="149">
                  <c:v>2.98</c:v>
                </c:pt>
                <c:pt idx="150">
                  <c:v>3</c:v>
                </c:pt>
                <c:pt idx="151">
                  <c:v>3.02</c:v>
                </c:pt>
                <c:pt idx="152">
                  <c:v>3.04</c:v>
                </c:pt>
                <c:pt idx="153">
                  <c:v>3.06</c:v>
                </c:pt>
                <c:pt idx="154">
                  <c:v>3.08</c:v>
                </c:pt>
                <c:pt idx="155">
                  <c:v>3.1</c:v>
                </c:pt>
                <c:pt idx="156">
                  <c:v>3.12</c:v>
                </c:pt>
                <c:pt idx="157">
                  <c:v>3.14</c:v>
                </c:pt>
                <c:pt idx="158">
                  <c:v>3.16</c:v>
                </c:pt>
                <c:pt idx="159">
                  <c:v>3.18</c:v>
                </c:pt>
                <c:pt idx="160">
                  <c:v>3.2</c:v>
                </c:pt>
                <c:pt idx="161">
                  <c:v>3.22</c:v>
                </c:pt>
                <c:pt idx="162">
                  <c:v>3.24</c:v>
                </c:pt>
                <c:pt idx="163">
                  <c:v>3.2600000000000002</c:v>
                </c:pt>
                <c:pt idx="164">
                  <c:v>3.2800000000000002</c:v>
                </c:pt>
                <c:pt idx="165">
                  <c:v>3.3</c:v>
                </c:pt>
                <c:pt idx="166">
                  <c:v>3.32</c:v>
                </c:pt>
                <c:pt idx="167">
                  <c:v>3.34</c:v>
                </c:pt>
                <c:pt idx="168">
                  <c:v>3.36</c:v>
                </c:pt>
                <c:pt idx="169">
                  <c:v>3.38</c:v>
                </c:pt>
                <c:pt idx="170">
                  <c:v>3.4</c:v>
                </c:pt>
                <c:pt idx="171">
                  <c:v>3.42</c:v>
                </c:pt>
                <c:pt idx="172">
                  <c:v>3.44</c:v>
                </c:pt>
                <c:pt idx="173">
                  <c:v>3.46</c:v>
                </c:pt>
                <c:pt idx="174">
                  <c:v>3.48</c:v>
                </c:pt>
                <c:pt idx="175">
                  <c:v>3.5</c:v>
                </c:pt>
                <c:pt idx="176">
                  <c:v>3.52</c:v>
                </c:pt>
                <c:pt idx="177">
                  <c:v>3.54</c:v>
                </c:pt>
                <c:pt idx="178">
                  <c:v>3.56</c:v>
                </c:pt>
                <c:pt idx="179">
                  <c:v>3.58</c:v>
                </c:pt>
                <c:pt idx="180">
                  <c:v>3.6</c:v>
                </c:pt>
                <c:pt idx="181">
                  <c:v>3.62</c:v>
                </c:pt>
                <c:pt idx="182">
                  <c:v>3.64</c:v>
                </c:pt>
                <c:pt idx="183">
                  <c:v>3.66</c:v>
                </c:pt>
                <c:pt idx="184">
                  <c:v>3.68</c:v>
                </c:pt>
                <c:pt idx="185">
                  <c:v>3.7</c:v>
                </c:pt>
                <c:pt idx="186">
                  <c:v>3.72</c:v>
                </c:pt>
                <c:pt idx="187">
                  <c:v>3.74</c:v>
                </c:pt>
                <c:pt idx="188">
                  <c:v>3.7600000000000002</c:v>
                </c:pt>
                <c:pt idx="189">
                  <c:v>3.7800000000000002</c:v>
                </c:pt>
                <c:pt idx="190">
                  <c:v>3.8</c:v>
                </c:pt>
                <c:pt idx="191">
                  <c:v>3.82</c:v>
                </c:pt>
                <c:pt idx="192">
                  <c:v>3.84</c:v>
                </c:pt>
                <c:pt idx="193">
                  <c:v>3.86</c:v>
                </c:pt>
                <c:pt idx="194">
                  <c:v>3.88</c:v>
                </c:pt>
                <c:pt idx="195">
                  <c:v>3.9</c:v>
                </c:pt>
                <c:pt idx="196">
                  <c:v>3.92</c:v>
                </c:pt>
                <c:pt idx="197">
                  <c:v>3.94</c:v>
                </c:pt>
                <c:pt idx="198">
                  <c:v>3.96</c:v>
                </c:pt>
                <c:pt idx="199">
                  <c:v>3.98</c:v>
                </c:pt>
                <c:pt idx="200">
                  <c:v>4</c:v>
                </c:pt>
                <c:pt idx="201">
                  <c:v>4.0199999999999996</c:v>
                </c:pt>
                <c:pt idx="202">
                  <c:v>4.04</c:v>
                </c:pt>
                <c:pt idx="203">
                  <c:v>4.0599999999999996</c:v>
                </c:pt>
                <c:pt idx="204">
                  <c:v>4.08</c:v>
                </c:pt>
                <c:pt idx="205">
                  <c:v>4.0999999999999996</c:v>
                </c:pt>
                <c:pt idx="206">
                  <c:v>4.1199999999999966</c:v>
                </c:pt>
                <c:pt idx="207">
                  <c:v>4.1399999999999997</c:v>
                </c:pt>
                <c:pt idx="208">
                  <c:v>4.1599999999999966</c:v>
                </c:pt>
                <c:pt idx="209">
                  <c:v>4.18</c:v>
                </c:pt>
                <c:pt idx="210">
                  <c:v>4.2</c:v>
                </c:pt>
                <c:pt idx="211">
                  <c:v>4.22</c:v>
                </c:pt>
                <c:pt idx="212">
                  <c:v>4.24</c:v>
                </c:pt>
                <c:pt idx="213">
                  <c:v>4.26</c:v>
                </c:pt>
                <c:pt idx="214">
                  <c:v>4.28</c:v>
                </c:pt>
                <c:pt idx="215">
                  <c:v>4.3</c:v>
                </c:pt>
                <c:pt idx="216">
                  <c:v>4.3199999999999976</c:v>
                </c:pt>
                <c:pt idx="217">
                  <c:v>4.34</c:v>
                </c:pt>
                <c:pt idx="218">
                  <c:v>4.3599999999999977</c:v>
                </c:pt>
                <c:pt idx="219">
                  <c:v>4.38</c:v>
                </c:pt>
                <c:pt idx="220">
                  <c:v>4.4000000000000004</c:v>
                </c:pt>
                <c:pt idx="221">
                  <c:v>4.42</c:v>
                </c:pt>
                <c:pt idx="222">
                  <c:v>4.4400000000000004</c:v>
                </c:pt>
                <c:pt idx="223">
                  <c:v>4.46</c:v>
                </c:pt>
                <c:pt idx="224">
                  <c:v>4.4800000000000004</c:v>
                </c:pt>
                <c:pt idx="225">
                  <c:v>4.5</c:v>
                </c:pt>
                <c:pt idx="226">
                  <c:v>4.5199999999999996</c:v>
                </c:pt>
                <c:pt idx="227">
                  <c:v>4.54</c:v>
                </c:pt>
                <c:pt idx="228">
                  <c:v>4.5599999999999996</c:v>
                </c:pt>
                <c:pt idx="229">
                  <c:v>4.58</c:v>
                </c:pt>
                <c:pt idx="230">
                  <c:v>4.5999999999999996</c:v>
                </c:pt>
                <c:pt idx="231">
                  <c:v>4.6199999999999957</c:v>
                </c:pt>
                <c:pt idx="232">
                  <c:v>4.6399999999999997</c:v>
                </c:pt>
                <c:pt idx="233">
                  <c:v>4.6599999999999957</c:v>
                </c:pt>
                <c:pt idx="234">
                  <c:v>4.68</c:v>
                </c:pt>
                <c:pt idx="235">
                  <c:v>4.7</c:v>
                </c:pt>
                <c:pt idx="236">
                  <c:v>4.72</c:v>
                </c:pt>
                <c:pt idx="237">
                  <c:v>4.74</c:v>
                </c:pt>
                <c:pt idx="238">
                  <c:v>4.76</c:v>
                </c:pt>
                <c:pt idx="239">
                  <c:v>4.78</c:v>
                </c:pt>
                <c:pt idx="240">
                  <c:v>4.8</c:v>
                </c:pt>
                <c:pt idx="241">
                  <c:v>4.8199999999999976</c:v>
                </c:pt>
                <c:pt idx="242">
                  <c:v>4.84</c:v>
                </c:pt>
                <c:pt idx="243">
                  <c:v>4.8599999999999977</c:v>
                </c:pt>
                <c:pt idx="244">
                  <c:v>4.88</c:v>
                </c:pt>
                <c:pt idx="245">
                  <c:v>4.9000000000000004</c:v>
                </c:pt>
                <c:pt idx="246">
                  <c:v>4.92</c:v>
                </c:pt>
                <c:pt idx="247">
                  <c:v>4.9400000000000004</c:v>
                </c:pt>
                <c:pt idx="248">
                  <c:v>4.96</c:v>
                </c:pt>
                <c:pt idx="249">
                  <c:v>4.9800000000000004</c:v>
                </c:pt>
                <c:pt idx="250">
                  <c:v>5</c:v>
                </c:pt>
                <c:pt idx="251">
                  <c:v>5.0199999999999996</c:v>
                </c:pt>
                <c:pt idx="252">
                  <c:v>5.04</c:v>
                </c:pt>
                <c:pt idx="253">
                  <c:v>5.0599999999999996</c:v>
                </c:pt>
                <c:pt idx="254">
                  <c:v>5.08</c:v>
                </c:pt>
                <c:pt idx="255">
                  <c:v>5.0999999999999996</c:v>
                </c:pt>
                <c:pt idx="256">
                  <c:v>5.1199999999999966</c:v>
                </c:pt>
                <c:pt idx="257">
                  <c:v>5.14</c:v>
                </c:pt>
                <c:pt idx="258">
                  <c:v>5.1599999999999966</c:v>
                </c:pt>
                <c:pt idx="259">
                  <c:v>5.18</c:v>
                </c:pt>
                <c:pt idx="260">
                  <c:v>5.2</c:v>
                </c:pt>
                <c:pt idx="261">
                  <c:v>5.22</c:v>
                </c:pt>
                <c:pt idx="262">
                  <c:v>5.24</c:v>
                </c:pt>
                <c:pt idx="263">
                  <c:v>5.26</c:v>
                </c:pt>
                <c:pt idx="264">
                  <c:v>5.28</c:v>
                </c:pt>
                <c:pt idx="265">
                  <c:v>5.3</c:v>
                </c:pt>
                <c:pt idx="266">
                  <c:v>5.3199999999999976</c:v>
                </c:pt>
                <c:pt idx="267">
                  <c:v>5.34</c:v>
                </c:pt>
                <c:pt idx="268">
                  <c:v>5.3599999999999977</c:v>
                </c:pt>
                <c:pt idx="269">
                  <c:v>5.38</c:v>
                </c:pt>
                <c:pt idx="270">
                  <c:v>5.4</c:v>
                </c:pt>
                <c:pt idx="271">
                  <c:v>5.42</c:v>
                </c:pt>
                <c:pt idx="272">
                  <c:v>5.44</c:v>
                </c:pt>
                <c:pt idx="273">
                  <c:v>5.46</c:v>
                </c:pt>
                <c:pt idx="274">
                  <c:v>5.48</c:v>
                </c:pt>
                <c:pt idx="275">
                  <c:v>5.5</c:v>
                </c:pt>
                <c:pt idx="276">
                  <c:v>5.52</c:v>
                </c:pt>
                <c:pt idx="277">
                  <c:v>5.54</c:v>
                </c:pt>
                <c:pt idx="278">
                  <c:v>5.56</c:v>
                </c:pt>
                <c:pt idx="279">
                  <c:v>5.58</c:v>
                </c:pt>
                <c:pt idx="280">
                  <c:v>5.6</c:v>
                </c:pt>
                <c:pt idx="281">
                  <c:v>5.6199999999999957</c:v>
                </c:pt>
                <c:pt idx="282">
                  <c:v>5.64</c:v>
                </c:pt>
                <c:pt idx="283">
                  <c:v>5.6599999999999957</c:v>
                </c:pt>
                <c:pt idx="284">
                  <c:v>5.68</c:v>
                </c:pt>
                <c:pt idx="285">
                  <c:v>5.7</c:v>
                </c:pt>
                <c:pt idx="286">
                  <c:v>5.72</c:v>
                </c:pt>
                <c:pt idx="287">
                  <c:v>5.74</c:v>
                </c:pt>
                <c:pt idx="288">
                  <c:v>5.76</c:v>
                </c:pt>
                <c:pt idx="289">
                  <c:v>5.78</c:v>
                </c:pt>
                <c:pt idx="290">
                  <c:v>5.8</c:v>
                </c:pt>
                <c:pt idx="291">
                  <c:v>5.8199999999999976</c:v>
                </c:pt>
                <c:pt idx="292">
                  <c:v>5.84</c:v>
                </c:pt>
                <c:pt idx="293">
                  <c:v>5.8599999999999977</c:v>
                </c:pt>
                <c:pt idx="294">
                  <c:v>5.88</c:v>
                </c:pt>
                <c:pt idx="295">
                  <c:v>5.9</c:v>
                </c:pt>
                <c:pt idx="296">
                  <c:v>5.92</c:v>
                </c:pt>
                <c:pt idx="297">
                  <c:v>5.94</c:v>
                </c:pt>
                <c:pt idx="298">
                  <c:v>5.96</c:v>
                </c:pt>
                <c:pt idx="299">
                  <c:v>5.98</c:v>
                </c:pt>
                <c:pt idx="300">
                  <c:v>6</c:v>
                </c:pt>
                <c:pt idx="301">
                  <c:v>6.02</c:v>
                </c:pt>
                <c:pt idx="302">
                  <c:v>6.04</c:v>
                </c:pt>
                <c:pt idx="303">
                  <c:v>6.06</c:v>
                </c:pt>
                <c:pt idx="304">
                  <c:v>6.08</c:v>
                </c:pt>
                <c:pt idx="305">
                  <c:v>6.1</c:v>
                </c:pt>
                <c:pt idx="306">
                  <c:v>6.1199999999999966</c:v>
                </c:pt>
                <c:pt idx="307">
                  <c:v>6.14</c:v>
                </c:pt>
                <c:pt idx="308">
                  <c:v>6.1599999999999966</c:v>
                </c:pt>
                <c:pt idx="309">
                  <c:v>6.18</c:v>
                </c:pt>
                <c:pt idx="310">
                  <c:v>6.2</c:v>
                </c:pt>
                <c:pt idx="311">
                  <c:v>6.22</c:v>
                </c:pt>
                <c:pt idx="312">
                  <c:v>6.24</c:v>
                </c:pt>
                <c:pt idx="313">
                  <c:v>6.26</c:v>
                </c:pt>
                <c:pt idx="314">
                  <c:v>6.28</c:v>
                </c:pt>
                <c:pt idx="315">
                  <c:v>6.3</c:v>
                </c:pt>
                <c:pt idx="316">
                  <c:v>6.3199999999999976</c:v>
                </c:pt>
                <c:pt idx="317">
                  <c:v>6.34</c:v>
                </c:pt>
                <c:pt idx="318">
                  <c:v>6.3599999999999977</c:v>
                </c:pt>
                <c:pt idx="319">
                  <c:v>6.38</c:v>
                </c:pt>
                <c:pt idx="320">
                  <c:v>6.4</c:v>
                </c:pt>
                <c:pt idx="321">
                  <c:v>6.42</c:v>
                </c:pt>
                <c:pt idx="322">
                  <c:v>6.44</c:v>
                </c:pt>
                <c:pt idx="323">
                  <c:v>6.46</c:v>
                </c:pt>
                <c:pt idx="324">
                  <c:v>6.48</c:v>
                </c:pt>
                <c:pt idx="325">
                  <c:v>6.5</c:v>
                </c:pt>
                <c:pt idx="326">
                  <c:v>6.52</c:v>
                </c:pt>
                <c:pt idx="327">
                  <c:v>6.54</c:v>
                </c:pt>
                <c:pt idx="328">
                  <c:v>6.56</c:v>
                </c:pt>
                <c:pt idx="329">
                  <c:v>6.58</c:v>
                </c:pt>
                <c:pt idx="330">
                  <c:v>6.6</c:v>
                </c:pt>
                <c:pt idx="331">
                  <c:v>6.6199999999999957</c:v>
                </c:pt>
                <c:pt idx="332">
                  <c:v>6.64</c:v>
                </c:pt>
                <c:pt idx="333">
                  <c:v>6.6599999999999957</c:v>
                </c:pt>
                <c:pt idx="334">
                  <c:v>6.68</c:v>
                </c:pt>
                <c:pt idx="335">
                  <c:v>6.7</c:v>
                </c:pt>
                <c:pt idx="336">
                  <c:v>6.72</c:v>
                </c:pt>
                <c:pt idx="337">
                  <c:v>6.74</c:v>
                </c:pt>
                <c:pt idx="338">
                  <c:v>6.76</c:v>
                </c:pt>
                <c:pt idx="339">
                  <c:v>6.78</c:v>
                </c:pt>
                <c:pt idx="340">
                  <c:v>6.8</c:v>
                </c:pt>
                <c:pt idx="341">
                  <c:v>6.8199999999999976</c:v>
                </c:pt>
                <c:pt idx="342">
                  <c:v>6.84</c:v>
                </c:pt>
                <c:pt idx="343">
                  <c:v>6.8599999999999977</c:v>
                </c:pt>
                <c:pt idx="344">
                  <c:v>6.88</c:v>
                </c:pt>
                <c:pt idx="345">
                  <c:v>6.9</c:v>
                </c:pt>
                <c:pt idx="346">
                  <c:v>6.92</c:v>
                </c:pt>
                <c:pt idx="347">
                  <c:v>6.94</c:v>
                </c:pt>
                <c:pt idx="348">
                  <c:v>6.96</c:v>
                </c:pt>
                <c:pt idx="349">
                  <c:v>6.98</c:v>
                </c:pt>
                <c:pt idx="350">
                  <c:v>7</c:v>
                </c:pt>
                <c:pt idx="351">
                  <c:v>7.02</c:v>
                </c:pt>
                <c:pt idx="352">
                  <c:v>7.04</c:v>
                </c:pt>
                <c:pt idx="353">
                  <c:v>7.06</c:v>
                </c:pt>
                <c:pt idx="354">
                  <c:v>7.08</c:v>
                </c:pt>
                <c:pt idx="355">
                  <c:v>7.1</c:v>
                </c:pt>
                <c:pt idx="356">
                  <c:v>7.1199999999999966</c:v>
                </c:pt>
                <c:pt idx="357">
                  <c:v>7.14</c:v>
                </c:pt>
                <c:pt idx="358">
                  <c:v>7.1599999999999966</c:v>
                </c:pt>
                <c:pt idx="359">
                  <c:v>7.18</c:v>
                </c:pt>
                <c:pt idx="360">
                  <c:v>7.2</c:v>
                </c:pt>
                <c:pt idx="361">
                  <c:v>7.22</c:v>
                </c:pt>
                <c:pt idx="362">
                  <c:v>7.24</c:v>
                </c:pt>
                <c:pt idx="363">
                  <c:v>7.26</c:v>
                </c:pt>
                <c:pt idx="364">
                  <c:v>7.28</c:v>
                </c:pt>
                <c:pt idx="365">
                  <c:v>7.3</c:v>
                </c:pt>
                <c:pt idx="366">
                  <c:v>7.3199999999999976</c:v>
                </c:pt>
                <c:pt idx="367">
                  <c:v>7.34</c:v>
                </c:pt>
                <c:pt idx="368">
                  <c:v>7.3599999999999977</c:v>
                </c:pt>
                <c:pt idx="369">
                  <c:v>7.38</c:v>
                </c:pt>
                <c:pt idx="370">
                  <c:v>7.4</c:v>
                </c:pt>
                <c:pt idx="371">
                  <c:v>7.42</c:v>
                </c:pt>
                <c:pt idx="372">
                  <c:v>7.44</c:v>
                </c:pt>
                <c:pt idx="373">
                  <c:v>7.46</c:v>
                </c:pt>
                <c:pt idx="374">
                  <c:v>7.48</c:v>
                </c:pt>
                <c:pt idx="375">
                  <c:v>7.5</c:v>
                </c:pt>
                <c:pt idx="376">
                  <c:v>7.52</c:v>
                </c:pt>
                <c:pt idx="377">
                  <c:v>7.54</c:v>
                </c:pt>
                <c:pt idx="378">
                  <c:v>7.56</c:v>
                </c:pt>
                <c:pt idx="379">
                  <c:v>7.58</c:v>
                </c:pt>
                <c:pt idx="380">
                  <c:v>7.6</c:v>
                </c:pt>
                <c:pt idx="381">
                  <c:v>7.6199999999999957</c:v>
                </c:pt>
                <c:pt idx="382">
                  <c:v>7.64</c:v>
                </c:pt>
                <c:pt idx="383">
                  <c:v>7.6599999999999957</c:v>
                </c:pt>
                <c:pt idx="384">
                  <c:v>7.68</c:v>
                </c:pt>
                <c:pt idx="385">
                  <c:v>7.7</c:v>
                </c:pt>
                <c:pt idx="386">
                  <c:v>7.72</c:v>
                </c:pt>
                <c:pt idx="387">
                  <c:v>7.74</c:v>
                </c:pt>
                <c:pt idx="388">
                  <c:v>7.76</c:v>
                </c:pt>
                <c:pt idx="389">
                  <c:v>7.78</c:v>
                </c:pt>
                <c:pt idx="390">
                  <c:v>7.8</c:v>
                </c:pt>
                <c:pt idx="391">
                  <c:v>7.8199999999999976</c:v>
                </c:pt>
                <c:pt idx="392">
                  <c:v>7.84</c:v>
                </c:pt>
                <c:pt idx="393">
                  <c:v>7.8599999999999977</c:v>
                </c:pt>
                <c:pt idx="394">
                  <c:v>7.88</c:v>
                </c:pt>
                <c:pt idx="395">
                  <c:v>7.9</c:v>
                </c:pt>
                <c:pt idx="396">
                  <c:v>7.92</c:v>
                </c:pt>
                <c:pt idx="397">
                  <c:v>7.94</c:v>
                </c:pt>
                <c:pt idx="398">
                  <c:v>7.96</c:v>
                </c:pt>
                <c:pt idx="399">
                  <c:v>7.98</c:v>
                </c:pt>
                <c:pt idx="400">
                  <c:v>8</c:v>
                </c:pt>
                <c:pt idx="401">
                  <c:v>8.02</c:v>
                </c:pt>
                <c:pt idx="402">
                  <c:v>8.0400000000000009</c:v>
                </c:pt>
                <c:pt idx="403">
                  <c:v>8.06</c:v>
                </c:pt>
                <c:pt idx="404">
                  <c:v>8.08</c:v>
                </c:pt>
                <c:pt idx="405">
                  <c:v>8.1</c:v>
                </c:pt>
                <c:pt idx="406">
                  <c:v>8.120000000000001</c:v>
                </c:pt>
                <c:pt idx="407">
                  <c:v>8.14</c:v>
                </c:pt>
                <c:pt idx="408">
                  <c:v>8.16</c:v>
                </c:pt>
                <c:pt idx="409">
                  <c:v>8.18</c:v>
                </c:pt>
                <c:pt idx="410">
                  <c:v>8.2000000000000011</c:v>
                </c:pt>
                <c:pt idx="411">
                  <c:v>8.2200000000000006</c:v>
                </c:pt>
                <c:pt idx="412">
                  <c:v>8.2399999999999984</c:v>
                </c:pt>
                <c:pt idx="413">
                  <c:v>8.26</c:v>
                </c:pt>
                <c:pt idx="414">
                  <c:v>8.2800000000000011</c:v>
                </c:pt>
                <c:pt idx="415">
                  <c:v>8.3000000000000007</c:v>
                </c:pt>
                <c:pt idx="416">
                  <c:v>8.32</c:v>
                </c:pt>
                <c:pt idx="417">
                  <c:v>8.34</c:v>
                </c:pt>
                <c:pt idx="418">
                  <c:v>8.3600000000000012</c:v>
                </c:pt>
                <c:pt idx="419">
                  <c:v>8.3800000000000008</c:v>
                </c:pt>
                <c:pt idx="420">
                  <c:v>8.4</c:v>
                </c:pt>
                <c:pt idx="421">
                  <c:v>8.42</c:v>
                </c:pt>
                <c:pt idx="422">
                  <c:v>8.44</c:v>
                </c:pt>
                <c:pt idx="423">
                  <c:v>8.4600000000000026</c:v>
                </c:pt>
                <c:pt idx="424">
                  <c:v>8.48</c:v>
                </c:pt>
                <c:pt idx="425">
                  <c:v>8.5</c:v>
                </c:pt>
                <c:pt idx="426">
                  <c:v>8.52</c:v>
                </c:pt>
                <c:pt idx="427">
                  <c:v>8.5400000000000009</c:v>
                </c:pt>
                <c:pt idx="428">
                  <c:v>8.56</c:v>
                </c:pt>
                <c:pt idx="429">
                  <c:v>8.58</c:v>
                </c:pt>
                <c:pt idx="430">
                  <c:v>8.6</c:v>
                </c:pt>
                <c:pt idx="431">
                  <c:v>8.620000000000001</c:v>
                </c:pt>
                <c:pt idx="432">
                  <c:v>8.6399999999999988</c:v>
                </c:pt>
                <c:pt idx="433">
                  <c:v>8.66</c:v>
                </c:pt>
                <c:pt idx="434">
                  <c:v>8.68</c:v>
                </c:pt>
                <c:pt idx="435">
                  <c:v>8.7000000000000011</c:v>
                </c:pt>
                <c:pt idx="436">
                  <c:v>8.7200000000000006</c:v>
                </c:pt>
                <c:pt idx="437">
                  <c:v>8.7399999999999984</c:v>
                </c:pt>
                <c:pt idx="438">
                  <c:v>8.76</c:v>
                </c:pt>
                <c:pt idx="439">
                  <c:v>8.7800000000000011</c:v>
                </c:pt>
                <c:pt idx="440">
                  <c:v>8.8000000000000007</c:v>
                </c:pt>
                <c:pt idx="441">
                  <c:v>8.82</c:v>
                </c:pt>
                <c:pt idx="442">
                  <c:v>8.84</c:v>
                </c:pt>
                <c:pt idx="443">
                  <c:v>8.8600000000000012</c:v>
                </c:pt>
                <c:pt idx="444">
                  <c:v>8.8800000000000008</c:v>
                </c:pt>
                <c:pt idx="445">
                  <c:v>8.9</c:v>
                </c:pt>
                <c:pt idx="446">
                  <c:v>8.92</c:v>
                </c:pt>
                <c:pt idx="447">
                  <c:v>8.94</c:v>
                </c:pt>
                <c:pt idx="448">
                  <c:v>8.9600000000000026</c:v>
                </c:pt>
                <c:pt idx="449">
                  <c:v>8.98</c:v>
                </c:pt>
                <c:pt idx="450">
                  <c:v>9</c:v>
                </c:pt>
                <c:pt idx="451">
                  <c:v>9.02</c:v>
                </c:pt>
                <c:pt idx="452">
                  <c:v>9.0400000000000009</c:v>
                </c:pt>
                <c:pt idx="453">
                  <c:v>9.06</c:v>
                </c:pt>
                <c:pt idx="454">
                  <c:v>9.08</c:v>
                </c:pt>
                <c:pt idx="455">
                  <c:v>9.1</c:v>
                </c:pt>
                <c:pt idx="456">
                  <c:v>9.120000000000001</c:v>
                </c:pt>
                <c:pt idx="457">
                  <c:v>9.14</c:v>
                </c:pt>
                <c:pt idx="458">
                  <c:v>9.16</c:v>
                </c:pt>
                <c:pt idx="459">
                  <c:v>9.18</c:v>
                </c:pt>
                <c:pt idx="460">
                  <c:v>9.2000000000000011</c:v>
                </c:pt>
                <c:pt idx="461">
                  <c:v>9.2200000000000006</c:v>
                </c:pt>
                <c:pt idx="462">
                  <c:v>9.2399999999999984</c:v>
                </c:pt>
                <c:pt idx="463">
                  <c:v>9.26</c:v>
                </c:pt>
                <c:pt idx="464">
                  <c:v>9.2800000000000011</c:v>
                </c:pt>
                <c:pt idx="465">
                  <c:v>9.3000000000000007</c:v>
                </c:pt>
                <c:pt idx="466">
                  <c:v>9.32</c:v>
                </c:pt>
                <c:pt idx="467">
                  <c:v>9.34</c:v>
                </c:pt>
                <c:pt idx="468">
                  <c:v>9.3600000000000012</c:v>
                </c:pt>
                <c:pt idx="469">
                  <c:v>9.3800000000000008</c:v>
                </c:pt>
                <c:pt idx="470">
                  <c:v>9.4</c:v>
                </c:pt>
                <c:pt idx="471">
                  <c:v>9.42</c:v>
                </c:pt>
                <c:pt idx="472">
                  <c:v>9.44</c:v>
                </c:pt>
                <c:pt idx="473">
                  <c:v>9.4600000000000026</c:v>
                </c:pt>
                <c:pt idx="474">
                  <c:v>9.48</c:v>
                </c:pt>
                <c:pt idx="475">
                  <c:v>9.5</c:v>
                </c:pt>
                <c:pt idx="476">
                  <c:v>9.52</c:v>
                </c:pt>
                <c:pt idx="477">
                  <c:v>9.5400000000000009</c:v>
                </c:pt>
                <c:pt idx="478">
                  <c:v>9.56</c:v>
                </c:pt>
                <c:pt idx="479">
                  <c:v>9.58</c:v>
                </c:pt>
                <c:pt idx="480">
                  <c:v>9.6</c:v>
                </c:pt>
                <c:pt idx="481">
                  <c:v>9.620000000000001</c:v>
                </c:pt>
                <c:pt idx="482">
                  <c:v>9.6399999999999988</c:v>
                </c:pt>
                <c:pt idx="483">
                  <c:v>9.66</c:v>
                </c:pt>
                <c:pt idx="484">
                  <c:v>9.68</c:v>
                </c:pt>
                <c:pt idx="485">
                  <c:v>9.7000000000000011</c:v>
                </c:pt>
                <c:pt idx="486">
                  <c:v>9.7200000000000006</c:v>
                </c:pt>
                <c:pt idx="487">
                  <c:v>9.7399999999999984</c:v>
                </c:pt>
                <c:pt idx="488">
                  <c:v>9.76</c:v>
                </c:pt>
                <c:pt idx="489">
                  <c:v>9.7800000000000011</c:v>
                </c:pt>
                <c:pt idx="490">
                  <c:v>9.8000000000000007</c:v>
                </c:pt>
                <c:pt idx="491">
                  <c:v>9.82</c:v>
                </c:pt>
                <c:pt idx="492">
                  <c:v>9.84</c:v>
                </c:pt>
                <c:pt idx="493">
                  <c:v>9.8600000000000012</c:v>
                </c:pt>
                <c:pt idx="494">
                  <c:v>9.8800000000000008</c:v>
                </c:pt>
                <c:pt idx="495">
                  <c:v>9.9</c:v>
                </c:pt>
                <c:pt idx="496">
                  <c:v>9.92</c:v>
                </c:pt>
                <c:pt idx="497">
                  <c:v>9.94</c:v>
                </c:pt>
                <c:pt idx="498">
                  <c:v>9.9600000000000026</c:v>
                </c:pt>
                <c:pt idx="499">
                  <c:v>9.98</c:v>
                </c:pt>
                <c:pt idx="500">
                  <c:v>10</c:v>
                </c:pt>
                <c:pt idx="501">
                  <c:v>10.02</c:v>
                </c:pt>
                <c:pt idx="502">
                  <c:v>10.039999999999999</c:v>
                </c:pt>
                <c:pt idx="503">
                  <c:v>10.06</c:v>
                </c:pt>
                <c:pt idx="504">
                  <c:v>10.08</c:v>
                </c:pt>
                <c:pt idx="505">
                  <c:v>10.1</c:v>
                </c:pt>
                <c:pt idx="506">
                  <c:v>10.119999999999999</c:v>
                </c:pt>
                <c:pt idx="507">
                  <c:v>10.139999999999999</c:v>
                </c:pt>
                <c:pt idx="508">
                  <c:v>10.16</c:v>
                </c:pt>
                <c:pt idx="509">
                  <c:v>10.18</c:v>
                </c:pt>
                <c:pt idx="510">
                  <c:v>10.199999999999999</c:v>
                </c:pt>
                <c:pt idx="511">
                  <c:v>10.219999999999999</c:v>
                </c:pt>
                <c:pt idx="512">
                  <c:v>10.239999999999998</c:v>
                </c:pt>
                <c:pt idx="513">
                  <c:v>10.26</c:v>
                </c:pt>
                <c:pt idx="514">
                  <c:v>10.28</c:v>
                </c:pt>
                <c:pt idx="515">
                  <c:v>10.3</c:v>
                </c:pt>
                <c:pt idx="516">
                  <c:v>10.32</c:v>
                </c:pt>
                <c:pt idx="517">
                  <c:v>10.34</c:v>
                </c:pt>
                <c:pt idx="518">
                  <c:v>10.360000000000001</c:v>
                </c:pt>
                <c:pt idx="519">
                  <c:v>10.38</c:v>
                </c:pt>
                <c:pt idx="520">
                  <c:v>10.4</c:v>
                </c:pt>
                <c:pt idx="521">
                  <c:v>10.42</c:v>
                </c:pt>
                <c:pt idx="522">
                  <c:v>10.44</c:v>
                </c:pt>
                <c:pt idx="523">
                  <c:v>10.46</c:v>
                </c:pt>
                <c:pt idx="524">
                  <c:v>10.48</c:v>
                </c:pt>
                <c:pt idx="525">
                  <c:v>10.5</c:v>
                </c:pt>
                <c:pt idx="526">
                  <c:v>10.52</c:v>
                </c:pt>
                <c:pt idx="527">
                  <c:v>10.54</c:v>
                </c:pt>
                <c:pt idx="528">
                  <c:v>10.56</c:v>
                </c:pt>
                <c:pt idx="529">
                  <c:v>10.58</c:v>
                </c:pt>
                <c:pt idx="530">
                  <c:v>10.6</c:v>
                </c:pt>
                <c:pt idx="531">
                  <c:v>10.62</c:v>
                </c:pt>
                <c:pt idx="532">
                  <c:v>10.639999999999999</c:v>
                </c:pt>
                <c:pt idx="533">
                  <c:v>10.66</c:v>
                </c:pt>
                <c:pt idx="534">
                  <c:v>10.68</c:v>
                </c:pt>
                <c:pt idx="535">
                  <c:v>10.7</c:v>
                </c:pt>
                <c:pt idx="536">
                  <c:v>10.719999999999999</c:v>
                </c:pt>
                <c:pt idx="537">
                  <c:v>10.739999999999998</c:v>
                </c:pt>
                <c:pt idx="538">
                  <c:v>10.76</c:v>
                </c:pt>
                <c:pt idx="539">
                  <c:v>10.78</c:v>
                </c:pt>
                <c:pt idx="540">
                  <c:v>10.8</c:v>
                </c:pt>
                <c:pt idx="541">
                  <c:v>10.82</c:v>
                </c:pt>
                <c:pt idx="542">
                  <c:v>10.84</c:v>
                </c:pt>
                <c:pt idx="543">
                  <c:v>10.860000000000001</c:v>
                </c:pt>
                <c:pt idx="544">
                  <c:v>10.88</c:v>
                </c:pt>
                <c:pt idx="545">
                  <c:v>10.9</c:v>
                </c:pt>
                <c:pt idx="546">
                  <c:v>10.92</c:v>
                </c:pt>
                <c:pt idx="547">
                  <c:v>10.94</c:v>
                </c:pt>
                <c:pt idx="548">
                  <c:v>10.96</c:v>
                </c:pt>
                <c:pt idx="549">
                  <c:v>10.98</c:v>
                </c:pt>
                <c:pt idx="550">
                  <c:v>11</c:v>
                </c:pt>
                <c:pt idx="551">
                  <c:v>11.02</c:v>
                </c:pt>
                <c:pt idx="552">
                  <c:v>11.04</c:v>
                </c:pt>
                <c:pt idx="553">
                  <c:v>11.06</c:v>
                </c:pt>
                <c:pt idx="554">
                  <c:v>11.08</c:v>
                </c:pt>
                <c:pt idx="555">
                  <c:v>11.1</c:v>
                </c:pt>
                <c:pt idx="556">
                  <c:v>11.12</c:v>
                </c:pt>
                <c:pt idx="557">
                  <c:v>11.139999999999999</c:v>
                </c:pt>
                <c:pt idx="558">
                  <c:v>11.16</c:v>
                </c:pt>
                <c:pt idx="559">
                  <c:v>11.18</c:v>
                </c:pt>
                <c:pt idx="560">
                  <c:v>11.2</c:v>
                </c:pt>
                <c:pt idx="561">
                  <c:v>11.219999999999999</c:v>
                </c:pt>
                <c:pt idx="562">
                  <c:v>11.239999999999998</c:v>
                </c:pt>
                <c:pt idx="563">
                  <c:v>11.26</c:v>
                </c:pt>
                <c:pt idx="564">
                  <c:v>11.28</c:v>
                </c:pt>
                <c:pt idx="565">
                  <c:v>11.3</c:v>
                </c:pt>
                <c:pt idx="566">
                  <c:v>11.32</c:v>
                </c:pt>
                <c:pt idx="567">
                  <c:v>11.34</c:v>
                </c:pt>
                <c:pt idx="568">
                  <c:v>11.360000000000001</c:v>
                </c:pt>
                <c:pt idx="569">
                  <c:v>11.38</c:v>
                </c:pt>
                <c:pt idx="570">
                  <c:v>11.4</c:v>
                </c:pt>
                <c:pt idx="571">
                  <c:v>11.42</c:v>
                </c:pt>
                <c:pt idx="572">
                  <c:v>11.44</c:v>
                </c:pt>
                <c:pt idx="573">
                  <c:v>11.46</c:v>
                </c:pt>
                <c:pt idx="574">
                  <c:v>11.48</c:v>
                </c:pt>
                <c:pt idx="575">
                  <c:v>11.5</c:v>
                </c:pt>
                <c:pt idx="576">
                  <c:v>11.52</c:v>
                </c:pt>
                <c:pt idx="577">
                  <c:v>11.54</c:v>
                </c:pt>
                <c:pt idx="578">
                  <c:v>11.56</c:v>
                </c:pt>
                <c:pt idx="579">
                  <c:v>11.58</c:v>
                </c:pt>
                <c:pt idx="580">
                  <c:v>11.6</c:v>
                </c:pt>
                <c:pt idx="581">
                  <c:v>11.62</c:v>
                </c:pt>
                <c:pt idx="582">
                  <c:v>11.639999999999999</c:v>
                </c:pt>
                <c:pt idx="583">
                  <c:v>11.66</c:v>
                </c:pt>
                <c:pt idx="584">
                  <c:v>11.68</c:v>
                </c:pt>
                <c:pt idx="585">
                  <c:v>11.7</c:v>
                </c:pt>
                <c:pt idx="586">
                  <c:v>11.719999999999999</c:v>
                </c:pt>
                <c:pt idx="587">
                  <c:v>11.739999999999998</c:v>
                </c:pt>
                <c:pt idx="588">
                  <c:v>11.76</c:v>
                </c:pt>
                <c:pt idx="589">
                  <c:v>11.78</c:v>
                </c:pt>
                <c:pt idx="590">
                  <c:v>11.8</c:v>
                </c:pt>
                <c:pt idx="591">
                  <c:v>11.82</c:v>
                </c:pt>
                <c:pt idx="592">
                  <c:v>11.84</c:v>
                </c:pt>
                <c:pt idx="593">
                  <c:v>11.860000000000001</c:v>
                </c:pt>
                <c:pt idx="594">
                  <c:v>11.88</c:v>
                </c:pt>
                <c:pt idx="595">
                  <c:v>11.9</c:v>
                </c:pt>
                <c:pt idx="596">
                  <c:v>11.92</c:v>
                </c:pt>
                <c:pt idx="597">
                  <c:v>11.94</c:v>
                </c:pt>
                <c:pt idx="598">
                  <c:v>11.96</c:v>
                </c:pt>
                <c:pt idx="599">
                  <c:v>11.98</c:v>
                </c:pt>
                <c:pt idx="600">
                  <c:v>12</c:v>
                </c:pt>
                <c:pt idx="601">
                  <c:v>12.02</c:v>
                </c:pt>
                <c:pt idx="602">
                  <c:v>12.04</c:v>
                </c:pt>
                <c:pt idx="603">
                  <c:v>12.06</c:v>
                </c:pt>
                <c:pt idx="604">
                  <c:v>12.08</c:v>
                </c:pt>
                <c:pt idx="605">
                  <c:v>12.1</c:v>
                </c:pt>
                <c:pt idx="606">
                  <c:v>12.12</c:v>
                </c:pt>
                <c:pt idx="607">
                  <c:v>12.139999999999999</c:v>
                </c:pt>
                <c:pt idx="608">
                  <c:v>12.16</c:v>
                </c:pt>
                <c:pt idx="609">
                  <c:v>12.18</c:v>
                </c:pt>
                <c:pt idx="610">
                  <c:v>12.2</c:v>
                </c:pt>
                <c:pt idx="611">
                  <c:v>12.219999999999999</c:v>
                </c:pt>
                <c:pt idx="612">
                  <c:v>12.239999999999998</c:v>
                </c:pt>
                <c:pt idx="613">
                  <c:v>12.26</c:v>
                </c:pt>
                <c:pt idx="614">
                  <c:v>12.28</c:v>
                </c:pt>
                <c:pt idx="615">
                  <c:v>12.3</c:v>
                </c:pt>
                <c:pt idx="616">
                  <c:v>12.32</c:v>
                </c:pt>
                <c:pt idx="617">
                  <c:v>12.34</c:v>
                </c:pt>
                <c:pt idx="618">
                  <c:v>12.360000000000001</c:v>
                </c:pt>
                <c:pt idx="619">
                  <c:v>12.38</c:v>
                </c:pt>
                <c:pt idx="620">
                  <c:v>12.4</c:v>
                </c:pt>
                <c:pt idx="621">
                  <c:v>12.42</c:v>
                </c:pt>
                <c:pt idx="622">
                  <c:v>12.44</c:v>
                </c:pt>
                <c:pt idx="623">
                  <c:v>12.46</c:v>
                </c:pt>
                <c:pt idx="624">
                  <c:v>12.48</c:v>
                </c:pt>
                <c:pt idx="625">
                  <c:v>12.5</c:v>
                </c:pt>
                <c:pt idx="626">
                  <c:v>12.52</c:v>
                </c:pt>
                <c:pt idx="627">
                  <c:v>12.54</c:v>
                </c:pt>
                <c:pt idx="628">
                  <c:v>12.56</c:v>
                </c:pt>
                <c:pt idx="629">
                  <c:v>12.58</c:v>
                </c:pt>
                <c:pt idx="630">
                  <c:v>12.6</c:v>
                </c:pt>
                <c:pt idx="631">
                  <c:v>12.62</c:v>
                </c:pt>
                <c:pt idx="632">
                  <c:v>12.639999999999999</c:v>
                </c:pt>
                <c:pt idx="633">
                  <c:v>12.66</c:v>
                </c:pt>
                <c:pt idx="634">
                  <c:v>12.68</c:v>
                </c:pt>
                <c:pt idx="635">
                  <c:v>12.7</c:v>
                </c:pt>
                <c:pt idx="636">
                  <c:v>12.719999999999999</c:v>
                </c:pt>
                <c:pt idx="637">
                  <c:v>12.739999999999998</c:v>
                </c:pt>
                <c:pt idx="638">
                  <c:v>12.76</c:v>
                </c:pt>
                <c:pt idx="639">
                  <c:v>12.78</c:v>
                </c:pt>
                <c:pt idx="640">
                  <c:v>12.8</c:v>
                </c:pt>
                <c:pt idx="641">
                  <c:v>12.82</c:v>
                </c:pt>
                <c:pt idx="642">
                  <c:v>12.84</c:v>
                </c:pt>
                <c:pt idx="643">
                  <c:v>12.860000000000001</c:v>
                </c:pt>
                <c:pt idx="644">
                  <c:v>12.88</c:v>
                </c:pt>
                <c:pt idx="645">
                  <c:v>12.9</c:v>
                </c:pt>
                <c:pt idx="646">
                  <c:v>12.92</c:v>
                </c:pt>
                <c:pt idx="647">
                  <c:v>12.94</c:v>
                </c:pt>
                <c:pt idx="648">
                  <c:v>12.96</c:v>
                </c:pt>
                <c:pt idx="649">
                  <c:v>12.98</c:v>
                </c:pt>
                <c:pt idx="650">
                  <c:v>13</c:v>
                </c:pt>
                <c:pt idx="651">
                  <c:v>13.02</c:v>
                </c:pt>
                <c:pt idx="652">
                  <c:v>13.04</c:v>
                </c:pt>
                <c:pt idx="653">
                  <c:v>13.06</c:v>
                </c:pt>
                <c:pt idx="654">
                  <c:v>13.08</c:v>
                </c:pt>
                <c:pt idx="655">
                  <c:v>13.1</c:v>
                </c:pt>
                <c:pt idx="656">
                  <c:v>13.12</c:v>
                </c:pt>
                <c:pt idx="657">
                  <c:v>13.139999999999999</c:v>
                </c:pt>
                <c:pt idx="658">
                  <c:v>13.16</c:v>
                </c:pt>
                <c:pt idx="659">
                  <c:v>13.18</c:v>
                </c:pt>
                <c:pt idx="660">
                  <c:v>13.2</c:v>
                </c:pt>
                <c:pt idx="661">
                  <c:v>13.219999999999999</c:v>
                </c:pt>
                <c:pt idx="662">
                  <c:v>13.239999999999998</c:v>
                </c:pt>
                <c:pt idx="663">
                  <c:v>13.26</c:v>
                </c:pt>
                <c:pt idx="664">
                  <c:v>13.28</c:v>
                </c:pt>
                <c:pt idx="665">
                  <c:v>13.3</c:v>
                </c:pt>
                <c:pt idx="666">
                  <c:v>13.32</c:v>
                </c:pt>
                <c:pt idx="667">
                  <c:v>13.34</c:v>
                </c:pt>
                <c:pt idx="668">
                  <c:v>13.360000000000001</c:v>
                </c:pt>
                <c:pt idx="669">
                  <c:v>13.38</c:v>
                </c:pt>
                <c:pt idx="670">
                  <c:v>13.4</c:v>
                </c:pt>
                <c:pt idx="671">
                  <c:v>13.42</c:v>
                </c:pt>
                <c:pt idx="672">
                  <c:v>13.44</c:v>
                </c:pt>
                <c:pt idx="673">
                  <c:v>13.46</c:v>
                </c:pt>
                <c:pt idx="674">
                  <c:v>13.48</c:v>
                </c:pt>
                <c:pt idx="675">
                  <c:v>13.5</c:v>
                </c:pt>
                <c:pt idx="676">
                  <c:v>13.52</c:v>
                </c:pt>
                <c:pt idx="677">
                  <c:v>13.54</c:v>
                </c:pt>
                <c:pt idx="678">
                  <c:v>13.56</c:v>
                </c:pt>
                <c:pt idx="679">
                  <c:v>13.58</c:v>
                </c:pt>
                <c:pt idx="680">
                  <c:v>13.6</c:v>
                </c:pt>
                <c:pt idx="681">
                  <c:v>13.62</c:v>
                </c:pt>
                <c:pt idx="682">
                  <c:v>13.639999999999999</c:v>
                </c:pt>
                <c:pt idx="683">
                  <c:v>13.66</c:v>
                </c:pt>
                <c:pt idx="684">
                  <c:v>13.68</c:v>
                </c:pt>
                <c:pt idx="685">
                  <c:v>13.7</c:v>
                </c:pt>
                <c:pt idx="686">
                  <c:v>13.719999999999999</c:v>
                </c:pt>
                <c:pt idx="687">
                  <c:v>13.739999999999998</c:v>
                </c:pt>
                <c:pt idx="688">
                  <c:v>13.76</c:v>
                </c:pt>
                <c:pt idx="689">
                  <c:v>13.78</c:v>
                </c:pt>
                <c:pt idx="690">
                  <c:v>13.8</c:v>
                </c:pt>
                <c:pt idx="691">
                  <c:v>13.82</c:v>
                </c:pt>
                <c:pt idx="692">
                  <c:v>13.84</c:v>
                </c:pt>
                <c:pt idx="693">
                  <c:v>13.860000000000001</c:v>
                </c:pt>
                <c:pt idx="694">
                  <c:v>13.88</c:v>
                </c:pt>
                <c:pt idx="695">
                  <c:v>13.9</c:v>
                </c:pt>
                <c:pt idx="696">
                  <c:v>13.92</c:v>
                </c:pt>
                <c:pt idx="697">
                  <c:v>13.94</c:v>
                </c:pt>
                <c:pt idx="698">
                  <c:v>13.96</c:v>
                </c:pt>
                <c:pt idx="699">
                  <c:v>13.98</c:v>
                </c:pt>
                <c:pt idx="700">
                  <c:v>14</c:v>
                </c:pt>
                <c:pt idx="701">
                  <c:v>14.02</c:v>
                </c:pt>
                <c:pt idx="702">
                  <c:v>14.04</c:v>
                </c:pt>
                <c:pt idx="703">
                  <c:v>14.06</c:v>
                </c:pt>
                <c:pt idx="704">
                  <c:v>14.08</c:v>
                </c:pt>
                <c:pt idx="705">
                  <c:v>14.1</c:v>
                </c:pt>
                <c:pt idx="706">
                  <c:v>14.12</c:v>
                </c:pt>
                <c:pt idx="707">
                  <c:v>14.139999999999999</c:v>
                </c:pt>
                <c:pt idx="708">
                  <c:v>14.16</c:v>
                </c:pt>
                <c:pt idx="709">
                  <c:v>14.18</c:v>
                </c:pt>
                <c:pt idx="710">
                  <c:v>14.2</c:v>
                </c:pt>
                <c:pt idx="711">
                  <c:v>14.219999999999999</c:v>
                </c:pt>
                <c:pt idx="712">
                  <c:v>14.239999999999998</c:v>
                </c:pt>
                <c:pt idx="713">
                  <c:v>14.26</c:v>
                </c:pt>
                <c:pt idx="714">
                  <c:v>14.28</c:v>
                </c:pt>
                <c:pt idx="715">
                  <c:v>14.3</c:v>
                </c:pt>
                <c:pt idx="716">
                  <c:v>14.32</c:v>
                </c:pt>
                <c:pt idx="717">
                  <c:v>14.34</c:v>
                </c:pt>
                <c:pt idx="718">
                  <c:v>14.360000000000001</c:v>
                </c:pt>
                <c:pt idx="719">
                  <c:v>14.38</c:v>
                </c:pt>
                <c:pt idx="720">
                  <c:v>14.4</c:v>
                </c:pt>
                <c:pt idx="721">
                  <c:v>14.42</c:v>
                </c:pt>
                <c:pt idx="722">
                  <c:v>14.44</c:v>
                </c:pt>
                <c:pt idx="723">
                  <c:v>14.46</c:v>
                </c:pt>
                <c:pt idx="724">
                  <c:v>14.48</c:v>
                </c:pt>
                <c:pt idx="725">
                  <c:v>14.5</c:v>
                </c:pt>
                <c:pt idx="726">
                  <c:v>14.52</c:v>
                </c:pt>
                <c:pt idx="727">
                  <c:v>14.54</c:v>
                </c:pt>
                <c:pt idx="728">
                  <c:v>14.56</c:v>
                </c:pt>
                <c:pt idx="729">
                  <c:v>14.58</c:v>
                </c:pt>
                <c:pt idx="730">
                  <c:v>14.6</c:v>
                </c:pt>
                <c:pt idx="731">
                  <c:v>14.62</c:v>
                </c:pt>
                <c:pt idx="732">
                  <c:v>14.639999999999999</c:v>
                </c:pt>
                <c:pt idx="733">
                  <c:v>14.66</c:v>
                </c:pt>
                <c:pt idx="734">
                  <c:v>14.68</c:v>
                </c:pt>
                <c:pt idx="735">
                  <c:v>14.7</c:v>
                </c:pt>
                <c:pt idx="736">
                  <c:v>14.719999999999999</c:v>
                </c:pt>
                <c:pt idx="737">
                  <c:v>14.739999999999998</c:v>
                </c:pt>
                <c:pt idx="738">
                  <c:v>14.76</c:v>
                </c:pt>
                <c:pt idx="739">
                  <c:v>14.78</c:v>
                </c:pt>
                <c:pt idx="740">
                  <c:v>14.8</c:v>
                </c:pt>
                <c:pt idx="741">
                  <c:v>14.82</c:v>
                </c:pt>
                <c:pt idx="742">
                  <c:v>14.84</c:v>
                </c:pt>
                <c:pt idx="743">
                  <c:v>14.860000000000001</c:v>
                </c:pt>
                <c:pt idx="744">
                  <c:v>14.88</c:v>
                </c:pt>
                <c:pt idx="745">
                  <c:v>14.9</c:v>
                </c:pt>
                <c:pt idx="746">
                  <c:v>14.92</c:v>
                </c:pt>
                <c:pt idx="747">
                  <c:v>14.94</c:v>
                </c:pt>
                <c:pt idx="748">
                  <c:v>14.96</c:v>
                </c:pt>
                <c:pt idx="749">
                  <c:v>14.98</c:v>
                </c:pt>
                <c:pt idx="750">
                  <c:v>15</c:v>
                </c:pt>
                <c:pt idx="751">
                  <c:v>15.02</c:v>
                </c:pt>
                <c:pt idx="752">
                  <c:v>15.04</c:v>
                </c:pt>
                <c:pt idx="753">
                  <c:v>15.06</c:v>
                </c:pt>
                <c:pt idx="754">
                  <c:v>15.08</c:v>
                </c:pt>
                <c:pt idx="755">
                  <c:v>15.1</c:v>
                </c:pt>
                <c:pt idx="756">
                  <c:v>15.12</c:v>
                </c:pt>
                <c:pt idx="757">
                  <c:v>15.139999999999999</c:v>
                </c:pt>
                <c:pt idx="758">
                  <c:v>15.16</c:v>
                </c:pt>
                <c:pt idx="759">
                  <c:v>15.18</c:v>
                </c:pt>
                <c:pt idx="760">
                  <c:v>15.2</c:v>
                </c:pt>
                <c:pt idx="761">
                  <c:v>15.219999999999999</c:v>
                </c:pt>
                <c:pt idx="762">
                  <c:v>15.239999999999998</c:v>
                </c:pt>
                <c:pt idx="763">
                  <c:v>15.26</c:v>
                </c:pt>
                <c:pt idx="764">
                  <c:v>15.28</c:v>
                </c:pt>
                <c:pt idx="765">
                  <c:v>15.3</c:v>
                </c:pt>
                <c:pt idx="766">
                  <c:v>15.32</c:v>
                </c:pt>
                <c:pt idx="767">
                  <c:v>15.34</c:v>
                </c:pt>
                <c:pt idx="768">
                  <c:v>15.360000000000001</c:v>
                </c:pt>
                <c:pt idx="769">
                  <c:v>15.38</c:v>
                </c:pt>
                <c:pt idx="770">
                  <c:v>15.4</c:v>
                </c:pt>
                <c:pt idx="771">
                  <c:v>15.42</c:v>
                </c:pt>
                <c:pt idx="772">
                  <c:v>15.44</c:v>
                </c:pt>
                <c:pt idx="773">
                  <c:v>15.46</c:v>
                </c:pt>
                <c:pt idx="774">
                  <c:v>15.48</c:v>
                </c:pt>
                <c:pt idx="775">
                  <c:v>15.5</c:v>
                </c:pt>
                <c:pt idx="776">
                  <c:v>15.52</c:v>
                </c:pt>
                <c:pt idx="777">
                  <c:v>15.54</c:v>
                </c:pt>
                <c:pt idx="778">
                  <c:v>15.56</c:v>
                </c:pt>
                <c:pt idx="779">
                  <c:v>15.58</c:v>
                </c:pt>
                <c:pt idx="780">
                  <c:v>15.6</c:v>
                </c:pt>
                <c:pt idx="781">
                  <c:v>15.62</c:v>
                </c:pt>
                <c:pt idx="782">
                  <c:v>15.639999999999999</c:v>
                </c:pt>
                <c:pt idx="783">
                  <c:v>15.66</c:v>
                </c:pt>
                <c:pt idx="784">
                  <c:v>15.68</c:v>
                </c:pt>
                <c:pt idx="785">
                  <c:v>15.7</c:v>
                </c:pt>
                <c:pt idx="786">
                  <c:v>15.719999999999999</c:v>
                </c:pt>
                <c:pt idx="787">
                  <c:v>15.739999999999998</c:v>
                </c:pt>
                <c:pt idx="788">
                  <c:v>15.76</c:v>
                </c:pt>
                <c:pt idx="789">
                  <c:v>15.78</c:v>
                </c:pt>
                <c:pt idx="790">
                  <c:v>15.8</c:v>
                </c:pt>
                <c:pt idx="791">
                  <c:v>15.82</c:v>
                </c:pt>
                <c:pt idx="792">
                  <c:v>15.84</c:v>
                </c:pt>
                <c:pt idx="793">
                  <c:v>15.860000000000001</c:v>
                </c:pt>
                <c:pt idx="794">
                  <c:v>15.88</c:v>
                </c:pt>
                <c:pt idx="795">
                  <c:v>15.9</c:v>
                </c:pt>
                <c:pt idx="796">
                  <c:v>15.92</c:v>
                </c:pt>
                <c:pt idx="797">
                  <c:v>15.94</c:v>
                </c:pt>
                <c:pt idx="798">
                  <c:v>15.96</c:v>
                </c:pt>
                <c:pt idx="799">
                  <c:v>15.98</c:v>
                </c:pt>
                <c:pt idx="800">
                  <c:v>16</c:v>
                </c:pt>
                <c:pt idx="801">
                  <c:v>16.02</c:v>
                </c:pt>
                <c:pt idx="802">
                  <c:v>16.04</c:v>
                </c:pt>
                <c:pt idx="803">
                  <c:v>16.059999999999999</c:v>
                </c:pt>
                <c:pt idx="804">
                  <c:v>16.079999999999988</c:v>
                </c:pt>
                <c:pt idx="805">
                  <c:v>16.100000000000001</c:v>
                </c:pt>
                <c:pt idx="806">
                  <c:v>16.12</c:v>
                </c:pt>
                <c:pt idx="807">
                  <c:v>16.14</c:v>
                </c:pt>
                <c:pt idx="808">
                  <c:v>16.16</c:v>
                </c:pt>
                <c:pt idx="809">
                  <c:v>16.18</c:v>
                </c:pt>
                <c:pt idx="810">
                  <c:v>16.2</c:v>
                </c:pt>
                <c:pt idx="811">
                  <c:v>16.22</c:v>
                </c:pt>
                <c:pt idx="812">
                  <c:v>16.239999999999988</c:v>
                </c:pt>
                <c:pt idx="813">
                  <c:v>16.259999999999998</c:v>
                </c:pt>
                <c:pt idx="814">
                  <c:v>16.279999999999998</c:v>
                </c:pt>
                <c:pt idx="815">
                  <c:v>16.3</c:v>
                </c:pt>
                <c:pt idx="816">
                  <c:v>16.32</c:v>
                </c:pt>
                <c:pt idx="817">
                  <c:v>16.34</c:v>
                </c:pt>
                <c:pt idx="818">
                  <c:v>16.36</c:v>
                </c:pt>
                <c:pt idx="819">
                  <c:v>16.38</c:v>
                </c:pt>
                <c:pt idx="820">
                  <c:v>16.399999999999999</c:v>
                </c:pt>
                <c:pt idx="821">
                  <c:v>16.419999999999998</c:v>
                </c:pt>
                <c:pt idx="822">
                  <c:v>16.439999999999998</c:v>
                </c:pt>
                <c:pt idx="823">
                  <c:v>16.459999999999997</c:v>
                </c:pt>
                <c:pt idx="824">
                  <c:v>16.479999999999997</c:v>
                </c:pt>
                <c:pt idx="825">
                  <c:v>16.5</c:v>
                </c:pt>
                <c:pt idx="826">
                  <c:v>16.52</c:v>
                </c:pt>
                <c:pt idx="827">
                  <c:v>16.54</c:v>
                </c:pt>
                <c:pt idx="828">
                  <c:v>16.559999999999999</c:v>
                </c:pt>
                <c:pt idx="829">
                  <c:v>16.579999999999988</c:v>
                </c:pt>
                <c:pt idx="830">
                  <c:v>16.600000000000001</c:v>
                </c:pt>
                <c:pt idx="831">
                  <c:v>16.62</c:v>
                </c:pt>
                <c:pt idx="832">
                  <c:v>16.64</c:v>
                </c:pt>
                <c:pt idx="833">
                  <c:v>16.66</c:v>
                </c:pt>
                <c:pt idx="834">
                  <c:v>16.68</c:v>
                </c:pt>
                <c:pt idx="835">
                  <c:v>16.7</c:v>
                </c:pt>
                <c:pt idx="836">
                  <c:v>16.72</c:v>
                </c:pt>
                <c:pt idx="837">
                  <c:v>16.739999999999988</c:v>
                </c:pt>
                <c:pt idx="838">
                  <c:v>16.759999999999998</c:v>
                </c:pt>
                <c:pt idx="839">
                  <c:v>16.779999999999998</c:v>
                </c:pt>
                <c:pt idx="840">
                  <c:v>16.8</c:v>
                </c:pt>
                <c:pt idx="841">
                  <c:v>16.82</c:v>
                </c:pt>
                <c:pt idx="842">
                  <c:v>16.84</c:v>
                </c:pt>
                <c:pt idx="843">
                  <c:v>16.86</c:v>
                </c:pt>
                <c:pt idx="844">
                  <c:v>16.88</c:v>
                </c:pt>
                <c:pt idx="845">
                  <c:v>16.899999999999999</c:v>
                </c:pt>
                <c:pt idx="846">
                  <c:v>16.919999999999998</c:v>
                </c:pt>
                <c:pt idx="847">
                  <c:v>16.939999999999998</c:v>
                </c:pt>
                <c:pt idx="848">
                  <c:v>16.959999999999997</c:v>
                </c:pt>
                <c:pt idx="849">
                  <c:v>16.979999999999997</c:v>
                </c:pt>
                <c:pt idx="850">
                  <c:v>17</c:v>
                </c:pt>
                <c:pt idx="851">
                  <c:v>17.02</c:v>
                </c:pt>
                <c:pt idx="852">
                  <c:v>17.04</c:v>
                </c:pt>
                <c:pt idx="853">
                  <c:v>17.059999999999999</c:v>
                </c:pt>
                <c:pt idx="854">
                  <c:v>17.079999999999988</c:v>
                </c:pt>
                <c:pt idx="855">
                  <c:v>17.100000000000001</c:v>
                </c:pt>
                <c:pt idx="856">
                  <c:v>17.12</c:v>
                </c:pt>
                <c:pt idx="857">
                  <c:v>17.14</c:v>
                </c:pt>
                <c:pt idx="858">
                  <c:v>17.16</c:v>
                </c:pt>
                <c:pt idx="859">
                  <c:v>17.18</c:v>
                </c:pt>
                <c:pt idx="860">
                  <c:v>17.2</c:v>
                </c:pt>
                <c:pt idx="861">
                  <c:v>17.22</c:v>
                </c:pt>
                <c:pt idx="862">
                  <c:v>17.239999999999988</c:v>
                </c:pt>
                <c:pt idx="863">
                  <c:v>17.259999999999998</c:v>
                </c:pt>
                <c:pt idx="864">
                  <c:v>17.279999999999998</c:v>
                </c:pt>
                <c:pt idx="865">
                  <c:v>17.3</c:v>
                </c:pt>
                <c:pt idx="866">
                  <c:v>17.32</c:v>
                </c:pt>
                <c:pt idx="867">
                  <c:v>17.34</c:v>
                </c:pt>
                <c:pt idx="868">
                  <c:v>17.36</c:v>
                </c:pt>
                <c:pt idx="869">
                  <c:v>17.38</c:v>
                </c:pt>
                <c:pt idx="870">
                  <c:v>17.399999999999999</c:v>
                </c:pt>
                <c:pt idx="871">
                  <c:v>17.419999999999998</c:v>
                </c:pt>
                <c:pt idx="872">
                  <c:v>17.439999999999998</c:v>
                </c:pt>
                <c:pt idx="873">
                  <c:v>17.459999999999997</c:v>
                </c:pt>
                <c:pt idx="874">
                  <c:v>17.479999999999997</c:v>
                </c:pt>
                <c:pt idx="875">
                  <c:v>17.5</c:v>
                </c:pt>
                <c:pt idx="876">
                  <c:v>17.52</c:v>
                </c:pt>
                <c:pt idx="877">
                  <c:v>17.54</c:v>
                </c:pt>
                <c:pt idx="878">
                  <c:v>17.559999999999999</c:v>
                </c:pt>
                <c:pt idx="879">
                  <c:v>17.579999999999988</c:v>
                </c:pt>
                <c:pt idx="880">
                  <c:v>17.600000000000001</c:v>
                </c:pt>
                <c:pt idx="881">
                  <c:v>17.62</c:v>
                </c:pt>
                <c:pt idx="882">
                  <c:v>17.64</c:v>
                </c:pt>
                <c:pt idx="883">
                  <c:v>17.66</c:v>
                </c:pt>
                <c:pt idx="884">
                  <c:v>17.68</c:v>
                </c:pt>
                <c:pt idx="885">
                  <c:v>17.7</c:v>
                </c:pt>
                <c:pt idx="886">
                  <c:v>17.72</c:v>
                </c:pt>
                <c:pt idx="887">
                  <c:v>17.739999999999988</c:v>
                </c:pt>
                <c:pt idx="888">
                  <c:v>17.759999999999998</c:v>
                </c:pt>
                <c:pt idx="889">
                  <c:v>17.779999999999998</c:v>
                </c:pt>
                <c:pt idx="890">
                  <c:v>17.8</c:v>
                </c:pt>
                <c:pt idx="891">
                  <c:v>17.82</c:v>
                </c:pt>
                <c:pt idx="892">
                  <c:v>17.84</c:v>
                </c:pt>
                <c:pt idx="893">
                  <c:v>17.86</c:v>
                </c:pt>
                <c:pt idx="894">
                  <c:v>17.88</c:v>
                </c:pt>
                <c:pt idx="895">
                  <c:v>17.899999999999999</c:v>
                </c:pt>
                <c:pt idx="896">
                  <c:v>17.919999999999998</c:v>
                </c:pt>
                <c:pt idx="897">
                  <c:v>17.939999999999998</c:v>
                </c:pt>
                <c:pt idx="898">
                  <c:v>17.959999999999997</c:v>
                </c:pt>
                <c:pt idx="899">
                  <c:v>17.979999999999997</c:v>
                </c:pt>
                <c:pt idx="900">
                  <c:v>18</c:v>
                </c:pt>
                <c:pt idx="901">
                  <c:v>18.02</c:v>
                </c:pt>
                <c:pt idx="902">
                  <c:v>18.04</c:v>
                </c:pt>
                <c:pt idx="903">
                  <c:v>18.059999999999999</c:v>
                </c:pt>
                <c:pt idx="904">
                  <c:v>18.079999999999988</c:v>
                </c:pt>
                <c:pt idx="905">
                  <c:v>18.100000000000001</c:v>
                </c:pt>
                <c:pt idx="906">
                  <c:v>18.12</c:v>
                </c:pt>
                <c:pt idx="907">
                  <c:v>18.14</c:v>
                </c:pt>
                <c:pt idx="908">
                  <c:v>18.16</c:v>
                </c:pt>
                <c:pt idx="909">
                  <c:v>18.18</c:v>
                </c:pt>
                <c:pt idx="910">
                  <c:v>18.2</c:v>
                </c:pt>
                <c:pt idx="911">
                  <c:v>18.22</c:v>
                </c:pt>
                <c:pt idx="912">
                  <c:v>18.239999999999988</c:v>
                </c:pt>
                <c:pt idx="913">
                  <c:v>18.259999999999998</c:v>
                </c:pt>
                <c:pt idx="914">
                  <c:v>18.279999999999998</c:v>
                </c:pt>
                <c:pt idx="915">
                  <c:v>18.3</c:v>
                </c:pt>
                <c:pt idx="916">
                  <c:v>18.32</c:v>
                </c:pt>
                <c:pt idx="917">
                  <c:v>18.34</c:v>
                </c:pt>
                <c:pt idx="918">
                  <c:v>18.36</c:v>
                </c:pt>
                <c:pt idx="919">
                  <c:v>18.38</c:v>
                </c:pt>
                <c:pt idx="920">
                  <c:v>18.399999999999999</c:v>
                </c:pt>
                <c:pt idx="921">
                  <c:v>18.419999999999998</c:v>
                </c:pt>
                <c:pt idx="922">
                  <c:v>18.439999999999998</c:v>
                </c:pt>
                <c:pt idx="923">
                  <c:v>18.459999999999997</c:v>
                </c:pt>
                <c:pt idx="924">
                  <c:v>18.479999999999997</c:v>
                </c:pt>
                <c:pt idx="925">
                  <c:v>18.5</c:v>
                </c:pt>
                <c:pt idx="926">
                  <c:v>18.52</c:v>
                </c:pt>
                <c:pt idx="927">
                  <c:v>18.54</c:v>
                </c:pt>
                <c:pt idx="928">
                  <c:v>18.559999999999999</c:v>
                </c:pt>
                <c:pt idx="929">
                  <c:v>18.579999999999988</c:v>
                </c:pt>
                <c:pt idx="930">
                  <c:v>18.600000000000001</c:v>
                </c:pt>
                <c:pt idx="931">
                  <c:v>18.62</c:v>
                </c:pt>
                <c:pt idx="932">
                  <c:v>18.64</c:v>
                </c:pt>
                <c:pt idx="933">
                  <c:v>18.66</c:v>
                </c:pt>
                <c:pt idx="934">
                  <c:v>18.68</c:v>
                </c:pt>
                <c:pt idx="935">
                  <c:v>18.7</c:v>
                </c:pt>
                <c:pt idx="936">
                  <c:v>18.72</c:v>
                </c:pt>
                <c:pt idx="937">
                  <c:v>18.739999999999988</c:v>
                </c:pt>
                <c:pt idx="938">
                  <c:v>18.759999999999998</c:v>
                </c:pt>
                <c:pt idx="939">
                  <c:v>18.779999999999998</c:v>
                </c:pt>
                <c:pt idx="940">
                  <c:v>18.8</c:v>
                </c:pt>
                <c:pt idx="941">
                  <c:v>18.82</c:v>
                </c:pt>
                <c:pt idx="942">
                  <c:v>18.84</c:v>
                </c:pt>
                <c:pt idx="943">
                  <c:v>18.86</c:v>
                </c:pt>
                <c:pt idx="944">
                  <c:v>18.88</c:v>
                </c:pt>
                <c:pt idx="945">
                  <c:v>18.899999999999999</c:v>
                </c:pt>
                <c:pt idx="946">
                  <c:v>18.919999999999998</c:v>
                </c:pt>
                <c:pt idx="947">
                  <c:v>18.939999999999998</c:v>
                </c:pt>
                <c:pt idx="948">
                  <c:v>18.959999999999997</c:v>
                </c:pt>
                <c:pt idx="949">
                  <c:v>18.979999999999997</c:v>
                </c:pt>
                <c:pt idx="950">
                  <c:v>19</c:v>
                </c:pt>
                <c:pt idx="951">
                  <c:v>19.02</c:v>
                </c:pt>
                <c:pt idx="952">
                  <c:v>19.04</c:v>
                </c:pt>
                <c:pt idx="953">
                  <c:v>19.059999999999999</c:v>
                </c:pt>
                <c:pt idx="954">
                  <c:v>19.079999999999988</c:v>
                </c:pt>
                <c:pt idx="955">
                  <c:v>19.100000000000001</c:v>
                </c:pt>
                <c:pt idx="956">
                  <c:v>19.12</c:v>
                </c:pt>
                <c:pt idx="957">
                  <c:v>19.14</c:v>
                </c:pt>
                <c:pt idx="958">
                  <c:v>19.16</c:v>
                </c:pt>
                <c:pt idx="959">
                  <c:v>19.18</c:v>
                </c:pt>
                <c:pt idx="960">
                  <c:v>19.2</c:v>
                </c:pt>
                <c:pt idx="961">
                  <c:v>19.22</c:v>
                </c:pt>
                <c:pt idx="962">
                  <c:v>19.239999999999988</c:v>
                </c:pt>
                <c:pt idx="963">
                  <c:v>19.259999999999998</c:v>
                </c:pt>
                <c:pt idx="964">
                  <c:v>19.279999999999998</c:v>
                </c:pt>
                <c:pt idx="965">
                  <c:v>19.3</c:v>
                </c:pt>
                <c:pt idx="966">
                  <c:v>19.32</c:v>
                </c:pt>
                <c:pt idx="967">
                  <c:v>19.34</c:v>
                </c:pt>
                <c:pt idx="968">
                  <c:v>19.36</c:v>
                </c:pt>
                <c:pt idx="969">
                  <c:v>19.38</c:v>
                </c:pt>
                <c:pt idx="970">
                  <c:v>19.399999999999999</c:v>
                </c:pt>
                <c:pt idx="971">
                  <c:v>19.419999999999998</c:v>
                </c:pt>
                <c:pt idx="972">
                  <c:v>19.439999999999998</c:v>
                </c:pt>
                <c:pt idx="973">
                  <c:v>19.459999999999997</c:v>
                </c:pt>
                <c:pt idx="974">
                  <c:v>19.479999999999997</c:v>
                </c:pt>
                <c:pt idx="975">
                  <c:v>19.5</c:v>
                </c:pt>
                <c:pt idx="976">
                  <c:v>19.52</c:v>
                </c:pt>
                <c:pt idx="977">
                  <c:v>19.54</c:v>
                </c:pt>
                <c:pt idx="978">
                  <c:v>19.559999999999999</c:v>
                </c:pt>
                <c:pt idx="979">
                  <c:v>19.579999999999988</c:v>
                </c:pt>
                <c:pt idx="980">
                  <c:v>19.600000000000001</c:v>
                </c:pt>
                <c:pt idx="981">
                  <c:v>19.62</c:v>
                </c:pt>
                <c:pt idx="982">
                  <c:v>19.64</c:v>
                </c:pt>
                <c:pt idx="983">
                  <c:v>19.66</c:v>
                </c:pt>
                <c:pt idx="984">
                  <c:v>19.68</c:v>
                </c:pt>
                <c:pt idx="985">
                  <c:v>19.7</c:v>
                </c:pt>
                <c:pt idx="986">
                  <c:v>19.72</c:v>
                </c:pt>
                <c:pt idx="987">
                  <c:v>19.739999999999988</c:v>
                </c:pt>
                <c:pt idx="988">
                  <c:v>19.759999999999998</c:v>
                </c:pt>
                <c:pt idx="989">
                  <c:v>19.779999999999998</c:v>
                </c:pt>
                <c:pt idx="990">
                  <c:v>19.8</c:v>
                </c:pt>
                <c:pt idx="991">
                  <c:v>19.82</c:v>
                </c:pt>
                <c:pt idx="992">
                  <c:v>19.84</c:v>
                </c:pt>
                <c:pt idx="993">
                  <c:v>19.86</c:v>
                </c:pt>
                <c:pt idx="994">
                  <c:v>19.88</c:v>
                </c:pt>
                <c:pt idx="995">
                  <c:v>19.899999999999999</c:v>
                </c:pt>
                <c:pt idx="996">
                  <c:v>19.919999999999998</c:v>
                </c:pt>
                <c:pt idx="997">
                  <c:v>19.939999999999998</c:v>
                </c:pt>
                <c:pt idx="998">
                  <c:v>19.959999999999997</c:v>
                </c:pt>
                <c:pt idx="999">
                  <c:v>19.979999999999997</c:v>
                </c:pt>
                <c:pt idx="1000">
                  <c:v>20</c:v>
                </c:pt>
              </c:numCache>
            </c:numRef>
          </c:xVal>
          <c:yVal>
            <c:numRef>
              <c:f>Sheet1!$M$2:$M$1002</c:f>
              <c:numCache>
                <c:formatCode>General</c:formatCode>
                <c:ptCount val="1001"/>
                <c:pt idx="0">
                  <c:v>4.2</c:v>
                </c:pt>
                <c:pt idx="1">
                  <c:v>4.2</c:v>
                </c:pt>
                <c:pt idx="2">
                  <c:v>4.2</c:v>
                </c:pt>
                <c:pt idx="3">
                  <c:v>4.2000000055500006</c:v>
                </c:pt>
                <c:pt idx="4">
                  <c:v>4.20000016931</c:v>
                </c:pt>
                <c:pt idx="5">
                  <c:v>4.2000913439900005</c:v>
                </c:pt>
                <c:pt idx="6">
                  <c:v>4.2004225394199954</c:v>
                </c:pt>
                <c:pt idx="7">
                  <c:v>4.2008297235100009</c:v>
                </c:pt>
                <c:pt idx="8">
                  <c:v>4.2012384062500008</c:v>
                </c:pt>
                <c:pt idx="9">
                  <c:v>4.2016208398800003</c:v>
                </c:pt>
                <c:pt idx="10">
                  <c:v>4.2019704148800008</c:v>
                </c:pt>
                <c:pt idx="11">
                  <c:v>4.2022877522800002</c:v>
                </c:pt>
                <c:pt idx="12">
                  <c:v>4.2025771262499951</c:v>
                </c:pt>
                <c:pt idx="13">
                  <c:v>4.2028427745900006</c:v>
                </c:pt>
                <c:pt idx="14">
                  <c:v>4.2030884783699953</c:v>
                </c:pt>
                <c:pt idx="15">
                  <c:v>4.2033179862100001</c:v>
                </c:pt>
                <c:pt idx="16">
                  <c:v>4.2035334321800004</c:v>
                </c:pt>
                <c:pt idx="17">
                  <c:v>4.2037367697899954</c:v>
                </c:pt>
                <c:pt idx="18">
                  <c:v>4.2039292241900004</c:v>
                </c:pt>
                <c:pt idx="19">
                  <c:v>4.2041128726199908</c:v>
                </c:pt>
                <c:pt idx="20">
                  <c:v>4.2042884559100004</c:v>
                </c:pt>
                <c:pt idx="21">
                  <c:v>4.2044565951599955</c:v>
                </c:pt>
                <c:pt idx="22">
                  <c:v>4.2046181148900006</c:v>
                </c:pt>
                <c:pt idx="23">
                  <c:v>4.2047744861699954</c:v>
                </c:pt>
                <c:pt idx="24">
                  <c:v>4.2049253407699938</c:v>
                </c:pt>
                <c:pt idx="25">
                  <c:v>4.2050714001300005</c:v>
                </c:pt>
                <c:pt idx="26">
                  <c:v>4.2052131717700005</c:v>
                </c:pt>
                <c:pt idx="27">
                  <c:v>4.2053510073</c:v>
                </c:pt>
                <c:pt idx="28">
                  <c:v>4.2054854432099953</c:v>
                </c:pt>
                <c:pt idx="29">
                  <c:v>4.2056162238299954</c:v>
                </c:pt>
                <c:pt idx="30">
                  <c:v>4.2057448522699952</c:v>
                </c:pt>
                <c:pt idx="31">
                  <c:v>4.2058701901500006</c:v>
                </c:pt>
                <c:pt idx="32">
                  <c:v>4.20599332873</c:v>
                </c:pt>
                <c:pt idx="33">
                  <c:v>4.2061140236399952</c:v>
                </c:pt>
                <c:pt idx="34">
                  <c:v>4.2062329094500006</c:v>
                </c:pt>
                <c:pt idx="35">
                  <c:v>4.2063500714900002</c:v>
                </c:pt>
                <c:pt idx="36">
                  <c:v>4.2064653506400003</c:v>
                </c:pt>
                <c:pt idx="37">
                  <c:v>4.2065796048000008</c:v>
                </c:pt>
                <c:pt idx="38">
                  <c:v>4.2066922517200007</c:v>
                </c:pt>
                <c:pt idx="39">
                  <c:v>4.2068033586300002</c:v>
                </c:pt>
                <c:pt idx="40">
                  <c:v>4.2069141917800001</c:v>
                </c:pt>
                <c:pt idx="41">
                  <c:v>4.2070234698700002</c:v>
                </c:pt>
                <c:pt idx="42">
                  <c:v>4.2071317456899955</c:v>
                </c:pt>
                <c:pt idx="43">
                  <c:v>4.2072397264000001</c:v>
                </c:pt>
                <c:pt idx="44">
                  <c:v>4.2073471402300004</c:v>
                </c:pt>
                <c:pt idx="45">
                  <c:v>4.2074539699299995</c:v>
                </c:pt>
                <c:pt idx="46">
                  <c:v>4.2075605955400004</c:v>
                </c:pt>
                <c:pt idx="47">
                  <c:v>4.2076675317800003</c:v>
                </c:pt>
                <c:pt idx="48">
                  <c:v>4.2077737351600009</c:v>
                </c:pt>
                <c:pt idx="49">
                  <c:v>4.2078801589299939</c:v>
                </c:pt>
                <c:pt idx="50">
                  <c:v>4.2079867662799906</c:v>
                </c:pt>
                <c:pt idx="51">
                  <c:v>4.2081015731699996</c:v>
                </c:pt>
                <c:pt idx="52">
                  <c:v>4.2082186578599954</c:v>
                </c:pt>
                <c:pt idx="53">
                  <c:v>4.2083367269099954</c:v>
                </c:pt>
                <c:pt idx="54">
                  <c:v>4.2084558257499953</c:v>
                </c:pt>
                <c:pt idx="55">
                  <c:v>4.2085985207899954</c:v>
                </c:pt>
                <c:pt idx="56">
                  <c:v>4.2090204960900008</c:v>
                </c:pt>
                <c:pt idx="57">
                  <c:v>4.2094646288700002</c:v>
                </c:pt>
                <c:pt idx="58">
                  <c:v>4.209932083900001</c:v>
                </c:pt>
                <c:pt idx="59">
                  <c:v>4.2104241286799953</c:v>
                </c:pt>
                <c:pt idx="60">
                  <c:v>4.2109424838500011</c:v>
                </c:pt>
                <c:pt idx="61">
                  <c:v>4.2114881571799954</c:v>
                </c:pt>
                <c:pt idx="62">
                  <c:v>4.2120631844500016</c:v>
                </c:pt>
                <c:pt idx="63">
                  <c:v>4.2126701887100007</c:v>
                </c:pt>
                <c:pt idx="64">
                  <c:v>4.2133109143</c:v>
                </c:pt>
                <c:pt idx="65">
                  <c:v>4.2139887248200001</c:v>
                </c:pt>
                <c:pt idx="66">
                  <c:v>4.2147074658400001</c:v>
                </c:pt>
                <c:pt idx="67">
                  <c:v>4.2154719505999951</c:v>
                </c:pt>
                <c:pt idx="68">
                  <c:v>4.2162881293700005</c:v>
                </c:pt>
                <c:pt idx="69">
                  <c:v>4.2171636581399952</c:v>
                </c:pt>
                <c:pt idx="70">
                  <c:v>4.2181061888300002</c:v>
                </c:pt>
                <c:pt idx="71">
                  <c:v>4.2191251823100009</c:v>
                </c:pt>
                <c:pt idx="72">
                  <c:v>4.2202298650600003</c:v>
                </c:pt>
                <c:pt idx="73">
                  <c:v>4.2214283737300002</c:v>
                </c:pt>
                <c:pt idx="74">
                  <c:v>4.2227294441600005</c:v>
                </c:pt>
                <c:pt idx="75">
                  <c:v>4.2241431911000005</c:v>
                </c:pt>
                <c:pt idx="76">
                  <c:v>4.225687017319995</c:v>
                </c:pt>
                <c:pt idx="77">
                  <c:v>4.2273874149199955</c:v>
                </c:pt>
                <c:pt idx="78">
                  <c:v>4.2292830261600001</c:v>
                </c:pt>
                <c:pt idx="79">
                  <c:v>4.2314288718800004</c:v>
                </c:pt>
                <c:pt idx="80">
                  <c:v>4.2339035093500001</c:v>
                </c:pt>
                <c:pt idx="81">
                  <c:v>4.2368289088800006</c:v>
                </c:pt>
                <c:pt idx="82">
                  <c:v>4.2403861928500008</c:v>
                </c:pt>
                <c:pt idx="83">
                  <c:v>4.2448552877499939</c:v>
                </c:pt>
                <c:pt idx="84">
                  <c:v>4.2506390040100008</c:v>
                </c:pt>
                <c:pt idx="85">
                  <c:v>4.2582812672699939</c:v>
                </c:pt>
                <c:pt idx="86">
                  <c:v>4.2684835469499909</c:v>
                </c:pt>
                <c:pt idx="87">
                  <c:v>4.2820279712499953</c:v>
                </c:pt>
                <c:pt idx="88">
                  <c:v>4.29980084426</c:v>
                </c:pt>
                <c:pt idx="89">
                  <c:v>4.3226836133999953</c:v>
                </c:pt>
                <c:pt idx="90">
                  <c:v>4.351525908089994</c:v>
                </c:pt>
                <c:pt idx="91">
                  <c:v>4.387071254289995</c:v>
                </c:pt>
                <c:pt idx="92">
                  <c:v>4.4298987470900002</c:v>
                </c:pt>
                <c:pt idx="93">
                  <c:v>4.4803435676000003</c:v>
                </c:pt>
                <c:pt idx="94">
                  <c:v>4.5383646644700004</c:v>
                </c:pt>
                <c:pt idx="95">
                  <c:v>4.6036243035600002</c:v>
                </c:pt>
                <c:pt idx="96">
                  <c:v>4.6761983671299951</c:v>
                </c:pt>
                <c:pt idx="97">
                  <c:v>4.7563055565799939</c:v>
                </c:pt>
                <c:pt idx="98">
                  <c:v>4.8441683840500005</c:v>
                </c:pt>
                <c:pt idx="99">
                  <c:v>4.9401289001500004</c:v>
                </c:pt>
                <c:pt idx="100">
                  <c:v>5.0448514799299939</c:v>
                </c:pt>
                <c:pt idx="101">
                  <c:v>5.1593921498500004</c:v>
                </c:pt>
                <c:pt idx="102">
                  <c:v>5.2838115324099952</c:v>
                </c:pt>
                <c:pt idx="103">
                  <c:v>5.4175960264899938</c:v>
                </c:pt>
                <c:pt idx="104">
                  <c:v>5.5607129441299952</c:v>
                </c:pt>
                <c:pt idx="105">
                  <c:v>5.7133228855700011</c:v>
                </c:pt>
                <c:pt idx="106">
                  <c:v>5.873970960489995</c:v>
                </c:pt>
                <c:pt idx="107">
                  <c:v>6.0396751018400012</c:v>
                </c:pt>
                <c:pt idx="108">
                  <c:v>6.20711049171</c:v>
                </c:pt>
                <c:pt idx="109">
                  <c:v>6.3751706200099951</c:v>
                </c:pt>
                <c:pt idx="110">
                  <c:v>6.5441219368699928</c:v>
                </c:pt>
                <c:pt idx="111">
                  <c:v>6.7139138718699929</c:v>
                </c:pt>
                <c:pt idx="112">
                  <c:v>6.884332211579995</c:v>
                </c:pt>
                <c:pt idx="113">
                  <c:v>7.0550096620299954</c:v>
                </c:pt>
                <c:pt idx="114">
                  <c:v>7.22562932674</c:v>
                </c:pt>
                <c:pt idx="115">
                  <c:v>7.3959814364299898</c:v>
                </c:pt>
                <c:pt idx="116">
                  <c:v>7.5659664964299953</c:v>
                </c:pt>
                <c:pt idx="117">
                  <c:v>7.73542727294</c:v>
                </c:pt>
                <c:pt idx="118">
                  <c:v>7.9041508301199928</c:v>
                </c:pt>
                <c:pt idx="119">
                  <c:v>8.4679783568999998</c:v>
                </c:pt>
                <c:pt idx="120">
                  <c:v>10.2187328037</c:v>
                </c:pt>
                <c:pt idx="121">
                  <c:v>14.3541931028</c:v>
                </c:pt>
                <c:pt idx="122">
                  <c:v>17.544936867800001</c:v>
                </c:pt>
                <c:pt idx="123">
                  <c:v>21.960016984199953</c:v>
                </c:pt>
                <c:pt idx="124">
                  <c:v>24.157748420400004</c:v>
                </c:pt>
                <c:pt idx="125">
                  <c:v>25.810971139200007</c:v>
                </c:pt>
                <c:pt idx="126">
                  <c:v>27.4571802683</c:v>
                </c:pt>
                <c:pt idx="127">
                  <c:v>28.911038003200012</c:v>
                </c:pt>
                <c:pt idx="128">
                  <c:v>30.2389009754</c:v>
                </c:pt>
                <c:pt idx="129">
                  <c:v>31.461919415200001</c:v>
                </c:pt>
                <c:pt idx="130">
                  <c:v>32.600320165100001</c:v>
                </c:pt>
                <c:pt idx="131">
                  <c:v>33.669447140400003</c:v>
                </c:pt>
                <c:pt idx="132">
                  <c:v>34.677727873799988</c:v>
                </c:pt>
                <c:pt idx="133">
                  <c:v>35.635124022600003</c:v>
                </c:pt>
                <c:pt idx="134">
                  <c:v>36.550869350499987</c:v>
                </c:pt>
                <c:pt idx="135">
                  <c:v>37.4304708457</c:v>
                </c:pt>
                <c:pt idx="136">
                  <c:v>38.276901758699999</c:v>
                </c:pt>
                <c:pt idx="137">
                  <c:v>39.092847622999997</c:v>
                </c:pt>
                <c:pt idx="138">
                  <c:v>39.882345176900003</c:v>
                </c:pt>
                <c:pt idx="139">
                  <c:v>40.647628265099996</c:v>
                </c:pt>
                <c:pt idx="140">
                  <c:v>41.390679794199997</c:v>
                </c:pt>
                <c:pt idx="141">
                  <c:v>42.113319538600003</c:v>
                </c:pt>
                <c:pt idx="142">
                  <c:v>42.817099752799948</c:v>
                </c:pt>
                <c:pt idx="143">
                  <c:v>43.503260870799998</c:v>
                </c:pt>
                <c:pt idx="144">
                  <c:v>44.173127881299997</c:v>
                </c:pt>
                <c:pt idx="145">
                  <c:v>44.827875393799999</c:v>
                </c:pt>
                <c:pt idx="146">
                  <c:v>45.468742456900003</c:v>
                </c:pt>
                <c:pt idx="147">
                  <c:v>46.096915790600008</c:v>
                </c:pt>
                <c:pt idx="148">
                  <c:v>46.713645563899988</c:v>
                </c:pt>
                <c:pt idx="149">
                  <c:v>47.319308664499999</c:v>
                </c:pt>
                <c:pt idx="150">
                  <c:v>47.914006905399987</c:v>
                </c:pt>
                <c:pt idx="151">
                  <c:v>48.498165328400013</c:v>
                </c:pt>
                <c:pt idx="152">
                  <c:v>49.072402350000011</c:v>
                </c:pt>
                <c:pt idx="153">
                  <c:v>49.637648510399998</c:v>
                </c:pt>
                <c:pt idx="154">
                  <c:v>50.194630730200011</c:v>
                </c:pt>
                <c:pt idx="155">
                  <c:v>50.743433882000005</c:v>
                </c:pt>
                <c:pt idx="156">
                  <c:v>51.284530310000008</c:v>
                </c:pt>
                <c:pt idx="157">
                  <c:v>51.817636616099996</c:v>
                </c:pt>
                <c:pt idx="158">
                  <c:v>52.342198183599997</c:v>
                </c:pt>
                <c:pt idx="159">
                  <c:v>52.857641069699902</c:v>
                </c:pt>
                <c:pt idx="160">
                  <c:v>53.3645549286</c:v>
                </c:pt>
                <c:pt idx="161">
                  <c:v>53.863016734600002</c:v>
                </c:pt>
                <c:pt idx="162">
                  <c:v>54.352793508699996</c:v>
                </c:pt>
                <c:pt idx="163">
                  <c:v>54.833718270500007</c:v>
                </c:pt>
                <c:pt idx="164">
                  <c:v>55.305911900100007</c:v>
                </c:pt>
                <c:pt idx="165">
                  <c:v>55.769711750400006</c:v>
                </c:pt>
                <c:pt idx="166">
                  <c:v>56.225416782600007</c:v>
                </c:pt>
                <c:pt idx="167">
                  <c:v>56.673150064100007</c:v>
                </c:pt>
                <c:pt idx="168">
                  <c:v>57.113316622100008</c:v>
                </c:pt>
                <c:pt idx="169">
                  <c:v>57.546135237000009</c:v>
                </c:pt>
                <c:pt idx="170">
                  <c:v>57.9717156018</c:v>
                </c:pt>
                <c:pt idx="171">
                  <c:v>58.390002285800001</c:v>
                </c:pt>
                <c:pt idx="172">
                  <c:v>58.801114362100002</c:v>
                </c:pt>
                <c:pt idx="173">
                  <c:v>59.205084926800005</c:v>
                </c:pt>
                <c:pt idx="174">
                  <c:v>59.602160367100005</c:v>
                </c:pt>
                <c:pt idx="175">
                  <c:v>59.992518852100012</c:v>
                </c:pt>
                <c:pt idx="176">
                  <c:v>60.37633194890001</c:v>
                </c:pt>
                <c:pt idx="177">
                  <c:v>60.753761947500003</c:v>
                </c:pt>
                <c:pt idx="178">
                  <c:v>61.1248984884</c:v>
                </c:pt>
                <c:pt idx="179">
                  <c:v>61.489729005999997</c:v>
                </c:pt>
                <c:pt idx="180">
                  <c:v>61.848207941199995</c:v>
                </c:pt>
                <c:pt idx="181">
                  <c:v>62.200380093900002</c:v>
                </c:pt>
                <c:pt idx="182">
                  <c:v>62.546203631199994</c:v>
                </c:pt>
                <c:pt idx="183">
                  <c:v>62.885635542800003</c:v>
                </c:pt>
                <c:pt idx="184">
                  <c:v>63.2187610342</c:v>
                </c:pt>
                <c:pt idx="185">
                  <c:v>63.545777545599996</c:v>
                </c:pt>
                <c:pt idx="186">
                  <c:v>63.866752179900004</c:v>
                </c:pt>
                <c:pt idx="187">
                  <c:v>64.181862822499824</c:v>
                </c:pt>
                <c:pt idx="188">
                  <c:v>64.491147728800016</c:v>
                </c:pt>
                <c:pt idx="189">
                  <c:v>64.794518222000008</c:v>
                </c:pt>
                <c:pt idx="190">
                  <c:v>65.092003418800005</c:v>
                </c:pt>
                <c:pt idx="191">
                  <c:v>65.383623399300021</c:v>
                </c:pt>
                <c:pt idx="192">
                  <c:v>65.669394789400002</c:v>
                </c:pt>
                <c:pt idx="193">
                  <c:v>65.9494585363</c:v>
                </c:pt>
                <c:pt idx="194">
                  <c:v>66.223963084500014</c:v>
                </c:pt>
                <c:pt idx="195">
                  <c:v>66.492964408900022</c:v>
                </c:pt>
                <c:pt idx="196">
                  <c:v>66.756528687200017</c:v>
                </c:pt>
                <c:pt idx="197">
                  <c:v>67.014723611300028</c:v>
                </c:pt>
                <c:pt idx="198">
                  <c:v>67.267650775100023</c:v>
                </c:pt>
                <c:pt idx="199">
                  <c:v>67.515454994699979</c:v>
                </c:pt>
                <c:pt idx="200">
                  <c:v>67.758248392299876</c:v>
                </c:pt>
                <c:pt idx="201">
                  <c:v>67.996166591400012</c:v>
                </c:pt>
                <c:pt idx="202">
                  <c:v>68.229314628799983</c:v>
                </c:pt>
                <c:pt idx="203">
                  <c:v>68.457773528600001</c:v>
                </c:pt>
                <c:pt idx="204">
                  <c:v>68.681514941900019</c:v>
                </c:pt>
                <c:pt idx="205">
                  <c:v>68.900631059099979</c:v>
                </c:pt>
                <c:pt idx="206">
                  <c:v>69.115196803499856</c:v>
                </c:pt>
                <c:pt idx="207">
                  <c:v>69.325271809199876</c:v>
                </c:pt>
                <c:pt idx="208">
                  <c:v>69.530934441700012</c:v>
                </c:pt>
                <c:pt idx="209">
                  <c:v>69.732256084700012</c:v>
                </c:pt>
                <c:pt idx="210">
                  <c:v>69.929312515499873</c:v>
                </c:pt>
                <c:pt idx="211">
                  <c:v>70.122185242799873</c:v>
                </c:pt>
                <c:pt idx="212">
                  <c:v>70.310947459399998</c:v>
                </c:pt>
                <c:pt idx="213">
                  <c:v>70.495662325800012</c:v>
                </c:pt>
                <c:pt idx="214">
                  <c:v>70.67637277829985</c:v>
                </c:pt>
                <c:pt idx="215">
                  <c:v>70.853139292999927</c:v>
                </c:pt>
                <c:pt idx="216">
                  <c:v>71.026018208899927</c:v>
                </c:pt>
                <c:pt idx="217">
                  <c:v>71.195069457700001</c:v>
                </c:pt>
                <c:pt idx="218">
                  <c:v>71.360338633399891</c:v>
                </c:pt>
                <c:pt idx="219">
                  <c:v>71.521859274899981</c:v>
                </c:pt>
                <c:pt idx="220">
                  <c:v>71.679692735899891</c:v>
                </c:pt>
                <c:pt idx="221">
                  <c:v>71.833913858200006</c:v>
                </c:pt>
                <c:pt idx="222">
                  <c:v>71.984578150099892</c:v>
                </c:pt>
                <c:pt idx="223">
                  <c:v>72.131753889699979</c:v>
                </c:pt>
                <c:pt idx="224">
                  <c:v>72.275494666100002</c:v>
                </c:pt>
                <c:pt idx="225">
                  <c:v>72.415863712299981</c:v>
                </c:pt>
                <c:pt idx="226">
                  <c:v>72.552927472699892</c:v>
                </c:pt>
                <c:pt idx="227">
                  <c:v>72.686701718499847</c:v>
                </c:pt>
                <c:pt idx="228">
                  <c:v>72.81724845239998</c:v>
                </c:pt>
                <c:pt idx="229">
                  <c:v>72.944648187900015</c:v>
                </c:pt>
                <c:pt idx="230">
                  <c:v>73.068947539399929</c:v>
                </c:pt>
                <c:pt idx="231">
                  <c:v>73.190218447199982</c:v>
                </c:pt>
                <c:pt idx="232">
                  <c:v>73.308510331899896</c:v>
                </c:pt>
                <c:pt idx="233">
                  <c:v>73.423855573799912</c:v>
                </c:pt>
                <c:pt idx="234">
                  <c:v>73.536312412699857</c:v>
                </c:pt>
                <c:pt idx="235">
                  <c:v>73.645941062799892</c:v>
                </c:pt>
                <c:pt idx="236">
                  <c:v>73.752791351399893</c:v>
                </c:pt>
                <c:pt idx="237">
                  <c:v>73.856922574899912</c:v>
                </c:pt>
                <c:pt idx="238">
                  <c:v>73.958384448499928</c:v>
                </c:pt>
                <c:pt idx="239">
                  <c:v>74.057239480200025</c:v>
                </c:pt>
                <c:pt idx="240">
                  <c:v>74.153530327999874</c:v>
                </c:pt>
                <c:pt idx="241">
                  <c:v>74.247305825100014</c:v>
                </c:pt>
                <c:pt idx="242">
                  <c:v>74.338615826699893</c:v>
                </c:pt>
                <c:pt idx="243">
                  <c:v>74.427508484900017</c:v>
                </c:pt>
                <c:pt idx="244">
                  <c:v>74.514020156200004</c:v>
                </c:pt>
                <c:pt idx="245">
                  <c:v>74.598201644000014</c:v>
                </c:pt>
                <c:pt idx="246">
                  <c:v>74.680096669600005</c:v>
                </c:pt>
                <c:pt idx="247">
                  <c:v>74.759750682100005</c:v>
                </c:pt>
                <c:pt idx="248">
                  <c:v>74.837212983000015</c:v>
                </c:pt>
                <c:pt idx="249">
                  <c:v>74.912526669700028</c:v>
                </c:pt>
                <c:pt idx="250">
                  <c:v>74.985734443799927</c:v>
                </c:pt>
                <c:pt idx="251">
                  <c:v>75.056878777199856</c:v>
                </c:pt>
                <c:pt idx="252">
                  <c:v>75.125998945599875</c:v>
                </c:pt>
                <c:pt idx="253">
                  <c:v>75.193133434399982</c:v>
                </c:pt>
                <c:pt idx="254">
                  <c:v>75.25831889069984</c:v>
                </c:pt>
                <c:pt idx="255">
                  <c:v>75.321593560599979</c:v>
                </c:pt>
                <c:pt idx="256">
                  <c:v>75.382992579199893</c:v>
                </c:pt>
                <c:pt idx="257">
                  <c:v>75.442548910200003</c:v>
                </c:pt>
                <c:pt idx="258">
                  <c:v>75.500299619100019</c:v>
                </c:pt>
                <c:pt idx="259">
                  <c:v>75.556282998499896</c:v>
                </c:pt>
                <c:pt idx="260">
                  <c:v>75.610537455900001</c:v>
                </c:pt>
                <c:pt idx="261">
                  <c:v>75.663096831099892</c:v>
                </c:pt>
                <c:pt idx="262">
                  <c:v>75.71399556279998</c:v>
                </c:pt>
                <c:pt idx="263">
                  <c:v>75.763267388300022</c:v>
                </c:pt>
                <c:pt idx="264">
                  <c:v>75.810943402800007</c:v>
                </c:pt>
                <c:pt idx="265">
                  <c:v>75.857054389800012</c:v>
                </c:pt>
                <c:pt idx="266">
                  <c:v>75.901635921900024</c:v>
                </c:pt>
                <c:pt idx="267">
                  <c:v>75.944722096199982</c:v>
                </c:pt>
                <c:pt idx="268">
                  <c:v>75.986345950100002</c:v>
                </c:pt>
                <c:pt idx="269">
                  <c:v>76.026537265499911</c:v>
                </c:pt>
                <c:pt idx="270">
                  <c:v>76.065326145399979</c:v>
                </c:pt>
                <c:pt idx="271">
                  <c:v>76.102740662899876</c:v>
                </c:pt>
                <c:pt idx="272">
                  <c:v>76.1388096381</c:v>
                </c:pt>
                <c:pt idx="273">
                  <c:v>76.173560896599824</c:v>
                </c:pt>
                <c:pt idx="274">
                  <c:v>76.207020248500015</c:v>
                </c:pt>
                <c:pt idx="275">
                  <c:v>76.239214753100015</c:v>
                </c:pt>
                <c:pt idx="276">
                  <c:v>76.270173547200002</c:v>
                </c:pt>
                <c:pt idx="277">
                  <c:v>76.299922737700001</c:v>
                </c:pt>
                <c:pt idx="278">
                  <c:v>76.328488075199857</c:v>
                </c:pt>
                <c:pt idx="279">
                  <c:v>76.355892824599849</c:v>
                </c:pt>
                <c:pt idx="280">
                  <c:v>76.382160181800003</c:v>
                </c:pt>
                <c:pt idx="281">
                  <c:v>76.407312137099893</c:v>
                </c:pt>
                <c:pt idx="282">
                  <c:v>76.431370949699982</c:v>
                </c:pt>
                <c:pt idx="283">
                  <c:v>76.454358964600004</c:v>
                </c:pt>
                <c:pt idx="284">
                  <c:v>76.476297354099927</c:v>
                </c:pt>
                <c:pt idx="285">
                  <c:v>76.497206954700019</c:v>
                </c:pt>
                <c:pt idx="286">
                  <c:v>76.517107699100023</c:v>
                </c:pt>
                <c:pt idx="287">
                  <c:v>76.536020061300022</c:v>
                </c:pt>
                <c:pt idx="288">
                  <c:v>76.553963932900004</c:v>
                </c:pt>
                <c:pt idx="289">
                  <c:v>76.570958618099894</c:v>
                </c:pt>
                <c:pt idx="290">
                  <c:v>76.587023507800012</c:v>
                </c:pt>
                <c:pt idx="291">
                  <c:v>76.602177190399857</c:v>
                </c:pt>
                <c:pt idx="292">
                  <c:v>76.616437797699874</c:v>
                </c:pt>
                <c:pt idx="293">
                  <c:v>76.629822735799891</c:v>
                </c:pt>
                <c:pt idx="294">
                  <c:v>76.642349567499892</c:v>
                </c:pt>
                <c:pt idx="295">
                  <c:v>76.654035594699891</c:v>
                </c:pt>
                <c:pt idx="296">
                  <c:v>76.664897736199876</c:v>
                </c:pt>
                <c:pt idx="297">
                  <c:v>76.674952031999865</c:v>
                </c:pt>
                <c:pt idx="298">
                  <c:v>76.684214277600006</c:v>
                </c:pt>
                <c:pt idx="299">
                  <c:v>76.692700348199892</c:v>
                </c:pt>
                <c:pt idx="300">
                  <c:v>76.700425262799982</c:v>
                </c:pt>
                <c:pt idx="301">
                  <c:v>76.707403613699981</c:v>
                </c:pt>
                <c:pt idx="302">
                  <c:v>76.713649611200026</c:v>
                </c:pt>
                <c:pt idx="303">
                  <c:v>76.719176513799894</c:v>
                </c:pt>
                <c:pt idx="304">
                  <c:v>76.723998327299896</c:v>
                </c:pt>
                <c:pt idx="305">
                  <c:v>76.7281291141</c:v>
                </c:pt>
                <c:pt idx="306">
                  <c:v>76.731582283300014</c:v>
                </c:pt>
                <c:pt idx="307">
                  <c:v>76.734370993900001</c:v>
                </c:pt>
                <c:pt idx="308">
                  <c:v>76.736508173799876</c:v>
                </c:pt>
                <c:pt idx="309">
                  <c:v>76.738006470800002</c:v>
                </c:pt>
                <c:pt idx="310">
                  <c:v>76.738878296299873</c:v>
                </c:pt>
                <c:pt idx="311">
                  <c:v>76.739135729799983</c:v>
                </c:pt>
                <c:pt idx="312">
                  <c:v>76.73879044589998</c:v>
                </c:pt>
                <c:pt idx="313">
                  <c:v>76.737853921300029</c:v>
                </c:pt>
                <c:pt idx="314">
                  <c:v>76.736337513899841</c:v>
                </c:pt>
                <c:pt idx="315">
                  <c:v>76.734252505000015</c:v>
                </c:pt>
                <c:pt idx="316">
                  <c:v>76.731609929400022</c:v>
                </c:pt>
                <c:pt idx="317">
                  <c:v>76.728420565199983</c:v>
                </c:pt>
                <c:pt idx="318">
                  <c:v>76.724695049600015</c:v>
                </c:pt>
                <c:pt idx="319">
                  <c:v>76.7204439076</c:v>
                </c:pt>
                <c:pt idx="320">
                  <c:v>76.715677397399929</c:v>
                </c:pt>
                <c:pt idx="321">
                  <c:v>76.710405263000013</c:v>
                </c:pt>
                <c:pt idx="322">
                  <c:v>76.704636999700014</c:v>
                </c:pt>
                <c:pt idx="323">
                  <c:v>76.698381958899873</c:v>
                </c:pt>
                <c:pt idx="324">
                  <c:v>76.69164938279998</c:v>
                </c:pt>
                <c:pt idx="325">
                  <c:v>76.684448402799873</c:v>
                </c:pt>
                <c:pt idx="326">
                  <c:v>76.676788023299849</c:v>
                </c:pt>
                <c:pt idx="327">
                  <c:v>76.668677295999927</c:v>
                </c:pt>
                <c:pt idx="328">
                  <c:v>76.660125059099983</c:v>
                </c:pt>
                <c:pt idx="329">
                  <c:v>76.651139726399975</c:v>
                </c:pt>
                <c:pt idx="330">
                  <c:v>76.641729621500019</c:v>
                </c:pt>
                <c:pt idx="331">
                  <c:v>76.631902999499928</c:v>
                </c:pt>
                <c:pt idx="332">
                  <c:v>76.621668059699928</c:v>
                </c:pt>
                <c:pt idx="333">
                  <c:v>76.6110328452</c:v>
                </c:pt>
                <c:pt idx="334">
                  <c:v>76.600005198199895</c:v>
                </c:pt>
                <c:pt idx="335">
                  <c:v>76.588592844099892</c:v>
                </c:pt>
                <c:pt idx="336">
                  <c:v>76.576803392099876</c:v>
                </c:pt>
                <c:pt idx="337">
                  <c:v>76.564644333199979</c:v>
                </c:pt>
                <c:pt idx="338">
                  <c:v>76.552123046099979</c:v>
                </c:pt>
                <c:pt idx="339">
                  <c:v>76.539246775999999</c:v>
                </c:pt>
                <c:pt idx="340">
                  <c:v>76.526022560599927</c:v>
                </c:pt>
                <c:pt idx="341">
                  <c:v>76.512457395300004</c:v>
                </c:pt>
                <c:pt idx="342">
                  <c:v>76.4985581416</c:v>
                </c:pt>
                <c:pt idx="343">
                  <c:v>76.484331580900005</c:v>
                </c:pt>
                <c:pt idx="344">
                  <c:v>76.469784392899896</c:v>
                </c:pt>
                <c:pt idx="345">
                  <c:v>76.454923144400013</c:v>
                </c:pt>
                <c:pt idx="346">
                  <c:v>76.439754200200014</c:v>
                </c:pt>
                <c:pt idx="347">
                  <c:v>76.424283468500022</c:v>
                </c:pt>
                <c:pt idx="348">
                  <c:v>76.408516990899983</c:v>
                </c:pt>
                <c:pt idx="349">
                  <c:v>76.392460773599893</c:v>
                </c:pt>
                <c:pt idx="350">
                  <c:v>76.376120715499894</c:v>
                </c:pt>
                <c:pt idx="351">
                  <c:v>76.359502628800001</c:v>
                </c:pt>
                <c:pt idx="352">
                  <c:v>76.342612329000005</c:v>
                </c:pt>
                <c:pt idx="353">
                  <c:v>76.325455434999895</c:v>
                </c:pt>
                <c:pt idx="354">
                  <c:v>76.308037474199892</c:v>
                </c:pt>
                <c:pt idx="355">
                  <c:v>76.290363916299981</c:v>
                </c:pt>
                <c:pt idx="356">
                  <c:v>76.272440160399896</c:v>
                </c:pt>
                <c:pt idx="357">
                  <c:v>76.254271510199928</c:v>
                </c:pt>
                <c:pt idx="358">
                  <c:v>76.235863194900006</c:v>
                </c:pt>
                <c:pt idx="359">
                  <c:v>76.217220287300037</c:v>
                </c:pt>
                <c:pt idx="360">
                  <c:v>76.198347876499753</c:v>
                </c:pt>
                <c:pt idx="361">
                  <c:v>76.179250945700005</c:v>
                </c:pt>
                <c:pt idx="362">
                  <c:v>76.159934403899896</c:v>
                </c:pt>
                <c:pt idx="363">
                  <c:v>76.140403096</c:v>
                </c:pt>
                <c:pt idx="364">
                  <c:v>76.12066178809998</c:v>
                </c:pt>
                <c:pt idx="365">
                  <c:v>76.106759463700001</c:v>
                </c:pt>
                <c:pt idx="366">
                  <c:v>76.115239682200013</c:v>
                </c:pt>
                <c:pt idx="367">
                  <c:v>76.123410861099927</c:v>
                </c:pt>
                <c:pt idx="368">
                  <c:v>76.131277563899928</c:v>
                </c:pt>
                <c:pt idx="369">
                  <c:v>76.138844291699911</c:v>
                </c:pt>
                <c:pt idx="370">
                  <c:v>76.146115447000014</c:v>
                </c:pt>
                <c:pt idx="371">
                  <c:v>76.153095388099928</c:v>
                </c:pt>
                <c:pt idx="372">
                  <c:v>76.15978841239982</c:v>
                </c:pt>
                <c:pt idx="373">
                  <c:v>76.166198713499824</c:v>
                </c:pt>
                <c:pt idx="374">
                  <c:v>76.172330457699786</c:v>
                </c:pt>
                <c:pt idx="375">
                  <c:v>76.178187776199849</c:v>
                </c:pt>
                <c:pt idx="376">
                  <c:v>76.183774757799824</c:v>
                </c:pt>
                <c:pt idx="377">
                  <c:v>76.189095419699896</c:v>
                </c:pt>
                <c:pt idx="378">
                  <c:v>76.194153599300023</c:v>
                </c:pt>
                <c:pt idx="379">
                  <c:v>76.198952871099891</c:v>
                </c:pt>
                <c:pt idx="380">
                  <c:v>76.203496840100001</c:v>
                </c:pt>
                <c:pt idx="381">
                  <c:v>76.207789325899981</c:v>
                </c:pt>
                <c:pt idx="382">
                  <c:v>76.211834002900005</c:v>
                </c:pt>
                <c:pt idx="383">
                  <c:v>76.215634561400009</c:v>
                </c:pt>
                <c:pt idx="384">
                  <c:v>76.21990243499998</c:v>
                </c:pt>
                <c:pt idx="385">
                  <c:v>76.224992297599911</c:v>
                </c:pt>
                <c:pt idx="386">
                  <c:v>76.229861621900014</c:v>
                </c:pt>
                <c:pt idx="387">
                  <c:v>76.234513568400018</c:v>
                </c:pt>
                <c:pt idx="388">
                  <c:v>76.238951280099982</c:v>
                </c:pt>
                <c:pt idx="389">
                  <c:v>76.243177850399945</c:v>
                </c:pt>
                <c:pt idx="390">
                  <c:v>76.247196315699981</c:v>
                </c:pt>
                <c:pt idx="391">
                  <c:v>76.251009685800028</c:v>
                </c:pt>
                <c:pt idx="392">
                  <c:v>76.254620970700017</c:v>
                </c:pt>
                <c:pt idx="393">
                  <c:v>76.258033100399928</c:v>
                </c:pt>
                <c:pt idx="394">
                  <c:v>76.261248974200015</c:v>
                </c:pt>
                <c:pt idx="395">
                  <c:v>76.264271419599979</c:v>
                </c:pt>
                <c:pt idx="396">
                  <c:v>76.267103243700021</c:v>
                </c:pt>
                <c:pt idx="397">
                  <c:v>76.269747159199895</c:v>
                </c:pt>
                <c:pt idx="398">
                  <c:v>76.272205906599893</c:v>
                </c:pt>
                <c:pt idx="399">
                  <c:v>76.274482144899892</c:v>
                </c:pt>
                <c:pt idx="400">
                  <c:v>76.276578488499865</c:v>
                </c:pt>
                <c:pt idx="401">
                  <c:v>76.278497538999872</c:v>
                </c:pt>
                <c:pt idx="402">
                  <c:v>76.280241907999979</c:v>
                </c:pt>
                <c:pt idx="403">
                  <c:v>76.281814169499981</c:v>
                </c:pt>
                <c:pt idx="404">
                  <c:v>76.283216830399979</c:v>
                </c:pt>
                <c:pt idx="405">
                  <c:v>76.284452364900005</c:v>
                </c:pt>
                <c:pt idx="406">
                  <c:v>76.285523219200016</c:v>
                </c:pt>
                <c:pt idx="407">
                  <c:v>76.286431826599824</c:v>
                </c:pt>
                <c:pt idx="408">
                  <c:v>76.287180584699982</c:v>
                </c:pt>
                <c:pt idx="409">
                  <c:v>76.287771857999857</c:v>
                </c:pt>
                <c:pt idx="410">
                  <c:v>76.288207940199982</c:v>
                </c:pt>
                <c:pt idx="411">
                  <c:v>76.288491058099893</c:v>
                </c:pt>
                <c:pt idx="412">
                  <c:v>76.288623268700022</c:v>
                </c:pt>
                <c:pt idx="413">
                  <c:v>76.288606722899928</c:v>
                </c:pt>
                <c:pt idx="414">
                  <c:v>76.28844349889998</c:v>
                </c:pt>
                <c:pt idx="415">
                  <c:v>76.288135687899981</c:v>
                </c:pt>
                <c:pt idx="416">
                  <c:v>76.287685332999928</c:v>
                </c:pt>
                <c:pt idx="417">
                  <c:v>76.287094458699983</c:v>
                </c:pt>
                <c:pt idx="418">
                  <c:v>76.286365036999896</c:v>
                </c:pt>
                <c:pt idx="419">
                  <c:v>76.285499067399982</c:v>
                </c:pt>
                <c:pt idx="420">
                  <c:v>76.284498541800005</c:v>
                </c:pt>
                <c:pt idx="421">
                  <c:v>76.283365232599891</c:v>
                </c:pt>
                <c:pt idx="422">
                  <c:v>76.282100793699911</c:v>
                </c:pt>
                <c:pt idx="423">
                  <c:v>76.280706851999895</c:v>
                </c:pt>
                <c:pt idx="424">
                  <c:v>76.2791851673</c:v>
                </c:pt>
                <c:pt idx="425">
                  <c:v>76.277537529100002</c:v>
                </c:pt>
                <c:pt idx="426">
                  <c:v>76.275765716399874</c:v>
                </c:pt>
                <c:pt idx="427">
                  <c:v>76.273871464099912</c:v>
                </c:pt>
                <c:pt idx="428">
                  <c:v>76.271856489300021</c:v>
                </c:pt>
                <c:pt idx="429">
                  <c:v>76.2697224968</c:v>
                </c:pt>
                <c:pt idx="430">
                  <c:v>76.267471180800001</c:v>
                </c:pt>
                <c:pt idx="431">
                  <c:v>76.265104377399979</c:v>
                </c:pt>
                <c:pt idx="432">
                  <c:v>76.262624216600003</c:v>
                </c:pt>
                <c:pt idx="433">
                  <c:v>76.260032290300003</c:v>
                </c:pt>
                <c:pt idx="434">
                  <c:v>76.257330220100002</c:v>
                </c:pt>
                <c:pt idx="435">
                  <c:v>76.254519673000019</c:v>
                </c:pt>
                <c:pt idx="436">
                  <c:v>76.251602286000008</c:v>
                </c:pt>
                <c:pt idx="437">
                  <c:v>76.248579661400015</c:v>
                </c:pt>
                <c:pt idx="438">
                  <c:v>76.245453420300024</c:v>
                </c:pt>
                <c:pt idx="439">
                  <c:v>76.24222513079998</c:v>
                </c:pt>
                <c:pt idx="440">
                  <c:v>76.238896519899896</c:v>
                </c:pt>
                <c:pt idx="441">
                  <c:v>76.235469225000017</c:v>
                </c:pt>
                <c:pt idx="442">
                  <c:v>76.231944827700005</c:v>
                </c:pt>
                <c:pt idx="443">
                  <c:v>76.228324850999911</c:v>
                </c:pt>
                <c:pt idx="444">
                  <c:v>76.224610774200016</c:v>
                </c:pt>
                <c:pt idx="445">
                  <c:v>76.220804103599875</c:v>
                </c:pt>
                <c:pt idx="446">
                  <c:v>76.216906270600006</c:v>
                </c:pt>
                <c:pt idx="447">
                  <c:v>76.212918671799983</c:v>
                </c:pt>
                <c:pt idx="448">
                  <c:v>76.208842672299895</c:v>
                </c:pt>
                <c:pt idx="449">
                  <c:v>76.204679819700004</c:v>
                </c:pt>
                <c:pt idx="450">
                  <c:v>76.200431567099912</c:v>
                </c:pt>
                <c:pt idx="451">
                  <c:v>76.196099342399975</c:v>
                </c:pt>
                <c:pt idx="452">
                  <c:v>76.191684465900025</c:v>
                </c:pt>
                <c:pt idx="453">
                  <c:v>76.187188181899927</c:v>
                </c:pt>
                <c:pt idx="454">
                  <c:v>76.182611755399975</c:v>
                </c:pt>
                <c:pt idx="455">
                  <c:v>76.177956469099982</c:v>
                </c:pt>
                <c:pt idx="456">
                  <c:v>76.173223567700006</c:v>
                </c:pt>
                <c:pt idx="457">
                  <c:v>76.168414264299983</c:v>
                </c:pt>
                <c:pt idx="458">
                  <c:v>76.163529742899982</c:v>
                </c:pt>
                <c:pt idx="459">
                  <c:v>76.158571160899825</c:v>
                </c:pt>
                <c:pt idx="460">
                  <c:v>76.153539675000005</c:v>
                </c:pt>
                <c:pt idx="461">
                  <c:v>76.148436415199896</c:v>
                </c:pt>
                <c:pt idx="462">
                  <c:v>76.143262398000005</c:v>
                </c:pt>
                <c:pt idx="463">
                  <c:v>76.138018750799873</c:v>
                </c:pt>
                <c:pt idx="464">
                  <c:v>76.132706534499818</c:v>
                </c:pt>
                <c:pt idx="465">
                  <c:v>76.127326826499825</c:v>
                </c:pt>
                <c:pt idx="466">
                  <c:v>76.121880639699896</c:v>
                </c:pt>
                <c:pt idx="467">
                  <c:v>76.116368978499892</c:v>
                </c:pt>
                <c:pt idx="468">
                  <c:v>76.110792899499856</c:v>
                </c:pt>
                <c:pt idx="469">
                  <c:v>76.105153370599865</c:v>
                </c:pt>
                <c:pt idx="470">
                  <c:v>76.099451330699893</c:v>
                </c:pt>
                <c:pt idx="471">
                  <c:v>76.093687678400002</c:v>
                </c:pt>
                <c:pt idx="472">
                  <c:v>76.087863309100015</c:v>
                </c:pt>
                <c:pt idx="473">
                  <c:v>76.081979175200004</c:v>
                </c:pt>
                <c:pt idx="474">
                  <c:v>76.076036143699824</c:v>
                </c:pt>
                <c:pt idx="475">
                  <c:v>76.070035089499896</c:v>
                </c:pt>
                <c:pt idx="476">
                  <c:v>76.063976868799926</c:v>
                </c:pt>
                <c:pt idx="477">
                  <c:v>76.057862321599927</c:v>
                </c:pt>
                <c:pt idx="478">
                  <c:v>76.051692274999979</c:v>
                </c:pt>
                <c:pt idx="479">
                  <c:v>76.045467547100003</c:v>
                </c:pt>
                <c:pt idx="480">
                  <c:v>76.039188934899911</c:v>
                </c:pt>
                <c:pt idx="481">
                  <c:v>76.032857216899856</c:v>
                </c:pt>
                <c:pt idx="482">
                  <c:v>76.026473150199891</c:v>
                </c:pt>
                <c:pt idx="483">
                  <c:v>76.020037508899875</c:v>
                </c:pt>
                <c:pt idx="484">
                  <c:v>76.013551054100006</c:v>
                </c:pt>
                <c:pt idx="485">
                  <c:v>76.007014533200007</c:v>
                </c:pt>
                <c:pt idx="486">
                  <c:v>76.000428676599896</c:v>
                </c:pt>
                <c:pt idx="487">
                  <c:v>75.993794240800014</c:v>
                </c:pt>
                <c:pt idx="488">
                  <c:v>75.987111912000003</c:v>
                </c:pt>
                <c:pt idx="489">
                  <c:v>75.980382349899926</c:v>
                </c:pt>
                <c:pt idx="490">
                  <c:v>75.973606238299979</c:v>
                </c:pt>
                <c:pt idx="491">
                  <c:v>75.966784258600001</c:v>
                </c:pt>
                <c:pt idx="492">
                  <c:v>75.959917065400006</c:v>
                </c:pt>
                <c:pt idx="493">
                  <c:v>75.953005293999979</c:v>
                </c:pt>
                <c:pt idx="494">
                  <c:v>75.946049569500019</c:v>
                </c:pt>
                <c:pt idx="495">
                  <c:v>75.939050515800005</c:v>
                </c:pt>
                <c:pt idx="496">
                  <c:v>75.9320087352</c:v>
                </c:pt>
                <c:pt idx="497">
                  <c:v>75.924924855400008</c:v>
                </c:pt>
                <c:pt idx="498">
                  <c:v>75.917799399600014</c:v>
                </c:pt>
                <c:pt idx="499">
                  <c:v>75.910632947799982</c:v>
                </c:pt>
                <c:pt idx="500">
                  <c:v>75.903426278400005</c:v>
                </c:pt>
                <c:pt idx="501">
                  <c:v>75.896180087700003</c:v>
                </c:pt>
                <c:pt idx="502">
                  <c:v>75.888894851199893</c:v>
                </c:pt>
                <c:pt idx="503">
                  <c:v>75.881571052499822</c:v>
                </c:pt>
                <c:pt idx="504">
                  <c:v>75.874209207500002</c:v>
                </c:pt>
                <c:pt idx="505">
                  <c:v>75.866809852599857</c:v>
                </c:pt>
                <c:pt idx="506">
                  <c:v>75.859373500199865</c:v>
                </c:pt>
                <c:pt idx="507">
                  <c:v>75.851900662199981</c:v>
                </c:pt>
                <c:pt idx="508">
                  <c:v>75.844391845700002</c:v>
                </c:pt>
                <c:pt idx="509">
                  <c:v>75.836847551999895</c:v>
                </c:pt>
                <c:pt idx="510">
                  <c:v>75.829268296199928</c:v>
                </c:pt>
                <c:pt idx="511">
                  <c:v>75.821654578199983</c:v>
                </c:pt>
                <c:pt idx="512">
                  <c:v>75.8140068923</c:v>
                </c:pt>
                <c:pt idx="513">
                  <c:v>75.806325811699892</c:v>
                </c:pt>
                <c:pt idx="514">
                  <c:v>75.798611756100001</c:v>
                </c:pt>
                <c:pt idx="515">
                  <c:v>75.790865185400008</c:v>
                </c:pt>
                <c:pt idx="516">
                  <c:v>75.783086553199865</c:v>
                </c:pt>
                <c:pt idx="517">
                  <c:v>75.775276287200001</c:v>
                </c:pt>
                <c:pt idx="518">
                  <c:v>75.767434811499896</c:v>
                </c:pt>
                <c:pt idx="519">
                  <c:v>75.759562496300006</c:v>
                </c:pt>
                <c:pt idx="520">
                  <c:v>75.751659783400015</c:v>
                </c:pt>
                <c:pt idx="521">
                  <c:v>75.743727095599979</c:v>
                </c:pt>
                <c:pt idx="522">
                  <c:v>75.7357648805</c:v>
                </c:pt>
                <c:pt idx="523">
                  <c:v>75.727773523899927</c:v>
                </c:pt>
                <c:pt idx="524">
                  <c:v>75.719753406400002</c:v>
                </c:pt>
                <c:pt idx="525">
                  <c:v>75.711704912100004</c:v>
                </c:pt>
                <c:pt idx="526">
                  <c:v>75.703628424100017</c:v>
                </c:pt>
                <c:pt idx="527">
                  <c:v>75.695524334799927</c:v>
                </c:pt>
                <c:pt idx="528">
                  <c:v>75.687393107399927</c:v>
                </c:pt>
                <c:pt idx="529">
                  <c:v>75.679235139799857</c:v>
                </c:pt>
                <c:pt idx="530">
                  <c:v>75.671050777599874</c:v>
                </c:pt>
                <c:pt idx="531">
                  <c:v>75.662840363299892</c:v>
                </c:pt>
                <c:pt idx="532">
                  <c:v>75.654604306699895</c:v>
                </c:pt>
                <c:pt idx="533">
                  <c:v>75.646343095299983</c:v>
                </c:pt>
                <c:pt idx="534">
                  <c:v>75.638056988399981</c:v>
                </c:pt>
                <c:pt idx="535">
                  <c:v>75.629746276099823</c:v>
                </c:pt>
                <c:pt idx="536">
                  <c:v>75.621411271300005</c:v>
                </c:pt>
                <c:pt idx="537">
                  <c:v>75.613052271200004</c:v>
                </c:pt>
                <c:pt idx="538">
                  <c:v>75.604669638200022</c:v>
                </c:pt>
                <c:pt idx="539">
                  <c:v>75.596263673200028</c:v>
                </c:pt>
                <c:pt idx="540">
                  <c:v>75.587834667799982</c:v>
                </c:pt>
                <c:pt idx="541">
                  <c:v>75.579382914599847</c:v>
                </c:pt>
                <c:pt idx="542">
                  <c:v>75.570908706099857</c:v>
                </c:pt>
                <c:pt idx="543">
                  <c:v>75.562412336199856</c:v>
                </c:pt>
                <c:pt idx="544">
                  <c:v>75.553894137599841</c:v>
                </c:pt>
                <c:pt idx="545">
                  <c:v>75.545354451700007</c:v>
                </c:pt>
                <c:pt idx="546">
                  <c:v>75.536793538599895</c:v>
                </c:pt>
                <c:pt idx="547">
                  <c:v>75.528211640400002</c:v>
                </c:pt>
                <c:pt idx="548">
                  <c:v>75.519609017700006</c:v>
                </c:pt>
                <c:pt idx="549">
                  <c:v>75.510985945800016</c:v>
                </c:pt>
                <c:pt idx="550">
                  <c:v>75.502342679399931</c:v>
                </c:pt>
                <c:pt idx="551">
                  <c:v>75.493679470300023</c:v>
                </c:pt>
                <c:pt idx="552">
                  <c:v>75.484996508099982</c:v>
                </c:pt>
                <c:pt idx="553">
                  <c:v>75.476294132899895</c:v>
                </c:pt>
                <c:pt idx="554">
                  <c:v>75.467572646999983</c:v>
                </c:pt>
                <c:pt idx="555">
                  <c:v>75.458832327199872</c:v>
                </c:pt>
                <c:pt idx="556">
                  <c:v>75.450073466199981</c:v>
                </c:pt>
                <c:pt idx="557">
                  <c:v>75.441296304400012</c:v>
                </c:pt>
                <c:pt idx="558">
                  <c:v>75.432501113599841</c:v>
                </c:pt>
                <c:pt idx="559">
                  <c:v>75.423688128199927</c:v>
                </c:pt>
                <c:pt idx="560">
                  <c:v>75.414857507999983</c:v>
                </c:pt>
                <c:pt idx="561">
                  <c:v>75.406009477000012</c:v>
                </c:pt>
                <c:pt idx="562">
                  <c:v>75.397144407900015</c:v>
                </c:pt>
                <c:pt idx="563">
                  <c:v>75.388262511199912</c:v>
                </c:pt>
                <c:pt idx="564">
                  <c:v>75.379363980099981</c:v>
                </c:pt>
                <c:pt idx="565">
                  <c:v>75.370449039299928</c:v>
                </c:pt>
                <c:pt idx="566">
                  <c:v>75.361517953499927</c:v>
                </c:pt>
                <c:pt idx="567">
                  <c:v>75.352570916699818</c:v>
                </c:pt>
                <c:pt idx="568">
                  <c:v>75.343608139799912</c:v>
                </c:pt>
                <c:pt idx="569">
                  <c:v>75.334629840500014</c:v>
                </c:pt>
                <c:pt idx="570">
                  <c:v>75.325636216399857</c:v>
                </c:pt>
                <c:pt idx="571">
                  <c:v>75.316627413999981</c:v>
                </c:pt>
                <c:pt idx="572">
                  <c:v>75.30760365259998</c:v>
                </c:pt>
                <c:pt idx="573">
                  <c:v>75.298565165100015</c:v>
                </c:pt>
                <c:pt idx="574">
                  <c:v>75.289512182899927</c:v>
                </c:pt>
                <c:pt idx="575">
                  <c:v>75.28044487939998</c:v>
                </c:pt>
                <c:pt idx="576">
                  <c:v>75.271363446699979</c:v>
                </c:pt>
                <c:pt idx="577">
                  <c:v>75.262268071300014</c:v>
                </c:pt>
                <c:pt idx="578">
                  <c:v>75.2531589397</c:v>
                </c:pt>
                <c:pt idx="579">
                  <c:v>75.244036219200012</c:v>
                </c:pt>
                <c:pt idx="580">
                  <c:v>75.236981887300004</c:v>
                </c:pt>
                <c:pt idx="581">
                  <c:v>75.230853181599983</c:v>
                </c:pt>
                <c:pt idx="582">
                  <c:v>75.224703741300019</c:v>
                </c:pt>
                <c:pt idx="583">
                  <c:v>75.218533757200007</c:v>
                </c:pt>
                <c:pt idx="584">
                  <c:v>75.212343423500002</c:v>
                </c:pt>
                <c:pt idx="585">
                  <c:v>75.206132914799895</c:v>
                </c:pt>
                <c:pt idx="586">
                  <c:v>75.199902416599841</c:v>
                </c:pt>
                <c:pt idx="587">
                  <c:v>75.193652108999927</c:v>
                </c:pt>
                <c:pt idx="588">
                  <c:v>75.187382189699875</c:v>
                </c:pt>
                <c:pt idx="589">
                  <c:v>75.181092859799875</c:v>
                </c:pt>
                <c:pt idx="590">
                  <c:v>75.174784291699893</c:v>
                </c:pt>
                <c:pt idx="591">
                  <c:v>75.168456581699928</c:v>
                </c:pt>
                <c:pt idx="592">
                  <c:v>75.162109924199981</c:v>
                </c:pt>
                <c:pt idx="593">
                  <c:v>75.155744481699926</c:v>
                </c:pt>
                <c:pt idx="594">
                  <c:v>75.149360428099982</c:v>
                </c:pt>
                <c:pt idx="595">
                  <c:v>75.142957960700002</c:v>
                </c:pt>
                <c:pt idx="596">
                  <c:v>75.136537252499849</c:v>
                </c:pt>
                <c:pt idx="597">
                  <c:v>75.130098474899896</c:v>
                </c:pt>
                <c:pt idx="598">
                  <c:v>75.123641931499876</c:v>
                </c:pt>
                <c:pt idx="599">
                  <c:v>75.11716784719998</c:v>
                </c:pt>
                <c:pt idx="600">
                  <c:v>75.110676330199865</c:v>
                </c:pt>
                <c:pt idx="601">
                  <c:v>75.10416750829998</c:v>
                </c:pt>
                <c:pt idx="602">
                  <c:v>75.097641513599896</c:v>
                </c:pt>
                <c:pt idx="603">
                  <c:v>75.091098487699981</c:v>
                </c:pt>
                <c:pt idx="604">
                  <c:v>75.084538539199912</c:v>
                </c:pt>
                <c:pt idx="605">
                  <c:v>75.077961832999875</c:v>
                </c:pt>
                <c:pt idx="606">
                  <c:v>75.071368547199896</c:v>
                </c:pt>
                <c:pt idx="607">
                  <c:v>75.064758877199893</c:v>
                </c:pt>
                <c:pt idx="608">
                  <c:v>75.058132916999824</c:v>
                </c:pt>
                <c:pt idx="609">
                  <c:v>75.051490830399928</c:v>
                </c:pt>
                <c:pt idx="610">
                  <c:v>75.044832800999927</c:v>
                </c:pt>
                <c:pt idx="611">
                  <c:v>75.038158990200003</c:v>
                </c:pt>
                <c:pt idx="612">
                  <c:v>75.031469546200015</c:v>
                </c:pt>
                <c:pt idx="613">
                  <c:v>75.027505262000005</c:v>
                </c:pt>
                <c:pt idx="614">
                  <c:v>75.024252855999976</c:v>
                </c:pt>
                <c:pt idx="615">
                  <c:v>75.020980242299927</c:v>
                </c:pt>
                <c:pt idx="616">
                  <c:v>75.017687574799979</c:v>
                </c:pt>
                <c:pt idx="617">
                  <c:v>75.014374993999979</c:v>
                </c:pt>
                <c:pt idx="618">
                  <c:v>75.01104263969998</c:v>
                </c:pt>
                <c:pt idx="619">
                  <c:v>75.007690655100021</c:v>
                </c:pt>
                <c:pt idx="620">
                  <c:v>75.004319168500004</c:v>
                </c:pt>
                <c:pt idx="621">
                  <c:v>75.000928347399977</c:v>
                </c:pt>
                <c:pt idx="622">
                  <c:v>74.997518341700015</c:v>
                </c:pt>
                <c:pt idx="623">
                  <c:v>74.994089285100031</c:v>
                </c:pt>
                <c:pt idx="624">
                  <c:v>74.990641323000006</c:v>
                </c:pt>
                <c:pt idx="625">
                  <c:v>74.987174595699983</c:v>
                </c:pt>
                <c:pt idx="626">
                  <c:v>74.983689232499927</c:v>
                </c:pt>
                <c:pt idx="627">
                  <c:v>74.980185367700003</c:v>
                </c:pt>
                <c:pt idx="628">
                  <c:v>74.976663128400006</c:v>
                </c:pt>
                <c:pt idx="629">
                  <c:v>74.973122641900019</c:v>
                </c:pt>
                <c:pt idx="630">
                  <c:v>74.969564027200022</c:v>
                </c:pt>
                <c:pt idx="631">
                  <c:v>74.965987409999983</c:v>
                </c:pt>
                <c:pt idx="632">
                  <c:v>74.962392921999978</c:v>
                </c:pt>
                <c:pt idx="633">
                  <c:v>74.958780689999998</c:v>
                </c:pt>
                <c:pt idx="634">
                  <c:v>74.955150832999891</c:v>
                </c:pt>
                <c:pt idx="635">
                  <c:v>74.951503460700025</c:v>
                </c:pt>
                <c:pt idx="636">
                  <c:v>74.947838705300015</c:v>
                </c:pt>
                <c:pt idx="637">
                  <c:v>74.944156677300029</c:v>
                </c:pt>
                <c:pt idx="638">
                  <c:v>74.940457496500002</c:v>
                </c:pt>
                <c:pt idx="639">
                  <c:v>74.936741294300006</c:v>
                </c:pt>
                <c:pt idx="640">
                  <c:v>74.933008194300001</c:v>
                </c:pt>
                <c:pt idx="641">
                  <c:v>74.929258312399895</c:v>
                </c:pt>
                <c:pt idx="642">
                  <c:v>74.925491791200002</c:v>
                </c:pt>
                <c:pt idx="643">
                  <c:v>74.921708775300004</c:v>
                </c:pt>
                <c:pt idx="644">
                  <c:v>74.917909353300018</c:v>
                </c:pt>
                <c:pt idx="645">
                  <c:v>74.914093627400021</c:v>
                </c:pt>
                <c:pt idx="646">
                  <c:v>74.910261693700022</c:v>
                </c:pt>
                <c:pt idx="647">
                  <c:v>74.906413652300017</c:v>
                </c:pt>
                <c:pt idx="648">
                  <c:v>74.902549620100018</c:v>
                </c:pt>
                <c:pt idx="649">
                  <c:v>74.898669754699981</c:v>
                </c:pt>
                <c:pt idx="650">
                  <c:v>74.894774367799911</c:v>
                </c:pt>
                <c:pt idx="651">
                  <c:v>74.890863658000015</c:v>
                </c:pt>
                <c:pt idx="652">
                  <c:v>74.8869376058</c:v>
                </c:pt>
                <c:pt idx="653">
                  <c:v>74.882996254099865</c:v>
                </c:pt>
                <c:pt idx="654">
                  <c:v>74.879039671999976</c:v>
                </c:pt>
                <c:pt idx="655">
                  <c:v>74.875067913999857</c:v>
                </c:pt>
                <c:pt idx="656">
                  <c:v>74.871081069900001</c:v>
                </c:pt>
                <c:pt idx="657">
                  <c:v>74.867079219299981</c:v>
                </c:pt>
                <c:pt idx="658">
                  <c:v>74.863062448500003</c:v>
                </c:pt>
                <c:pt idx="659">
                  <c:v>74.859030837899823</c:v>
                </c:pt>
                <c:pt idx="660">
                  <c:v>74.854984469499982</c:v>
                </c:pt>
                <c:pt idx="661">
                  <c:v>74.850923449900023</c:v>
                </c:pt>
                <c:pt idx="662">
                  <c:v>74.846847944700002</c:v>
                </c:pt>
                <c:pt idx="663">
                  <c:v>74.842758093199876</c:v>
                </c:pt>
                <c:pt idx="664">
                  <c:v>74.838653944000015</c:v>
                </c:pt>
                <c:pt idx="665">
                  <c:v>74.834535559299979</c:v>
                </c:pt>
                <c:pt idx="666">
                  <c:v>74.830403008499928</c:v>
                </c:pt>
                <c:pt idx="667">
                  <c:v>74.826256376099892</c:v>
                </c:pt>
                <c:pt idx="668">
                  <c:v>74.822095748699894</c:v>
                </c:pt>
                <c:pt idx="669">
                  <c:v>74.817921208800016</c:v>
                </c:pt>
                <c:pt idx="670">
                  <c:v>74.813732840399865</c:v>
                </c:pt>
                <c:pt idx="671">
                  <c:v>74.809530729700001</c:v>
                </c:pt>
                <c:pt idx="672">
                  <c:v>74.805314957299927</c:v>
                </c:pt>
                <c:pt idx="673">
                  <c:v>74.801085621599981</c:v>
                </c:pt>
                <c:pt idx="674">
                  <c:v>74.79684280999993</c:v>
                </c:pt>
                <c:pt idx="675">
                  <c:v>74.792586615900007</c:v>
                </c:pt>
                <c:pt idx="676">
                  <c:v>74.788317137699849</c:v>
                </c:pt>
                <c:pt idx="677">
                  <c:v>74.784034464600012</c:v>
                </c:pt>
                <c:pt idx="678">
                  <c:v>74.779738681799927</c:v>
                </c:pt>
                <c:pt idx="679">
                  <c:v>74.775429872099892</c:v>
                </c:pt>
                <c:pt idx="680">
                  <c:v>74.771108131799892</c:v>
                </c:pt>
                <c:pt idx="681">
                  <c:v>74.766773556699874</c:v>
                </c:pt>
                <c:pt idx="682">
                  <c:v>74.762426228500004</c:v>
                </c:pt>
                <c:pt idx="683">
                  <c:v>74.758066232199894</c:v>
                </c:pt>
                <c:pt idx="684">
                  <c:v>74.753693660400018</c:v>
                </c:pt>
                <c:pt idx="685">
                  <c:v>74.7493085909</c:v>
                </c:pt>
                <c:pt idx="686">
                  <c:v>74.74491110309998</c:v>
                </c:pt>
                <c:pt idx="687">
                  <c:v>74.74050127549998</c:v>
                </c:pt>
                <c:pt idx="688">
                  <c:v>74.736079171999975</c:v>
                </c:pt>
                <c:pt idx="689">
                  <c:v>74.731644859000014</c:v>
                </c:pt>
                <c:pt idx="690">
                  <c:v>74.727198423000004</c:v>
                </c:pt>
                <c:pt idx="691">
                  <c:v>74.722739941999976</c:v>
                </c:pt>
                <c:pt idx="692">
                  <c:v>74.718269494100028</c:v>
                </c:pt>
                <c:pt idx="693">
                  <c:v>74.713787163599875</c:v>
                </c:pt>
                <c:pt idx="694">
                  <c:v>74.709293029400015</c:v>
                </c:pt>
                <c:pt idx="695">
                  <c:v>74.704787165799928</c:v>
                </c:pt>
                <c:pt idx="696">
                  <c:v>74.700269648600027</c:v>
                </c:pt>
                <c:pt idx="697">
                  <c:v>74.695740550099856</c:v>
                </c:pt>
                <c:pt idx="698">
                  <c:v>74.691199937500002</c:v>
                </c:pt>
                <c:pt idx="699">
                  <c:v>74.686647871999895</c:v>
                </c:pt>
                <c:pt idx="700">
                  <c:v>74.682084384399928</c:v>
                </c:pt>
                <c:pt idx="701">
                  <c:v>74.677509565500003</c:v>
                </c:pt>
                <c:pt idx="702">
                  <c:v>74.672923493399978</c:v>
                </c:pt>
                <c:pt idx="703">
                  <c:v>74.668326221599912</c:v>
                </c:pt>
                <c:pt idx="704">
                  <c:v>74.66371781409984</c:v>
                </c:pt>
                <c:pt idx="705">
                  <c:v>74.659098344899874</c:v>
                </c:pt>
                <c:pt idx="706">
                  <c:v>74.654467887699894</c:v>
                </c:pt>
                <c:pt idx="707">
                  <c:v>74.649826555800004</c:v>
                </c:pt>
                <c:pt idx="708">
                  <c:v>74.645174439200005</c:v>
                </c:pt>
                <c:pt idx="709">
                  <c:v>74.640511589900015</c:v>
                </c:pt>
                <c:pt idx="710">
                  <c:v>74.635838065999891</c:v>
                </c:pt>
                <c:pt idx="711">
                  <c:v>74.631153927000014</c:v>
                </c:pt>
                <c:pt idx="712">
                  <c:v>74.626459233099865</c:v>
                </c:pt>
                <c:pt idx="713">
                  <c:v>74.621754034599874</c:v>
                </c:pt>
                <c:pt idx="714">
                  <c:v>74.617038375299927</c:v>
                </c:pt>
                <c:pt idx="715">
                  <c:v>74.612312326199856</c:v>
                </c:pt>
                <c:pt idx="716">
                  <c:v>74.607575954499893</c:v>
                </c:pt>
                <c:pt idx="717">
                  <c:v>74.602829323399931</c:v>
                </c:pt>
                <c:pt idx="718">
                  <c:v>74.598072501799876</c:v>
                </c:pt>
                <c:pt idx="719">
                  <c:v>74.593305555800001</c:v>
                </c:pt>
                <c:pt idx="720">
                  <c:v>74.588528543799896</c:v>
                </c:pt>
                <c:pt idx="721">
                  <c:v>74.583741498099911</c:v>
                </c:pt>
                <c:pt idx="722">
                  <c:v>74.578944489200012</c:v>
                </c:pt>
                <c:pt idx="723">
                  <c:v>74.574137596699856</c:v>
                </c:pt>
                <c:pt idx="724">
                  <c:v>74.569320891399983</c:v>
                </c:pt>
                <c:pt idx="725">
                  <c:v>74.564494435100016</c:v>
                </c:pt>
                <c:pt idx="726">
                  <c:v>74.559658286800001</c:v>
                </c:pt>
                <c:pt idx="727">
                  <c:v>74.554812549499928</c:v>
                </c:pt>
                <c:pt idx="728">
                  <c:v>74.549957339599928</c:v>
                </c:pt>
                <c:pt idx="729">
                  <c:v>74.545092680900012</c:v>
                </c:pt>
                <c:pt idx="730">
                  <c:v>74.540218641900026</c:v>
                </c:pt>
                <c:pt idx="731">
                  <c:v>74.535335290699877</c:v>
                </c:pt>
                <c:pt idx="732">
                  <c:v>74.530442653499875</c:v>
                </c:pt>
                <c:pt idx="733">
                  <c:v>74.525540768599896</c:v>
                </c:pt>
                <c:pt idx="734">
                  <c:v>74.520629687400017</c:v>
                </c:pt>
                <c:pt idx="735">
                  <c:v>74.515709426300006</c:v>
                </c:pt>
                <c:pt idx="736">
                  <c:v>74.510780048200004</c:v>
                </c:pt>
                <c:pt idx="737">
                  <c:v>74.505841606699875</c:v>
                </c:pt>
                <c:pt idx="738">
                  <c:v>74.500894152299892</c:v>
                </c:pt>
                <c:pt idx="739">
                  <c:v>74.4959377399</c:v>
                </c:pt>
                <c:pt idx="740">
                  <c:v>74.490972436099895</c:v>
                </c:pt>
                <c:pt idx="741">
                  <c:v>74.485998302399892</c:v>
                </c:pt>
                <c:pt idx="742">
                  <c:v>74.481015392499927</c:v>
                </c:pt>
                <c:pt idx="743">
                  <c:v>74.476023754100012</c:v>
                </c:pt>
                <c:pt idx="744">
                  <c:v>74.471023433800013</c:v>
                </c:pt>
                <c:pt idx="745">
                  <c:v>74.466014483400016</c:v>
                </c:pt>
                <c:pt idx="746">
                  <c:v>74.460996958899983</c:v>
                </c:pt>
                <c:pt idx="747">
                  <c:v>74.455970919899912</c:v>
                </c:pt>
                <c:pt idx="748">
                  <c:v>74.450936455199979</c:v>
                </c:pt>
                <c:pt idx="749">
                  <c:v>74.44589359699998</c:v>
                </c:pt>
                <c:pt idx="750">
                  <c:v>74.440842394100002</c:v>
                </c:pt>
                <c:pt idx="751">
                  <c:v>74.435782903099891</c:v>
                </c:pt>
                <c:pt idx="752">
                  <c:v>74.430715164199981</c:v>
                </c:pt>
                <c:pt idx="753">
                  <c:v>74.425639232099911</c:v>
                </c:pt>
                <c:pt idx="754">
                  <c:v>74.420555154399977</c:v>
                </c:pt>
                <c:pt idx="755">
                  <c:v>74.41546297959998</c:v>
                </c:pt>
                <c:pt idx="756">
                  <c:v>74.410362790400001</c:v>
                </c:pt>
                <c:pt idx="757">
                  <c:v>74.405254645200031</c:v>
                </c:pt>
                <c:pt idx="758">
                  <c:v>74.400138602699911</c:v>
                </c:pt>
                <c:pt idx="759">
                  <c:v>74.395014724500001</c:v>
                </c:pt>
                <c:pt idx="760">
                  <c:v>74.389883059599896</c:v>
                </c:pt>
                <c:pt idx="761">
                  <c:v>74.384743647999983</c:v>
                </c:pt>
                <c:pt idx="762">
                  <c:v>74.379596532899825</c:v>
                </c:pt>
                <c:pt idx="763">
                  <c:v>74.374441769100002</c:v>
                </c:pt>
                <c:pt idx="764">
                  <c:v>74.369279397200003</c:v>
                </c:pt>
                <c:pt idx="765">
                  <c:v>74.364109463300025</c:v>
                </c:pt>
                <c:pt idx="766">
                  <c:v>74.35893201639982</c:v>
                </c:pt>
                <c:pt idx="767">
                  <c:v>74.353747095999893</c:v>
                </c:pt>
                <c:pt idx="768">
                  <c:v>74.348554744900014</c:v>
                </c:pt>
                <c:pt idx="769">
                  <c:v>74.343354979200015</c:v>
                </c:pt>
                <c:pt idx="770">
                  <c:v>74.338147851999892</c:v>
                </c:pt>
                <c:pt idx="771">
                  <c:v>74.332933412599857</c:v>
                </c:pt>
                <c:pt idx="772">
                  <c:v>74.327711701799927</c:v>
                </c:pt>
                <c:pt idx="773">
                  <c:v>74.322482762399858</c:v>
                </c:pt>
                <c:pt idx="774">
                  <c:v>74.31724663430002</c:v>
                </c:pt>
                <c:pt idx="775">
                  <c:v>74.312003359800002</c:v>
                </c:pt>
                <c:pt idx="776">
                  <c:v>74.306752991300002</c:v>
                </c:pt>
                <c:pt idx="777">
                  <c:v>74.301495575299981</c:v>
                </c:pt>
                <c:pt idx="778">
                  <c:v>74.296231155200005</c:v>
                </c:pt>
                <c:pt idx="779">
                  <c:v>74.290959774700013</c:v>
                </c:pt>
                <c:pt idx="780">
                  <c:v>74.285681478800001</c:v>
                </c:pt>
                <c:pt idx="781">
                  <c:v>74.280850280900012</c:v>
                </c:pt>
                <c:pt idx="782">
                  <c:v>74.276426435900007</c:v>
                </c:pt>
                <c:pt idx="783">
                  <c:v>74.271994210499912</c:v>
                </c:pt>
                <c:pt idx="784">
                  <c:v>74.267553649700034</c:v>
                </c:pt>
                <c:pt idx="785">
                  <c:v>74.263104795600015</c:v>
                </c:pt>
                <c:pt idx="786">
                  <c:v>74.258647692899928</c:v>
                </c:pt>
                <c:pt idx="787">
                  <c:v>74.2541824276</c:v>
                </c:pt>
                <c:pt idx="788">
                  <c:v>74.249709024699982</c:v>
                </c:pt>
                <c:pt idx="789">
                  <c:v>74.245227510500001</c:v>
                </c:pt>
                <c:pt idx="790">
                  <c:v>74.240737919099928</c:v>
                </c:pt>
                <c:pt idx="791">
                  <c:v>74.236240293899982</c:v>
                </c:pt>
                <c:pt idx="792">
                  <c:v>74.231734668100017</c:v>
                </c:pt>
                <c:pt idx="793">
                  <c:v>74.227221079200021</c:v>
                </c:pt>
                <c:pt idx="794">
                  <c:v>74.222699566200006</c:v>
                </c:pt>
                <c:pt idx="795">
                  <c:v>74.218170174099896</c:v>
                </c:pt>
                <c:pt idx="796">
                  <c:v>74.213632953300007</c:v>
                </c:pt>
                <c:pt idx="797">
                  <c:v>74.209087934899927</c:v>
                </c:pt>
                <c:pt idx="798">
                  <c:v>74.204535160099979</c:v>
                </c:pt>
                <c:pt idx="799">
                  <c:v>74.199974675000007</c:v>
                </c:pt>
                <c:pt idx="800">
                  <c:v>74.197856820399977</c:v>
                </c:pt>
                <c:pt idx="801">
                  <c:v>74.195823639799983</c:v>
                </c:pt>
                <c:pt idx="802">
                  <c:v>74.193779088799928</c:v>
                </c:pt>
                <c:pt idx="803">
                  <c:v>74.191723210199982</c:v>
                </c:pt>
                <c:pt idx="804">
                  <c:v>74.189656037199896</c:v>
                </c:pt>
                <c:pt idx="805">
                  <c:v>74.187577600099928</c:v>
                </c:pt>
                <c:pt idx="806">
                  <c:v>74.185487934199855</c:v>
                </c:pt>
                <c:pt idx="807">
                  <c:v>74.183387077399857</c:v>
                </c:pt>
                <c:pt idx="808">
                  <c:v>74.181275068000005</c:v>
                </c:pt>
                <c:pt idx="809">
                  <c:v>74.179151944499893</c:v>
                </c:pt>
                <c:pt idx="810">
                  <c:v>74.177017741900002</c:v>
                </c:pt>
                <c:pt idx="811">
                  <c:v>74.174872500899824</c:v>
                </c:pt>
                <c:pt idx="812">
                  <c:v>74.172716252199848</c:v>
                </c:pt>
                <c:pt idx="813">
                  <c:v>74.170549026299895</c:v>
                </c:pt>
                <c:pt idx="814">
                  <c:v>74.16837085819985</c:v>
                </c:pt>
                <c:pt idx="815">
                  <c:v>74.166181786599893</c:v>
                </c:pt>
                <c:pt idx="816">
                  <c:v>74.163981850599825</c:v>
                </c:pt>
                <c:pt idx="817">
                  <c:v>74.161771086399895</c:v>
                </c:pt>
                <c:pt idx="818">
                  <c:v>74.159549525999978</c:v>
                </c:pt>
                <c:pt idx="819">
                  <c:v>74.157317215399928</c:v>
                </c:pt>
                <c:pt idx="820">
                  <c:v>74.155074211099873</c:v>
                </c:pt>
                <c:pt idx="821">
                  <c:v>74.152820549499893</c:v>
                </c:pt>
                <c:pt idx="822">
                  <c:v>74.150556256299893</c:v>
                </c:pt>
                <c:pt idx="823">
                  <c:v>74.148281361800002</c:v>
                </c:pt>
                <c:pt idx="824">
                  <c:v>74.145995898099912</c:v>
                </c:pt>
                <c:pt idx="825">
                  <c:v>74.143699901800019</c:v>
                </c:pt>
                <c:pt idx="826">
                  <c:v>74.141393435200015</c:v>
                </c:pt>
                <c:pt idx="827">
                  <c:v>74.139076527699856</c:v>
                </c:pt>
                <c:pt idx="828">
                  <c:v>74.136749223300001</c:v>
                </c:pt>
                <c:pt idx="829">
                  <c:v>74.134411552799875</c:v>
                </c:pt>
                <c:pt idx="830">
                  <c:v>74.132063540800004</c:v>
                </c:pt>
                <c:pt idx="831">
                  <c:v>74.129705214099857</c:v>
                </c:pt>
                <c:pt idx="832">
                  <c:v>74.127336600899895</c:v>
                </c:pt>
                <c:pt idx="833">
                  <c:v>74.124957732699841</c:v>
                </c:pt>
                <c:pt idx="834">
                  <c:v>74.122568647899911</c:v>
                </c:pt>
                <c:pt idx="835">
                  <c:v>74.1201693804</c:v>
                </c:pt>
                <c:pt idx="836">
                  <c:v>74.117759963400005</c:v>
                </c:pt>
                <c:pt idx="837">
                  <c:v>74.115340422699873</c:v>
                </c:pt>
                <c:pt idx="838">
                  <c:v>74.112910779200007</c:v>
                </c:pt>
                <c:pt idx="839">
                  <c:v>74.110471064699865</c:v>
                </c:pt>
                <c:pt idx="840">
                  <c:v>74.108021313999856</c:v>
                </c:pt>
                <c:pt idx="841">
                  <c:v>74.105561562399927</c:v>
                </c:pt>
                <c:pt idx="842">
                  <c:v>74.10309187749985</c:v>
                </c:pt>
                <c:pt idx="843">
                  <c:v>74.100612327299928</c:v>
                </c:pt>
                <c:pt idx="844">
                  <c:v>74.098122924600005</c:v>
                </c:pt>
                <c:pt idx="845">
                  <c:v>74.095623718100015</c:v>
                </c:pt>
                <c:pt idx="846">
                  <c:v>74.093114758100015</c:v>
                </c:pt>
                <c:pt idx="847">
                  <c:v>74.09059606789998</c:v>
                </c:pt>
                <c:pt idx="848">
                  <c:v>74.088067666599912</c:v>
                </c:pt>
                <c:pt idx="849">
                  <c:v>74.085529571600006</c:v>
                </c:pt>
                <c:pt idx="850">
                  <c:v>74.082981807099856</c:v>
                </c:pt>
                <c:pt idx="851">
                  <c:v>74.080424399699979</c:v>
                </c:pt>
                <c:pt idx="852">
                  <c:v>74.077857376599823</c:v>
                </c:pt>
                <c:pt idx="853">
                  <c:v>74.075280767799896</c:v>
                </c:pt>
                <c:pt idx="854">
                  <c:v>74.072694603000002</c:v>
                </c:pt>
                <c:pt idx="855">
                  <c:v>74.070098911799874</c:v>
                </c:pt>
                <c:pt idx="856">
                  <c:v>74.067493729100022</c:v>
                </c:pt>
                <c:pt idx="857">
                  <c:v>74.064879100599896</c:v>
                </c:pt>
                <c:pt idx="858">
                  <c:v>74.062255044699981</c:v>
                </c:pt>
                <c:pt idx="859">
                  <c:v>74.059621581800016</c:v>
                </c:pt>
                <c:pt idx="860">
                  <c:v>74.056978735099875</c:v>
                </c:pt>
                <c:pt idx="861">
                  <c:v>74.054326533599891</c:v>
                </c:pt>
                <c:pt idx="862">
                  <c:v>74.051665011799983</c:v>
                </c:pt>
                <c:pt idx="863">
                  <c:v>74.048994203999982</c:v>
                </c:pt>
                <c:pt idx="864">
                  <c:v>74.04631415919998</c:v>
                </c:pt>
                <c:pt idx="865">
                  <c:v>74.04362491960002</c:v>
                </c:pt>
                <c:pt idx="866">
                  <c:v>74.040926513100004</c:v>
                </c:pt>
                <c:pt idx="867">
                  <c:v>74.038218966599928</c:v>
                </c:pt>
                <c:pt idx="868">
                  <c:v>74.035502307099875</c:v>
                </c:pt>
                <c:pt idx="869">
                  <c:v>74.032776563699841</c:v>
                </c:pt>
                <c:pt idx="870">
                  <c:v>74.0300417694</c:v>
                </c:pt>
                <c:pt idx="871">
                  <c:v>74.027297958600002</c:v>
                </c:pt>
                <c:pt idx="872">
                  <c:v>74.024545156599856</c:v>
                </c:pt>
                <c:pt idx="873">
                  <c:v>74.021783387100001</c:v>
                </c:pt>
                <c:pt idx="874">
                  <c:v>74.019012684500012</c:v>
                </c:pt>
                <c:pt idx="875">
                  <c:v>74.016233072700004</c:v>
                </c:pt>
                <c:pt idx="876">
                  <c:v>74.013444570499928</c:v>
                </c:pt>
                <c:pt idx="877">
                  <c:v>74.010647208300014</c:v>
                </c:pt>
                <c:pt idx="878">
                  <c:v>74.007841018299928</c:v>
                </c:pt>
                <c:pt idx="879">
                  <c:v>74.005026030799911</c:v>
                </c:pt>
                <c:pt idx="880">
                  <c:v>74.002202275499911</c:v>
                </c:pt>
                <c:pt idx="881">
                  <c:v>73.999369781800027</c:v>
                </c:pt>
                <c:pt idx="882">
                  <c:v>73.996528576499927</c:v>
                </c:pt>
                <c:pt idx="883">
                  <c:v>73.993678691700012</c:v>
                </c:pt>
                <c:pt idx="884">
                  <c:v>73.990820167799981</c:v>
                </c:pt>
                <c:pt idx="885">
                  <c:v>73.987953037900013</c:v>
                </c:pt>
                <c:pt idx="886">
                  <c:v>73.985077331699856</c:v>
                </c:pt>
                <c:pt idx="887">
                  <c:v>73.982193077399998</c:v>
                </c:pt>
                <c:pt idx="888">
                  <c:v>73.979300294200002</c:v>
                </c:pt>
                <c:pt idx="889">
                  <c:v>73.976399010799895</c:v>
                </c:pt>
                <c:pt idx="890">
                  <c:v>73.973489256999912</c:v>
                </c:pt>
                <c:pt idx="891">
                  <c:v>73.970571064499893</c:v>
                </c:pt>
                <c:pt idx="892">
                  <c:v>73.967644460700029</c:v>
                </c:pt>
                <c:pt idx="893">
                  <c:v>73.964709474900019</c:v>
                </c:pt>
                <c:pt idx="894">
                  <c:v>73.961766136199927</c:v>
                </c:pt>
                <c:pt idx="895">
                  <c:v>73.958814473499928</c:v>
                </c:pt>
                <c:pt idx="896">
                  <c:v>73.955854513299911</c:v>
                </c:pt>
                <c:pt idx="897">
                  <c:v>73.9528862823</c:v>
                </c:pt>
                <c:pt idx="898">
                  <c:v>73.949909806099981</c:v>
                </c:pt>
                <c:pt idx="899">
                  <c:v>73.946925113299983</c:v>
                </c:pt>
                <c:pt idx="900">
                  <c:v>73.943932252300002</c:v>
                </c:pt>
                <c:pt idx="901">
                  <c:v>73.940931265100019</c:v>
                </c:pt>
                <c:pt idx="902">
                  <c:v>73.937922180800015</c:v>
                </c:pt>
                <c:pt idx="903">
                  <c:v>73.934905023400006</c:v>
                </c:pt>
                <c:pt idx="904">
                  <c:v>73.931879812899865</c:v>
                </c:pt>
                <c:pt idx="905">
                  <c:v>73.92884657139993</c:v>
                </c:pt>
                <c:pt idx="906">
                  <c:v>73.925805320899912</c:v>
                </c:pt>
                <c:pt idx="907">
                  <c:v>73.922756078099894</c:v>
                </c:pt>
                <c:pt idx="908">
                  <c:v>73.919698887799981</c:v>
                </c:pt>
                <c:pt idx="909">
                  <c:v>73.916633784000027</c:v>
                </c:pt>
                <c:pt idx="910">
                  <c:v>73.913560795000024</c:v>
                </c:pt>
                <c:pt idx="911">
                  <c:v>73.910479944400009</c:v>
                </c:pt>
                <c:pt idx="912">
                  <c:v>73.907391253900002</c:v>
                </c:pt>
                <c:pt idx="913">
                  <c:v>73.904294759300029</c:v>
                </c:pt>
                <c:pt idx="914">
                  <c:v>73.901190487400015</c:v>
                </c:pt>
                <c:pt idx="915">
                  <c:v>73.898078463799891</c:v>
                </c:pt>
                <c:pt idx="916">
                  <c:v>73.894958714699897</c:v>
                </c:pt>
                <c:pt idx="917">
                  <c:v>73.891831261799979</c:v>
                </c:pt>
                <c:pt idx="918">
                  <c:v>73.888696126999875</c:v>
                </c:pt>
                <c:pt idx="919">
                  <c:v>73.885553328300006</c:v>
                </c:pt>
                <c:pt idx="920">
                  <c:v>73.882402895199874</c:v>
                </c:pt>
                <c:pt idx="921">
                  <c:v>73.879244853799875</c:v>
                </c:pt>
                <c:pt idx="922">
                  <c:v>73.876079229399977</c:v>
                </c:pt>
                <c:pt idx="923">
                  <c:v>73.872906052499786</c:v>
                </c:pt>
                <c:pt idx="924">
                  <c:v>73.869725336699872</c:v>
                </c:pt>
                <c:pt idx="925">
                  <c:v>73.866537108599857</c:v>
                </c:pt>
                <c:pt idx="926">
                  <c:v>73.863341391499873</c:v>
                </c:pt>
                <c:pt idx="927">
                  <c:v>73.860138207799892</c:v>
                </c:pt>
                <c:pt idx="928">
                  <c:v>73.856927558799896</c:v>
                </c:pt>
                <c:pt idx="929">
                  <c:v>73.85370946819998</c:v>
                </c:pt>
                <c:pt idx="930">
                  <c:v>73.850484002099876</c:v>
                </c:pt>
                <c:pt idx="931">
                  <c:v>73.847251199499979</c:v>
                </c:pt>
                <c:pt idx="932">
                  <c:v>73.844011088800016</c:v>
                </c:pt>
                <c:pt idx="933">
                  <c:v>73.840763697100016</c:v>
                </c:pt>
                <c:pt idx="934">
                  <c:v>73.837509040700013</c:v>
                </c:pt>
                <c:pt idx="935">
                  <c:v>73.834247137299911</c:v>
                </c:pt>
                <c:pt idx="936">
                  <c:v>73.830978009799892</c:v>
                </c:pt>
                <c:pt idx="937">
                  <c:v>73.827701681899981</c:v>
                </c:pt>
                <c:pt idx="938">
                  <c:v>73.824418180199928</c:v>
                </c:pt>
                <c:pt idx="939">
                  <c:v>73.821127529999998</c:v>
                </c:pt>
                <c:pt idx="940">
                  <c:v>73.817829753800012</c:v>
                </c:pt>
                <c:pt idx="941">
                  <c:v>73.814524862200017</c:v>
                </c:pt>
                <c:pt idx="942">
                  <c:v>73.811212881200021</c:v>
                </c:pt>
                <c:pt idx="943">
                  <c:v>73.807893834399977</c:v>
                </c:pt>
                <c:pt idx="944">
                  <c:v>73.804567747700005</c:v>
                </c:pt>
                <c:pt idx="945">
                  <c:v>73.801234645000022</c:v>
                </c:pt>
                <c:pt idx="946">
                  <c:v>73.797894550000009</c:v>
                </c:pt>
                <c:pt idx="947">
                  <c:v>73.794547478200016</c:v>
                </c:pt>
                <c:pt idx="948">
                  <c:v>73.791193459800027</c:v>
                </c:pt>
                <c:pt idx="949">
                  <c:v>73.787832529900001</c:v>
                </c:pt>
                <c:pt idx="950">
                  <c:v>73.7844647127</c:v>
                </c:pt>
                <c:pt idx="951">
                  <c:v>73.78109002879998</c:v>
                </c:pt>
                <c:pt idx="952">
                  <c:v>73.777708503399893</c:v>
                </c:pt>
                <c:pt idx="953">
                  <c:v>73.774320162399945</c:v>
                </c:pt>
                <c:pt idx="954">
                  <c:v>73.770925011599928</c:v>
                </c:pt>
                <c:pt idx="955">
                  <c:v>73.767523074700023</c:v>
                </c:pt>
                <c:pt idx="956">
                  <c:v>73.764114388500019</c:v>
                </c:pt>
                <c:pt idx="957">
                  <c:v>73.760698980900017</c:v>
                </c:pt>
                <c:pt idx="958">
                  <c:v>73.757276878100001</c:v>
                </c:pt>
                <c:pt idx="959">
                  <c:v>73.753848100399892</c:v>
                </c:pt>
                <c:pt idx="960">
                  <c:v>73.750412667600003</c:v>
                </c:pt>
                <c:pt idx="961">
                  <c:v>73.746970603600005</c:v>
                </c:pt>
                <c:pt idx="962">
                  <c:v>73.743521930700012</c:v>
                </c:pt>
                <c:pt idx="963">
                  <c:v>73.740066672000012</c:v>
                </c:pt>
                <c:pt idx="964">
                  <c:v>73.736604842199981</c:v>
                </c:pt>
                <c:pt idx="965">
                  <c:v>73.733136493499927</c:v>
                </c:pt>
                <c:pt idx="966">
                  <c:v>73.729661652399983</c:v>
                </c:pt>
                <c:pt idx="967">
                  <c:v>73.726180336299876</c:v>
                </c:pt>
                <c:pt idx="968">
                  <c:v>73.722692569499927</c:v>
                </c:pt>
                <c:pt idx="969">
                  <c:v>73.719198376699893</c:v>
                </c:pt>
                <c:pt idx="970">
                  <c:v>73.715697784100016</c:v>
                </c:pt>
                <c:pt idx="971">
                  <c:v>73.712190820499927</c:v>
                </c:pt>
                <c:pt idx="972">
                  <c:v>73.70867751769984</c:v>
                </c:pt>
                <c:pt idx="973">
                  <c:v>73.705157896699873</c:v>
                </c:pt>
                <c:pt idx="974">
                  <c:v>73.701631974400001</c:v>
                </c:pt>
                <c:pt idx="975">
                  <c:v>73.698099766799928</c:v>
                </c:pt>
                <c:pt idx="976">
                  <c:v>73.694561293000007</c:v>
                </c:pt>
                <c:pt idx="977">
                  <c:v>73.691016575500001</c:v>
                </c:pt>
                <c:pt idx="978">
                  <c:v>73.687465639899983</c:v>
                </c:pt>
                <c:pt idx="979">
                  <c:v>73.683908505599874</c:v>
                </c:pt>
                <c:pt idx="980">
                  <c:v>73.680345193199841</c:v>
                </c:pt>
                <c:pt idx="981">
                  <c:v>73.676775725599825</c:v>
                </c:pt>
                <c:pt idx="982">
                  <c:v>73.673200132499801</c:v>
                </c:pt>
                <c:pt idx="983">
                  <c:v>73.669618447900007</c:v>
                </c:pt>
                <c:pt idx="984">
                  <c:v>73.666030672099893</c:v>
                </c:pt>
                <c:pt idx="985">
                  <c:v>73.66243681049977</c:v>
                </c:pt>
                <c:pt idx="986">
                  <c:v>73.658836900699825</c:v>
                </c:pt>
                <c:pt idx="987">
                  <c:v>73.655230956199873</c:v>
                </c:pt>
                <c:pt idx="988">
                  <c:v>73.651619009800015</c:v>
                </c:pt>
                <c:pt idx="989">
                  <c:v>73.648001088300006</c:v>
                </c:pt>
                <c:pt idx="990">
                  <c:v>73.644377214499841</c:v>
                </c:pt>
                <c:pt idx="991">
                  <c:v>73.640747409599896</c:v>
                </c:pt>
                <c:pt idx="992">
                  <c:v>73.637111689500017</c:v>
                </c:pt>
                <c:pt idx="993">
                  <c:v>73.633470076699822</c:v>
                </c:pt>
                <c:pt idx="994">
                  <c:v>73.629822592899856</c:v>
                </c:pt>
                <c:pt idx="995">
                  <c:v>73.626169257100003</c:v>
                </c:pt>
                <c:pt idx="996">
                  <c:v>73.622510092499823</c:v>
                </c:pt>
                <c:pt idx="997">
                  <c:v>73.618845121299927</c:v>
                </c:pt>
                <c:pt idx="998">
                  <c:v>73.615174360899928</c:v>
                </c:pt>
                <c:pt idx="999">
                  <c:v>73.611497836499851</c:v>
                </c:pt>
                <c:pt idx="1000">
                  <c:v>73.607815578200004</c:v>
                </c:pt>
              </c:numCache>
            </c:numRef>
          </c:yVal>
          <c:smooth val="1"/>
        </c:ser>
        <c:dLbls/>
        <c:axId val="69830144"/>
        <c:axId val="69832064"/>
      </c:scatterChart>
      <c:valAx>
        <c:axId val="69830144"/>
        <c:scaling>
          <c:orientation val="minMax"/>
          <c:max val="14"/>
          <c:min val="0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noFill/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zh-CN" sz="12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Time (s)</a:t>
                </a:r>
                <a:endParaRPr lang="zh-CN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9832064"/>
        <c:crosses val="autoZero"/>
        <c:crossBetween val="midCat"/>
        <c:majorUnit val="2"/>
      </c:valAx>
      <c:valAx>
        <c:axId val="69832064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zh-CN" sz="12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 (K)</a:t>
                </a:r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983014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5712929184037217"/>
          <c:y val="0.45195508372110399"/>
          <c:w val="0.14665493156404102"/>
          <c:h val="0.37204094439800706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BBFDBFB-8A97-1C48-808A-91C672B7101E}" type="doc">
      <dgm:prSet loTypeId="urn:microsoft.com/office/officeart/2005/8/layout/cycle7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5DEF98B-6778-FB42-AFBC-D948C9B9D4C8}">
      <dgm:prSet phldrT="[Text]"/>
      <dgm:spPr/>
      <dgm:t>
        <a:bodyPr/>
        <a:lstStyle/>
        <a:p>
          <a:r>
            <a:rPr lang="en-US" b="1" cap="none" spc="0" dirty="0" err="1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Filamentation</a:t>
          </a:r>
          <a:endParaRPr lang="en-US" b="1" cap="none" spc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127A1A47-3F69-D94B-83EE-66516DA923FA}" type="parTrans" cxnId="{85E113FD-E172-174D-8F54-C7875D9CE905}">
      <dgm:prSet/>
      <dgm:spPr/>
      <dgm:t>
        <a:bodyPr/>
        <a:lstStyle/>
        <a:p>
          <a:endParaRPr lang="en-US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D8CF6FDE-8B70-B64C-A7DE-7B73C76BC955}" type="sibTrans" cxnId="{85E113FD-E172-174D-8F54-C7875D9CE905}">
      <dgm:prSet/>
      <dgm:spPr/>
      <dgm:t>
        <a:bodyPr/>
        <a:lstStyle/>
        <a:p>
          <a:endParaRPr lang="en-US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41ADADA3-9C0A-1141-BF54-0A41295C0289}">
      <dgm:prSet phldrT="[Text]"/>
      <dgm:spPr/>
      <dgm:t>
        <a:bodyPr/>
        <a:lstStyle/>
        <a:p>
          <a:r>
            <a:rPr lang="en-US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Resolution</a:t>
          </a:r>
          <a:endParaRPr lang="en-US" b="1" cap="none" spc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235B4391-07B6-F448-96FA-3820F3F9197F}" type="parTrans" cxnId="{4DA14717-5896-2447-8A8A-84C84C04EDFB}">
      <dgm:prSet/>
      <dgm:spPr/>
      <dgm:t>
        <a:bodyPr/>
        <a:lstStyle/>
        <a:p>
          <a:endParaRPr lang="en-US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537258ED-449A-8042-B86F-F45E19BD9D3C}" type="sibTrans" cxnId="{4DA14717-5896-2447-8A8A-84C84C04EDFB}">
      <dgm:prSet/>
      <dgm:spPr/>
      <dgm:t>
        <a:bodyPr/>
        <a:lstStyle/>
        <a:p>
          <a:endParaRPr lang="en-US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E2BBCB56-6786-7A48-AD3A-B047391A6CD6}">
      <dgm:prSet phldrT="[Text]"/>
      <dgm:spPr/>
      <dgm:t>
        <a:bodyPr/>
        <a:lstStyle/>
        <a:p>
          <a:r>
            <a:rPr lang="en-US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Statistics</a:t>
          </a:r>
          <a:endParaRPr lang="en-US" b="1" cap="none" spc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481A8120-8F16-CF42-8E03-B923513211EA}" type="parTrans" cxnId="{9923A168-7F70-CE48-BEEB-901B2706FE0C}">
      <dgm:prSet/>
      <dgm:spPr/>
      <dgm:t>
        <a:bodyPr/>
        <a:lstStyle/>
        <a:p>
          <a:endParaRPr lang="en-US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33DE1E35-0BED-154F-87A8-C8DE1AC68FC5}" type="sibTrans" cxnId="{9923A168-7F70-CE48-BEEB-901B2706FE0C}">
      <dgm:prSet/>
      <dgm:spPr/>
      <dgm:t>
        <a:bodyPr/>
        <a:lstStyle/>
        <a:p>
          <a:endParaRPr lang="en-US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35945EC8-2464-EC4D-AC72-19681952C733}" type="pres">
      <dgm:prSet presAssocID="{2BBFDBFB-8A97-1C48-808A-91C672B7101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3278D69D-FF25-7142-AE77-67C42F1A569C}" type="pres">
      <dgm:prSet presAssocID="{45DEF98B-6778-FB42-AFBC-D948C9B9D4C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25A2347-70A4-CF4F-859B-79FC313DA67E}" type="pres">
      <dgm:prSet presAssocID="{D8CF6FDE-8B70-B64C-A7DE-7B73C76BC955}" presName="sibTrans" presStyleLbl="sibTrans2D1" presStyleIdx="0" presStyleCnt="3"/>
      <dgm:spPr/>
      <dgm:t>
        <a:bodyPr/>
        <a:lstStyle/>
        <a:p>
          <a:endParaRPr lang="en-GB"/>
        </a:p>
      </dgm:t>
    </dgm:pt>
    <dgm:pt modelId="{AFED21AE-65CB-5B48-9437-573C5ED465C7}" type="pres">
      <dgm:prSet presAssocID="{D8CF6FDE-8B70-B64C-A7DE-7B73C76BC955}" presName="connectorText" presStyleLbl="sibTrans2D1" presStyleIdx="0" presStyleCnt="3"/>
      <dgm:spPr/>
      <dgm:t>
        <a:bodyPr/>
        <a:lstStyle/>
        <a:p>
          <a:endParaRPr lang="en-GB"/>
        </a:p>
      </dgm:t>
    </dgm:pt>
    <dgm:pt modelId="{EE3AFC8B-B534-464A-A6CF-CB060A34497B}" type="pres">
      <dgm:prSet presAssocID="{41ADADA3-9C0A-1141-BF54-0A41295C028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126FE06-1881-9D4B-874F-46ABF3EDBA59}" type="pres">
      <dgm:prSet presAssocID="{537258ED-449A-8042-B86F-F45E19BD9D3C}" presName="sibTrans" presStyleLbl="sibTrans2D1" presStyleIdx="1" presStyleCnt="3"/>
      <dgm:spPr/>
      <dgm:t>
        <a:bodyPr/>
        <a:lstStyle/>
        <a:p>
          <a:endParaRPr lang="en-GB"/>
        </a:p>
      </dgm:t>
    </dgm:pt>
    <dgm:pt modelId="{693DAD32-8888-DA42-A81D-F8E1F4474C6F}" type="pres">
      <dgm:prSet presAssocID="{537258ED-449A-8042-B86F-F45E19BD9D3C}" presName="connectorText" presStyleLbl="sibTrans2D1" presStyleIdx="1" presStyleCnt="3"/>
      <dgm:spPr/>
      <dgm:t>
        <a:bodyPr/>
        <a:lstStyle/>
        <a:p>
          <a:endParaRPr lang="en-GB"/>
        </a:p>
      </dgm:t>
    </dgm:pt>
    <dgm:pt modelId="{F8813F23-0AB3-3344-9F38-F1AF0BB71B23}" type="pres">
      <dgm:prSet presAssocID="{E2BBCB56-6786-7A48-AD3A-B047391A6CD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861692-9362-6646-9950-799C94A79BD4}" type="pres">
      <dgm:prSet presAssocID="{33DE1E35-0BED-154F-87A8-C8DE1AC68FC5}" presName="sibTrans" presStyleLbl="sibTrans2D1" presStyleIdx="2" presStyleCnt="3"/>
      <dgm:spPr/>
      <dgm:t>
        <a:bodyPr/>
        <a:lstStyle/>
        <a:p>
          <a:endParaRPr lang="en-GB"/>
        </a:p>
      </dgm:t>
    </dgm:pt>
    <dgm:pt modelId="{CBE18323-A254-9242-8525-5E1EE6C989DA}" type="pres">
      <dgm:prSet presAssocID="{33DE1E35-0BED-154F-87A8-C8DE1AC68FC5}" presName="connectorText" presStyleLbl="sibTrans2D1" presStyleIdx="2" presStyleCnt="3"/>
      <dgm:spPr/>
      <dgm:t>
        <a:bodyPr/>
        <a:lstStyle/>
        <a:p>
          <a:endParaRPr lang="en-GB"/>
        </a:p>
      </dgm:t>
    </dgm:pt>
  </dgm:ptLst>
  <dgm:cxnLst>
    <dgm:cxn modelId="{71C531CF-F4DD-074C-8C10-1113FA6C78F8}" type="presOf" srcId="{E2BBCB56-6786-7A48-AD3A-B047391A6CD6}" destId="{F8813F23-0AB3-3344-9F38-F1AF0BB71B23}" srcOrd="0" destOrd="0" presId="urn:microsoft.com/office/officeart/2005/8/layout/cycle7"/>
    <dgm:cxn modelId="{5E815129-C166-DB4A-8948-80F655CB22A7}" type="presOf" srcId="{D8CF6FDE-8B70-B64C-A7DE-7B73C76BC955}" destId="{AFED21AE-65CB-5B48-9437-573C5ED465C7}" srcOrd="1" destOrd="0" presId="urn:microsoft.com/office/officeart/2005/8/layout/cycle7"/>
    <dgm:cxn modelId="{EA78C416-725B-8542-9CA6-A1110E0E0BAC}" type="presOf" srcId="{2BBFDBFB-8A97-1C48-808A-91C672B7101E}" destId="{35945EC8-2464-EC4D-AC72-19681952C733}" srcOrd="0" destOrd="0" presId="urn:microsoft.com/office/officeart/2005/8/layout/cycle7"/>
    <dgm:cxn modelId="{E77ADB6F-67F7-2D4B-B1EC-142C0B2A4389}" type="presOf" srcId="{D8CF6FDE-8B70-B64C-A7DE-7B73C76BC955}" destId="{325A2347-70A4-CF4F-859B-79FC313DA67E}" srcOrd="0" destOrd="0" presId="urn:microsoft.com/office/officeart/2005/8/layout/cycle7"/>
    <dgm:cxn modelId="{17FC76C2-154C-5845-8163-F9051D5F69D4}" type="presOf" srcId="{537258ED-449A-8042-B86F-F45E19BD9D3C}" destId="{A126FE06-1881-9D4B-874F-46ABF3EDBA59}" srcOrd="0" destOrd="0" presId="urn:microsoft.com/office/officeart/2005/8/layout/cycle7"/>
    <dgm:cxn modelId="{184DA1A6-1541-3E4E-B07D-E15C170CD197}" type="presOf" srcId="{33DE1E35-0BED-154F-87A8-C8DE1AC68FC5}" destId="{5A861692-9362-6646-9950-799C94A79BD4}" srcOrd="0" destOrd="0" presId="urn:microsoft.com/office/officeart/2005/8/layout/cycle7"/>
    <dgm:cxn modelId="{85E113FD-E172-174D-8F54-C7875D9CE905}" srcId="{2BBFDBFB-8A97-1C48-808A-91C672B7101E}" destId="{45DEF98B-6778-FB42-AFBC-D948C9B9D4C8}" srcOrd="0" destOrd="0" parTransId="{127A1A47-3F69-D94B-83EE-66516DA923FA}" sibTransId="{D8CF6FDE-8B70-B64C-A7DE-7B73C76BC955}"/>
    <dgm:cxn modelId="{4DA14717-5896-2447-8A8A-84C84C04EDFB}" srcId="{2BBFDBFB-8A97-1C48-808A-91C672B7101E}" destId="{41ADADA3-9C0A-1141-BF54-0A41295C0289}" srcOrd="1" destOrd="0" parTransId="{235B4391-07B6-F448-96FA-3820F3F9197F}" sibTransId="{537258ED-449A-8042-B86F-F45E19BD9D3C}"/>
    <dgm:cxn modelId="{601B1AFD-DA51-234A-844B-B10B1C39F651}" type="presOf" srcId="{33DE1E35-0BED-154F-87A8-C8DE1AC68FC5}" destId="{CBE18323-A254-9242-8525-5E1EE6C989DA}" srcOrd="1" destOrd="0" presId="urn:microsoft.com/office/officeart/2005/8/layout/cycle7"/>
    <dgm:cxn modelId="{FAA7F06A-72EA-2043-9BDF-63C3D539E116}" type="presOf" srcId="{537258ED-449A-8042-B86F-F45E19BD9D3C}" destId="{693DAD32-8888-DA42-A81D-F8E1F4474C6F}" srcOrd="1" destOrd="0" presId="urn:microsoft.com/office/officeart/2005/8/layout/cycle7"/>
    <dgm:cxn modelId="{BFA83D14-AAF3-2744-A8F9-04749E15D298}" type="presOf" srcId="{41ADADA3-9C0A-1141-BF54-0A41295C0289}" destId="{EE3AFC8B-B534-464A-A6CF-CB060A34497B}" srcOrd="0" destOrd="0" presId="urn:microsoft.com/office/officeart/2005/8/layout/cycle7"/>
    <dgm:cxn modelId="{9923A168-7F70-CE48-BEEB-901B2706FE0C}" srcId="{2BBFDBFB-8A97-1C48-808A-91C672B7101E}" destId="{E2BBCB56-6786-7A48-AD3A-B047391A6CD6}" srcOrd="2" destOrd="0" parTransId="{481A8120-8F16-CF42-8E03-B923513211EA}" sibTransId="{33DE1E35-0BED-154F-87A8-C8DE1AC68FC5}"/>
    <dgm:cxn modelId="{3D748455-FE0F-1040-843E-2E23A477A59A}" type="presOf" srcId="{45DEF98B-6778-FB42-AFBC-D948C9B9D4C8}" destId="{3278D69D-FF25-7142-AE77-67C42F1A569C}" srcOrd="0" destOrd="0" presId="urn:microsoft.com/office/officeart/2005/8/layout/cycle7"/>
    <dgm:cxn modelId="{1460E716-7129-F943-827E-655723C0BEBC}" type="presParOf" srcId="{35945EC8-2464-EC4D-AC72-19681952C733}" destId="{3278D69D-FF25-7142-AE77-67C42F1A569C}" srcOrd="0" destOrd="0" presId="urn:microsoft.com/office/officeart/2005/8/layout/cycle7"/>
    <dgm:cxn modelId="{F5365805-E97D-B24A-9349-D9776371C249}" type="presParOf" srcId="{35945EC8-2464-EC4D-AC72-19681952C733}" destId="{325A2347-70A4-CF4F-859B-79FC313DA67E}" srcOrd="1" destOrd="0" presId="urn:microsoft.com/office/officeart/2005/8/layout/cycle7"/>
    <dgm:cxn modelId="{6735CA1D-6553-ED49-AC22-0EAE3CF43FA3}" type="presParOf" srcId="{325A2347-70A4-CF4F-859B-79FC313DA67E}" destId="{AFED21AE-65CB-5B48-9437-573C5ED465C7}" srcOrd="0" destOrd="0" presId="urn:microsoft.com/office/officeart/2005/8/layout/cycle7"/>
    <dgm:cxn modelId="{797EDB48-67D9-B849-969F-C49F2A9BC7AF}" type="presParOf" srcId="{35945EC8-2464-EC4D-AC72-19681952C733}" destId="{EE3AFC8B-B534-464A-A6CF-CB060A34497B}" srcOrd="2" destOrd="0" presId="urn:microsoft.com/office/officeart/2005/8/layout/cycle7"/>
    <dgm:cxn modelId="{D0E99C3A-035F-AF48-A6A4-A15CC37D9353}" type="presParOf" srcId="{35945EC8-2464-EC4D-AC72-19681952C733}" destId="{A126FE06-1881-9D4B-874F-46ABF3EDBA59}" srcOrd="3" destOrd="0" presId="urn:microsoft.com/office/officeart/2005/8/layout/cycle7"/>
    <dgm:cxn modelId="{48FC7F81-294B-8C41-8495-47D7D8A724C7}" type="presParOf" srcId="{A126FE06-1881-9D4B-874F-46ABF3EDBA59}" destId="{693DAD32-8888-DA42-A81D-F8E1F4474C6F}" srcOrd="0" destOrd="0" presId="urn:microsoft.com/office/officeart/2005/8/layout/cycle7"/>
    <dgm:cxn modelId="{A5105971-47FE-AA49-B095-DD699AFF7D6C}" type="presParOf" srcId="{35945EC8-2464-EC4D-AC72-19681952C733}" destId="{F8813F23-0AB3-3344-9F38-F1AF0BB71B23}" srcOrd="4" destOrd="0" presId="urn:microsoft.com/office/officeart/2005/8/layout/cycle7"/>
    <dgm:cxn modelId="{19D55818-5801-014D-838D-5021A04140A9}" type="presParOf" srcId="{35945EC8-2464-EC4D-AC72-19681952C733}" destId="{5A861692-9362-6646-9950-799C94A79BD4}" srcOrd="5" destOrd="0" presId="urn:microsoft.com/office/officeart/2005/8/layout/cycle7"/>
    <dgm:cxn modelId="{AEC42431-59BB-C643-B42F-3350E9D4E46E}" type="presParOf" srcId="{5A861692-9362-6646-9950-799C94A79BD4}" destId="{CBE18323-A254-9242-8525-5E1EE6C989DA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725969-F28A-5B45-81BD-4249DB00ECC9}" type="datetimeFigureOut">
              <a:rPr lang="en-US" smtClean="0"/>
              <a:pPr/>
              <a:t>10/30/2015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0EA74B-60AA-9446-BCE8-2D7E559A5D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467748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89E8B9-3152-EB45-ADCF-F80FE96F9BA8}" type="datetimeFigureOut">
              <a:rPr lang="en-US" smtClean="0"/>
              <a:pPr/>
              <a:t>10/30/2015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72B8F9-5099-7F44-AD13-E00D74EFD8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061179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Installation:</a:t>
            </a:r>
            <a:r>
              <a:rPr lang="en-US" baseline="0" dirty="0" smtClean="0"/>
              <a:t>  2 weeks (optimal)</a:t>
            </a:r>
          </a:p>
          <a:p>
            <a:r>
              <a:rPr lang="en-US" baseline="0" dirty="0" smtClean="0"/>
              <a:t>Pump-down + Cool-down:  5 weeks</a:t>
            </a:r>
          </a:p>
          <a:p>
            <a:r>
              <a:rPr lang="en-US" baseline="0" dirty="0" smtClean="0"/>
              <a:t>Training:  2 weeks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Total 2 months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2B8F9-5099-7F44-AD13-E00D74EFD80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672836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6935"/>
            <a:ext cx="7772400" cy="2089895"/>
          </a:xfrm>
        </p:spPr>
        <p:txBody>
          <a:bodyPr/>
          <a:lstStyle>
            <a:lvl1pPr>
              <a:defRPr>
                <a:solidFill>
                  <a:srgbClr val="17375E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6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26,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 Palmer | Spectrometer Solenoid Review (RAL, October 26, 2015)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03066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26,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 Palmer | Spectrometer Solenoid Review (RAL, October 26, 2015)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1669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26,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 Palmer | Spectrometer Solenoid Review (RAL, October 26, 2015)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21392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934" y="6556849"/>
            <a:ext cx="1732895" cy="285745"/>
          </a:xfrm>
        </p:spPr>
        <p:txBody>
          <a:bodyPr/>
          <a:lstStyle/>
          <a:p>
            <a:r>
              <a:rPr lang="en-US" smtClean="0"/>
              <a:t>October 26,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 Palmer | Spectrometer Solenoid Review (RAL, October 26, 2015)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41886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26,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 Palmer | Spectrometer Solenoid Review (RAL, October 26, 2015)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52049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26,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 Palmer | Spectrometer Solenoid Review (RAL, October 26, 2015)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51292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26, 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 Palmer | Spectrometer Solenoid Review (RAL, October 26, 2015)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52279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26,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 Palmer | Spectrometer Solenoid Review (RAL, October 26, 2015)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3665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26,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 Palmer | Spectrometer Solenoid Review (RAL, October 26, 2015)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28082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26,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 Palmer | Spectrometer Solenoid Review (RAL, October 26, 2015)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77859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26,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 Palmer | Spectrometer Solenoid Review (RAL, October 26, 2015)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66330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-12700"/>
            <a:ext cx="9152990" cy="98477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64614" y="-3192"/>
            <a:ext cx="7304670" cy="9879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9053" y="990544"/>
            <a:ext cx="8915813" cy="5557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228" y="6558965"/>
            <a:ext cx="1732895" cy="2857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17375E"/>
                </a:solidFill>
              </a:defRPr>
            </a:lvl1pPr>
          </a:lstStyle>
          <a:p>
            <a:r>
              <a:rPr lang="en-US" smtClean="0"/>
              <a:t>October 26,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32895" y="6547616"/>
            <a:ext cx="5674901" cy="3103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17375E"/>
                </a:solidFill>
              </a:defRPr>
            </a:lvl1pPr>
          </a:lstStyle>
          <a:p>
            <a:r>
              <a:rPr lang="en-US" smtClean="0"/>
              <a:t>Mark Palmer | Spectrometer Solenoid Review (RAL, October 26, 2015)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07796" y="6547616"/>
            <a:ext cx="1736203" cy="3103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17375E"/>
                </a:solidFill>
              </a:defRPr>
            </a:lvl1pPr>
          </a:lstStyle>
          <a:p>
            <a:fld id="{8A5FAC83-C8C4-8046-B35B-A8982368831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2" descr="C:\Documents and Settings\sgeer\My Documents\MAP\MAP-LOGO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294684" y="-10111"/>
            <a:ext cx="857250" cy="974725"/>
          </a:xfrm>
          <a:prstGeom prst="rect">
            <a:avLst/>
          </a:prstGeom>
          <a:noFill/>
          <a:ln w="50800">
            <a:noFill/>
          </a:ln>
          <a:effectLst/>
        </p:spPr>
      </p:pic>
      <p:sp>
        <p:nvSpPr>
          <p:cNvPr id="11" name="Rectangle 10"/>
          <p:cNvSpPr/>
          <p:nvPr/>
        </p:nvSpPr>
        <p:spPr>
          <a:xfrm>
            <a:off x="0" y="0"/>
            <a:ext cx="1243452" cy="97731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228" y="6547616"/>
            <a:ext cx="9126534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0" y="990544"/>
            <a:ext cx="915299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2700" y="12700"/>
            <a:ext cx="951914" cy="951914"/>
          </a:xfrm>
          <a:prstGeom prst="rect">
            <a:avLst/>
          </a:prstGeom>
          <a:solidFill>
            <a:schemeClr val="bg1"/>
          </a:solidFill>
          <a:effectLst/>
        </p:spPr>
      </p:pic>
    </p:spTree>
    <p:extLst>
      <p:ext uri="{BB962C8B-B14F-4D97-AF65-F5344CB8AC3E}">
        <p14:creationId xmlns:p14="http://schemas.microsoft.com/office/powerpoint/2010/main" xmlns="" val="2908450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accent3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Spectrometer Solenoid Recovery:</a:t>
            </a:r>
            <a:br>
              <a:rPr lang="en-US" dirty="0" smtClean="0"/>
            </a:br>
            <a:r>
              <a:rPr lang="en-US" dirty="0" smtClean="0"/>
              <a:t>Options for Moving Forward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Mark Palmer</a:t>
            </a:r>
          </a:p>
          <a:p>
            <a:r>
              <a:rPr lang="en-US" i="1" dirty="0" smtClean="0"/>
              <a:t>Fermilab</a:t>
            </a:r>
          </a:p>
          <a:p>
            <a:r>
              <a:rPr lang="en-US" i="1" dirty="0" smtClean="0"/>
              <a:t>October 26, 2015</a:t>
            </a:r>
          </a:p>
          <a:p>
            <a:r>
              <a:rPr lang="en-US" sz="1500" i="1" dirty="0" smtClean="0">
                <a:solidFill>
                  <a:schemeClr val="tx1"/>
                </a:solidFill>
              </a:rPr>
              <a:t>[with added slide 13]</a:t>
            </a:r>
            <a:endParaRPr lang="en-US" sz="15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740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Do we have a safe way to operate the two spectrometer solenoids as presently configured (assuming no further QA issues)?  </a:t>
            </a:r>
            <a:r>
              <a:rPr lang="en-US" dirty="0" smtClean="0">
                <a:solidFill>
                  <a:srgbClr val="FF6600"/>
                </a:solidFill>
              </a:rPr>
              <a:t>Maybe</a:t>
            </a:r>
          </a:p>
          <a:p>
            <a:r>
              <a:rPr lang="en-US" dirty="0" smtClean="0"/>
              <a:t>Can risks be mitigated by the repair strategy?</a:t>
            </a:r>
          </a:p>
          <a:p>
            <a:pPr lvl="1"/>
            <a:r>
              <a:rPr lang="en-US" dirty="0" smtClean="0"/>
              <a:t>Re-do SSD cold-mass QA (except for winding)</a:t>
            </a:r>
          </a:p>
          <a:p>
            <a:pPr lvl="1"/>
            <a:r>
              <a:rPr lang="en-US" dirty="0" smtClean="0"/>
              <a:t>Improve stabilization of existing leads/bus work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dd additional protection features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>
                <a:solidFill>
                  <a:srgbClr val="008000"/>
                </a:solidFill>
              </a:rPr>
              <a:t>Yes</a:t>
            </a:r>
          </a:p>
          <a:p>
            <a:r>
              <a:rPr lang="en-US" dirty="0" smtClean="0"/>
              <a:t>By addressing the above issues, do we convince ourselves that the magnet will be robust in operation? </a:t>
            </a:r>
            <a:r>
              <a:rPr lang="en-US" dirty="0" smtClean="0">
                <a:solidFill>
                  <a:srgbClr val="FF6600"/>
                </a:solidFill>
              </a:rPr>
              <a:t>Maybe</a:t>
            </a:r>
          </a:p>
          <a:p>
            <a:endParaRPr lang="en-US" dirty="0" smtClean="0">
              <a:solidFill>
                <a:srgbClr val="00800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008000"/>
                </a:solidFill>
              </a:rPr>
              <a:t>	</a:t>
            </a:r>
            <a:r>
              <a:rPr lang="en-US" b="1" dirty="0" smtClean="0">
                <a:solidFill>
                  <a:srgbClr val="FF6600"/>
                </a:solidFill>
              </a:rPr>
              <a:t>Overall Answer:  Maybe</a:t>
            </a:r>
            <a:endParaRPr lang="en-US" b="1" dirty="0" smtClean="0">
              <a:solidFill>
                <a:srgbClr val="008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26,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 Palmer | Spectrometer Solenoid Review (RAL, October 26, 2015)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14328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technical paths forward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26,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 Palmer | Spectrometer Solenoid Review (RAL, October 26, 2015)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9128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Technical Paths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Option 1 – Repeat previous repair scenario</a:t>
            </a:r>
          </a:p>
          <a:p>
            <a:pPr lvl="1"/>
            <a:r>
              <a:rPr lang="en-US" dirty="0" smtClean="0"/>
              <a:t>Assumptions</a:t>
            </a:r>
          </a:p>
          <a:p>
            <a:pPr lvl="2"/>
            <a:r>
              <a:rPr lang="en-US" dirty="0" smtClean="0"/>
              <a:t>N</a:t>
            </a:r>
            <a:r>
              <a:rPr lang="en-US" dirty="0"/>
              <a:t>O</a:t>
            </a:r>
            <a:r>
              <a:rPr lang="en-US" dirty="0" smtClean="0"/>
              <a:t> changes to magnet design</a:t>
            </a:r>
          </a:p>
          <a:p>
            <a:pPr lvl="2"/>
            <a:r>
              <a:rPr lang="en-US" dirty="0" smtClean="0"/>
              <a:t>Repair starts at conclusion of Step IV running</a:t>
            </a:r>
          </a:p>
          <a:p>
            <a:pPr lvl="2"/>
            <a:r>
              <a:rPr lang="en-US" dirty="0" smtClean="0"/>
              <a:t>Suitable repair team available – magnet moved to team location</a:t>
            </a:r>
          </a:p>
          <a:p>
            <a:pPr lvl="1"/>
            <a:r>
              <a:rPr lang="en-US" dirty="0" smtClean="0"/>
              <a:t>Schedule</a:t>
            </a:r>
          </a:p>
          <a:p>
            <a:pPr lvl="2"/>
            <a:r>
              <a:rPr lang="en-US" dirty="0" smtClean="0"/>
              <a:t>Magnet could be at RAL for installation/commissioning prior to end of US FY17.  Would fully become RAL responsibility at end of US FY17.</a:t>
            </a:r>
          </a:p>
          <a:p>
            <a:pPr lvl="1"/>
            <a:r>
              <a:rPr lang="en-US" dirty="0" smtClean="0"/>
              <a:t>Cost</a:t>
            </a:r>
          </a:p>
          <a:p>
            <a:pPr lvl="2"/>
            <a:r>
              <a:rPr lang="en-US" dirty="0" smtClean="0"/>
              <a:t>Nominally appears to use 100% of MAP management reserve funds.  Plausible.</a:t>
            </a:r>
          </a:p>
          <a:p>
            <a:pPr lvl="1"/>
            <a:r>
              <a:rPr lang="en-US" dirty="0" smtClean="0"/>
              <a:t>Risk</a:t>
            </a:r>
          </a:p>
          <a:p>
            <a:pPr lvl="2"/>
            <a:r>
              <a:rPr lang="en-US" dirty="0" smtClean="0"/>
              <a:t>QA issues (believed to be known) could be addressed</a:t>
            </a:r>
          </a:p>
          <a:p>
            <a:pPr lvl="2"/>
            <a:r>
              <a:rPr lang="en-US" dirty="0" smtClean="0"/>
              <a:t>Surprises when cold mass is inspected?</a:t>
            </a:r>
          </a:p>
          <a:p>
            <a:pPr lvl="2"/>
            <a:r>
              <a:rPr lang="en-US" dirty="0" smtClean="0"/>
              <a:t>Are we comfortable with sticking to the current design untouched?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26,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 Palmer | Spectrometer Solenoid Review (RAL, October 26, 2015)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43404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053" y="990544"/>
            <a:ext cx="8915813" cy="240458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NOTE:  You may hear a so-called “Option 0” referred to which is:</a:t>
            </a:r>
          </a:p>
          <a:p>
            <a:pPr lvl="1"/>
            <a:r>
              <a:rPr lang="en-US" dirty="0" smtClean="0"/>
              <a:t>Run the Cooling Demo with SSD “as is”.  </a:t>
            </a:r>
          </a:p>
          <a:p>
            <a:pPr lvl="1"/>
            <a:r>
              <a:rPr lang="en-US" dirty="0" smtClean="0"/>
              <a:t>I don’t believe the optics team has any solution with the capability to achieve the Cooling Demo goals – for instance: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26,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 Palmer | Spectrometer Solenoid Review (RAL, October 26, 2015)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xmlns="" val="474026281"/>
              </p:ext>
            </p:extLst>
          </p:nvPr>
        </p:nvGraphicFramePr>
        <p:xfrm>
          <a:off x="2108200" y="3776134"/>
          <a:ext cx="5215467" cy="25992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1973452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Technical Paths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Option 2 – Fabricate new cold mass</a:t>
            </a:r>
          </a:p>
          <a:p>
            <a:pPr lvl="1"/>
            <a:r>
              <a:rPr lang="en-US" dirty="0" smtClean="0"/>
              <a:t>Assumptions</a:t>
            </a:r>
          </a:p>
          <a:p>
            <a:pPr lvl="2"/>
            <a:r>
              <a:rPr lang="en-US" dirty="0" smtClean="0"/>
              <a:t>Only allow </a:t>
            </a:r>
            <a:r>
              <a:rPr lang="en-US" i="1" dirty="0" smtClean="0"/>
              <a:t>modest</a:t>
            </a:r>
            <a:r>
              <a:rPr lang="en-US" dirty="0" smtClean="0"/>
              <a:t> changes to cold mass design</a:t>
            </a:r>
          </a:p>
          <a:p>
            <a:pPr lvl="3"/>
            <a:r>
              <a:rPr lang="en-US" dirty="0" smtClean="0"/>
              <a:t>Examples:  </a:t>
            </a:r>
          </a:p>
          <a:p>
            <a:pPr lvl="4"/>
            <a:r>
              <a:rPr lang="en-US" dirty="0"/>
              <a:t>M</a:t>
            </a:r>
            <a:r>
              <a:rPr lang="en-US" dirty="0" smtClean="0"/>
              <a:t>inor change in bobbin length to control thermal distortion</a:t>
            </a:r>
          </a:p>
          <a:p>
            <a:pPr lvl="4"/>
            <a:r>
              <a:rPr lang="en-US" dirty="0"/>
              <a:t>A</a:t>
            </a:r>
            <a:r>
              <a:rPr lang="en-US" dirty="0" smtClean="0"/>
              <a:t>llow for vacuum-impregnation of coils</a:t>
            </a:r>
          </a:p>
          <a:p>
            <a:pPr lvl="4"/>
            <a:r>
              <a:rPr lang="en-US" dirty="0"/>
              <a:t>A</a:t>
            </a:r>
            <a:r>
              <a:rPr lang="en-US" dirty="0" smtClean="0"/>
              <a:t>llow for addition of active quench heaters</a:t>
            </a:r>
          </a:p>
          <a:p>
            <a:pPr lvl="2"/>
            <a:r>
              <a:rPr lang="en-US" dirty="0" smtClean="0"/>
              <a:t>Integration with existing cryostat starts at conclusion of Step IV running</a:t>
            </a:r>
          </a:p>
          <a:p>
            <a:pPr lvl="2"/>
            <a:r>
              <a:rPr lang="en-US" dirty="0" smtClean="0"/>
              <a:t>All required superconductor is on hand (enough SC is in FNAL storage to wind 2 new cold masses)</a:t>
            </a:r>
          </a:p>
          <a:p>
            <a:pPr lvl="1"/>
            <a:r>
              <a:rPr lang="en-US" dirty="0" smtClean="0"/>
              <a:t>Schedule</a:t>
            </a:r>
          </a:p>
          <a:p>
            <a:pPr lvl="2"/>
            <a:r>
              <a:rPr lang="en-US" dirty="0" smtClean="0"/>
              <a:t>Cold mass fabrication could start as soon as revised drawings approved.</a:t>
            </a:r>
          </a:p>
          <a:p>
            <a:pPr lvl="2"/>
            <a:r>
              <a:rPr lang="en-US" dirty="0" smtClean="0"/>
              <a:t>Budgetary quote from Al forging vendor indicates </a:t>
            </a:r>
            <a:r>
              <a:rPr lang="en-US" dirty="0" smtClean="0">
                <a:solidFill>
                  <a:srgbClr val="0000FF"/>
                </a:solidFill>
              </a:rPr>
              <a:t>10 week delivery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With SC on hand, new cold mass could be machined, wound and outfitted before August 1, 2016 (preliminary estimate of </a:t>
            </a:r>
            <a:r>
              <a:rPr lang="en-US" dirty="0" smtClean="0">
                <a:solidFill>
                  <a:srgbClr val="0000FF"/>
                </a:solidFill>
              </a:rPr>
              <a:t>8 months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Potentially could be cold-tested/trained in </a:t>
            </a:r>
            <a:r>
              <a:rPr lang="en-US" dirty="0" err="1" smtClean="0"/>
              <a:t>dewar</a:t>
            </a:r>
            <a:r>
              <a:rPr lang="en-US" dirty="0" smtClean="0"/>
              <a:t> in advance of </a:t>
            </a:r>
            <a:br>
              <a:rPr lang="en-US" dirty="0" smtClean="0"/>
            </a:br>
            <a:r>
              <a:rPr lang="en-US" dirty="0" smtClean="0"/>
              <a:t>August 1, 2016 (a realistic schedule needs to be confirmed)</a:t>
            </a:r>
          </a:p>
          <a:p>
            <a:pPr lvl="3"/>
            <a:r>
              <a:rPr lang="en-US" dirty="0" smtClean="0"/>
              <a:t>Could also be carried out while magnet disassembly under way</a:t>
            </a:r>
          </a:p>
          <a:p>
            <a:pPr lvl="2"/>
            <a:r>
              <a:rPr lang="en-US" dirty="0" smtClean="0"/>
              <a:t>Final Installation</a:t>
            </a:r>
          </a:p>
          <a:p>
            <a:pPr lvl="3"/>
            <a:r>
              <a:rPr lang="en-US" dirty="0" smtClean="0"/>
              <a:t>Installation of prepped cold mass would likely </a:t>
            </a:r>
            <a:r>
              <a:rPr lang="en-US" dirty="0" smtClean="0">
                <a:solidFill>
                  <a:srgbClr val="0000FF"/>
                </a:solidFill>
              </a:rPr>
              <a:t>save ~2 months </a:t>
            </a:r>
            <a:r>
              <a:rPr lang="en-US" dirty="0" smtClean="0"/>
              <a:t>in baseline disassembly/reassembly schedule for magnet (vs. slide 8)</a:t>
            </a:r>
          </a:p>
          <a:p>
            <a:pPr lvl="3"/>
            <a:r>
              <a:rPr lang="en-US" dirty="0" smtClean="0"/>
              <a:t>A trained cold mass would likely </a:t>
            </a:r>
            <a:r>
              <a:rPr lang="en-US" dirty="0" smtClean="0">
                <a:solidFill>
                  <a:srgbClr val="0000FF"/>
                </a:solidFill>
              </a:rPr>
              <a:t>save ~3 weeks </a:t>
            </a:r>
            <a:r>
              <a:rPr lang="en-US" dirty="0" smtClean="0"/>
              <a:t>in training time (vs. slide 8)</a:t>
            </a:r>
          </a:p>
          <a:p>
            <a:pPr lvl="3"/>
            <a:r>
              <a:rPr lang="en-US" dirty="0" smtClean="0"/>
              <a:t>Consistent with completion before end of US FY17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26,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 Palmer | Spectrometer Solenoid Review (RAL, October 26, 2015)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3339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Technical Paths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Option 2  (cont’d) – Fabricate new cold mass</a:t>
            </a:r>
          </a:p>
          <a:p>
            <a:pPr lvl="1"/>
            <a:r>
              <a:rPr lang="en-US" sz="2400" dirty="0" smtClean="0"/>
              <a:t>Cost</a:t>
            </a:r>
          </a:p>
          <a:p>
            <a:pPr lvl="2"/>
            <a:r>
              <a:rPr lang="en-US" sz="2000" b="1" i="1" dirty="0" smtClean="0"/>
              <a:t>Very preliminary</a:t>
            </a:r>
            <a:r>
              <a:rPr lang="en-US" sz="2000" dirty="0" smtClean="0"/>
              <a:t> estimate of $500K to prepare a new cold mass with SC on hand</a:t>
            </a:r>
          </a:p>
          <a:p>
            <a:pPr lvl="2"/>
            <a:r>
              <a:rPr lang="en-US" sz="2000" dirty="0" smtClean="0"/>
              <a:t>Would we want to wind 2 cold masses as risk mitigation???</a:t>
            </a:r>
          </a:p>
          <a:p>
            <a:pPr lvl="2"/>
            <a:r>
              <a:rPr lang="en-US" sz="2000" dirty="0" smtClean="0"/>
              <a:t>Would still require most of the $700K base cost estimate to disassemble/reassemble the magnet</a:t>
            </a:r>
          </a:p>
          <a:p>
            <a:pPr lvl="1"/>
            <a:r>
              <a:rPr lang="en-US" sz="2400" dirty="0"/>
              <a:t>Risk</a:t>
            </a:r>
          </a:p>
          <a:p>
            <a:pPr lvl="2"/>
            <a:r>
              <a:rPr lang="en-US" sz="2000" dirty="0" smtClean="0"/>
              <a:t>A chance to address identified risks with minimal modifications</a:t>
            </a:r>
            <a:endParaRPr lang="en-US" sz="2000" dirty="0"/>
          </a:p>
          <a:p>
            <a:pPr lvl="2"/>
            <a:r>
              <a:rPr lang="en-US" sz="2000" dirty="0" smtClean="0"/>
              <a:t>Testing before installation would provide certainty – however, only one chance is realistic unless 2 bobbins are prepped</a:t>
            </a:r>
            <a:endParaRPr lang="en-US" sz="2000" dirty="0"/>
          </a:p>
          <a:p>
            <a:pPr lvl="2"/>
            <a:r>
              <a:rPr lang="en-US" sz="2000" dirty="0" smtClean="0"/>
              <a:t>Opportunity – Potential reduction in training costs (</a:t>
            </a:r>
            <a:r>
              <a:rPr lang="en-US" sz="2000" dirty="0" smtClean="0">
                <a:solidFill>
                  <a:srgbClr val="0000FF"/>
                </a:solidFill>
              </a:rPr>
              <a:t>save ~$150K</a:t>
            </a:r>
            <a:r>
              <a:rPr lang="en-US" sz="2000" dirty="0" smtClean="0"/>
              <a:t>)</a:t>
            </a:r>
          </a:p>
          <a:p>
            <a:pPr lvl="2"/>
            <a:r>
              <a:rPr lang="en-US" sz="2000" dirty="0" smtClean="0"/>
              <a:t>Opportunity – Possibility of retrofitting existing SSD cold mass as a spare after SSD repair complete</a:t>
            </a:r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26,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 Palmer | Spectrometer Solenoid Review (RAL, October 26, 2015)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6275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Technical Paths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Option 3 – Do </a:t>
            </a:r>
            <a:r>
              <a:rPr lang="en-US" b="1" dirty="0" smtClean="0"/>
              <a:t>NO</a:t>
            </a:r>
            <a:r>
              <a:rPr lang="en-US" dirty="0" smtClean="0"/>
              <a:t> repair and instead insert another solenoid in the cooling channel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26,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 Palmer | Spectrometer Solenoid Review (RAL, October 26, 2015)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16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61900" y="2044700"/>
            <a:ext cx="9005900" cy="3276600"/>
            <a:chOff x="61900" y="3581400"/>
            <a:chExt cx="9005900" cy="32766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61900" y="3581400"/>
              <a:ext cx="9005900" cy="2994599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2667000" y="6211669"/>
              <a:ext cx="3733800" cy="64633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Demonstration of Muon Ionization Cooling (Re-baseline)</a:t>
              </a:r>
            </a:p>
          </p:txBody>
        </p:sp>
      </p:grpSp>
      <p:cxnSp>
        <p:nvCxnSpPr>
          <p:cNvPr id="13" name="Straight Arrow Connector 12"/>
          <p:cNvCxnSpPr>
            <a:stCxn id="15" idx="0"/>
          </p:cNvCxnSpPr>
          <p:nvPr/>
        </p:nvCxnSpPr>
        <p:spPr>
          <a:xfrm flipH="1" flipV="1">
            <a:off x="6184900" y="3543300"/>
            <a:ext cx="401077" cy="1892300"/>
          </a:xfrm>
          <a:prstGeom prst="straightConnector1">
            <a:avLst/>
          </a:prstGeom>
          <a:ln w="38100">
            <a:solidFill>
              <a:srgbClr val="FF0000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902670" y="5435600"/>
            <a:ext cx="33666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Insert 1- or 2-coil solenoid here 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and develop new match optics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without SSD M1.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15200" y="3454400"/>
            <a:ext cx="659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SSD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90536" y="3358634"/>
            <a:ext cx="569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9" name="Multiply 18"/>
          <p:cNvSpPr/>
          <p:nvPr/>
        </p:nvSpPr>
        <p:spPr>
          <a:xfrm>
            <a:off x="6616700" y="3187700"/>
            <a:ext cx="292100" cy="266700"/>
          </a:xfrm>
          <a:prstGeom prst="mathMultiply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Multiply 19"/>
          <p:cNvSpPr/>
          <p:nvPr/>
        </p:nvSpPr>
        <p:spPr>
          <a:xfrm>
            <a:off x="6616700" y="3727966"/>
            <a:ext cx="292100" cy="266700"/>
          </a:xfrm>
          <a:prstGeom prst="mathMultiply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49175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Technical Paths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990544"/>
            <a:ext cx="9144000" cy="5557072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Option 3 </a:t>
            </a:r>
            <a:r>
              <a:rPr lang="en-US" dirty="0" smtClean="0"/>
              <a:t>(cont’d)</a:t>
            </a:r>
          </a:p>
          <a:p>
            <a:pPr lvl="1"/>
            <a:r>
              <a:rPr lang="en-US" dirty="0" smtClean="0"/>
              <a:t>Assumptions</a:t>
            </a:r>
          </a:p>
          <a:p>
            <a:pPr lvl="2"/>
            <a:r>
              <a:rPr lang="en-US" dirty="0" smtClean="0"/>
              <a:t>Magnet can handle longitudinal forces of cooling channel</a:t>
            </a:r>
          </a:p>
          <a:p>
            <a:pPr lvl="2"/>
            <a:r>
              <a:rPr lang="en-US" dirty="0" smtClean="0"/>
              <a:t>Magnet cryostat can be modified for integration into cooling channel</a:t>
            </a:r>
          </a:p>
          <a:p>
            <a:pPr lvl="2"/>
            <a:r>
              <a:rPr lang="en-US" dirty="0" smtClean="0"/>
              <a:t>Magnet bore is sufficiently large</a:t>
            </a:r>
          </a:p>
          <a:p>
            <a:pPr lvl="2"/>
            <a:r>
              <a:rPr lang="en-US" dirty="0" smtClean="0"/>
              <a:t>Magnet cooling can be managed in the RAL Hall 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smtClean="0">
                <a:solidFill>
                  <a:srgbClr val="FF6600"/>
                </a:solidFill>
              </a:rPr>
              <a:t>Is there a magnet available which can be operated without a refrigerator system?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Schedule</a:t>
            </a:r>
          </a:p>
          <a:p>
            <a:pPr lvl="2"/>
            <a:r>
              <a:rPr lang="en-US" dirty="0" smtClean="0"/>
              <a:t>One year to prep magnet</a:t>
            </a:r>
          </a:p>
          <a:p>
            <a:pPr lvl="2"/>
            <a:r>
              <a:rPr lang="en-US" dirty="0" smtClean="0"/>
              <a:t>One year to prep PRY modifications</a:t>
            </a:r>
          </a:p>
          <a:p>
            <a:pPr lvl="2"/>
            <a:r>
              <a:rPr lang="en-US" dirty="0" smtClean="0"/>
              <a:t>Installation should be fast</a:t>
            </a:r>
          </a:p>
          <a:p>
            <a:pPr lvl="1"/>
            <a:r>
              <a:rPr lang="en-US" dirty="0" smtClean="0"/>
              <a:t>Cost</a:t>
            </a:r>
          </a:p>
          <a:p>
            <a:pPr lvl="2"/>
            <a:r>
              <a:rPr lang="en-US" dirty="0" smtClean="0"/>
              <a:t>Would require further modification to the PRY extension</a:t>
            </a:r>
          </a:p>
          <a:p>
            <a:pPr lvl="2"/>
            <a:r>
              <a:rPr lang="en-US" dirty="0" smtClean="0"/>
              <a:t>Would require additional design and fabrication work to integrate the new magnet</a:t>
            </a:r>
          </a:p>
          <a:p>
            <a:pPr lvl="1"/>
            <a:r>
              <a:rPr lang="en-US" dirty="0" smtClean="0"/>
              <a:t>Risk</a:t>
            </a:r>
          </a:p>
          <a:p>
            <a:pPr lvl="2"/>
            <a:r>
              <a:rPr lang="en-US" dirty="0" smtClean="0"/>
              <a:t>Modest as long as both SSU and SSD operating reasonably thru Step IV</a:t>
            </a:r>
          </a:p>
          <a:p>
            <a:pPr marL="114300" indent="0">
              <a:buNone/>
            </a:pPr>
            <a:r>
              <a:rPr lang="en-US" dirty="0" smtClean="0"/>
              <a:t>Possibilities:  </a:t>
            </a:r>
            <a:r>
              <a:rPr lang="en-US" strike="sngStrike" dirty="0" err="1" smtClean="0"/>
              <a:t>MuCool</a:t>
            </a:r>
            <a:r>
              <a:rPr lang="en-US" strike="sngStrike" dirty="0" smtClean="0"/>
              <a:t> Test Area Magnet</a:t>
            </a:r>
            <a:r>
              <a:rPr lang="en-US" dirty="0" smtClean="0"/>
              <a:t>;  new FC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26,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 Palmer | Spectrometer Solenoid Review (RAL, October 26, 2015)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8988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Technical Paths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Option 4 – Cut SSD open and repair</a:t>
            </a:r>
          </a:p>
          <a:p>
            <a:pPr lvl="1"/>
            <a:r>
              <a:rPr lang="en-US" dirty="0" smtClean="0"/>
              <a:t>Assumptions</a:t>
            </a:r>
          </a:p>
          <a:p>
            <a:pPr lvl="2"/>
            <a:r>
              <a:rPr lang="en-US" dirty="0" smtClean="0"/>
              <a:t>Would require acquisition of used refrigerator because thermal losses likely to exceed what could be handled with </a:t>
            </a:r>
            <a:r>
              <a:rPr lang="en-US" dirty="0" err="1" smtClean="0"/>
              <a:t>cryocoolers</a:t>
            </a:r>
            <a:endParaRPr lang="en-US" dirty="0" smtClean="0"/>
          </a:p>
          <a:p>
            <a:pPr lvl="2"/>
            <a:r>
              <a:rPr lang="en-US" dirty="0" smtClean="0"/>
              <a:t>Would require modifications to work with refrigeration system</a:t>
            </a:r>
          </a:p>
          <a:p>
            <a:pPr lvl="1"/>
            <a:r>
              <a:rPr lang="en-US" dirty="0" smtClean="0"/>
              <a:t>Schedule</a:t>
            </a:r>
          </a:p>
          <a:p>
            <a:pPr lvl="2"/>
            <a:r>
              <a:rPr lang="en-US" dirty="0" smtClean="0"/>
              <a:t>Relatively fast assuming that refrigeration system could be installed/commissioned during Step IV running</a:t>
            </a:r>
          </a:p>
          <a:p>
            <a:pPr lvl="1"/>
            <a:r>
              <a:rPr lang="en-US" dirty="0" smtClean="0"/>
              <a:t>Costs</a:t>
            </a:r>
          </a:p>
          <a:p>
            <a:pPr lvl="2"/>
            <a:r>
              <a:rPr lang="en-US" dirty="0" smtClean="0"/>
              <a:t>TBD</a:t>
            </a:r>
          </a:p>
          <a:p>
            <a:pPr lvl="2"/>
            <a:r>
              <a:rPr lang="en-US" dirty="0" smtClean="0"/>
              <a:t>Utilize surplus refrigerator system to control overall costs</a:t>
            </a:r>
          </a:p>
          <a:p>
            <a:pPr lvl="1"/>
            <a:r>
              <a:rPr lang="en-US" dirty="0" smtClean="0"/>
              <a:t>Risks</a:t>
            </a:r>
          </a:p>
          <a:p>
            <a:pPr lvl="2"/>
            <a:r>
              <a:rPr lang="en-US" dirty="0" smtClean="0"/>
              <a:t>Not clear that this could be done safely without damaging the cold mass support structure</a:t>
            </a:r>
          </a:p>
          <a:p>
            <a:pPr lvl="2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26,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 Palmer | Spectrometer Solenoid Review (RAL, October 26, 2015)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40254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Technical Paths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Option 5 – Construction of new SS magnet</a:t>
            </a:r>
          </a:p>
          <a:p>
            <a:pPr lvl="1"/>
            <a:r>
              <a:rPr lang="en-US" dirty="0" smtClean="0"/>
              <a:t>Assumptions</a:t>
            </a:r>
          </a:p>
          <a:p>
            <a:pPr lvl="2"/>
            <a:r>
              <a:rPr lang="en-US" dirty="0" smtClean="0"/>
              <a:t>Would allow for implementation of (some) lessons learned</a:t>
            </a:r>
          </a:p>
          <a:p>
            <a:pPr lvl="2"/>
            <a:r>
              <a:rPr lang="en-US" dirty="0" smtClean="0"/>
              <a:t>Would not allow for a major change in configuration to a more reliable magnet style (e.g. high current SC cable with refrigerator)</a:t>
            </a:r>
          </a:p>
          <a:p>
            <a:pPr lvl="1"/>
            <a:r>
              <a:rPr lang="en-US" dirty="0"/>
              <a:t>Schedule</a:t>
            </a:r>
          </a:p>
          <a:p>
            <a:pPr lvl="2"/>
            <a:r>
              <a:rPr lang="en-US" dirty="0"/>
              <a:t>Difficult to imagine a scenario, with proper contingency assessment, that could deliver a magnet in time</a:t>
            </a:r>
          </a:p>
          <a:p>
            <a:pPr lvl="1"/>
            <a:r>
              <a:rPr lang="en-US" dirty="0" smtClean="0"/>
              <a:t>Costs</a:t>
            </a:r>
          </a:p>
          <a:p>
            <a:pPr lvl="2"/>
            <a:r>
              <a:rPr lang="en-US" dirty="0" smtClean="0"/>
              <a:t>Difficult to imagine a scenario where costs would not be significantly higher than a simple repair</a:t>
            </a:r>
          </a:p>
          <a:p>
            <a:pPr lvl="1"/>
            <a:r>
              <a:rPr lang="en-US" dirty="0" smtClean="0"/>
              <a:t>Risks</a:t>
            </a:r>
          </a:p>
          <a:p>
            <a:pPr lvl="2"/>
            <a:r>
              <a:rPr lang="en-US" dirty="0" smtClean="0"/>
              <a:t>Depending on scale of modifications from present design, would require an entirely new test program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26,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 Palmer | Spectrometer Solenoid Review (RAL, October 26, 2015)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0779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As noted, SSD-M1 failed during magnet training quench on September 13, 2015</a:t>
            </a:r>
          </a:p>
          <a:p>
            <a:r>
              <a:rPr lang="en-US" dirty="0" smtClean="0"/>
              <a:t>Critical Questions for Moving Forward: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Can we operate MICE Step IV with the SSD as is?</a:t>
            </a:r>
          </a:p>
          <a:p>
            <a:pPr marL="1371600" lvl="2" indent="-514350"/>
            <a:r>
              <a:rPr lang="en-US" dirty="0" smtClean="0"/>
              <a:t>The August 2014 re-baseline constrained the optics to the extent that we do not believe that the Cooling Demonstration configuration can operate without restoring the lost match coil functionality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Do we have a viable path to repair the magnet?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How long is a repair or alternative mitigation?  And can it fit within the time frame (by end US FY17) for deploying the cooling demonstration?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What is the required cost of a repair or alternative mitigation?  Does it fit within the contingency held within the US construction budget?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Given the known “features” of the SS magnets (e.g. training behavior), are there steps in a repair that can significantly mitigate risk, overall experimental schedule, training schedule, and/or training costs?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26,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 Palmer | Spectrometer Solenoid Review (RAL, October 26, 2015)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0261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Technical Paths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Any other ideas???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26,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 Palmer | Spectrometer Solenoid Review (RAL, October 26, 2015)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6360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Moving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 have just recently finished the initial assessment of SSD</a:t>
            </a:r>
          </a:p>
          <a:p>
            <a:pPr lvl="1"/>
            <a:r>
              <a:rPr lang="en-US" dirty="0" smtClean="0"/>
              <a:t>Reasonable confidence that we have a self-consistent understanding of the failure</a:t>
            </a:r>
          </a:p>
          <a:p>
            <a:pPr lvl="1"/>
            <a:r>
              <a:rPr lang="en-US" dirty="0" smtClean="0"/>
              <a:t>Full confidence not achievable until we are able to inspect the cold mass directly</a:t>
            </a:r>
          </a:p>
          <a:p>
            <a:r>
              <a:rPr lang="en-US" dirty="0" smtClean="0"/>
              <a:t>We are presently assembling the information required for a full technical evaluation of repair options</a:t>
            </a:r>
          </a:p>
          <a:p>
            <a:pPr lvl="1"/>
            <a:r>
              <a:rPr lang="en-US" dirty="0" smtClean="0"/>
              <a:t>Initial considerations are “wide open”</a:t>
            </a:r>
          </a:p>
          <a:p>
            <a:pPr lvl="1"/>
            <a:r>
              <a:rPr lang="en-US" dirty="0" smtClean="0"/>
              <a:t>By mid-November must have a focused and realistic recovery plan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26,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 Palmer | Spectrometer Solenoid Review (RAL, October 26, 2015)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5999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Moving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Next Step:</a:t>
            </a:r>
          </a:p>
          <a:p>
            <a:pPr lvl="1"/>
            <a:r>
              <a:rPr lang="en-US" dirty="0" smtClean="0"/>
              <a:t>Technical Review targeted at November 23-24 at FNAL </a:t>
            </a:r>
          </a:p>
          <a:p>
            <a:pPr lvl="2"/>
            <a:r>
              <a:rPr lang="en-US" dirty="0" smtClean="0"/>
              <a:t>Identify the desired baseline recovery plan</a:t>
            </a:r>
          </a:p>
          <a:p>
            <a:pPr lvl="2"/>
            <a:r>
              <a:rPr lang="en-US" dirty="0" smtClean="0"/>
              <a:t>Preliminary cost</a:t>
            </a:r>
          </a:p>
          <a:p>
            <a:pPr lvl="2"/>
            <a:r>
              <a:rPr lang="en-US" dirty="0" smtClean="0"/>
              <a:t>Preliminary schedule</a:t>
            </a:r>
          </a:p>
          <a:p>
            <a:pPr lvl="2"/>
            <a:r>
              <a:rPr lang="en-US" dirty="0" smtClean="0"/>
              <a:t>Identification of required magnet team</a:t>
            </a:r>
          </a:p>
          <a:p>
            <a:pPr lvl="2"/>
            <a:r>
              <a:rPr lang="en-US" dirty="0" smtClean="0"/>
              <a:t>Target at least one alternate plan</a:t>
            </a:r>
          </a:p>
          <a:p>
            <a:pPr lvl="2"/>
            <a:r>
              <a:rPr lang="en-US" dirty="0" smtClean="0"/>
              <a:t>Have 1 session of open discussion (avoid missed options)</a:t>
            </a:r>
          </a:p>
          <a:p>
            <a:pPr lvl="1"/>
            <a:r>
              <a:rPr lang="en-US" dirty="0" smtClean="0"/>
              <a:t>Fully document baseline option to submit to MPB sub-committee on the mid-December timescale</a:t>
            </a:r>
          </a:p>
          <a:p>
            <a:pPr lvl="2"/>
            <a:r>
              <a:rPr lang="en-US" dirty="0" smtClean="0"/>
              <a:t>Present resource-loaded schedule and full risk assessment</a:t>
            </a:r>
          </a:p>
          <a:p>
            <a:pPr lvl="2"/>
            <a:r>
              <a:rPr lang="en-US" dirty="0" smtClean="0"/>
              <a:t>Obtain approval to move forward</a:t>
            </a:r>
          </a:p>
          <a:p>
            <a:pPr lvl="2"/>
            <a:r>
              <a:rPr lang="en-US" dirty="0" smtClean="0"/>
              <a:t>May need preliminary approval for long lead items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26,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 Palmer | Spectrometer Solenoid Review (RAL, October 26, 2015)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7976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3 critical areas:</a:t>
            </a:r>
          </a:p>
          <a:p>
            <a:pPr lvl="1"/>
            <a:r>
              <a:rPr lang="en-US" dirty="0" smtClean="0"/>
              <a:t>Cost </a:t>
            </a:r>
          </a:p>
          <a:p>
            <a:pPr lvl="1"/>
            <a:r>
              <a:rPr lang="en-US" dirty="0" smtClean="0"/>
              <a:t>Schedule </a:t>
            </a:r>
          </a:p>
          <a:p>
            <a:pPr lvl="1"/>
            <a:r>
              <a:rPr lang="en-US" dirty="0" smtClean="0"/>
              <a:t>Risk mitigation</a:t>
            </a:r>
          </a:p>
          <a:p>
            <a:r>
              <a:rPr lang="en-US" dirty="0" smtClean="0"/>
              <a:t>Executing a repair similar to those done previously nominally fits within the US program’s constraints</a:t>
            </a:r>
          </a:p>
          <a:p>
            <a:r>
              <a:rPr lang="en-US" dirty="0" smtClean="0"/>
              <a:t>Looking forward to the committee’s comments on the possible routes presented</a:t>
            </a:r>
          </a:p>
          <a:p>
            <a:pPr lvl="1"/>
            <a:r>
              <a:rPr lang="en-US" dirty="0" smtClean="0"/>
              <a:t>Need guidance for what to prepare for the November technical review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26,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 Palmer | Spectrometer Solenoid Review (RAL, October 26, 2015)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4507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open for Discussion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26,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 Palmer | Spectrometer Solenoid Review (RAL, October 26, 2015)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0277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Addressing the Key Questions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Step IV?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Repair Path?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Schedule?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Cost?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Risks?</a:t>
            </a:r>
          </a:p>
          <a:p>
            <a:r>
              <a:rPr lang="en-US" dirty="0" smtClean="0"/>
              <a:t>Potential Technical Paths Forward</a:t>
            </a:r>
          </a:p>
          <a:p>
            <a:r>
              <a:rPr lang="en-US" dirty="0" smtClean="0"/>
              <a:t>Process Moving Forward</a:t>
            </a:r>
          </a:p>
          <a:p>
            <a:r>
              <a:rPr lang="en-US" dirty="0" smtClean="0"/>
              <a:t>Conclusion</a:t>
            </a:r>
          </a:p>
          <a:p>
            <a:pPr marL="0" indent="0">
              <a:buNone/>
            </a:pPr>
            <a:r>
              <a:rPr lang="en-US" dirty="0" smtClean="0">
                <a:latin typeface="Wingdings 3" charset="2"/>
                <a:cs typeface="Wingdings 3" charset="2"/>
              </a:rPr>
              <a:t>a </a:t>
            </a:r>
            <a:r>
              <a:rPr lang="en-US" dirty="0" smtClean="0">
                <a:cs typeface="Wingdings 3" charset="2"/>
              </a:rPr>
              <a:t>Discussion</a:t>
            </a:r>
            <a:endParaRPr lang="en-US" dirty="0">
              <a:latin typeface="Wingdings 3" charset="2"/>
              <a:cs typeface="Wingdings 3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26,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 Palmer | Spectrometer Solenoid Review (RAL, October 26, 2015)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2897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Step IV?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lvl="1" indent="0">
              <a:buNone/>
            </a:pPr>
            <a:r>
              <a:rPr lang="en-US" sz="3300" dirty="0"/>
              <a:t>Can we operate MICE Step IV with the SSD as is</a:t>
            </a:r>
            <a:r>
              <a:rPr lang="en-US" sz="3300" dirty="0" smtClean="0"/>
              <a:t>?</a:t>
            </a:r>
          </a:p>
          <a:p>
            <a:r>
              <a:rPr lang="en-US" sz="2800" dirty="0" smtClean="0"/>
              <a:t>Optics designs sufficient for characterizing absorber materials are in hand (assuming SSD M2 coil is operational):</a:t>
            </a:r>
          </a:p>
          <a:p>
            <a:pPr lvl="1"/>
            <a:r>
              <a:rPr lang="en-US" sz="2400" dirty="0" smtClean="0"/>
              <a:t>Critical SSD checks:</a:t>
            </a:r>
          </a:p>
          <a:p>
            <a:pPr lvl="2"/>
            <a:r>
              <a:rPr lang="en-US" sz="2100" dirty="0" smtClean="0"/>
              <a:t>SSD E-C-E quench and reasonable response of vessel</a:t>
            </a:r>
          </a:p>
          <a:p>
            <a:pPr marL="1371600" lvl="3" indent="0">
              <a:buNone/>
            </a:pPr>
            <a:r>
              <a:rPr lang="en-US" sz="1900" dirty="0" smtClean="0">
                <a:latin typeface="Wingdings 3" charset="2"/>
                <a:cs typeface="Wingdings 3" charset="2"/>
              </a:rPr>
              <a:t>a</a:t>
            </a:r>
            <a:r>
              <a:rPr lang="en-US" sz="1900" dirty="0" smtClean="0">
                <a:cs typeface="Wingdings 3" charset="2"/>
              </a:rPr>
              <a:t>	He vessel and </a:t>
            </a:r>
            <a:r>
              <a:rPr lang="en-US" sz="1900" dirty="0" err="1" smtClean="0">
                <a:cs typeface="Wingdings 3" charset="2"/>
              </a:rPr>
              <a:t>feedthrough</a:t>
            </a:r>
            <a:r>
              <a:rPr lang="en-US" sz="1900" dirty="0" smtClean="0">
                <a:cs typeface="Wingdings 3" charset="2"/>
              </a:rPr>
              <a:t> integrity satisfactory</a:t>
            </a:r>
            <a:endParaRPr lang="en-US" sz="1900" dirty="0" smtClean="0">
              <a:latin typeface="Wingdings 3" charset="2"/>
              <a:cs typeface="Wingdings 3" charset="2"/>
            </a:endParaRPr>
          </a:p>
          <a:p>
            <a:pPr lvl="2"/>
            <a:r>
              <a:rPr lang="en-US" sz="2100" dirty="0" smtClean="0"/>
              <a:t>SSD M2 low current checkout</a:t>
            </a:r>
          </a:p>
          <a:p>
            <a:pPr marL="1657350" lvl="3" indent="-342900">
              <a:buFont typeface="Wingdings 3" charset="0"/>
              <a:buChar char="a"/>
            </a:pPr>
            <a:r>
              <a:rPr lang="en-US" sz="1900" dirty="0" smtClean="0">
                <a:cs typeface="Wingdings 3" charset="2"/>
              </a:rPr>
              <a:t>  No anomalous resistive behavior observed</a:t>
            </a:r>
          </a:p>
          <a:p>
            <a:pPr marL="1657350" lvl="3" indent="-342900"/>
            <a:r>
              <a:rPr lang="en-US" sz="1900" dirty="0" smtClean="0">
                <a:cs typeface="Wingdings 3" charset="2"/>
              </a:rPr>
              <a:t>  Next step is a careful ramp to high current</a:t>
            </a:r>
          </a:p>
          <a:p>
            <a:pPr marL="1092200" lvl="1" indent="-635000">
              <a:buFont typeface="Wingdings 3" charset="0"/>
              <a:buChar char="a"/>
            </a:pPr>
            <a:r>
              <a:rPr lang="en-US" sz="2400" dirty="0" smtClean="0">
                <a:cs typeface="Wingdings 3" charset="2"/>
              </a:rPr>
              <a:t>Viable optics and likely viable magnet with M2 and E-C-E coils</a:t>
            </a:r>
          </a:p>
          <a:p>
            <a:r>
              <a:rPr lang="en-US" sz="2800" dirty="0" smtClean="0">
                <a:cs typeface="Wingdings 3" charset="2"/>
              </a:rPr>
              <a:t>Plan is to proceed with modified Step IV run plan for ~1 year</a:t>
            </a:r>
          </a:p>
          <a:p>
            <a:pPr marL="1092200" lvl="1" indent="-635000">
              <a:buFont typeface="Wingdings 3" charset="0"/>
              <a:buChar char="a"/>
            </a:pPr>
            <a:r>
              <a:rPr lang="en-US" sz="2400" dirty="0" smtClean="0">
                <a:cs typeface="Wingdings 3" charset="2"/>
              </a:rPr>
              <a:t>Time to prepare for a repair</a:t>
            </a:r>
          </a:p>
          <a:p>
            <a:pPr marL="457200" lvl="1" indent="0">
              <a:buNone/>
            </a:pPr>
            <a:endParaRPr lang="en-US" sz="2400" dirty="0" smtClean="0">
              <a:cs typeface="Wingdings 3" charset="2"/>
            </a:endParaRPr>
          </a:p>
          <a:p>
            <a:pPr marL="0" indent="0">
              <a:buNone/>
            </a:pPr>
            <a:r>
              <a:rPr lang="en-US" sz="2800" b="1" dirty="0" smtClean="0">
                <a:solidFill>
                  <a:srgbClr val="008000"/>
                </a:solidFill>
                <a:cs typeface="Wingdings 3" charset="2"/>
              </a:rPr>
              <a:t>Answer:		YES</a:t>
            </a:r>
          </a:p>
          <a:p>
            <a:pPr lvl="1"/>
            <a:r>
              <a:rPr lang="en-US" sz="2400" dirty="0" smtClean="0">
                <a:solidFill>
                  <a:srgbClr val="FF0000"/>
                </a:solidFill>
                <a:cs typeface="Wingdings 3" charset="2"/>
              </a:rPr>
              <a:t>Caveats:  </a:t>
            </a:r>
          </a:p>
          <a:p>
            <a:pPr lvl="2"/>
            <a:r>
              <a:rPr lang="en-US" sz="2000" dirty="0" smtClean="0">
                <a:solidFill>
                  <a:srgbClr val="FF0000"/>
                </a:solidFill>
                <a:cs typeface="Wingdings 3" charset="2"/>
              </a:rPr>
              <a:t>Still need to validate magnet at currents required by alternative optics</a:t>
            </a:r>
          </a:p>
          <a:p>
            <a:pPr lvl="2"/>
            <a:r>
              <a:rPr lang="en-US" sz="2000" dirty="0" smtClean="0">
                <a:solidFill>
                  <a:srgbClr val="FF0000"/>
                </a:solidFill>
                <a:cs typeface="Wingdings 3" charset="2"/>
              </a:rPr>
              <a:t>Need to confirm that we have a power supply configuration that is “safe” for operations</a:t>
            </a:r>
            <a:endParaRPr lang="en-US" sz="2000" dirty="0">
              <a:solidFill>
                <a:srgbClr val="FF0000"/>
              </a:solidFill>
              <a:cs typeface="Wingdings 3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26,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 Palmer | Spectrometer Solenoid Review (RAL, October 26, 2015)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321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6950" y="1051996"/>
            <a:ext cx="4933263" cy="294321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/>
          <a:srcRect l="27345" t="22341" r="8472" b="23741"/>
          <a:stretch/>
        </p:blipFill>
        <p:spPr>
          <a:xfrm>
            <a:off x="442982" y="3605472"/>
            <a:ext cx="4380933" cy="276288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81082" y="1662373"/>
            <a:ext cx="33368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Quad model built in VF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Quench initiated in the inner layer of the E2 coil.</a:t>
            </a:r>
          </a:p>
          <a:p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862015" y="4186251"/>
            <a:ext cx="333687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 coils are powered by a single powers supply.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20 </a:t>
            </a:r>
            <a:r>
              <a:rPr lang="el-GR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external resistor goes across all the coils.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Switch opened when the overall voltage across the E2 coil exceeds 0.2V.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PSU Configuration (Preliminary)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42982" y="1308100"/>
            <a:ext cx="2006642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err="1" smtClean="0"/>
              <a:t>Heng</a:t>
            </a:r>
            <a:r>
              <a:rPr lang="en-US" dirty="0" smtClean="0"/>
              <a:t> Pan (LBNL)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26, 2015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 Palmer | Spectrometer Solenoid Review (RAL, October 26, 2015)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61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表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487235699"/>
              </p:ext>
            </p:extLst>
          </p:nvPr>
        </p:nvGraphicFramePr>
        <p:xfrm>
          <a:off x="431610" y="1841686"/>
          <a:ext cx="4320370" cy="3456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图表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96094837"/>
              </p:ext>
            </p:extLst>
          </p:nvPr>
        </p:nvGraphicFramePr>
        <p:xfrm>
          <a:off x="4403108" y="1841686"/>
          <a:ext cx="4320371" cy="34562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798393" y="5430850"/>
            <a:ext cx="75028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 coil also has the highest hot spot temperature among the coils.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2982" y="1308100"/>
            <a:ext cx="2006642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err="1" smtClean="0"/>
              <a:t>Heng</a:t>
            </a:r>
            <a:r>
              <a:rPr lang="en-US" dirty="0" smtClean="0"/>
              <a:t> Pan (LBNL)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Decay &amp; Hot Spots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26, 2015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 Palmer | Spectrometer Solenoid Review (RAL, October 26, 2015)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8378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Repair Path?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lvl="1" indent="0">
              <a:buNone/>
            </a:pPr>
            <a:r>
              <a:rPr lang="en-US" dirty="0"/>
              <a:t>Do we have a viable path to repair the magnet</a:t>
            </a:r>
            <a:r>
              <a:rPr lang="en-US" dirty="0" smtClean="0"/>
              <a:t>?</a:t>
            </a:r>
          </a:p>
          <a:p>
            <a:r>
              <a:rPr lang="en-US" sz="2400" dirty="0" smtClean="0"/>
              <a:t>Both magnets previously rebuilt</a:t>
            </a:r>
          </a:p>
          <a:p>
            <a:pPr lvl="1"/>
            <a:r>
              <a:rPr lang="en-US" sz="2000" dirty="0" smtClean="0"/>
              <a:t>One previous failure very similar in </a:t>
            </a:r>
            <a:br>
              <a:rPr lang="en-US" sz="2000" dirty="0" smtClean="0"/>
            </a:br>
            <a:r>
              <a:rPr lang="en-US" sz="2000" dirty="0" smtClean="0"/>
              <a:t>scope to present case</a:t>
            </a:r>
          </a:p>
          <a:p>
            <a:pPr lvl="1"/>
            <a:r>
              <a:rPr lang="en-US" sz="2000" dirty="0" smtClean="0"/>
              <a:t>A plausible repair path exists based </a:t>
            </a:r>
            <a:br>
              <a:rPr lang="en-US" sz="2000" dirty="0" smtClean="0"/>
            </a:br>
            <a:r>
              <a:rPr lang="en-US" sz="2000" dirty="0" smtClean="0"/>
              <a:t>on previous repair and our present </a:t>
            </a:r>
            <a:br>
              <a:rPr lang="en-US" sz="2000" dirty="0" smtClean="0"/>
            </a:br>
            <a:r>
              <a:rPr lang="en-US" sz="2000" dirty="0" smtClean="0"/>
              <a:t>understanding of the September 13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failure</a:t>
            </a:r>
            <a:endParaRPr lang="en-US" sz="2000" dirty="0"/>
          </a:p>
          <a:p>
            <a:pPr marL="0" indent="0">
              <a:buNone/>
            </a:pPr>
            <a:r>
              <a:rPr lang="en-US" sz="2400" b="1" dirty="0" smtClean="0">
                <a:solidFill>
                  <a:srgbClr val="008000"/>
                </a:solidFill>
                <a:cs typeface="Wingdings 3" charset="2"/>
              </a:rPr>
              <a:t>Answer</a:t>
            </a:r>
            <a:r>
              <a:rPr lang="en-US" sz="2400" b="1" dirty="0">
                <a:solidFill>
                  <a:srgbClr val="008000"/>
                </a:solidFill>
                <a:cs typeface="Wingdings 3" charset="2"/>
              </a:rPr>
              <a:t>:		YES</a:t>
            </a:r>
          </a:p>
          <a:p>
            <a:r>
              <a:rPr lang="en-US" sz="2800" dirty="0"/>
              <a:t>Remaining question </a:t>
            </a:r>
            <a:r>
              <a:rPr lang="en-US" sz="2800" dirty="0" smtClean="0"/>
              <a:t>is </a:t>
            </a:r>
            <a:r>
              <a:rPr lang="en-US" sz="2800" dirty="0"/>
              <a:t>whether a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repeat </a:t>
            </a:r>
            <a:r>
              <a:rPr lang="en-US" sz="2800" dirty="0"/>
              <a:t>of </a:t>
            </a:r>
            <a:r>
              <a:rPr lang="en-US" sz="2800" dirty="0" smtClean="0"/>
              <a:t>that </a:t>
            </a:r>
            <a:r>
              <a:rPr lang="en-US" sz="2800" dirty="0"/>
              <a:t>rebuild is </a:t>
            </a:r>
            <a:r>
              <a:rPr lang="en-US" sz="2800" dirty="0" smtClean="0"/>
              <a:t>a “</a:t>
            </a:r>
            <a:r>
              <a:rPr lang="en-US" sz="2800" dirty="0"/>
              <a:t>sufficient</a:t>
            </a:r>
            <a:r>
              <a:rPr lang="en-US" sz="2800" dirty="0" smtClean="0"/>
              <a:t>” </a:t>
            </a:r>
            <a:br>
              <a:rPr lang="en-US" sz="2800" dirty="0" smtClean="0"/>
            </a:br>
            <a:r>
              <a:rPr lang="en-US" sz="2800" dirty="0" smtClean="0"/>
              <a:t>and/or best option</a:t>
            </a:r>
          </a:p>
          <a:p>
            <a:pPr lvl="1"/>
            <a:r>
              <a:rPr lang="en-US" sz="2400" dirty="0" smtClean="0"/>
              <a:t>Proposals to build an “improved” bobbin</a:t>
            </a:r>
          </a:p>
          <a:p>
            <a:pPr lvl="2"/>
            <a:r>
              <a:rPr lang="en-US" sz="2000" dirty="0" smtClean="0"/>
              <a:t>Build and test prior to removal of magnet from channel (risk reduction)</a:t>
            </a:r>
          </a:p>
          <a:p>
            <a:pPr lvl="2"/>
            <a:r>
              <a:rPr lang="en-US" sz="2000" dirty="0" smtClean="0"/>
              <a:t>Vacuum impregnated coils (vs. wet layup)</a:t>
            </a:r>
          </a:p>
          <a:p>
            <a:pPr lvl="2"/>
            <a:r>
              <a:rPr lang="en-US" sz="2000" dirty="0" smtClean="0"/>
              <a:t>Active quench protection (heaters)</a:t>
            </a:r>
          </a:p>
          <a:p>
            <a:pPr lvl="1"/>
            <a:r>
              <a:rPr lang="en-US" sz="2400" dirty="0" smtClean="0"/>
              <a:t>Insert separate function magnet in lieu of repair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26,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 Palmer | Spectrometer Solenoid Review (RAL, October 26, 2015)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6121399" y="1485900"/>
            <a:ext cx="3022600" cy="2933700"/>
            <a:chOff x="6121399" y="1358900"/>
            <a:chExt cx="3022600" cy="2933700"/>
          </a:xfrm>
        </p:grpSpPr>
        <p:pic>
          <p:nvPicPr>
            <p:cNvPr id="7" name="Picture 6" descr="SSD_Diode_Pack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0937" t="26778" r="41875" b="24895"/>
            <a:stretch/>
          </p:blipFill>
          <p:spPr>
            <a:xfrm>
              <a:off x="6121399" y="1358900"/>
              <a:ext cx="3022600" cy="2933700"/>
            </a:xfrm>
            <a:prstGeom prst="rect">
              <a:avLst/>
            </a:prstGeom>
          </p:spPr>
        </p:pic>
        <p:sp>
          <p:nvSpPr>
            <p:cNvPr id="8" name="Oval 7"/>
            <p:cNvSpPr/>
            <p:nvPr/>
          </p:nvSpPr>
          <p:spPr>
            <a:xfrm>
              <a:off x="8089900" y="3454400"/>
              <a:ext cx="393700" cy="381000"/>
            </a:xfrm>
            <a:prstGeom prst="ellipse">
              <a:avLst/>
            </a:prstGeom>
            <a:noFill/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352968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Baseline estimate of repair schedule:</a:t>
            </a:r>
          </a:p>
          <a:p>
            <a:pPr lvl="1"/>
            <a:r>
              <a:rPr lang="en-US" dirty="0" smtClean="0"/>
              <a:t>Based on prior experience with previous repairs</a:t>
            </a:r>
          </a:p>
          <a:p>
            <a:pPr lvl="1"/>
            <a:r>
              <a:rPr lang="en-US" dirty="0" smtClean="0"/>
              <a:t>Assume magnet available (i.e. warm and ready to remove from channel) on </a:t>
            </a:r>
            <a:r>
              <a:rPr lang="en-US" i="1" dirty="0" smtClean="0"/>
              <a:t>August 1, 2016</a:t>
            </a:r>
          </a:p>
          <a:p>
            <a:pPr lvl="2"/>
            <a:r>
              <a:rPr lang="en-US" dirty="0" smtClean="0"/>
              <a:t>Base estimate for disassembly, cold mass repair and re-assembly:  </a:t>
            </a:r>
            <a:br>
              <a:rPr lang="en-US" dirty="0" smtClean="0"/>
            </a:br>
            <a:r>
              <a:rPr lang="en-US" dirty="0" smtClean="0"/>
              <a:t>8 months base + 3 months contingency</a:t>
            </a:r>
          </a:p>
          <a:p>
            <a:pPr lvl="2"/>
            <a:r>
              <a:rPr lang="en-US" dirty="0" smtClean="0"/>
              <a:t>Transport:  1.5 months (if repair not carried out locally)</a:t>
            </a:r>
          </a:p>
          <a:p>
            <a:pPr lvl="2"/>
            <a:r>
              <a:rPr lang="en-US" dirty="0" smtClean="0"/>
              <a:t>Installation, pump-down, cool-down and training at RAL (assuming optimal installation/commissioning support):  </a:t>
            </a:r>
            <a:r>
              <a:rPr lang="en-US" dirty="0"/>
              <a:t>2</a:t>
            </a:r>
            <a:r>
              <a:rPr lang="en-US" dirty="0" smtClean="0"/>
              <a:t> months</a:t>
            </a:r>
          </a:p>
          <a:p>
            <a:pPr marL="914400" lvl="2" indent="0">
              <a:buNone/>
            </a:pPr>
            <a:r>
              <a:rPr lang="en-US" dirty="0" smtClean="0">
                <a:solidFill>
                  <a:srgbClr val="FF6600"/>
                </a:solidFill>
                <a:latin typeface="Wingdings 3" charset="2"/>
                <a:cs typeface="Wingdings 3" charset="2"/>
              </a:rPr>
              <a:t>a</a:t>
            </a:r>
            <a:r>
              <a:rPr lang="en-US" dirty="0" smtClean="0">
                <a:solidFill>
                  <a:srgbClr val="FF6600"/>
                </a:solidFill>
                <a:cs typeface="Wingdings 3" charset="2"/>
              </a:rPr>
              <a:t>  October 15, 2017</a:t>
            </a:r>
          </a:p>
          <a:p>
            <a:pPr marL="114300" indent="0">
              <a:buNone/>
            </a:pPr>
            <a:r>
              <a:rPr lang="en-US" b="1" dirty="0">
                <a:solidFill>
                  <a:srgbClr val="FF6600"/>
                </a:solidFill>
                <a:cs typeface="Wingdings 3" charset="2"/>
              </a:rPr>
              <a:t>Answer:		</a:t>
            </a:r>
            <a:r>
              <a:rPr lang="en-US" b="1" dirty="0" smtClean="0">
                <a:solidFill>
                  <a:srgbClr val="FF6600"/>
                </a:solidFill>
                <a:cs typeface="Wingdings 3" charset="2"/>
              </a:rPr>
              <a:t>MAYBE</a:t>
            </a:r>
            <a:endParaRPr lang="en-US" b="1" dirty="0">
              <a:solidFill>
                <a:srgbClr val="FF6600"/>
              </a:solidFill>
              <a:cs typeface="Wingdings 3" charset="2"/>
            </a:endParaRPr>
          </a:p>
          <a:p>
            <a:pPr marL="114300" indent="0">
              <a:buNone/>
            </a:pPr>
            <a:endParaRPr lang="en-US" dirty="0">
              <a:solidFill>
                <a:srgbClr val="FF6600"/>
              </a:solidFill>
              <a:latin typeface="Wingdings 3" charset="2"/>
              <a:cs typeface="Wingdings 3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26,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 Palmer | Spectrometer Solenoid Review (RAL, October 26, 2015)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95957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Baseline Repair (</a:t>
            </a:r>
            <a:r>
              <a:rPr lang="en-US" sz="2800" b="1" i="1" dirty="0" smtClean="0"/>
              <a:t>very</a:t>
            </a:r>
            <a:r>
              <a:rPr lang="en-US" sz="2800" i="1" dirty="0" smtClean="0"/>
              <a:t> preliminary)</a:t>
            </a:r>
            <a:endParaRPr lang="en-US" sz="2800" dirty="0" smtClean="0"/>
          </a:p>
          <a:p>
            <a:pPr lvl="1"/>
            <a:r>
              <a:rPr lang="en-US" sz="2400" dirty="0" smtClean="0"/>
              <a:t>Air Shipment (required to achieve schedule):  $100K </a:t>
            </a:r>
            <a:r>
              <a:rPr lang="en-US" sz="2400" dirty="0" err="1" smtClean="0"/>
              <a:t>rnd</a:t>
            </a:r>
            <a:r>
              <a:rPr lang="en-US" sz="2400" dirty="0" smtClean="0"/>
              <a:t>-trip</a:t>
            </a:r>
          </a:p>
          <a:p>
            <a:pPr lvl="1"/>
            <a:r>
              <a:rPr lang="en-US" sz="2400" dirty="0" smtClean="0"/>
              <a:t>Cold mass removal, repair, re-installation:  </a:t>
            </a:r>
            <a:br>
              <a:rPr lang="en-US" sz="2400" dirty="0" smtClean="0"/>
            </a:br>
            <a:r>
              <a:rPr lang="en-US" sz="2400" dirty="0" smtClean="0"/>
              <a:t>$700K base cost +35% contingency = $950K</a:t>
            </a:r>
          </a:p>
          <a:p>
            <a:pPr lvl="1"/>
            <a:r>
              <a:rPr lang="en-US" sz="2400" dirty="0" err="1" smtClean="0"/>
              <a:t>LHe</a:t>
            </a:r>
            <a:r>
              <a:rPr lang="en-US" sz="2400" dirty="0" smtClean="0"/>
              <a:t> costs (</a:t>
            </a:r>
            <a:r>
              <a:rPr lang="en-US" sz="2400" dirty="0" err="1" smtClean="0"/>
              <a:t>cool-down+training</a:t>
            </a:r>
            <a:r>
              <a:rPr lang="en-US" sz="2400" dirty="0" smtClean="0"/>
              <a:t>):  </a:t>
            </a:r>
            <a:br>
              <a:rPr lang="en-US" sz="2400" dirty="0" smtClean="0"/>
            </a:br>
            <a:r>
              <a:rPr lang="en-US" sz="2400" dirty="0" smtClean="0"/>
              <a:t>18 x 500L x 7000GBP/</a:t>
            </a:r>
            <a:r>
              <a:rPr lang="en-US" sz="2400" dirty="0" err="1" smtClean="0"/>
              <a:t>dewar</a:t>
            </a:r>
            <a:r>
              <a:rPr lang="en-US" sz="2400" dirty="0" smtClean="0"/>
              <a:t> x 1.55$/GBP = $200K</a:t>
            </a:r>
          </a:p>
          <a:p>
            <a:pPr lvl="1"/>
            <a:r>
              <a:rPr lang="en-US" sz="2400" dirty="0" smtClean="0"/>
              <a:t>Misc. other costs = $100K</a:t>
            </a:r>
          </a:p>
          <a:p>
            <a:pPr lvl="1"/>
            <a:r>
              <a:rPr lang="en-US" sz="2400" dirty="0" smtClean="0"/>
              <a:t>Total:  ~$1.35M</a:t>
            </a:r>
          </a:p>
          <a:p>
            <a:r>
              <a:rPr lang="en-US" sz="2800" dirty="0" smtClean="0"/>
              <a:t>US Funding Availability</a:t>
            </a:r>
          </a:p>
          <a:p>
            <a:pPr lvl="1"/>
            <a:r>
              <a:rPr lang="en-US" sz="2400" dirty="0" smtClean="0"/>
              <a:t>In $18M FY15-17 ramp-down plan, US project has </a:t>
            </a:r>
            <a:br>
              <a:rPr lang="en-US" sz="2400" dirty="0" smtClean="0"/>
            </a:br>
            <a:r>
              <a:rPr lang="en-US" sz="2400" i="1" dirty="0" smtClean="0"/>
              <a:t>~$1.3M in unallocated management reserve</a:t>
            </a:r>
          </a:p>
          <a:p>
            <a:pPr lvl="1"/>
            <a:r>
              <a:rPr lang="en-US" sz="2400" dirty="0" smtClean="0"/>
              <a:t>Potentially would be forced to reduce US experimental support in FY17 (particularly since no experimental running would take place)</a:t>
            </a:r>
          </a:p>
          <a:p>
            <a:pPr lvl="1"/>
            <a:endParaRPr lang="en-US" sz="2400" dirty="0" smtClean="0"/>
          </a:p>
          <a:p>
            <a:pPr marL="57150" indent="0">
              <a:buNone/>
            </a:pPr>
            <a:r>
              <a:rPr lang="en-US" b="1" dirty="0">
                <a:solidFill>
                  <a:schemeClr val="accent3">
                    <a:lumMod val="50000"/>
                  </a:schemeClr>
                </a:solidFill>
                <a:cs typeface="Wingdings 3" charset="2"/>
              </a:rPr>
              <a:t>Answer:		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  <a:cs typeface="Wingdings 3" charset="2"/>
              </a:rPr>
              <a:t>Probably</a:t>
            </a:r>
            <a:endParaRPr lang="en-US" b="1" dirty="0">
              <a:solidFill>
                <a:schemeClr val="accent3">
                  <a:lumMod val="50000"/>
                </a:schemeClr>
              </a:solidFill>
              <a:cs typeface="Wingdings 3" charset="2"/>
            </a:endParaRPr>
          </a:p>
          <a:p>
            <a:pPr marL="457200" lvl="1" indent="0">
              <a:buNone/>
            </a:pP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26,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 Palmer | Spectrometer Solenoid Review (RAL, October 26, 2015)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15684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4_DOE_Review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2014_DOE_Review_Template.potx</Template>
  <TotalTime>4878</TotalTime>
  <Words>1845</Words>
  <Application>Microsoft Office PowerPoint</Application>
  <PresentationFormat>On-screen Show (4:3)</PresentationFormat>
  <Paragraphs>309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2014_DOE_Review_Template</vt:lpstr>
      <vt:lpstr>Spectrometer Solenoid Recovery: Options for Moving Forward</vt:lpstr>
      <vt:lpstr>Introduction</vt:lpstr>
      <vt:lpstr>Outline</vt:lpstr>
      <vt:lpstr>1. Step IV?</vt:lpstr>
      <vt:lpstr>PSU Configuration (Preliminary)</vt:lpstr>
      <vt:lpstr>Current Decay &amp; Hot Spots</vt:lpstr>
      <vt:lpstr>2. Repair Path? </vt:lpstr>
      <vt:lpstr>Schedule?</vt:lpstr>
      <vt:lpstr>Cost?</vt:lpstr>
      <vt:lpstr>Risk?</vt:lpstr>
      <vt:lpstr>Potential technical paths forward</vt:lpstr>
      <vt:lpstr>Potential Technical Paths Forward</vt:lpstr>
      <vt:lpstr>Slide 13</vt:lpstr>
      <vt:lpstr>Potential Technical Paths Forward</vt:lpstr>
      <vt:lpstr>Potential Technical Paths Forward</vt:lpstr>
      <vt:lpstr>Potential Technical Paths Forward</vt:lpstr>
      <vt:lpstr>Potential Technical Paths Forward</vt:lpstr>
      <vt:lpstr>Potential Technical Paths Forward</vt:lpstr>
      <vt:lpstr>Potential Technical Paths Forward</vt:lpstr>
      <vt:lpstr>Potential Technical Paths Forward</vt:lpstr>
      <vt:lpstr>Process Moving Forward</vt:lpstr>
      <vt:lpstr>Process Moving Forward</vt:lpstr>
      <vt:lpstr>Conclusion</vt:lpstr>
      <vt:lpstr>Now open for Discussion</vt:lpstr>
    </vt:vector>
  </TitlesOfParts>
  <Company>Fermilab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Palmer</dc:creator>
  <cp:lastModifiedBy>jpastern</cp:lastModifiedBy>
  <cp:revision>67</cp:revision>
  <dcterms:created xsi:type="dcterms:W3CDTF">2012-06-15T14:46:19Z</dcterms:created>
  <dcterms:modified xsi:type="dcterms:W3CDTF">2015-10-30T11:03:20Z</dcterms:modified>
</cp:coreProperties>
</file>