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mikuz:Documents:Documents:LP2013:RegistrantsList-15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'RegistrantsList-15.csv'!$F$3:$F$28</c:f>
              <c:strCache>
                <c:ptCount val="26"/>
                <c:pt idx="0">
                  <c:v>Australia</c:v>
                </c:pt>
                <c:pt idx="1">
                  <c:v>Austria</c:v>
                </c:pt>
                <c:pt idx="2">
                  <c:v>Azerbaijan</c:v>
                </c:pt>
                <c:pt idx="3">
                  <c:v>Belgium</c:v>
                </c:pt>
                <c:pt idx="4">
                  <c:v>Brazil</c:v>
                </c:pt>
                <c:pt idx="5">
                  <c:v>Canada</c:v>
                </c:pt>
                <c:pt idx="6">
                  <c:v>Chile</c:v>
                </c:pt>
                <c:pt idx="7">
                  <c:v>China</c:v>
                </c:pt>
                <c:pt idx="8">
                  <c:v>Czech Republic</c:v>
                </c:pt>
                <c:pt idx="9">
                  <c:v>France</c:v>
                </c:pt>
                <c:pt idx="10">
                  <c:v>Germany</c:v>
                </c:pt>
                <c:pt idx="11">
                  <c:v>Greece</c:v>
                </c:pt>
                <c:pt idx="12">
                  <c:v>India</c:v>
                </c:pt>
                <c:pt idx="13">
                  <c:v>Israel</c:v>
                </c:pt>
                <c:pt idx="14">
                  <c:v>Italy</c:v>
                </c:pt>
                <c:pt idx="15">
                  <c:v>Japan</c:v>
                </c:pt>
                <c:pt idx="16">
                  <c:v>Korea, Republic of</c:v>
                </c:pt>
                <c:pt idx="17">
                  <c:v>Netherlands</c:v>
                </c:pt>
                <c:pt idx="18">
                  <c:v>Russian Federation</c:v>
                </c:pt>
                <c:pt idx="19">
                  <c:v>Serbia</c:v>
                </c:pt>
                <c:pt idx="20">
                  <c:v>Slovenia</c:v>
                </c:pt>
                <c:pt idx="21">
                  <c:v>Spain</c:v>
                </c:pt>
                <c:pt idx="22">
                  <c:v>Sweden</c:v>
                </c:pt>
                <c:pt idx="23">
                  <c:v>Switzerland</c:v>
                </c:pt>
                <c:pt idx="24">
                  <c:v>United Kingdom</c:v>
                </c:pt>
                <c:pt idx="25">
                  <c:v>United States</c:v>
                </c:pt>
              </c:strCache>
            </c:strRef>
          </c:cat>
          <c:val>
            <c:numRef>
              <c:f>'RegistrantsList-15.csv'!$G$3:$G$28</c:f>
              <c:numCache>
                <c:formatCode>General</c:formatCode>
                <c:ptCount val="26"/>
                <c:pt idx="0">
                  <c:v>2.0</c:v>
                </c:pt>
                <c:pt idx="1">
                  <c:v>4.0</c:v>
                </c:pt>
                <c:pt idx="2">
                  <c:v>1.0</c:v>
                </c:pt>
                <c:pt idx="3">
                  <c:v>4.0</c:v>
                </c:pt>
                <c:pt idx="4">
                  <c:v>8.0</c:v>
                </c:pt>
                <c:pt idx="5">
                  <c:v>5.0</c:v>
                </c:pt>
                <c:pt idx="6">
                  <c:v>2.0</c:v>
                </c:pt>
                <c:pt idx="7">
                  <c:v>10.0</c:v>
                </c:pt>
                <c:pt idx="8">
                  <c:v>6.0</c:v>
                </c:pt>
                <c:pt idx="9">
                  <c:v>8.0</c:v>
                </c:pt>
                <c:pt idx="10">
                  <c:v>13.0</c:v>
                </c:pt>
                <c:pt idx="11">
                  <c:v>2.0</c:v>
                </c:pt>
                <c:pt idx="12">
                  <c:v>2.0</c:v>
                </c:pt>
                <c:pt idx="13">
                  <c:v>8.0</c:v>
                </c:pt>
                <c:pt idx="14">
                  <c:v>11.0</c:v>
                </c:pt>
                <c:pt idx="15">
                  <c:v>10.0</c:v>
                </c:pt>
                <c:pt idx="16">
                  <c:v>5.0</c:v>
                </c:pt>
                <c:pt idx="17">
                  <c:v>1.0</c:v>
                </c:pt>
                <c:pt idx="18">
                  <c:v>7.0</c:v>
                </c:pt>
                <c:pt idx="19">
                  <c:v>4.0</c:v>
                </c:pt>
                <c:pt idx="20">
                  <c:v>38.0</c:v>
                </c:pt>
                <c:pt idx="21">
                  <c:v>3.0</c:v>
                </c:pt>
                <c:pt idx="22">
                  <c:v>3.0</c:v>
                </c:pt>
                <c:pt idx="23">
                  <c:v>24.0</c:v>
                </c:pt>
                <c:pt idx="24">
                  <c:v>9.0</c:v>
                </c:pt>
                <c:pt idx="25">
                  <c:v>33.0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18/08/15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629" y="0"/>
            <a:ext cx="1048371" cy="11272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 smtClean="0"/>
              <a:t>Lepton Photon 2015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Status Report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354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1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Total: ~220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Attendance</a:t>
            </a:r>
          </a:p>
          <a:p>
            <a:pPr marL="0" indent="0">
              <a:buNone/>
            </a:pPr>
            <a:r>
              <a:rPr lang="en-GB" dirty="0" smtClean="0"/>
              <a:t>by country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67418"/>
              </p:ext>
            </p:extLst>
          </p:nvPr>
        </p:nvGraphicFramePr>
        <p:xfrm>
          <a:off x="2584823" y="1208185"/>
          <a:ext cx="6559177" cy="4051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78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Talks/Posters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57 posters</a:t>
            </a:r>
          </a:p>
          <a:p>
            <a:r>
              <a:rPr lang="en-GB" dirty="0" smtClean="0"/>
              <a:t>61 talks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155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92</TotalTime>
  <Words>19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Newsprint</vt:lpstr>
      <vt:lpstr>Lepton Photon 2015</vt:lpstr>
      <vt:lpstr>Total: ~220</vt:lpstr>
      <vt:lpstr>Talks/Posters</vt:lpstr>
    </vt:vector>
  </TitlesOfParts>
  <Company>University of Ljubljana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Lepton Photon 2015</dc:title>
  <dc:creator>Marko Mikuz</dc:creator>
  <cp:lastModifiedBy>Marko Mikuz</cp:lastModifiedBy>
  <cp:revision>3</cp:revision>
  <dcterms:created xsi:type="dcterms:W3CDTF">2015-08-18T12:27:20Z</dcterms:created>
  <dcterms:modified xsi:type="dcterms:W3CDTF">2015-08-18T14:00:16Z</dcterms:modified>
</cp:coreProperties>
</file>