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9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8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39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772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72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9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62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26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14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92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59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9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5FC98-0C0F-4CA0-977F-7A822C4B20CF}" type="datetimeFigureOut">
              <a:rPr lang="en-GB" smtClean="0"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794F0-BE33-4F2E-86D4-59C5215536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4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NA CONS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 smtClean="0"/>
              <a:t>Work</a:t>
            </a:r>
            <a:r>
              <a:rPr lang="fr-CH" dirty="0" smtClean="0"/>
              <a:t> document for 3 August 2015</a:t>
            </a:r>
          </a:p>
          <a:p>
            <a:r>
              <a:rPr lang="fr-CH" dirty="0" smtClean="0"/>
              <a:t>Situation and items for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54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918" y="51553"/>
            <a:ext cx="9529494" cy="673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9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00" y="1090642"/>
            <a:ext cx="11713726" cy="469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9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96" y="1108315"/>
            <a:ext cx="11092070" cy="442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12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63" y="1340726"/>
            <a:ext cx="11375783" cy="495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4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37" y="290512"/>
            <a:ext cx="7248525" cy="62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046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NA CONS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Mats Wilhelmsson</dc:creator>
  <cp:lastModifiedBy>Sebastien Evrard</cp:lastModifiedBy>
  <cp:revision>5</cp:revision>
  <dcterms:created xsi:type="dcterms:W3CDTF">2015-07-31T14:22:05Z</dcterms:created>
  <dcterms:modified xsi:type="dcterms:W3CDTF">2015-08-03T07:48:30Z</dcterms:modified>
</cp:coreProperties>
</file>