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564"/>
    <p:restoredTop sz="78534"/>
  </p:normalViewPr>
  <p:slideViewPr>
    <p:cSldViewPr snapToGrid="0" snapToObjects="1">
      <p:cViewPr varScale="1">
        <p:scale>
          <a:sx n="93" d="100"/>
          <a:sy n="93" d="100"/>
        </p:scale>
        <p:origin x="224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90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9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71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5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7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3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02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8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07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B6924-5B7C-FE41-9404-CF33004779C0}" type="datetimeFigureOut">
              <a:rPr lang="en-US" smtClean="0"/>
              <a:t>6/14/16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268CE-515B-8345-A532-4CCFC1E15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06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LSF vs </a:t>
            </a:r>
            <a:r>
              <a:rPr lang="en-US" dirty="0" err="1" smtClean="0"/>
              <a:t>HTCondor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LSF:</a:t>
            </a:r>
          </a:p>
          <a:p>
            <a:pPr lvl="1"/>
            <a:r>
              <a:rPr lang="en-US" dirty="0" smtClean="0"/>
              <a:t>Slots on share configured by default as 2gb / core</a:t>
            </a:r>
          </a:p>
          <a:p>
            <a:pPr lvl="1"/>
            <a:r>
              <a:rPr lang="en-US" dirty="0" smtClean="0"/>
              <a:t>ATLAS-T0 currently configured at 4gb / core</a:t>
            </a:r>
          </a:p>
          <a:p>
            <a:pPr lvl="1"/>
            <a:r>
              <a:rPr lang="en-US" dirty="0" smtClean="0"/>
              <a:t>Custom </a:t>
            </a:r>
            <a:r>
              <a:rPr lang="en-US" dirty="0" err="1" smtClean="0"/>
              <a:t>oom_killer</a:t>
            </a:r>
            <a:r>
              <a:rPr lang="en-US" dirty="0" smtClean="0"/>
              <a:t> last resort for memory pressure (typically seconds before kernel one)</a:t>
            </a:r>
          </a:p>
          <a:p>
            <a:pPr lvl="1"/>
            <a:r>
              <a:rPr lang="en-US" dirty="0" smtClean="0"/>
              <a:t>Majority of plant</a:t>
            </a:r>
          </a:p>
          <a:p>
            <a:r>
              <a:rPr lang="en-US" dirty="0" err="1" smtClean="0"/>
              <a:t>HTCondor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Memory limits (2gb / core) enforced by </a:t>
            </a:r>
            <a:r>
              <a:rPr lang="en-US" dirty="0" err="1" smtClean="0"/>
              <a:t>cgroup</a:t>
            </a:r>
            <a:endParaRPr lang="en-US" dirty="0" smtClean="0"/>
          </a:p>
          <a:p>
            <a:pPr lvl="1"/>
            <a:r>
              <a:rPr lang="en-US" dirty="0" smtClean="0"/>
              <a:t>Soft limit, jobs put on hold when machine under memory pressure</a:t>
            </a:r>
          </a:p>
          <a:p>
            <a:pPr lvl="1"/>
            <a:r>
              <a:rPr lang="en-US" dirty="0" smtClean="0"/>
              <a:t>Defrag for multicore relatively mature and understood </a:t>
            </a:r>
          </a:p>
          <a:p>
            <a:pPr lvl="1"/>
            <a:r>
              <a:rPr lang="en-US" dirty="0" smtClean="0"/>
              <a:t>Currently ~15K slots</a:t>
            </a:r>
          </a:p>
          <a:p>
            <a:r>
              <a:rPr lang="en-US" dirty="0" smtClean="0"/>
              <a:t>LSF deco in LS2, trying to move capacity to </a:t>
            </a:r>
            <a:r>
              <a:rPr lang="en-US" dirty="0" err="1" smtClean="0"/>
              <a:t>HTCondor</a:t>
            </a:r>
            <a:r>
              <a:rPr lang="en-US" dirty="0" smtClean="0"/>
              <a:t> asap</a:t>
            </a:r>
          </a:p>
        </p:txBody>
      </p:sp>
    </p:spTree>
    <p:extLst>
      <p:ext uri="{BB962C8B-B14F-4D97-AF65-F5344CB8AC3E}">
        <p14:creationId xmlns:p14="http://schemas.microsoft.com/office/powerpoint/2010/main" val="328298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machine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LSF:</a:t>
            </a:r>
          </a:p>
          <a:p>
            <a:pPr lvl="1"/>
            <a:r>
              <a:rPr lang="en-US" dirty="0" smtClean="0"/>
              <a:t>15 slot (16 core), 30gb RAM. Newer machines have SSD. </a:t>
            </a:r>
            <a:r>
              <a:rPr lang="en-US" dirty="0" err="1" smtClean="0"/>
              <a:t>Hyperthreaded</a:t>
            </a:r>
            <a:r>
              <a:rPr lang="en-US" dirty="0" smtClean="0"/>
              <a:t> (outside ATLAS-T0)</a:t>
            </a:r>
          </a:p>
          <a:p>
            <a:r>
              <a:rPr lang="en-US" dirty="0" err="1" smtClean="0"/>
              <a:t>HTCondor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8 core, 2gb / core advertised (-5% </a:t>
            </a:r>
            <a:r>
              <a:rPr lang="en-US" dirty="0" err="1" smtClean="0"/>
              <a:t>hv</a:t>
            </a:r>
            <a:r>
              <a:rPr lang="en-US" dirty="0" smtClean="0"/>
              <a:t> tax). </a:t>
            </a:r>
            <a:r>
              <a:rPr lang="en-US" dirty="0" err="1" smtClean="0"/>
              <a:t>Hyperthreaded</a:t>
            </a:r>
            <a:endParaRPr lang="en-US" dirty="0" smtClean="0"/>
          </a:p>
          <a:p>
            <a:r>
              <a:rPr lang="en-US" dirty="0" smtClean="0"/>
              <a:t>From September new </a:t>
            </a:r>
            <a:r>
              <a:rPr lang="en-US" dirty="0" err="1" smtClean="0"/>
              <a:t>hw</a:t>
            </a:r>
            <a:r>
              <a:rPr lang="en-US" dirty="0" smtClean="0"/>
              <a:t> will arrive with 40HT cores &amp; 128GB RAM (flavors </a:t>
            </a:r>
            <a:r>
              <a:rPr lang="en-US" dirty="0" err="1" smtClean="0"/>
              <a:t>tbd</a:t>
            </a:r>
            <a:r>
              <a:rPr lang="en-US" dirty="0" smtClean="0"/>
              <a:t>)</a:t>
            </a:r>
          </a:p>
          <a:p>
            <a:r>
              <a:rPr lang="en-US" dirty="0" smtClean="0"/>
              <a:t>External Cloud:</a:t>
            </a:r>
          </a:p>
          <a:p>
            <a:pPr lvl="1"/>
            <a:r>
              <a:rPr lang="en-US" dirty="0" smtClean="0"/>
              <a:t>Current deployments and procurements looking at 4 core / 8gb VMs</a:t>
            </a:r>
          </a:p>
          <a:p>
            <a:pPr lvl="1"/>
            <a:r>
              <a:rPr lang="en-US" dirty="0" smtClean="0"/>
              <a:t>Same </a:t>
            </a:r>
            <a:r>
              <a:rPr lang="en-US" dirty="0" err="1" smtClean="0"/>
              <a:t>HTCondor</a:t>
            </a:r>
            <a:r>
              <a:rPr lang="en-US" dirty="0" smtClean="0"/>
              <a:t> pool, using job routing at the CE level with queue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916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Multicore / large mem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proposed to experiment with multicore draining in LSF during a run</a:t>
            </a:r>
          </a:p>
          <a:p>
            <a:r>
              <a:rPr lang="en-US" dirty="0" err="1" smtClean="0"/>
              <a:t>HTCondor</a:t>
            </a:r>
            <a:r>
              <a:rPr lang="en-US" dirty="0" smtClean="0"/>
              <a:t> draining for </a:t>
            </a:r>
            <a:r>
              <a:rPr lang="en-US" dirty="0" err="1" smtClean="0"/>
              <a:t>mcore</a:t>
            </a:r>
            <a:r>
              <a:rPr lang="en-US" dirty="0" smtClean="0"/>
              <a:t>, ramping up by demand, taking into account current capacity in pool</a:t>
            </a:r>
          </a:p>
          <a:p>
            <a:r>
              <a:rPr lang="en-US" dirty="0" smtClean="0"/>
              <a:t>Will expose “flavors” in multiples of 2gb / core in standard share</a:t>
            </a:r>
          </a:p>
          <a:p>
            <a:pPr lvl="1"/>
            <a:r>
              <a:rPr lang="en-US" dirty="0" smtClean="0"/>
              <a:t>Jobs requiring &gt; 2gb core effectively need to ask for more cores via the flavor</a:t>
            </a:r>
          </a:p>
          <a:p>
            <a:pPr lvl="1"/>
            <a:r>
              <a:rPr lang="en-US" dirty="0" smtClean="0"/>
              <a:t>See http://</a:t>
            </a:r>
            <a:r>
              <a:rPr lang="en-US" dirty="0" err="1" smtClean="0"/>
              <a:t>indico.cern.ch</a:t>
            </a:r>
            <a:r>
              <a:rPr lang="en-US" dirty="0" smtClean="0"/>
              <a:t>/event/532199/contributions/2167777/attachments/1278018/1897069/MB-</a:t>
            </a:r>
            <a:r>
              <a:rPr lang="en-US" dirty="0" err="1" smtClean="0"/>
              <a:t>Memory.pdf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8128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Backfill, draining </a:t>
            </a:r>
            <a:r>
              <a:rPr lang="en-US" smtClean="0"/>
              <a:t>and priority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Desirable to backfill (for instance) T-0 resources. </a:t>
            </a:r>
          </a:p>
          <a:p>
            <a:r>
              <a:rPr lang="en-US" dirty="0" smtClean="0"/>
              <a:t>T-0 LSF, and likely to remain so for the run</a:t>
            </a:r>
          </a:p>
          <a:p>
            <a:r>
              <a:rPr lang="en-US" dirty="0" err="1" smtClean="0"/>
              <a:t>HTCondor</a:t>
            </a:r>
            <a:r>
              <a:rPr lang="en-US" dirty="0"/>
              <a:t> </a:t>
            </a:r>
            <a:r>
              <a:rPr lang="en-US" dirty="0" smtClean="0"/>
              <a:t>makes it relatively easy to support backfill workloads</a:t>
            </a:r>
          </a:p>
          <a:p>
            <a:pPr lvl="1"/>
            <a:r>
              <a:rPr lang="en-US" dirty="0" err="1" smtClean="0"/>
              <a:t>Startd</a:t>
            </a:r>
            <a:r>
              <a:rPr lang="en-US" dirty="0"/>
              <a:t> </a:t>
            </a:r>
            <a:r>
              <a:rPr lang="en-US" dirty="0" smtClean="0"/>
              <a:t>kill expressions when LSF jobs arrive?</a:t>
            </a:r>
          </a:p>
          <a:p>
            <a:pPr lvl="1"/>
            <a:r>
              <a:rPr lang="en-US" dirty="0" smtClean="0"/>
              <a:t>Issue is fragmentation with two systems</a:t>
            </a:r>
          </a:p>
          <a:p>
            <a:r>
              <a:rPr lang="en-US" dirty="0" smtClean="0"/>
              <a:t>Draining/Defragging LSF not really an option during the run</a:t>
            </a:r>
          </a:p>
          <a:p>
            <a:r>
              <a:rPr lang="en-US" dirty="0" smtClean="0"/>
              <a:t>LSF ok at scheduling with </a:t>
            </a:r>
            <a:r>
              <a:rPr lang="en-US" dirty="0" err="1" smtClean="0"/>
              <a:t>mcore</a:t>
            </a:r>
            <a:r>
              <a:rPr lang="en-US" dirty="0" smtClean="0"/>
              <a:t> in queue if job length defined</a:t>
            </a:r>
          </a:p>
          <a:p>
            <a:r>
              <a:rPr lang="en-US" dirty="0" err="1" smtClean="0"/>
              <a:t>HTCondor</a:t>
            </a:r>
            <a:r>
              <a:rPr lang="en-US" dirty="0" smtClean="0"/>
              <a:t> accepts “priority = &lt;</a:t>
            </a:r>
            <a:r>
              <a:rPr lang="en-US" dirty="0" err="1" smtClean="0"/>
              <a:t>int</a:t>
            </a:r>
            <a:r>
              <a:rPr lang="en-US" dirty="0" smtClean="0"/>
              <a:t>&gt;“ in </a:t>
            </a:r>
            <a:r>
              <a:rPr lang="en-US" dirty="0" err="1" smtClean="0"/>
              <a:t>jdl</a:t>
            </a:r>
            <a:endParaRPr lang="en-US" dirty="0" smtClean="0"/>
          </a:p>
          <a:p>
            <a:pPr lvl="1"/>
            <a:r>
              <a:rPr lang="en-US" dirty="0" smtClean="0"/>
              <a:t>Or even “+</a:t>
            </a:r>
            <a:r>
              <a:rPr lang="en-US" dirty="0" err="1" smtClean="0"/>
              <a:t>JobPrio</a:t>
            </a:r>
            <a:r>
              <a:rPr lang="en-US" dirty="0" smtClean="0"/>
              <a:t> = </a:t>
            </a:r>
            <a:r>
              <a:rPr lang="en-US" dirty="0" err="1" smtClean="0"/>
              <a:t>xcount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477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2862</TotalTime>
  <Words>323</Words>
  <Application>Microsoft Macintosh PowerPoint</Application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Office Theme</vt:lpstr>
      <vt:lpstr>LSF vs HTCondor</vt:lpstr>
      <vt:lpstr>Batch machine size</vt:lpstr>
      <vt:lpstr>Multicore / large mem</vt:lpstr>
      <vt:lpstr>Backfill, draining and priority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LSF vs HTCondor</dc:title>
  <dc:creator>Ben Jones</dc:creator>
  <cp:lastModifiedBy>Ben Jones</cp:lastModifiedBy>
  <cp:revision>9</cp:revision>
  <dcterms:created xsi:type="dcterms:W3CDTF">2016-06-13T08:14:52Z</dcterms:created>
  <dcterms:modified xsi:type="dcterms:W3CDTF">2016-06-15T08:06:37Z</dcterms:modified>
</cp:coreProperties>
</file>