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8" r:id="rId3"/>
    <p:sldMasterId id="2147483669" r:id="rId4"/>
  </p:sldMasterIdLst>
  <p:notesMasterIdLst>
    <p:notesMasterId r:id="rId16"/>
  </p:notesMasterIdLst>
  <p:sldIdLst>
    <p:sldId id="261" r:id="rId5"/>
    <p:sldId id="273" r:id="rId6"/>
    <p:sldId id="274" r:id="rId7"/>
    <p:sldId id="278" r:id="rId8"/>
    <p:sldId id="279" r:id="rId9"/>
    <p:sldId id="280" r:id="rId10"/>
    <p:sldId id="284" r:id="rId11"/>
    <p:sldId id="269" r:id="rId12"/>
    <p:sldId id="281" r:id="rId13"/>
    <p:sldId id="282" r:id="rId14"/>
    <p:sldId id="277" r:id="rId15"/>
  </p:sldIdLst>
  <p:sldSz cx="9144000" cy="6858000" type="screen4x3"/>
  <p:notesSz cx="6858000" cy="9144000"/>
  <p:defaultTextStyle>
    <a:defPPr>
      <a:defRPr lang="de-DE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84">
          <p15:clr>
            <a:srgbClr val="A4A3A4"/>
          </p15:clr>
        </p15:guide>
        <p15:guide id="2" pos="1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F497D"/>
    <a:srgbClr val="B5BE1B"/>
    <a:srgbClr val="C2C420"/>
    <a:srgbClr val="AFC4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845" autoAdjust="0"/>
  </p:normalViewPr>
  <p:slideViewPr>
    <p:cSldViewPr snapToObjects="1">
      <p:cViewPr>
        <p:scale>
          <a:sx n="83" d="100"/>
          <a:sy n="83" d="100"/>
        </p:scale>
        <p:origin x="-1182" y="174"/>
      </p:cViewPr>
      <p:guideLst>
        <p:guide orient="horz" pos="384"/>
        <p:guide pos="1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B40BE4-AA95-491D-A96D-0BFFF77B0760}" type="doc">
      <dgm:prSet loTypeId="urn:microsoft.com/office/officeart/2005/8/layout/pyramid1" loCatId="pyramid" qsTypeId="urn:microsoft.com/office/officeart/2005/8/quickstyle/simple1" qsCatId="simple" csTypeId="urn:microsoft.com/office/officeart/2005/8/colors/accent0_2" csCatId="mainScheme" phldr="1"/>
      <dgm:spPr/>
    </dgm:pt>
    <dgm:pt modelId="{FC355815-4C2D-40FE-AD8C-BDD620FE1836}">
      <dgm:prSet phldrT="[Text]" custT="1"/>
      <dgm:spPr/>
      <dgm:t>
        <a:bodyPr anchor="b"/>
        <a:lstStyle/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50" b="1" dirty="0" smtClean="0">
              <a:solidFill>
                <a:schemeClr val="tx2"/>
              </a:solidFill>
              <a:latin typeface="Arial Narrow" pitchFamily="34" charset="0"/>
            </a:rPr>
            <a:t>Forschungs-arbeiten</a:t>
          </a:r>
          <a:endParaRPr lang="de-DE" sz="1000" b="1" dirty="0" smtClean="0">
            <a:solidFill>
              <a:schemeClr val="tx2"/>
            </a:solidFill>
            <a:latin typeface="Arial Narrow" pitchFamily="34" charset="0"/>
          </a:endParaRPr>
        </a:p>
      </dgm:t>
    </dgm:pt>
    <dgm:pt modelId="{C1D17BDC-DBD2-44F5-968D-6B42521687C3}" type="parTrans" cxnId="{AAE186EA-B8F7-478C-BF99-F24D02BF9D7D}">
      <dgm:prSet/>
      <dgm:spPr/>
      <dgm:t>
        <a:bodyPr/>
        <a:lstStyle/>
        <a:p>
          <a:endParaRPr lang="de-DE"/>
        </a:p>
      </dgm:t>
    </dgm:pt>
    <dgm:pt modelId="{260AD618-55DE-4291-8797-07868A84DA4F}" type="sibTrans" cxnId="{AAE186EA-B8F7-478C-BF99-F24D02BF9D7D}">
      <dgm:prSet/>
      <dgm:spPr/>
      <dgm:t>
        <a:bodyPr/>
        <a:lstStyle/>
        <a:p>
          <a:endParaRPr lang="de-DE"/>
        </a:p>
      </dgm:t>
    </dgm:pt>
    <dgm:pt modelId="{03EB5747-B6AF-4D1C-AFCF-97B0ACEC9A49}">
      <dgm:prSet phldrT="[Text]" custT="1"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de-DE" sz="1600" b="1" dirty="0" smtClean="0">
              <a:solidFill>
                <a:schemeClr val="bg1"/>
              </a:solidFill>
              <a:latin typeface="Arial Narrow" pitchFamily="34" charset="0"/>
            </a:rPr>
            <a:t>CERN-Workshops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de-DE" sz="1600" b="1" dirty="0" smtClean="0">
              <a:solidFill>
                <a:schemeClr val="bg1"/>
              </a:solidFill>
              <a:latin typeface="Arial Narrow" pitchFamily="34" charset="0"/>
            </a:rPr>
            <a:t>Projektwoche  </a:t>
          </a:r>
          <a:endParaRPr lang="de-DE" sz="1400" b="0" dirty="0">
            <a:solidFill>
              <a:schemeClr val="bg1"/>
            </a:solidFill>
            <a:latin typeface="Arial Narrow" pitchFamily="34" charset="0"/>
          </a:endParaRPr>
        </a:p>
      </dgm:t>
    </dgm:pt>
    <dgm:pt modelId="{E668A7FC-72D3-4577-A63A-63D6F967F99C}" type="parTrans" cxnId="{14911802-CED3-4C8B-83C7-3C0C8C423DE0}">
      <dgm:prSet/>
      <dgm:spPr/>
      <dgm:t>
        <a:bodyPr/>
        <a:lstStyle/>
        <a:p>
          <a:endParaRPr lang="de-DE"/>
        </a:p>
      </dgm:t>
    </dgm:pt>
    <dgm:pt modelId="{F0D80400-5D4C-45BB-A065-D2D734598402}" type="sibTrans" cxnId="{14911802-CED3-4C8B-83C7-3C0C8C423DE0}">
      <dgm:prSet/>
      <dgm:spPr/>
      <dgm:t>
        <a:bodyPr/>
        <a:lstStyle/>
        <a:p>
          <a:endParaRPr lang="de-DE"/>
        </a:p>
      </dgm:t>
    </dgm:pt>
    <dgm:pt modelId="{370161DC-D677-4D90-8C4D-37241B2E7795}">
      <dgm:prSet phldrT="[Text]" custT="1"/>
      <dgm:spPr/>
      <dgm:t>
        <a:bodyPr/>
        <a:lstStyle/>
        <a:p>
          <a:r>
            <a:rPr lang="de-DE" sz="1600" b="1" dirty="0" smtClean="0">
              <a:solidFill>
                <a:schemeClr val="tx2"/>
              </a:solidFill>
              <a:latin typeface="Arial Narrow" pitchFamily="34" charset="0"/>
            </a:rPr>
            <a:t>Aktive Mitarbeit</a:t>
          </a:r>
        </a:p>
        <a:p>
          <a:r>
            <a:rPr lang="de-DE" sz="1100" b="1" dirty="0" smtClean="0">
              <a:solidFill>
                <a:schemeClr val="tx2"/>
              </a:solidFill>
              <a:latin typeface="Arial Narrow" pitchFamily="34" charset="0"/>
            </a:rPr>
            <a:t>Weitergabe des Gelernten</a:t>
          </a:r>
          <a:endParaRPr lang="de-DE" sz="1100" dirty="0" smtClean="0">
            <a:solidFill>
              <a:schemeClr val="tx2"/>
            </a:solidFill>
            <a:latin typeface="Arial Narrow" pitchFamily="34" charset="0"/>
          </a:endParaRPr>
        </a:p>
        <a:p>
          <a:r>
            <a:rPr lang="de-DE" sz="1100" b="1" dirty="0" smtClean="0">
              <a:solidFill>
                <a:schemeClr val="tx2"/>
              </a:solidFill>
              <a:latin typeface="Arial Narrow" pitchFamily="34" charset="0"/>
            </a:rPr>
            <a:t>Astroteilchen-Forschungswochen </a:t>
          </a:r>
          <a:endParaRPr lang="de-DE" sz="1100" b="0" dirty="0" smtClean="0">
            <a:solidFill>
              <a:schemeClr val="tx2"/>
            </a:solidFill>
            <a:latin typeface="Arial Narrow" pitchFamily="34" charset="0"/>
          </a:endParaRPr>
        </a:p>
      </dgm:t>
    </dgm:pt>
    <dgm:pt modelId="{FA8825E3-580D-4380-958F-96EB1AD7962D}" type="parTrans" cxnId="{13031D9B-BBD5-423D-BE97-CE7AA95B65DB}">
      <dgm:prSet/>
      <dgm:spPr/>
      <dgm:t>
        <a:bodyPr/>
        <a:lstStyle/>
        <a:p>
          <a:endParaRPr lang="de-DE"/>
        </a:p>
      </dgm:t>
    </dgm:pt>
    <dgm:pt modelId="{7BDF914A-ACD7-4351-92E3-972B0FFF63B6}" type="sibTrans" cxnId="{13031D9B-BBD5-423D-BE97-CE7AA95B65DB}">
      <dgm:prSet/>
      <dgm:spPr/>
      <dgm:t>
        <a:bodyPr/>
        <a:lstStyle/>
        <a:p>
          <a:endParaRPr lang="de-DE"/>
        </a:p>
      </dgm:t>
    </dgm:pt>
    <dgm:pt modelId="{233F8F9F-A30B-4176-B837-003EF97DF78B}">
      <dgm:prSet phldrT="[Text]" custT="1"/>
      <dgm:spPr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</dgm:spPr>
      <dgm:t>
        <a:bodyPr/>
        <a:lstStyle/>
        <a:p>
          <a:pPr>
            <a:spcAft>
              <a:spcPct val="35000"/>
            </a:spcAft>
          </a:pPr>
          <a:r>
            <a:rPr lang="de-DE" sz="1800" b="1" dirty="0" smtClean="0">
              <a:solidFill>
                <a:schemeClr val="bg1"/>
              </a:solidFill>
              <a:latin typeface="Arial Narrow" pitchFamily="34" charset="0"/>
            </a:rPr>
            <a:t>Teilnahme an </a:t>
          </a:r>
          <a:r>
            <a:rPr lang="de-DE" sz="1800" b="1" dirty="0" err="1" smtClean="0">
              <a:solidFill>
                <a:schemeClr val="bg1"/>
              </a:solidFill>
              <a:latin typeface="Arial Narrow" pitchFamily="34" charset="0"/>
            </a:rPr>
            <a:t>Masterclasses</a:t>
          </a:r>
          <a:r>
            <a:rPr lang="de-DE" sz="1800" b="1" dirty="0" smtClean="0">
              <a:solidFill>
                <a:schemeClr val="bg1"/>
              </a:solidFill>
              <a:latin typeface="Arial Narrow" pitchFamily="34" charset="0"/>
            </a:rPr>
            <a:t> </a:t>
          </a:r>
        </a:p>
        <a:p>
          <a:pPr>
            <a:spcAft>
              <a:spcPct val="35000"/>
            </a:spcAft>
          </a:pPr>
          <a:r>
            <a:rPr lang="de-DE" sz="1200" b="0" dirty="0" smtClean="0">
              <a:solidFill>
                <a:schemeClr val="bg1"/>
              </a:solidFill>
              <a:latin typeface="Arial Narrow" pitchFamily="34" charset="0"/>
            </a:rPr>
            <a:t>(Teilchenphysik-, International-, Astroteilchen-</a:t>
          </a:r>
          <a:r>
            <a:rPr lang="de-DE" sz="1200" b="0" dirty="0" err="1" smtClean="0">
              <a:solidFill>
                <a:schemeClr val="bg1"/>
              </a:solidFill>
              <a:latin typeface="Arial Narrow" pitchFamily="34" charset="0"/>
            </a:rPr>
            <a:t>Masterclasses</a:t>
          </a:r>
          <a:r>
            <a:rPr lang="de-DE" sz="1200" b="0" dirty="0" smtClean="0">
              <a:solidFill>
                <a:schemeClr val="bg1"/>
              </a:solidFill>
              <a:latin typeface="Arial Narrow" pitchFamily="34" charset="0"/>
            </a:rPr>
            <a:t>)</a:t>
          </a:r>
        </a:p>
      </dgm:t>
    </dgm:pt>
    <dgm:pt modelId="{89A1B608-8F07-474B-8887-374317AD46C6}" type="parTrans" cxnId="{A8799564-141F-4E43-8D59-CE9C735F7418}">
      <dgm:prSet/>
      <dgm:spPr/>
      <dgm:t>
        <a:bodyPr/>
        <a:lstStyle/>
        <a:p>
          <a:endParaRPr lang="de-DE"/>
        </a:p>
      </dgm:t>
    </dgm:pt>
    <dgm:pt modelId="{13554750-A3D9-4D12-B21E-42CD99524CED}" type="sibTrans" cxnId="{A8799564-141F-4E43-8D59-CE9C735F7418}">
      <dgm:prSet/>
      <dgm:spPr/>
      <dgm:t>
        <a:bodyPr/>
        <a:lstStyle/>
        <a:p>
          <a:endParaRPr lang="de-DE"/>
        </a:p>
      </dgm:t>
    </dgm:pt>
    <dgm:pt modelId="{BD6064E0-B197-4AC1-952E-286247B1E38F}" type="pres">
      <dgm:prSet presAssocID="{76B40BE4-AA95-491D-A96D-0BFFF77B0760}" presName="Name0" presStyleCnt="0">
        <dgm:presLayoutVars>
          <dgm:dir val="rev"/>
          <dgm:animLvl val="lvl"/>
          <dgm:resizeHandles val="exact"/>
        </dgm:presLayoutVars>
      </dgm:prSet>
      <dgm:spPr/>
    </dgm:pt>
    <dgm:pt modelId="{3C08FD94-0533-4DBC-A72B-C73802A13205}" type="pres">
      <dgm:prSet presAssocID="{FC355815-4C2D-40FE-AD8C-BDD620FE1836}" presName="Name8" presStyleCnt="0"/>
      <dgm:spPr/>
    </dgm:pt>
    <dgm:pt modelId="{F034A420-C896-4030-BA6B-85BF9909575E}" type="pres">
      <dgm:prSet presAssocID="{FC355815-4C2D-40FE-AD8C-BDD620FE1836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BC36C91-CF34-4285-9333-9F98417431AD}" type="pres">
      <dgm:prSet presAssocID="{FC355815-4C2D-40FE-AD8C-BDD620FE183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FFCDDAD-700D-4E7A-A2B0-CFDBA1CD0B16}" type="pres">
      <dgm:prSet presAssocID="{03EB5747-B6AF-4D1C-AFCF-97B0ACEC9A49}" presName="Name8" presStyleCnt="0"/>
      <dgm:spPr/>
    </dgm:pt>
    <dgm:pt modelId="{50420699-43F6-498E-9037-BDE130D2EDE6}" type="pres">
      <dgm:prSet presAssocID="{03EB5747-B6AF-4D1C-AFCF-97B0ACEC9A49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860BCD0-B109-4143-BFE6-5AB20AEB685E}" type="pres">
      <dgm:prSet presAssocID="{03EB5747-B6AF-4D1C-AFCF-97B0ACEC9A4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C42C74F-BA01-4335-8B78-F13527543630}" type="pres">
      <dgm:prSet presAssocID="{370161DC-D677-4D90-8C4D-37241B2E7795}" presName="Name8" presStyleCnt="0"/>
      <dgm:spPr/>
    </dgm:pt>
    <dgm:pt modelId="{25A16DCD-A6A5-48E6-9C04-4491BC497DC1}" type="pres">
      <dgm:prSet presAssocID="{370161DC-D677-4D90-8C4D-37241B2E7795}" presName="level" presStyleLbl="node1" presStyleIdx="2" presStyleCnt="4" custScaleY="9040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CFDF76A-C0D3-4FAB-8C79-F3815BCC90BF}" type="pres">
      <dgm:prSet presAssocID="{370161DC-D677-4D90-8C4D-37241B2E779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EC67CD0-B7EA-4C80-B6F1-6992215086CC}" type="pres">
      <dgm:prSet presAssocID="{233F8F9F-A30B-4176-B837-003EF97DF78B}" presName="Name8" presStyleCnt="0"/>
      <dgm:spPr/>
    </dgm:pt>
    <dgm:pt modelId="{B230546C-E536-4792-B484-0828FA2E30A4}" type="pres">
      <dgm:prSet presAssocID="{233F8F9F-A30B-4176-B837-003EF97DF78B}" presName="level" presStyleLbl="node1" presStyleIdx="3" presStyleCnt="4" custScaleY="140409" custLinFactNeighborX="12500" custLinFactNeighborY="28548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C9641C0-C776-46E3-B9B7-5DCB426D5D6B}" type="pres">
      <dgm:prSet presAssocID="{233F8F9F-A30B-4176-B837-003EF97DF78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13031D9B-BBD5-423D-BE97-CE7AA95B65DB}" srcId="{76B40BE4-AA95-491D-A96D-0BFFF77B0760}" destId="{370161DC-D677-4D90-8C4D-37241B2E7795}" srcOrd="2" destOrd="0" parTransId="{FA8825E3-580D-4380-958F-96EB1AD7962D}" sibTransId="{7BDF914A-ACD7-4351-92E3-972B0FFF63B6}"/>
    <dgm:cxn modelId="{D927F537-A963-4B0F-9CFB-B112F7BCDFAA}" type="presOf" srcId="{76B40BE4-AA95-491D-A96D-0BFFF77B0760}" destId="{BD6064E0-B197-4AC1-952E-286247B1E38F}" srcOrd="0" destOrd="0" presId="urn:microsoft.com/office/officeart/2005/8/layout/pyramid1"/>
    <dgm:cxn modelId="{0F06DD9E-D513-4FE4-8E51-F21B18DAF38F}" type="presOf" srcId="{FC355815-4C2D-40FE-AD8C-BDD620FE1836}" destId="{F034A420-C896-4030-BA6B-85BF9909575E}" srcOrd="0" destOrd="0" presId="urn:microsoft.com/office/officeart/2005/8/layout/pyramid1"/>
    <dgm:cxn modelId="{65FFE27B-7231-410C-8419-19731539B974}" type="presOf" srcId="{370161DC-D677-4D90-8C4D-37241B2E7795}" destId="{FCFDF76A-C0D3-4FAB-8C79-F3815BCC90BF}" srcOrd="1" destOrd="0" presId="urn:microsoft.com/office/officeart/2005/8/layout/pyramid1"/>
    <dgm:cxn modelId="{98A61C42-85A9-43D0-A83B-43E5915E7BDF}" type="presOf" srcId="{03EB5747-B6AF-4D1C-AFCF-97B0ACEC9A49}" destId="{50420699-43F6-498E-9037-BDE130D2EDE6}" srcOrd="0" destOrd="0" presId="urn:microsoft.com/office/officeart/2005/8/layout/pyramid1"/>
    <dgm:cxn modelId="{A8799564-141F-4E43-8D59-CE9C735F7418}" srcId="{76B40BE4-AA95-491D-A96D-0BFFF77B0760}" destId="{233F8F9F-A30B-4176-B837-003EF97DF78B}" srcOrd="3" destOrd="0" parTransId="{89A1B608-8F07-474B-8887-374317AD46C6}" sibTransId="{13554750-A3D9-4D12-B21E-42CD99524CED}"/>
    <dgm:cxn modelId="{AAE186EA-B8F7-478C-BF99-F24D02BF9D7D}" srcId="{76B40BE4-AA95-491D-A96D-0BFFF77B0760}" destId="{FC355815-4C2D-40FE-AD8C-BDD620FE1836}" srcOrd="0" destOrd="0" parTransId="{C1D17BDC-DBD2-44F5-968D-6B42521687C3}" sibTransId="{260AD618-55DE-4291-8797-07868A84DA4F}"/>
    <dgm:cxn modelId="{11017052-1D35-497C-90B1-851D1CDF6CF6}" type="presOf" srcId="{233F8F9F-A30B-4176-B837-003EF97DF78B}" destId="{B230546C-E536-4792-B484-0828FA2E30A4}" srcOrd="0" destOrd="0" presId="urn:microsoft.com/office/officeart/2005/8/layout/pyramid1"/>
    <dgm:cxn modelId="{EB26A2BB-7274-4CBC-9A5D-90A1A53E471D}" type="presOf" srcId="{233F8F9F-A30B-4176-B837-003EF97DF78B}" destId="{EC9641C0-C776-46E3-B9B7-5DCB426D5D6B}" srcOrd="1" destOrd="0" presId="urn:microsoft.com/office/officeart/2005/8/layout/pyramid1"/>
    <dgm:cxn modelId="{9EE95611-F27D-4C2F-A9AE-76412393BE9A}" type="presOf" srcId="{03EB5747-B6AF-4D1C-AFCF-97B0ACEC9A49}" destId="{0860BCD0-B109-4143-BFE6-5AB20AEB685E}" srcOrd="1" destOrd="0" presId="urn:microsoft.com/office/officeart/2005/8/layout/pyramid1"/>
    <dgm:cxn modelId="{0FFF7992-AE42-496C-B72E-50477F6474DE}" type="presOf" srcId="{FC355815-4C2D-40FE-AD8C-BDD620FE1836}" destId="{1BC36C91-CF34-4285-9333-9F98417431AD}" srcOrd="1" destOrd="0" presId="urn:microsoft.com/office/officeart/2005/8/layout/pyramid1"/>
    <dgm:cxn modelId="{14911802-CED3-4C8B-83C7-3C0C8C423DE0}" srcId="{76B40BE4-AA95-491D-A96D-0BFFF77B0760}" destId="{03EB5747-B6AF-4D1C-AFCF-97B0ACEC9A49}" srcOrd="1" destOrd="0" parTransId="{E668A7FC-72D3-4577-A63A-63D6F967F99C}" sibTransId="{F0D80400-5D4C-45BB-A065-D2D734598402}"/>
    <dgm:cxn modelId="{D2E7479C-BF6B-400D-8F19-951A7DF86AB3}" type="presOf" srcId="{370161DC-D677-4D90-8C4D-37241B2E7795}" destId="{25A16DCD-A6A5-48E6-9C04-4491BC497DC1}" srcOrd="0" destOrd="0" presId="urn:microsoft.com/office/officeart/2005/8/layout/pyramid1"/>
    <dgm:cxn modelId="{C57347F8-D4CC-4456-B8AB-E974A0CE535A}" type="presParOf" srcId="{BD6064E0-B197-4AC1-952E-286247B1E38F}" destId="{3C08FD94-0533-4DBC-A72B-C73802A13205}" srcOrd="0" destOrd="0" presId="urn:microsoft.com/office/officeart/2005/8/layout/pyramid1"/>
    <dgm:cxn modelId="{0780B74D-4963-4735-A5E4-F76C80135460}" type="presParOf" srcId="{3C08FD94-0533-4DBC-A72B-C73802A13205}" destId="{F034A420-C896-4030-BA6B-85BF9909575E}" srcOrd="0" destOrd="0" presId="urn:microsoft.com/office/officeart/2005/8/layout/pyramid1"/>
    <dgm:cxn modelId="{C7FA4876-E9CB-42CC-A7F2-EDA6F554AAEB}" type="presParOf" srcId="{3C08FD94-0533-4DBC-A72B-C73802A13205}" destId="{1BC36C91-CF34-4285-9333-9F98417431AD}" srcOrd="1" destOrd="0" presId="urn:microsoft.com/office/officeart/2005/8/layout/pyramid1"/>
    <dgm:cxn modelId="{EB031D96-7813-4FF7-8FED-39B69B5A6E30}" type="presParOf" srcId="{BD6064E0-B197-4AC1-952E-286247B1E38F}" destId="{3FFCDDAD-700D-4E7A-A2B0-CFDBA1CD0B16}" srcOrd="1" destOrd="0" presId="urn:microsoft.com/office/officeart/2005/8/layout/pyramid1"/>
    <dgm:cxn modelId="{00689233-6600-4C9B-B2AC-DECFDBF8A530}" type="presParOf" srcId="{3FFCDDAD-700D-4E7A-A2B0-CFDBA1CD0B16}" destId="{50420699-43F6-498E-9037-BDE130D2EDE6}" srcOrd="0" destOrd="0" presId="urn:microsoft.com/office/officeart/2005/8/layout/pyramid1"/>
    <dgm:cxn modelId="{D75BF1CC-7100-4AE1-99EC-EF496F17DC31}" type="presParOf" srcId="{3FFCDDAD-700D-4E7A-A2B0-CFDBA1CD0B16}" destId="{0860BCD0-B109-4143-BFE6-5AB20AEB685E}" srcOrd="1" destOrd="0" presId="urn:microsoft.com/office/officeart/2005/8/layout/pyramid1"/>
    <dgm:cxn modelId="{433E7279-0C52-45C8-B938-29449BC673E3}" type="presParOf" srcId="{BD6064E0-B197-4AC1-952E-286247B1E38F}" destId="{CC42C74F-BA01-4335-8B78-F13527543630}" srcOrd="2" destOrd="0" presId="urn:microsoft.com/office/officeart/2005/8/layout/pyramid1"/>
    <dgm:cxn modelId="{C817668B-E942-4A05-A9A2-34D1BF9AEB08}" type="presParOf" srcId="{CC42C74F-BA01-4335-8B78-F13527543630}" destId="{25A16DCD-A6A5-48E6-9C04-4491BC497DC1}" srcOrd="0" destOrd="0" presId="urn:microsoft.com/office/officeart/2005/8/layout/pyramid1"/>
    <dgm:cxn modelId="{AA17F5C3-1E87-4F95-B6B8-4DA28C605737}" type="presParOf" srcId="{CC42C74F-BA01-4335-8B78-F13527543630}" destId="{FCFDF76A-C0D3-4FAB-8C79-F3815BCC90BF}" srcOrd="1" destOrd="0" presId="urn:microsoft.com/office/officeart/2005/8/layout/pyramid1"/>
    <dgm:cxn modelId="{16C7AB1B-E5D1-4F33-BDE6-7182B98C1F37}" type="presParOf" srcId="{BD6064E0-B197-4AC1-952E-286247B1E38F}" destId="{2EC67CD0-B7EA-4C80-B6F1-6992215086CC}" srcOrd="3" destOrd="0" presId="urn:microsoft.com/office/officeart/2005/8/layout/pyramid1"/>
    <dgm:cxn modelId="{F5773D7C-25DD-4537-B0D9-021296C700E5}" type="presParOf" srcId="{2EC67CD0-B7EA-4C80-B6F1-6992215086CC}" destId="{B230546C-E536-4792-B484-0828FA2E30A4}" srcOrd="0" destOrd="0" presId="urn:microsoft.com/office/officeart/2005/8/layout/pyramid1"/>
    <dgm:cxn modelId="{D371AEC3-DE59-4DD0-AA06-51563A14D0D5}" type="presParOf" srcId="{2EC67CD0-B7EA-4C80-B6F1-6992215086CC}" destId="{EC9641C0-C776-46E3-B9B7-5DCB426D5D6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B40BE4-AA95-491D-A96D-0BFFF77B0760}" type="doc">
      <dgm:prSet loTypeId="urn:microsoft.com/office/officeart/2005/8/layout/pyramid1" loCatId="pyramid" qsTypeId="urn:microsoft.com/office/officeart/2005/8/quickstyle/simple1" qsCatId="simple" csTypeId="urn:microsoft.com/office/officeart/2005/8/colors/accent0_2" csCatId="mainScheme" phldr="1"/>
      <dgm:spPr/>
    </dgm:pt>
    <dgm:pt modelId="{FC355815-4C2D-40FE-AD8C-BDD620FE1836}">
      <dgm:prSet phldrT="[Text]" custT="1"/>
      <dgm:spPr>
        <a:solidFill>
          <a:schemeClr val="bg1"/>
        </a:solidFill>
      </dgm:spPr>
      <dgm:t>
        <a:bodyPr/>
        <a:lstStyle/>
        <a:p>
          <a:endParaRPr lang="de-DE" sz="1050" b="1" dirty="0" smtClean="0">
            <a:solidFill>
              <a:schemeClr val="tx2"/>
            </a:solidFill>
            <a:latin typeface="Arial Narrow" pitchFamily="34" charset="0"/>
          </a:endParaRPr>
        </a:p>
        <a:p>
          <a:endParaRPr lang="de-DE" sz="1050" b="1" dirty="0" smtClean="0">
            <a:solidFill>
              <a:schemeClr val="tx2"/>
            </a:solidFill>
            <a:latin typeface="Arial Narrow" pitchFamily="34" charset="0"/>
          </a:endParaRPr>
        </a:p>
        <a:p>
          <a:endParaRPr lang="de-DE" sz="1050" b="1" dirty="0" smtClean="0">
            <a:solidFill>
              <a:schemeClr val="tx2"/>
            </a:solidFill>
            <a:latin typeface="Arial Narrow" pitchFamily="34" charset="0"/>
          </a:endParaRPr>
        </a:p>
        <a:p>
          <a:endParaRPr lang="de-DE" sz="1050" b="1" dirty="0" smtClean="0">
            <a:solidFill>
              <a:schemeClr val="tx2"/>
            </a:solidFill>
            <a:latin typeface="Arial Narrow" pitchFamily="34" charset="0"/>
          </a:endParaRPr>
        </a:p>
        <a:p>
          <a:r>
            <a:rPr lang="de-DE" sz="1050" b="1" dirty="0" smtClean="0">
              <a:solidFill>
                <a:schemeClr val="tx2"/>
              </a:solidFill>
              <a:latin typeface="Arial Narrow" pitchFamily="34" charset="0"/>
            </a:rPr>
            <a:t>Forschungs-projekte</a:t>
          </a:r>
        </a:p>
      </dgm:t>
    </dgm:pt>
    <dgm:pt modelId="{C1D17BDC-DBD2-44F5-968D-6B42521687C3}" type="parTrans" cxnId="{AAE186EA-B8F7-478C-BF99-F24D02BF9D7D}">
      <dgm:prSet/>
      <dgm:spPr/>
      <dgm:t>
        <a:bodyPr/>
        <a:lstStyle/>
        <a:p>
          <a:endParaRPr lang="de-DE"/>
        </a:p>
      </dgm:t>
    </dgm:pt>
    <dgm:pt modelId="{260AD618-55DE-4291-8797-07868A84DA4F}" type="sibTrans" cxnId="{AAE186EA-B8F7-478C-BF99-F24D02BF9D7D}">
      <dgm:prSet/>
      <dgm:spPr/>
      <dgm:t>
        <a:bodyPr/>
        <a:lstStyle/>
        <a:p>
          <a:endParaRPr lang="de-DE"/>
        </a:p>
      </dgm:t>
    </dgm:pt>
    <dgm:pt modelId="{03EB5747-B6AF-4D1C-AFCF-97B0ACEC9A49}">
      <dgm:prSet phldrT="[Text]" custT="1"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</dgm:spPr>
      <dgm:t>
        <a:bodyPr/>
        <a:lstStyle/>
        <a:p>
          <a:r>
            <a:rPr lang="de-DE" sz="1600" b="1" dirty="0" smtClean="0">
              <a:solidFill>
                <a:schemeClr val="bg1"/>
              </a:solidFill>
              <a:latin typeface="Arial Narrow" pitchFamily="34" charset="0"/>
            </a:rPr>
            <a:t>Vertiefte Schulung am CERN</a:t>
          </a:r>
          <a:endParaRPr lang="de-DE" sz="1400" dirty="0">
            <a:solidFill>
              <a:schemeClr val="bg1"/>
            </a:solidFill>
            <a:latin typeface="Arial Narrow" pitchFamily="34" charset="0"/>
          </a:endParaRPr>
        </a:p>
      </dgm:t>
    </dgm:pt>
    <dgm:pt modelId="{E668A7FC-72D3-4577-A63A-63D6F967F99C}" type="parTrans" cxnId="{14911802-CED3-4C8B-83C7-3C0C8C423DE0}">
      <dgm:prSet/>
      <dgm:spPr/>
      <dgm:t>
        <a:bodyPr/>
        <a:lstStyle/>
        <a:p>
          <a:endParaRPr lang="de-DE"/>
        </a:p>
      </dgm:t>
    </dgm:pt>
    <dgm:pt modelId="{F0D80400-5D4C-45BB-A065-D2D734598402}" type="sibTrans" cxnId="{14911802-CED3-4C8B-83C7-3C0C8C423DE0}">
      <dgm:prSet/>
      <dgm:spPr/>
      <dgm:t>
        <a:bodyPr/>
        <a:lstStyle/>
        <a:p>
          <a:endParaRPr lang="de-DE"/>
        </a:p>
      </dgm:t>
    </dgm:pt>
    <dgm:pt modelId="{370161DC-D677-4D90-8C4D-37241B2E7795}">
      <dgm:prSet phldrT="[Text]" custT="1"/>
      <dgm:spPr/>
      <dgm:t>
        <a:bodyPr/>
        <a:lstStyle/>
        <a:p>
          <a:r>
            <a:rPr lang="de-DE" sz="1600" b="1" dirty="0" smtClean="0">
              <a:solidFill>
                <a:schemeClr val="tx2"/>
              </a:solidFill>
              <a:latin typeface="Arial Narrow" pitchFamily="34" charset="0"/>
            </a:rPr>
            <a:t>Aktive Mitarbeit</a:t>
          </a:r>
        </a:p>
        <a:p>
          <a:r>
            <a:rPr lang="de-DE" sz="1100" b="1" dirty="0" smtClean="0">
              <a:solidFill>
                <a:schemeClr val="tx2"/>
              </a:solidFill>
              <a:latin typeface="Arial Narrow" pitchFamily="34" charset="0"/>
            </a:rPr>
            <a:t>Durchführung eigener Projekte </a:t>
          </a:r>
        </a:p>
      </dgm:t>
    </dgm:pt>
    <dgm:pt modelId="{FA8825E3-580D-4380-958F-96EB1AD7962D}" type="parTrans" cxnId="{13031D9B-BBD5-423D-BE97-CE7AA95B65DB}">
      <dgm:prSet/>
      <dgm:spPr/>
      <dgm:t>
        <a:bodyPr/>
        <a:lstStyle/>
        <a:p>
          <a:endParaRPr lang="de-DE"/>
        </a:p>
      </dgm:t>
    </dgm:pt>
    <dgm:pt modelId="{7BDF914A-ACD7-4351-92E3-972B0FFF63B6}" type="sibTrans" cxnId="{13031D9B-BBD5-423D-BE97-CE7AA95B65DB}">
      <dgm:prSet/>
      <dgm:spPr/>
      <dgm:t>
        <a:bodyPr/>
        <a:lstStyle/>
        <a:p>
          <a:endParaRPr lang="de-DE"/>
        </a:p>
      </dgm:t>
    </dgm:pt>
    <dgm:pt modelId="{233F8F9F-A30B-4176-B837-003EF97DF78B}">
      <dgm:prSet phldrT="[Text]" custT="1"/>
      <dgm:spPr>
        <a:blipFill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</dgm:spPr>
      <dgm:t>
        <a:bodyPr/>
        <a:lstStyle/>
        <a:p>
          <a:r>
            <a:rPr lang="de-DE" sz="1800" b="1" dirty="0" smtClean="0">
              <a:solidFill>
                <a:schemeClr val="bg1"/>
              </a:solidFill>
              <a:latin typeface="Arial Narrow" pitchFamily="34" charset="0"/>
            </a:rPr>
            <a:t>Teilnahme an Fortbildungen und einführenden Veranstaltungen </a:t>
          </a:r>
        </a:p>
      </dgm:t>
    </dgm:pt>
    <dgm:pt modelId="{89A1B608-8F07-474B-8887-374317AD46C6}" type="parTrans" cxnId="{A8799564-141F-4E43-8D59-CE9C735F7418}">
      <dgm:prSet/>
      <dgm:spPr/>
      <dgm:t>
        <a:bodyPr/>
        <a:lstStyle/>
        <a:p>
          <a:endParaRPr lang="de-DE"/>
        </a:p>
      </dgm:t>
    </dgm:pt>
    <dgm:pt modelId="{13554750-A3D9-4D12-B21E-42CD99524CED}" type="sibTrans" cxnId="{A8799564-141F-4E43-8D59-CE9C735F7418}">
      <dgm:prSet/>
      <dgm:spPr/>
      <dgm:t>
        <a:bodyPr/>
        <a:lstStyle/>
        <a:p>
          <a:endParaRPr lang="de-DE"/>
        </a:p>
      </dgm:t>
    </dgm:pt>
    <dgm:pt modelId="{BD6064E0-B197-4AC1-952E-286247B1E38F}" type="pres">
      <dgm:prSet presAssocID="{76B40BE4-AA95-491D-A96D-0BFFF77B0760}" presName="Name0" presStyleCnt="0">
        <dgm:presLayoutVars>
          <dgm:dir val="rev"/>
          <dgm:animLvl val="lvl"/>
          <dgm:resizeHandles val="exact"/>
        </dgm:presLayoutVars>
      </dgm:prSet>
      <dgm:spPr/>
    </dgm:pt>
    <dgm:pt modelId="{3C08FD94-0533-4DBC-A72B-C73802A13205}" type="pres">
      <dgm:prSet presAssocID="{FC355815-4C2D-40FE-AD8C-BDD620FE1836}" presName="Name8" presStyleCnt="0"/>
      <dgm:spPr/>
    </dgm:pt>
    <dgm:pt modelId="{F034A420-C896-4030-BA6B-85BF9909575E}" type="pres">
      <dgm:prSet presAssocID="{FC355815-4C2D-40FE-AD8C-BDD620FE1836}" presName="level" presStyleLbl="node1" presStyleIdx="0" presStyleCnt="4" custScaleX="97835" custScaleY="131954" custLinFactNeighborX="2239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BC36C91-CF34-4285-9333-9F98417431AD}" type="pres">
      <dgm:prSet presAssocID="{FC355815-4C2D-40FE-AD8C-BDD620FE183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FFCDDAD-700D-4E7A-A2B0-CFDBA1CD0B16}" type="pres">
      <dgm:prSet presAssocID="{03EB5747-B6AF-4D1C-AFCF-97B0ACEC9A49}" presName="Name8" presStyleCnt="0"/>
      <dgm:spPr/>
    </dgm:pt>
    <dgm:pt modelId="{50420699-43F6-498E-9037-BDE130D2EDE6}" type="pres">
      <dgm:prSet presAssocID="{03EB5747-B6AF-4D1C-AFCF-97B0ACEC9A49}" presName="level" presStyleLbl="node1" presStyleIdx="1" presStyleCnt="4" custScaleX="100231" custScaleY="119824" custLinFactNeighborX="45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860BCD0-B109-4143-BFE6-5AB20AEB685E}" type="pres">
      <dgm:prSet presAssocID="{03EB5747-B6AF-4D1C-AFCF-97B0ACEC9A4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C42C74F-BA01-4335-8B78-F13527543630}" type="pres">
      <dgm:prSet presAssocID="{370161DC-D677-4D90-8C4D-37241B2E7795}" presName="Name8" presStyleCnt="0"/>
      <dgm:spPr/>
    </dgm:pt>
    <dgm:pt modelId="{25A16DCD-A6A5-48E6-9C04-4491BC497DC1}" type="pres">
      <dgm:prSet presAssocID="{370161DC-D677-4D90-8C4D-37241B2E7795}" presName="level" presStyleLbl="node1" presStyleIdx="2" presStyleCnt="4" custScaleY="120108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CFDF76A-C0D3-4FAB-8C79-F3815BCC90BF}" type="pres">
      <dgm:prSet presAssocID="{370161DC-D677-4D90-8C4D-37241B2E779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EC67CD0-B7EA-4C80-B6F1-6992215086CC}" type="pres">
      <dgm:prSet presAssocID="{233F8F9F-A30B-4176-B837-003EF97DF78B}" presName="Name8" presStyleCnt="0"/>
      <dgm:spPr/>
    </dgm:pt>
    <dgm:pt modelId="{B230546C-E536-4792-B484-0828FA2E30A4}" type="pres">
      <dgm:prSet presAssocID="{233F8F9F-A30B-4176-B837-003EF97DF78B}" presName="level" presStyleLbl="node1" presStyleIdx="3" presStyleCnt="4" custScaleY="168474" custLinFactNeighborX="39873" custLinFactNeighborY="536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C9641C0-C776-46E3-B9B7-5DCB426D5D6B}" type="pres">
      <dgm:prSet presAssocID="{233F8F9F-A30B-4176-B837-003EF97DF78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13031D9B-BBD5-423D-BE97-CE7AA95B65DB}" srcId="{76B40BE4-AA95-491D-A96D-0BFFF77B0760}" destId="{370161DC-D677-4D90-8C4D-37241B2E7795}" srcOrd="2" destOrd="0" parTransId="{FA8825E3-580D-4380-958F-96EB1AD7962D}" sibTransId="{7BDF914A-ACD7-4351-92E3-972B0FFF63B6}"/>
    <dgm:cxn modelId="{D6D55DBC-5C7B-46CA-8933-4D5A819FD714}" type="presOf" srcId="{FC355815-4C2D-40FE-AD8C-BDD620FE1836}" destId="{1BC36C91-CF34-4285-9333-9F98417431AD}" srcOrd="1" destOrd="0" presId="urn:microsoft.com/office/officeart/2005/8/layout/pyramid1"/>
    <dgm:cxn modelId="{6A9AE1AD-4C38-415E-A1C6-D50D8806C99B}" type="presOf" srcId="{370161DC-D677-4D90-8C4D-37241B2E7795}" destId="{25A16DCD-A6A5-48E6-9C04-4491BC497DC1}" srcOrd="0" destOrd="0" presId="urn:microsoft.com/office/officeart/2005/8/layout/pyramid1"/>
    <dgm:cxn modelId="{C2ACA657-E866-4949-8C04-A60851FF2101}" type="presOf" srcId="{76B40BE4-AA95-491D-A96D-0BFFF77B0760}" destId="{BD6064E0-B197-4AC1-952E-286247B1E38F}" srcOrd="0" destOrd="0" presId="urn:microsoft.com/office/officeart/2005/8/layout/pyramid1"/>
    <dgm:cxn modelId="{92094AD8-50A9-44B9-A750-20A088EFC026}" type="presOf" srcId="{FC355815-4C2D-40FE-AD8C-BDD620FE1836}" destId="{F034A420-C896-4030-BA6B-85BF9909575E}" srcOrd="0" destOrd="0" presId="urn:microsoft.com/office/officeart/2005/8/layout/pyramid1"/>
    <dgm:cxn modelId="{F5CFA83F-600E-4843-B4D3-8D7171D38498}" type="presOf" srcId="{370161DC-D677-4D90-8C4D-37241B2E7795}" destId="{FCFDF76A-C0D3-4FAB-8C79-F3815BCC90BF}" srcOrd="1" destOrd="0" presId="urn:microsoft.com/office/officeart/2005/8/layout/pyramid1"/>
    <dgm:cxn modelId="{A8799564-141F-4E43-8D59-CE9C735F7418}" srcId="{76B40BE4-AA95-491D-A96D-0BFFF77B0760}" destId="{233F8F9F-A30B-4176-B837-003EF97DF78B}" srcOrd="3" destOrd="0" parTransId="{89A1B608-8F07-474B-8887-374317AD46C6}" sibTransId="{13554750-A3D9-4D12-B21E-42CD99524CED}"/>
    <dgm:cxn modelId="{6F2CD655-8A01-446F-AAFF-D0CC37676452}" type="presOf" srcId="{03EB5747-B6AF-4D1C-AFCF-97B0ACEC9A49}" destId="{0860BCD0-B109-4143-BFE6-5AB20AEB685E}" srcOrd="1" destOrd="0" presId="urn:microsoft.com/office/officeart/2005/8/layout/pyramid1"/>
    <dgm:cxn modelId="{AAE186EA-B8F7-478C-BF99-F24D02BF9D7D}" srcId="{76B40BE4-AA95-491D-A96D-0BFFF77B0760}" destId="{FC355815-4C2D-40FE-AD8C-BDD620FE1836}" srcOrd="0" destOrd="0" parTransId="{C1D17BDC-DBD2-44F5-968D-6B42521687C3}" sibTransId="{260AD618-55DE-4291-8797-07868A84DA4F}"/>
    <dgm:cxn modelId="{77F68682-5E8C-4A42-8F73-1762D7C8D0C8}" type="presOf" srcId="{233F8F9F-A30B-4176-B837-003EF97DF78B}" destId="{EC9641C0-C776-46E3-B9B7-5DCB426D5D6B}" srcOrd="1" destOrd="0" presId="urn:microsoft.com/office/officeart/2005/8/layout/pyramid1"/>
    <dgm:cxn modelId="{9D1C8B4C-560B-4567-A3E6-DE100138A5BF}" type="presOf" srcId="{233F8F9F-A30B-4176-B837-003EF97DF78B}" destId="{B230546C-E536-4792-B484-0828FA2E30A4}" srcOrd="0" destOrd="0" presId="urn:microsoft.com/office/officeart/2005/8/layout/pyramid1"/>
    <dgm:cxn modelId="{14911802-CED3-4C8B-83C7-3C0C8C423DE0}" srcId="{76B40BE4-AA95-491D-A96D-0BFFF77B0760}" destId="{03EB5747-B6AF-4D1C-AFCF-97B0ACEC9A49}" srcOrd="1" destOrd="0" parTransId="{E668A7FC-72D3-4577-A63A-63D6F967F99C}" sibTransId="{F0D80400-5D4C-45BB-A065-D2D734598402}"/>
    <dgm:cxn modelId="{42CF4483-D7B0-4922-99F9-56E2B5AC2BFC}" type="presOf" srcId="{03EB5747-B6AF-4D1C-AFCF-97B0ACEC9A49}" destId="{50420699-43F6-498E-9037-BDE130D2EDE6}" srcOrd="0" destOrd="0" presId="urn:microsoft.com/office/officeart/2005/8/layout/pyramid1"/>
    <dgm:cxn modelId="{B04B6151-64A5-47A9-8BA1-F7EC383E9699}" type="presParOf" srcId="{BD6064E0-B197-4AC1-952E-286247B1E38F}" destId="{3C08FD94-0533-4DBC-A72B-C73802A13205}" srcOrd="0" destOrd="0" presId="urn:microsoft.com/office/officeart/2005/8/layout/pyramid1"/>
    <dgm:cxn modelId="{E2EA4652-A696-445C-8D40-AE8A9DF72576}" type="presParOf" srcId="{3C08FD94-0533-4DBC-A72B-C73802A13205}" destId="{F034A420-C896-4030-BA6B-85BF9909575E}" srcOrd="0" destOrd="0" presId="urn:microsoft.com/office/officeart/2005/8/layout/pyramid1"/>
    <dgm:cxn modelId="{7D78002C-C0B5-411B-8812-69BF363D730C}" type="presParOf" srcId="{3C08FD94-0533-4DBC-A72B-C73802A13205}" destId="{1BC36C91-CF34-4285-9333-9F98417431AD}" srcOrd="1" destOrd="0" presId="urn:microsoft.com/office/officeart/2005/8/layout/pyramid1"/>
    <dgm:cxn modelId="{3CE2AF4A-BBFC-4D8F-9CCC-5A0921B8C063}" type="presParOf" srcId="{BD6064E0-B197-4AC1-952E-286247B1E38F}" destId="{3FFCDDAD-700D-4E7A-A2B0-CFDBA1CD0B16}" srcOrd="1" destOrd="0" presId="urn:microsoft.com/office/officeart/2005/8/layout/pyramid1"/>
    <dgm:cxn modelId="{961376F8-2515-4149-8740-072AF4423559}" type="presParOf" srcId="{3FFCDDAD-700D-4E7A-A2B0-CFDBA1CD0B16}" destId="{50420699-43F6-498E-9037-BDE130D2EDE6}" srcOrd="0" destOrd="0" presId="urn:microsoft.com/office/officeart/2005/8/layout/pyramid1"/>
    <dgm:cxn modelId="{82B01574-1A47-4E76-84E2-9527802E35CA}" type="presParOf" srcId="{3FFCDDAD-700D-4E7A-A2B0-CFDBA1CD0B16}" destId="{0860BCD0-B109-4143-BFE6-5AB20AEB685E}" srcOrd="1" destOrd="0" presId="urn:microsoft.com/office/officeart/2005/8/layout/pyramid1"/>
    <dgm:cxn modelId="{AE027A9B-9ADB-4EA3-B2E0-C8DCFE0B52D5}" type="presParOf" srcId="{BD6064E0-B197-4AC1-952E-286247B1E38F}" destId="{CC42C74F-BA01-4335-8B78-F13527543630}" srcOrd="2" destOrd="0" presId="urn:microsoft.com/office/officeart/2005/8/layout/pyramid1"/>
    <dgm:cxn modelId="{F93A6821-0CDE-4E16-AAD5-795CE2DEA463}" type="presParOf" srcId="{CC42C74F-BA01-4335-8B78-F13527543630}" destId="{25A16DCD-A6A5-48E6-9C04-4491BC497DC1}" srcOrd="0" destOrd="0" presId="urn:microsoft.com/office/officeart/2005/8/layout/pyramid1"/>
    <dgm:cxn modelId="{B56C1C0C-F843-4502-9392-A5B0643826A7}" type="presParOf" srcId="{CC42C74F-BA01-4335-8B78-F13527543630}" destId="{FCFDF76A-C0D3-4FAB-8C79-F3815BCC90BF}" srcOrd="1" destOrd="0" presId="urn:microsoft.com/office/officeart/2005/8/layout/pyramid1"/>
    <dgm:cxn modelId="{687ED890-7AD9-4092-8B4D-D89684A3EB08}" type="presParOf" srcId="{BD6064E0-B197-4AC1-952E-286247B1E38F}" destId="{2EC67CD0-B7EA-4C80-B6F1-6992215086CC}" srcOrd="3" destOrd="0" presId="urn:microsoft.com/office/officeart/2005/8/layout/pyramid1"/>
    <dgm:cxn modelId="{85568F23-C022-4BDA-937B-967B3870F48D}" type="presParOf" srcId="{2EC67CD0-B7EA-4C80-B6F1-6992215086CC}" destId="{B230546C-E536-4792-B484-0828FA2E30A4}" srcOrd="0" destOrd="0" presId="urn:microsoft.com/office/officeart/2005/8/layout/pyramid1"/>
    <dgm:cxn modelId="{0903709B-7F9D-4762-BF5E-C5DAD9E8AF4E}" type="presParOf" srcId="{2EC67CD0-B7EA-4C80-B6F1-6992215086CC}" destId="{EC9641C0-C776-46E3-B9B7-5DCB426D5D6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B6EC56-A1EB-464A-9BA1-92DDD1E38F81}" type="doc">
      <dgm:prSet loTypeId="urn:microsoft.com/office/officeart/2008/layout/Hexagon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75CB6E3E-093A-4732-A47D-7C18ED4C68FA}">
      <dgm:prSet phldrT="[Text]" custT="1"/>
      <dgm:spPr>
        <a:solidFill>
          <a:srgbClr val="C2C420"/>
        </a:solidFill>
        <a:ln>
          <a:solidFill>
            <a:schemeClr val="tx2"/>
          </a:solidFill>
        </a:ln>
      </dgm:spPr>
      <dgm:t>
        <a:bodyPr/>
        <a:lstStyle/>
        <a:p>
          <a:r>
            <a:rPr lang="de-DE" sz="1700" dirty="0" smtClean="0">
              <a:solidFill>
                <a:schemeClr val="tx2"/>
              </a:solidFill>
              <a:latin typeface="Arial Narrow" pitchFamily="34" charset="0"/>
            </a:rPr>
            <a:t>Vermittler werden</a:t>
          </a:r>
          <a:endParaRPr lang="de-DE" sz="1700" dirty="0">
            <a:solidFill>
              <a:schemeClr val="tx2"/>
            </a:solidFill>
            <a:latin typeface="Arial Narrow" pitchFamily="34" charset="0"/>
          </a:endParaRPr>
        </a:p>
      </dgm:t>
    </dgm:pt>
    <dgm:pt modelId="{540C17F3-0850-490F-BF7A-C41D4C14F73D}" type="parTrans" cxnId="{E9684774-F055-4C16-B204-7C05E780F462}">
      <dgm:prSet/>
      <dgm:spPr/>
      <dgm:t>
        <a:bodyPr/>
        <a:lstStyle/>
        <a:p>
          <a:endParaRPr lang="de-DE"/>
        </a:p>
      </dgm:t>
    </dgm:pt>
    <dgm:pt modelId="{CCC45A92-C31A-47B1-BC89-D296375BB5BE}" type="sibTrans" cxnId="{E9684774-F055-4C16-B204-7C05E780F462}">
      <dgm:prSet/>
      <dgm:spPr>
        <a:noFill/>
        <a:ln>
          <a:noFill/>
        </a:ln>
      </dgm:spPr>
      <dgm:t>
        <a:bodyPr/>
        <a:lstStyle/>
        <a:p>
          <a:endParaRPr lang="de-DE" sz="1500">
            <a:solidFill>
              <a:schemeClr val="tx1"/>
            </a:solidFill>
            <a:latin typeface="Arial Narrow" pitchFamily="34" charset="0"/>
          </a:endParaRPr>
        </a:p>
      </dgm:t>
    </dgm:pt>
    <dgm:pt modelId="{5CF26EBA-8207-4793-8CFB-1679A77AE17F}">
      <dgm:prSet phldrT="[Text]" custT="1"/>
      <dgm:spPr>
        <a:solidFill>
          <a:srgbClr val="C2C420"/>
        </a:solidFill>
        <a:ln>
          <a:solidFill>
            <a:schemeClr val="tx2"/>
          </a:solidFill>
        </a:ln>
      </dgm:spPr>
      <dgm:t>
        <a:bodyPr/>
        <a:lstStyle/>
        <a:p>
          <a:r>
            <a:rPr lang="de-DE" sz="1700" smtClean="0">
              <a:solidFill>
                <a:schemeClr val="tx2"/>
              </a:solidFill>
              <a:latin typeface="Arial Narrow" pitchFamily="34" charset="0"/>
            </a:rPr>
            <a:t>Projektwochen</a:t>
          </a:r>
          <a:endParaRPr lang="de-DE" sz="1700" dirty="0" smtClean="0">
            <a:solidFill>
              <a:schemeClr val="tx2"/>
            </a:solidFill>
            <a:latin typeface="Arial Narrow" pitchFamily="34" charset="0"/>
          </a:endParaRPr>
        </a:p>
      </dgm:t>
    </dgm:pt>
    <dgm:pt modelId="{99EDB99A-BE2E-4C14-B8E8-A7DF51F8F001}" type="parTrans" cxnId="{20BF91C1-E8A5-4A2D-99A0-A33794193474}">
      <dgm:prSet/>
      <dgm:spPr/>
      <dgm:t>
        <a:bodyPr/>
        <a:lstStyle/>
        <a:p>
          <a:endParaRPr lang="de-DE"/>
        </a:p>
      </dgm:t>
    </dgm:pt>
    <dgm:pt modelId="{2FE4B088-91AF-4C60-90D9-F1845358B4A6}" type="sibTrans" cxnId="{20BF91C1-E8A5-4A2D-99A0-A33794193474}">
      <dgm:prSet/>
      <dgm:spPr>
        <a:solidFill>
          <a:srgbClr val="C2C420"/>
        </a:solidFill>
        <a:ln>
          <a:solidFill>
            <a:schemeClr val="tx2"/>
          </a:solidFill>
        </a:ln>
      </dgm:spPr>
      <dgm:t>
        <a:bodyPr/>
        <a:lstStyle/>
        <a:p>
          <a:endParaRPr lang="de-DE" sz="1500">
            <a:solidFill>
              <a:schemeClr val="tx1"/>
            </a:solidFill>
            <a:latin typeface="Arial Narrow" pitchFamily="34" charset="0"/>
          </a:endParaRPr>
        </a:p>
      </dgm:t>
    </dgm:pt>
    <dgm:pt modelId="{8B6CCDDB-74DF-4606-95A8-5427FBBA1F78}">
      <dgm:prSet phldrT="[Text]" custT="1"/>
      <dgm:spPr>
        <a:solidFill>
          <a:srgbClr val="C2C420"/>
        </a:solidFill>
        <a:ln>
          <a:solidFill>
            <a:schemeClr val="tx2"/>
          </a:solidFill>
        </a:ln>
      </dgm:spPr>
      <dgm:t>
        <a:bodyPr/>
        <a:lstStyle/>
        <a:p>
          <a:r>
            <a:rPr lang="de-DE" sz="1800" b="1" dirty="0" err="1" smtClean="0">
              <a:solidFill>
                <a:schemeClr val="tx2"/>
              </a:solidFill>
              <a:latin typeface="Arial Narrow" pitchFamily="34" charset="0"/>
            </a:rPr>
            <a:t>Alumni</a:t>
          </a:r>
          <a:endParaRPr lang="de-DE" sz="1800" b="1" dirty="0" smtClean="0">
            <a:solidFill>
              <a:schemeClr val="tx2"/>
            </a:solidFill>
            <a:latin typeface="Arial Narrow" pitchFamily="34" charset="0"/>
          </a:endParaRPr>
        </a:p>
        <a:p>
          <a:r>
            <a:rPr lang="de-DE" sz="1200" b="0" dirty="0" smtClean="0">
              <a:solidFill>
                <a:schemeClr val="tx2"/>
              </a:solidFill>
              <a:latin typeface="Arial Narrow" pitchFamily="34" charset="0"/>
            </a:rPr>
            <a:t>diverse Arbeitsgruppen und Aktionen, </a:t>
          </a:r>
          <a:r>
            <a:rPr lang="de-DE" sz="1200" b="0" dirty="0" err="1" smtClean="0">
              <a:solidFill>
                <a:schemeClr val="tx2"/>
              </a:solidFill>
              <a:latin typeface="Arial Narrow" pitchFamily="34" charset="0"/>
            </a:rPr>
            <a:t>Alumnitreffen</a:t>
          </a:r>
          <a:endParaRPr lang="de-DE" sz="1200" b="0" dirty="0">
            <a:solidFill>
              <a:schemeClr val="tx2"/>
            </a:solidFill>
            <a:latin typeface="Arial Narrow" pitchFamily="34" charset="0"/>
          </a:endParaRPr>
        </a:p>
      </dgm:t>
    </dgm:pt>
    <dgm:pt modelId="{3C09FBED-1F52-4E20-9CA2-72F5881D2872}" type="parTrans" cxnId="{E6C0B4AC-634C-47C5-ADB2-27EC7C0CF182}">
      <dgm:prSet/>
      <dgm:spPr/>
      <dgm:t>
        <a:bodyPr/>
        <a:lstStyle/>
        <a:p>
          <a:endParaRPr lang="de-DE"/>
        </a:p>
      </dgm:t>
    </dgm:pt>
    <dgm:pt modelId="{CAB4046E-5EE2-49DE-8AC5-796415AD6598}" type="sibTrans" cxnId="{E6C0B4AC-634C-47C5-ADB2-27EC7C0CF182}">
      <dgm:prSet/>
      <dgm:spPr>
        <a:solidFill>
          <a:srgbClr val="C2C420"/>
        </a:solidFill>
        <a:ln>
          <a:solidFill>
            <a:schemeClr val="tx2"/>
          </a:solidFill>
        </a:ln>
      </dgm:spPr>
      <dgm:t>
        <a:bodyPr/>
        <a:lstStyle/>
        <a:p>
          <a:endParaRPr lang="de-DE" sz="1500">
            <a:solidFill>
              <a:schemeClr val="tx1"/>
            </a:solidFill>
            <a:latin typeface="Arial Narrow" pitchFamily="34" charset="0"/>
          </a:endParaRPr>
        </a:p>
      </dgm:t>
    </dgm:pt>
    <dgm:pt modelId="{9E022DEE-37B5-4EC5-8616-FDC85D684BEA}">
      <dgm:prSet phldrT="[Text]" custT="1"/>
      <dgm:spPr>
        <a:solidFill>
          <a:srgbClr val="C2C420"/>
        </a:solidFill>
        <a:ln>
          <a:solidFill>
            <a:schemeClr val="tx2"/>
          </a:solidFill>
        </a:ln>
      </dgm:spPr>
      <dgm:t>
        <a:bodyPr/>
        <a:lstStyle/>
        <a:p>
          <a:r>
            <a:rPr lang="de-DE" sz="1700" kern="1200" dirty="0" smtClean="0">
              <a:solidFill>
                <a:schemeClr val="tx2"/>
              </a:solidFill>
              <a:latin typeface="Arial Narrow" pitchFamily="34" charset="0"/>
              <a:ea typeface="+mn-ea"/>
              <a:cs typeface="+mn-cs"/>
            </a:rPr>
            <a:t>Forum</a:t>
          </a:r>
        </a:p>
      </dgm:t>
    </dgm:pt>
    <dgm:pt modelId="{00985782-41B8-4292-AAF5-0AD7C01FB718}" type="sibTrans" cxnId="{031F9BF8-AD96-4AEF-8203-8D483594FAD8}">
      <dgm:prSet/>
      <dgm:spPr>
        <a:noFill/>
        <a:ln>
          <a:noFill/>
        </a:ln>
      </dgm:spPr>
      <dgm:t>
        <a:bodyPr/>
        <a:lstStyle/>
        <a:p>
          <a:endParaRPr lang="de-DE" sz="1500">
            <a:solidFill>
              <a:schemeClr val="tx1"/>
            </a:solidFill>
            <a:latin typeface="Arial Narrow" pitchFamily="34" charset="0"/>
          </a:endParaRPr>
        </a:p>
      </dgm:t>
    </dgm:pt>
    <dgm:pt modelId="{967248A9-A6CF-4357-B1B8-1AC09475BBF9}" type="parTrans" cxnId="{031F9BF8-AD96-4AEF-8203-8D483594FAD8}">
      <dgm:prSet/>
      <dgm:spPr/>
      <dgm:t>
        <a:bodyPr/>
        <a:lstStyle/>
        <a:p>
          <a:endParaRPr lang="de-DE"/>
        </a:p>
      </dgm:t>
    </dgm:pt>
    <dgm:pt modelId="{0882C069-770B-4329-B70F-E619499FA032}" type="pres">
      <dgm:prSet presAssocID="{97B6EC56-A1EB-464A-9BA1-92DDD1E38F81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de-DE"/>
        </a:p>
      </dgm:t>
    </dgm:pt>
    <dgm:pt modelId="{38E1037A-305F-4B63-A211-4EB03145AD14}" type="pres">
      <dgm:prSet presAssocID="{75CB6E3E-093A-4732-A47D-7C18ED4C68FA}" presName="text1" presStyleCnt="0"/>
      <dgm:spPr/>
    </dgm:pt>
    <dgm:pt modelId="{D24EC1C9-C488-4C5B-A5C5-22A538BB5C6B}" type="pres">
      <dgm:prSet presAssocID="{75CB6E3E-093A-4732-A47D-7C18ED4C68FA}" presName="textRepeatNode" presStyleLbl="alignNode1" presStyleIdx="0" presStyleCnt="4" custLinFactNeighborX="-187" custLinFactNeighborY="-12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622C626-1A03-422C-8576-9C8DCDB2B80E}" type="pres">
      <dgm:prSet presAssocID="{75CB6E3E-093A-4732-A47D-7C18ED4C68FA}" presName="textaccent1" presStyleCnt="0"/>
      <dgm:spPr/>
    </dgm:pt>
    <dgm:pt modelId="{0C723E31-99CC-4179-9DD1-263100DC3F30}" type="pres">
      <dgm:prSet presAssocID="{75CB6E3E-093A-4732-A47D-7C18ED4C68FA}" presName="accentRepeatNode" presStyleLbl="solidAlignAcc1" presStyleIdx="0" presStyleCnt="8" custLinFactX="49944" custLinFactY="-159331" custLinFactNeighborX="100000" custLinFactNeighborY="-200000"/>
      <dgm:spPr>
        <a:noFill/>
        <a:ln>
          <a:noFill/>
        </a:ln>
      </dgm:spPr>
      <dgm:t>
        <a:bodyPr/>
        <a:lstStyle/>
        <a:p>
          <a:endParaRPr lang="de-DE"/>
        </a:p>
      </dgm:t>
    </dgm:pt>
    <dgm:pt modelId="{CA3C88AC-D547-4A84-BA49-00CF9EEF7042}" type="pres">
      <dgm:prSet presAssocID="{CCC45A92-C31A-47B1-BC89-D296375BB5BE}" presName="image1" presStyleCnt="0"/>
      <dgm:spPr/>
    </dgm:pt>
    <dgm:pt modelId="{FE931CAF-C9B8-46AD-8AD8-3D85C0BD5641}" type="pres">
      <dgm:prSet presAssocID="{CCC45A92-C31A-47B1-BC89-D296375BB5BE}" presName="imageRepeatNode" presStyleLbl="alignAcc1" presStyleIdx="0" presStyleCnt="4" custLinFactNeighborX="-187" custLinFactNeighborY="-1219"/>
      <dgm:spPr/>
      <dgm:t>
        <a:bodyPr/>
        <a:lstStyle/>
        <a:p>
          <a:endParaRPr lang="de-DE"/>
        </a:p>
      </dgm:t>
    </dgm:pt>
    <dgm:pt modelId="{CC5B6B07-2C64-4E09-AF98-4FD364750EAA}" type="pres">
      <dgm:prSet presAssocID="{CCC45A92-C31A-47B1-BC89-D296375BB5BE}" presName="imageaccent1" presStyleCnt="0"/>
      <dgm:spPr/>
    </dgm:pt>
    <dgm:pt modelId="{79FC27B3-1437-40A2-B1F4-188E148751A7}" type="pres">
      <dgm:prSet presAssocID="{CCC45A92-C31A-47B1-BC89-D296375BB5BE}" presName="accentRepeatNode" presStyleLbl="solidAlignAcc1" presStyleIdx="1" presStyleCnt="8" custLinFactX="44319" custLinFactY="-172378" custLinFactNeighborX="100000" custLinFactNeighborY="-200000"/>
      <dgm:spPr>
        <a:noFill/>
        <a:ln>
          <a:noFill/>
        </a:ln>
      </dgm:spPr>
      <dgm:t>
        <a:bodyPr/>
        <a:lstStyle/>
        <a:p>
          <a:endParaRPr lang="de-DE"/>
        </a:p>
      </dgm:t>
    </dgm:pt>
    <dgm:pt modelId="{2DD44C08-136E-46BA-9ACA-A10ABD8A27B0}" type="pres">
      <dgm:prSet presAssocID="{8B6CCDDB-74DF-4606-95A8-5427FBBA1F78}" presName="text2" presStyleCnt="0"/>
      <dgm:spPr/>
    </dgm:pt>
    <dgm:pt modelId="{66DA27CE-D5B8-4D8F-BC29-8124604D1263}" type="pres">
      <dgm:prSet presAssocID="{8B6CCDDB-74DF-4606-95A8-5427FBBA1F78}" presName="textRepeatNode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93D8D98-1818-4C5E-AA26-F1D71DC52AC1}" type="pres">
      <dgm:prSet presAssocID="{8B6CCDDB-74DF-4606-95A8-5427FBBA1F78}" presName="textaccent2" presStyleCnt="0"/>
      <dgm:spPr/>
    </dgm:pt>
    <dgm:pt modelId="{62877E04-BA84-47A4-9842-03C4205B065A}" type="pres">
      <dgm:prSet presAssocID="{8B6CCDDB-74DF-4606-95A8-5427FBBA1F78}" presName="accentRepeatNode" presStyleLbl="solidAlignAcc1" presStyleIdx="2" presStyleCnt="8"/>
      <dgm:spPr>
        <a:noFill/>
        <a:ln>
          <a:noFill/>
        </a:ln>
      </dgm:spPr>
      <dgm:t>
        <a:bodyPr/>
        <a:lstStyle/>
        <a:p>
          <a:endParaRPr lang="de-DE"/>
        </a:p>
      </dgm:t>
    </dgm:pt>
    <dgm:pt modelId="{658C009D-B687-4D93-99A4-976BDEB79E5B}" type="pres">
      <dgm:prSet presAssocID="{CAB4046E-5EE2-49DE-8AC5-796415AD6598}" presName="image2" presStyleCnt="0"/>
      <dgm:spPr/>
    </dgm:pt>
    <dgm:pt modelId="{4B8038C2-B847-4368-AFAB-09996E583C9F}" type="pres">
      <dgm:prSet presAssocID="{CAB4046E-5EE2-49DE-8AC5-796415AD6598}" presName="imageRepeatNode" presStyleLbl="alignAcc1" presStyleIdx="1" presStyleCnt="4"/>
      <dgm:spPr/>
      <dgm:t>
        <a:bodyPr/>
        <a:lstStyle/>
        <a:p>
          <a:endParaRPr lang="de-DE"/>
        </a:p>
      </dgm:t>
    </dgm:pt>
    <dgm:pt modelId="{8264E26B-9F75-4020-B639-633F8270C314}" type="pres">
      <dgm:prSet presAssocID="{CAB4046E-5EE2-49DE-8AC5-796415AD6598}" presName="imageaccent2" presStyleCnt="0"/>
      <dgm:spPr/>
    </dgm:pt>
    <dgm:pt modelId="{9C81A809-4D13-4448-9235-90FC3E0A780B}" type="pres">
      <dgm:prSet presAssocID="{CAB4046E-5EE2-49DE-8AC5-796415AD6598}" presName="accentRepeatNode" presStyleLbl="solidAlignAcc1" presStyleIdx="3" presStyleCnt="8"/>
      <dgm:spPr>
        <a:noFill/>
        <a:ln>
          <a:noFill/>
        </a:ln>
      </dgm:spPr>
      <dgm:t>
        <a:bodyPr/>
        <a:lstStyle/>
        <a:p>
          <a:endParaRPr lang="de-DE"/>
        </a:p>
      </dgm:t>
    </dgm:pt>
    <dgm:pt modelId="{13E3E530-4AE3-4CC4-8D83-0BF6F949735C}" type="pres">
      <dgm:prSet presAssocID="{5CF26EBA-8207-4793-8CFB-1679A77AE17F}" presName="text3" presStyleCnt="0"/>
      <dgm:spPr/>
    </dgm:pt>
    <dgm:pt modelId="{B76E189B-4AD2-4BC3-BA07-50D2BA062F4E}" type="pres">
      <dgm:prSet presAssocID="{5CF26EBA-8207-4793-8CFB-1679A77AE17F}" presName="textRepeatNode" presStyleLbl="alignNode1" presStyleIdx="2" presStyleCnt="4" custLinFactNeighborX="-187" custLinFactNeighborY="-12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5CB6EC4-2117-4028-AEFF-936E7F62E4A9}" type="pres">
      <dgm:prSet presAssocID="{5CF26EBA-8207-4793-8CFB-1679A77AE17F}" presName="textaccent3" presStyleCnt="0"/>
      <dgm:spPr/>
    </dgm:pt>
    <dgm:pt modelId="{6F7890AE-450B-4232-B221-61DCFBFE0D59}" type="pres">
      <dgm:prSet presAssocID="{5CF26EBA-8207-4793-8CFB-1679A77AE17F}" presName="accentRepeatNode" presStyleLbl="solidAlignAcc1" presStyleIdx="4" presStyleCnt="8" custLinFactX="-200000" custLinFactY="303693" custLinFactNeighborX="-211716" custLinFactNeighborY="400000"/>
      <dgm:spPr>
        <a:noFill/>
        <a:ln>
          <a:noFill/>
        </a:ln>
      </dgm:spPr>
      <dgm:t>
        <a:bodyPr/>
        <a:lstStyle/>
        <a:p>
          <a:endParaRPr lang="de-DE"/>
        </a:p>
      </dgm:t>
    </dgm:pt>
    <dgm:pt modelId="{577B3261-7F02-4339-BC31-65E9F271D568}" type="pres">
      <dgm:prSet presAssocID="{2FE4B088-91AF-4C60-90D9-F1845358B4A6}" presName="image3" presStyleCnt="0"/>
      <dgm:spPr/>
    </dgm:pt>
    <dgm:pt modelId="{5FD1B85F-8B53-480C-B1A2-B84E56D39E2D}" type="pres">
      <dgm:prSet presAssocID="{2FE4B088-91AF-4C60-90D9-F1845358B4A6}" presName="imageRepeatNode" presStyleLbl="alignAcc1" presStyleIdx="2" presStyleCnt="4" custLinFactNeighborX="910" custLinFactNeighborY="2424"/>
      <dgm:spPr/>
      <dgm:t>
        <a:bodyPr/>
        <a:lstStyle/>
        <a:p>
          <a:endParaRPr lang="de-DE"/>
        </a:p>
      </dgm:t>
    </dgm:pt>
    <dgm:pt modelId="{AF406653-0D07-46C8-B018-421446F0BF2C}" type="pres">
      <dgm:prSet presAssocID="{2FE4B088-91AF-4C60-90D9-F1845358B4A6}" presName="imageaccent3" presStyleCnt="0"/>
      <dgm:spPr/>
    </dgm:pt>
    <dgm:pt modelId="{5437E028-7363-4D41-8FB1-729C521DAC22}" type="pres">
      <dgm:prSet presAssocID="{2FE4B088-91AF-4C60-90D9-F1845358B4A6}" presName="accentRepeatNode" presStyleLbl="solidAlignAcc1" presStyleIdx="5" presStyleCnt="8" custLinFactX="254536" custLinFactY="168373" custLinFactNeighborX="300000" custLinFactNeighborY="200000"/>
      <dgm:spPr>
        <a:noFill/>
        <a:ln>
          <a:noFill/>
        </a:ln>
      </dgm:spPr>
      <dgm:t>
        <a:bodyPr/>
        <a:lstStyle/>
        <a:p>
          <a:endParaRPr lang="de-DE"/>
        </a:p>
      </dgm:t>
    </dgm:pt>
    <dgm:pt modelId="{56DBABC2-83B6-48C1-9BC2-0084068D8C3D}" type="pres">
      <dgm:prSet presAssocID="{9E022DEE-37B5-4EC5-8616-FDC85D684BEA}" presName="text4" presStyleCnt="0"/>
      <dgm:spPr/>
    </dgm:pt>
    <dgm:pt modelId="{8755060A-56DF-4340-8762-21503156815E}" type="pres">
      <dgm:prSet presAssocID="{9E022DEE-37B5-4EC5-8616-FDC85D684BEA}" presName="textRepeatNode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83DFFC3-2FE7-4FE8-ADA9-97D5D5560B13}" type="pres">
      <dgm:prSet presAssocID="{9E022DEE-37B5-4EC5-8616-FDC85D684BEA}" presName="textaccent4" presStyleCnt="0"/>
      <dgm:spPr/>
    </dgm:pt>
    <dgm:pt modelId="{73F1EF9C-EAB7-43AE-9D46-FE21A89878A0}" type="pres">
      <dgm:prSet presAssocID="{9E022DEE-37B5-4EC5-8616-FDC85D684BEA}" presName="accentRepeatNode" presStyleLbl="solidAlignAcc1" presStyleIdx="6" presStyleCnt="8"/>
      <dgm:spPr>
        <a:noFill/>
        <a:ln>
          <a:noFill/>
        </a:ln>
      </dgm:spPr>
      <dgm:t>
        <a:bodyPr/>
        <a:lstStyle/>
        <a:p>
          <a:endParaRPr lang="de-DE"/>
        </a:p>
      </dgm:t>
    </dgm:pt>
    <dgm:pt modelId="{1A1E3B75-2E25-4E58-81C5-53379722EB09}" type="pres">
      <dgm:prSet presAssocID="{00985782-41B8-4292-AAF5-0AD7C01FB718}" presName="image4" presStyleCnt="0"/>
      <dgm:spPr/>
    </dgm:pt>
    <dgm:pt modelId="{F18B6638-1376-41A5-A292-C896C3C1A063}" type="pres">
      <dgm:prSet presAssocID="{00985782-41B8-4292-AAF5-0AD7C01FB718}" presName="imageRepeatNode" presStyleLbl="alignAcc1" presStyleIdx="3" presStyleCnt="4"/>
      <dgm:spPr/>
      <dgm:t>
        <a:bodyPr/>
        <a:lstStyle/>
        <a:p>
          <a:endParaRPr lang="de-DE"/>
        </a:p>
      </dgm:t>
    </dgm:pt>
    <dgm:pt modelId="{F2171A39-53B6-4386-BE14-2C45B33B5484}" type="pres">
      <dgm:prSet presAssocID="{00985782-41B8-4292-AAF5-0AD7C01FB718}" presName="imageaccent4" presStyleCnt="0"/>
      <dgm:spPr/>
    </dgm:pt>
    <dgm:pt modelId="{CB145C1A-6571-4A7F-9F95-A6CE061ECB51}" type="pres">
      <dgm:prSet presAssocID="{00985782-41B8-4292-AAF5-0AD7C01FB718}" presName="accentRepeatNode" presStyleLbl="solidAlignAcc1" presStyleIdx="7" presStyleCnt="8"/>
      <dgm:spPr>
        <a:noFill/>
        <a:ln>
          <a:noFill/>
        </a:ln>
      </dgm:spPr>
      <dgm:t>
        <a:bodyPr/>
        <a:lstStyle/>
        <a:p>
          <a:endParaRPr lang="de-DE"/>
        </a:p>
      </dgm:t>
    </dgm:pt>
  </dgm:ptLst>
  <dgm:cxnLst>
    <dgm:cxn modelId="{AACDD33D-F41C-422A-A9EF-62680F939A27}" type="presOf" srcId="{9E022DEE-37B5-4EC5-8616-FDC85D684BEA}" destId="{8755060A-56DF-4340-8762-21503156815E}" srcOrd="0" destOrd="0" presId="urn:microsoft.com/office/officeart/2008/layout/HexagonCluster"/>
    <dgm:cxn modelId="{0622C8BC-9A17-40C1-8D9E-C09B52C8CCA6}" type="presOf" srcId="{CAB4046E-5EE2-49DE-8AC5-796415AD6598}" destId="{4B8038C2-B847-4368-AFAB-09996E583C9F}" srcOrd="0" destOrd="0" presId="urn:microsoft.com/office/officeart/2008/layout/HexagonCluster"/>
    <dgm:cxn modelId="{92AD5330-96B1-4FDE-82D1-F8D8CA6A789F}" type="presOf" srcId="{97B6EC56-A1EB-464A-9BA1-92DDD1E38F81}" destId="{0882C069-770B-4329-B70F-E619499FA032}" srcOrd="0" destOrd="0" presId="urn:microsoft.com/office/officeart/2008/layout/HexagonCluster"/>
    <dgm:cxn modelId="{774CCB26-AE46-4557-9CDD-03C6F6B1DD25}" type="presOf" srcId="{00985782-41B8-4292-AAF5-0AD7C01FB718}" destId="{F18B6638-1376-41A5-A292-C896C3C1A063}" srcOrd="0" destOrd="0" presId="urn:microsoft.com/office/officeart/2008/layout/HexagonCluster"/>
    <dgm:cxn modelId="{88CC1525-6D03-4299-9D90-445BD6CB232F}" type="presOf" srcId="{2FE4B088-91AF-4C60-90D9-F1845358B4A6}" destId="{5FD1B85F-8B53-480C-B1A2-B84E56D39E2D}" srcOrd="0" destOrd="0" presId="urn:microsoft.com/office/officeart/2008/layout/HexagonCluster"/>
    <dgm:cxn modelId="{20BF91C1-E8A5-4A2D-99A0-A33794193474}" srcId="{97B6EC56-A1EB-464A-9BA1-92DDD1E38F81}" destId="{5CF26EBA-8207-4793-8CFB-1679A77AE17F}" srcOrd="2" destOrd="0" parTransId="{99EDB99A-BE2E-4C14-B8E8-A7DF51F8F001}" sibTransId="{2FE4B088-91AF-4C60-90D9-F1845358B4A6}"/>
    <dgm:cxn modelId="{62A3F6DF-960C-49F5-B769-0226167F2501}" type="presOf" srcId="{5CF26EBA-8207-4793-8CFB-1679A77AE17F}" destId="{B76E189B-4AD2-4BC3-BA07-50D2BA062F4E}" srcOrd="0" destOrd="0" presId="urn:microsoft.com/office/officeart/2008/layout/HexagonCluster"/>
    <dgm:cxn modelId="{E6C0B4AC-634C-47C5-ADB2-27EC7C0CF182}" srcId="{97B6EC56-A1EB-464A-9BA1-92DDD1E38F81}" destId="{8B6CCDDB-74DF-4606-95A8-5427FBBA1F78}" srcOrd="1" destOrd="0" parTransId="{3C09FBED-1F52-4E20-9CA2-72F5881D2872}" sibTransId="{CAB4046E-5EE2-49DE-8AC5-796415AD6598}"/>
    <dgm:cxn modelId="{E9684774-F055-4C16-B204-7C05E780F462}" srcId="{97B6EC56-A1EB-464A-9BA1-92DDD1E38F81}" destId="{75CB6E3E-093A-4732-A47D-7C18ED4C68FA}" srcOrd="0" destOrd="0" parTransId="{540C17F3-0850-490F-BF7A-C41D4C14F73D}" sibTransId="{CCC45A92-C31A-47B1-BC89-D296375BB5BE}"/>
    <dgm:cxn modelId="{89CD438F-2DDD-4509-A308-FE78999C7876}" type="presOf" srcId="{CCC45A92-C31A-47B1-BC89-D296375BB5BE}" destId="{FE931CAF-C9B8-46AD-8AD8-3D85C0BD5641}" srcOrd="0" destOrd="0" presId="urn:microsoft.com/office/officeart/2008/layout/HexagonCluster"/>
    <dgm:cxn modelId="{031F9BF8-AD96-4AEF-8203-8D483594FAD8}" srcId="{97B6EC56-A1EB-464A-9BA1-92DDD1E38F81}" destId="{9E022DEE-37B5-4EC5-8616-FDC85D684BEA}" srcOrd="3" destOrd="0" parTransId="{967248A9-A6CF-4357-B1B8-1AC09475BBF9}" sibTransId="{00985782-41B8-4292-AAF5-0AD7C01FB718}"/>
    <dgm:cxn modelId="{760F4012-5499-44D8-A43A-BD5C043E83D6}" type="presOf" srcId="{8B6CCDDB-74DF-4606-95A8-5427FBBA1F78}" destId="{66DA27CE-D5B8-4D8F-BC29-8124604D1263}" srcOrd="0" destOrd="0" presId="urn:microsoft.com/office/officeart/2008/layout/HexagonCluster"/>
    <dgm:cxn modelId="{37791F65-D3C9-4F4B-B40D-96CF2B065B56}" type="presOf" srcId="{75CB6E3E-093A-4732-A47D-7C18ED4C68FA}" destId="{D24EC1C9-C488-4C5B-A5C5-22A538BB5C6B}" srcOrd="0" destOrd="0" presId="urn:microsoft.com/office/officeart/2008/layout/HexagonCluster"/>
    <dgm:cxn modelId="{6B0C0B17-6A8F-4DAB-A6C5-471B41B513CD}" type="presParOf" srcId="{0882C069-770B-4329-B70F-E619499FA032}" destId="{38E1037A-305F-4B63-A211-4EB03145AD14}" srcOrd="0" destOrd="0" presId="urn:microsoft.com/office/officeart/2008/layout/HexagonCluster"/>
    <dgm:cxn modelId="{53B29CB7-71D6-48AB-9719-2E1E2F5FC304}" type="presParOf" srcId="{38E1037A-305F-4B63-A211-4EB03145AD14}" destId="{D24EC1C9-C488-4C5B-A5C5-22A538BB5C6B}" srcOrd="0" destOrd="0" presId="urn:microsoft.com/office/officeart/2008/layout/HexagonCluster"/>
    <dgm:cxn modelId="{66A19A98-EA0D-4FAE-8894-52DAEF3D5BB0}" type="presParOf" srcId="{0882C069-770B-4329-B70F-E619499FA032}" destId="{7622C626-1A03-422C-8576-9C8DCDB2B80E}" srcOrd="1" destOrd="0" presId="urn:microsoft.com/office/officeart/2008/layout/HexagonCluster"/>
    <dgm:cxn modelId="{1CCE5A1A-61B0-45C6-8BBA-DFAD3497D0FE}" type="presParOf" srcId="{7622C626-1A03-422C-8576-9C8DCDB2B80E}" destId="{0C723E31-99CC-4179-9DD1-263100DC3F30}" srcOrd="0" destOrd="0" presId="urn:microsoft.com/office/officeart/2008/layout/HexagonCluster"/>
    <dgm:cxn modelId="{572E21A9-DEB9-45D8-B7D0-F0BD56BFECD3}" type="presParOf" srcId="{0882C069-770B-4329-B70F-E619499FA032}" destId="{CA3C88AC-D547-4A84-BA49-00CF9EEF7042}" srcOrd="2" destOrd="0" presId="urn:microsoft.com/office/officeart/2008/layout/HexagonCluster"/>
    <dgm:cxn modelId="{8AD0C8E8-AEF6-410A-9B9F-61C3686FC51C}" type="presParOf" srcId="{CA3C88AC-D547-4A84-BA49-00CF9EEF7042}" destId="{FE931CAF-C9B8-46AD-8AD8-3D85C0BD5641}" srcOrd="0" destOrd="0" presId="urn:microsoft.com/office/officeart/2008/layout/HexagonCluster"/>
    <dgm:cxn modelId="{EBE5BB6A-27B5-4F67-AE66-31493C4EA52E}" type="presParOf" srcId="{0882C069-770B-4329-B70F-E619499FA032}" destId="{CC5B6B07-2C64-4E09-AF98-4FD364750EAA}" srcOrd="3" destOrd="0" presId="urn:microsoft.com/office/officeart/2008/layout/HexagonCluster"/>
    <dgm:cxn modelId="{6EEF1B4E-3EF7-43B3-AE93-68FCB6447CDC}" type="presParOf" srcId="{CC5B6B07-2C64-4E09-AF98-4FD364750EAA}" destId="{79FC27B3-1437-40A2-B1F4-188E148751A7}" srcOrd="0" destOrd="0" presId="urn:microsoft.com/office/officeart/2008/layout/HexagonCluster"/>
    <dgm:cxn modelId="{5FBB75D7-8480-435D-BA6B-E0880994C385}" type="presParOf" srcId="{0882C069-770B-4329-B70F-E619499FA032}" destId="{2DD44C08-136E-46BA-9ACA-A10ABD8A27B0}" srcOrd="4" destOrd="0" presId="urn:microsoft.com/office/officeart/2008/layout/HexagonCluster"/>
    <dgm:cxn modelId="{264613F5-BE16-4F3F-B172-F4B434285745}" type="presParOf" srcId="{2DD44C08-136E-46BA-9ACA-A10ABD8A27B0}" destId="{66DA27CE-D5B8-4D8F-BC29-8124604D1263}" srcOrd="0" destOrd="0" presId="urn:microsoft.com/office/officeart/2008/layout/HexagonCluster"/>
    <dgm:cxn modelId="{CEF992BE-7142-4C80-9921-0293BFE650F8}" type="presParOf" srcId="{0882C069-770B-4329-B70F-E619499FA032}" destId="{793D8D98-1818-4C5E-AA26-F1D71DC52AC1}" srcOrd="5" destOrd="0" presId="urn:microsoft.com/office/officeart/2008/layout/HexagonCluster"/>
    <dgm:cxn modelId="{B017FA92-104F-463B-8FA2-D84FCB7EF9D0}" type="presParOf" srcId="{793D8D98-1818-4C5E-AA26-F1D71DC52AC1}" destId="{62877E04-BA84-47A4-9842-03C4205B065A}" srcOrd="0" destOrd="0" presId="urn:microsoft.com/office/officeart/2008/layout/HexagonCluster"/>
    <dgm:cxn modelId="{40DA287F-760C-40DE-84D1-4FE6743712BE}" type="presParOf" srcId="{0882C069-770B-4329-B70F-E619499FA032}" destId="{658C009D-B687-4D93-99A4-976BDEB79E5B}" srcOrd="6" destOrd="0" presId="urn:microsoft.com/office/officeart/2008/layout/HexagonCluster"/>
    <dgm:cxn modelId="{D3D1F677-E265-4F7D-9FB5-F9758E5B55BF}" type="presParOf" srcId="{658C009D-B687-4D93-99A4-976BDEB79E5B}" destId="{4B8038C2-B847-4368-AFAB-09996E583C9F}" srcOrd="0" destOrd="0" presId="urn:microsoft.com/office/officeart/2008/layout/HexagonCluster"/>
    <dgm:cxn modelId="{A144306F-3242-485E-BA15-CE9BE93C12F6}" type="presParOf" srcId="{0882C069-770B-4329-B70F-E619499FA032}" destId="{8264E26B-9F75-4020-B639-633F8270C314}" srcOrd="7" destOrd="0" presId="urn:microsoft.com/office/officeart/2008/layout/HexagonCluster"/>
    <dgm:cxn modelId="{F21C5C7F-4344-41A0-828E-D80834F30670}" type="presParOf" srcId="{8264E26B-9F75-4020-B639-633F8270C314}" destId="{9C81A809-4D13-4448-9235-90FC3E0A780B}" srcOrd="0" destOrd="0" presId="urn:microsoft.com/office/officeart/2008/layout/HexagonCluster"/>
    <dgm:cxn modelId="{D36B4261-3383-4D84-8668-4048916F5412}" type="presParOf" srcId="{0882C069-770B-4329-B70F-E619499FA032}" destId="{13E3E530-4AE3-4CC4-8D83-0BF6F949735C}" srcOrd="8" destOrd="0" presId="urn:microsoft.com/office/officeart/2008/layout/HexagonCluster"/>
    <dgm:cxn modelId="{C82EC4B4-E018-4513-B872-C06494A7731A}" type="presParOf" srcId="{13E3E530-4AE3-4CC4-8D83-0BF6F949735C}" destId="{B76E189B-4AD2-4BC3-BA07-50D2BA062F4E}" srcOrd="0" destOrd="0" presId="urn:microsoft.com/office/officeart/2008/layout/HexagonCluster"/>
    <dgm:cxn modelId="{4D554101-3DF0-4CCA-AB12-200BF2932F04}" type="presParOf" srcId="{0882C069-770B-4329-B70F-E619499FA032}" destId="{35CB6EC4-2117-4028-AEFF-936E7F62E4A9}" srcOrd="9" destOrd="0" presId="urn:microsoft.com/office/officeart/2008/layout/HexagonCluster"/>
    <dgm:cxn modelId="{A5B5A1CB-40E0-45FE-948E-F543B0CAF464}" type="presParOf" srcId="{35CB6EC4-2117-4028-AEFF-936E7F62E4A9}" destId="{6F7890AE-450B-4232-B221-61DCFBFE0D59}" srcOrd="0" destOrd="0" presId="urn:microsoft.com/office/officeart/2008/layout/HexagonCluster"/>
    <dgm:cxn modelId="{01AEAE86-DEA3-4125-A289-5FAAD32C4DD1}" type="presParOf" srcId="{0882C069-770B-4329-B70F-E619499FA032}" destId="{577B3261-7F02-4339-BC31-65E9F271D568}" srcOrd="10" destOrd="0" presId="urn:microsoft.com/office/officeart/2008/layout/HexagonCluster"/>
    <dgm:cxn modelId="{D4EE3877-1DE6-4917-AE30-74886AA7398D}" type="presParOf" srcId="{577B3261-7F02-4339-BC31-65E9F271D568}" destId="{5FD1B85F-8B53-480C-B1A2-B84E56D39E2D}" srcOrd="0" destOrd="0" presId="urn:microsoft.com/office/officeart/2008/layout/HexagonCluster"/>
    <dgm:cxn modelId="{C91432B0-3AD5-4512-87F2-F4EF3C715247}" type="presParOf" srcId="{0882C069-770B-4329-B70F-E619499FA032}" destId="{AF406653-0D07-46C8-B018-421446F0BF2C}" srcOrd="11" destOrd="0" presId="urn:microsoft.com/office/officeart/2008/layout/HexagonCluster"/>
    <dgm:cxn modelId="{39DB0357-A74B-4362-B086-B261F34F785A}" type="presParOf" srcId="{AF406653-0D07-46C8-B018-421446F0BF2C}" destId="{5437E028-7363-4D41-8FB1-729C521DAC22}" srcOrd="0" destOrd="0" presId="urn:microsoft.com/office/officeart/2008/layout/HexagonCluster"/>
    <dgm:cxn modelId="{1D8F3401-3560-4EB0-B03A-5FA2ED36AB1E}" type="presParOf" srcId="{0882C069-770B-4329-B70F-E619499FA032}" destId="{56DBABC2-83B6-48C1-9BC2-0084068D8C3D}" srcOrd="12" destOrd="0" presId="urn:microsoft.com/office/officeart/2008/layout/HexagonCluster"/>
    <dgm:cxn modelId="{4A9752AB-E445-43FC-B43F-C3084F25BFF4}" type="presParOf" srcId="{56DBABC2-83B6-48C1-9BC2-0084068D8C3D}" destId="{8755060A-56DF-4340-8762-21503156815E}" srcOrd="0" destOrd="0" presId="urn:microsoft.com/office/officeart/2008/layout/HexagonCluster"/>
    <dgm:cxn modelId="{9424D074-1E44-451D-9EC8-AFF8C4CDE41C}" type="presParOf" srcId="{0882C069-770B-4329-B70F-E619499FA032}" destId="{B83DFFC3-2FE7-4FE8-ADA9-97D5D5560B13}" srcOrd="13" destOrd="0" presId="urn:microsoft.com/office/officeart/2008/layout/HexagonCluster"/>
    <dgm:cxn modelId="{7EFDF664-966E-49CF-B4F8-0A47D37A768D}" type="presParOf" srcId="{B83DFFC3-2FE7-4FE8-ADA9-97D5D5560B13}" destId="{73F1EF9C-EAB7-43AE-9D46-FE21A89878A0}" srcOrd="0" destOrd="0" presId="urn:microsoft.com/office/officeart/2008/layout/HexagonCluster"/>
    <dgm:cxn modelId="{696CA8CD-3F86-437E-BEC0-FFB469969828}" type="presParOf" srcId="{0882C069-770B-4329-B70F-E619499FA032}" destId="{1A1E3B75-2E25-4E58-81C5-53379722EB09}" srcOrd="14" destOrd="0" presId="urn:microsoft.com/office/officeart/2008/layout/HexagonCluster"/>
    <dgm:cxn modelId="{18C6CB7D-EF58-4AD4-9A42-AABBA319A5A1}" type="presParOf" srcId="{1A1E3B75-2E25-4E58-81C5-53379722EB09}" destId="{F18B6638-1376-41A5-A292-C896C3C1A063}" srcOrd="0" destOrd="0" presId="urn:microsoft.com/office/officeart/2008/layout/HexagonCluster"/>
    <dgm:cxn modelId="{B4533FE9-2B84-4DA8-981E-F6D3657EE3CA}" type="presParOf" srcId="{0882C069-770B-4329-B70F-E619499FA032}" destId="{F2171A39-53B6-4386-BE14-2C45B33B5484}" srcOrd="15" destOrd="0" presId="urn:microsoft.com/office/officeart/2008/layout/HexagonCluster"/>
    <dgm:cxn modelId="{AE38111C-DAF8-4476-B360-9C4A840C8930}" type="presParOf" srcId="{F2171A39-53B6-4386-BE14-2C45B33B5484}" destId="{CB145C1A-6571-4A7F-9F95-A6CE061ECB51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34A420-C896-4030-BA6B-85BF9909575E}">
      <dsp:nvSpPr>
        <dsp:cNvPr id="0" name=""/>
        <dsp:cNvSpPr/>
      </dsp:nvSpPr>
      <dsp:spPr>
        <a:xfrm>
          <a:off x="1437633" y="0"/>
          <a:ext cx="869149" cy="1050178"/>
        </a:xfrm>
        <a:prstGeom prst="trapezoid">
          <a:avLst>
            <a:gd name="adj" fmla="val 5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b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50" b="1" kern="1200" dirty="0" smtClean="0">
              <a:solidFill>
                <a:schemeClr val="tx2"/>
              </a:solidFill>
              <a:latin typeface="Arial Narrow" pitchFamily="34" charset="0"/>
            </a:rPr>
            <a:t>Forschungs-arbeiten</a:t>
          </a:r>
          <a:endParaRPr lang="de-DE" sz="1000" b="1" kern="1200" dirty="0" smtClean="0">
            <a:solidFill>
              <a:schemeClr val="tx2"/>
            </a:solidFill>
            <a:latin typeface="Arial Narrow" pitchFamily="34" charset="0"/>
          </a:endParaRPr>
        </a:p>
      </dsp:txBody>
      <dsp:txXfrm>
        <a:off x="1437633" y="0"/>
        <a:ext cx="869149" cy="1050178"/>
      </dsp:txXfrm>
    </dsp:sp>
    <dsp:sp modelId="{50420699-43F6-498E-9037-BDE130D2EDE6}">
      <dsp:nvSpPr>
        <dsp:cNvPr id="0" name=""/>
        <dsp:cNvSpPr/>
      </dsp:nvSpPr>
      <dsp:spPr>
        <a:xfrm>
          <a:off x="1003058" y="1050178"/>
          <a:ext cx="1738298" cy="1050178"/>
        </a:xfrm>
        <a:prstGeom prst="trapezoid">
          <a:avLst>
            <a:gd name="adj" fmla="val 41381"/>
          </a:avLst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de-DE" sz="1600" b="1" kern="1200" dirty="0" smtClean="0">
              <a:solidFill>
                <a:schemeClr val="bg1"/>
              </a:solidFill>
              <a:latin typeface="Arial Narrow" pitchFamily="34" charset="0"/>
            </a:rPr>
            <a:t>CERN-Workshops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de-DE" sz="1600" b="1" kern="1200" dirty="0" smtClean="0">
              <a:solidFill>
                <a:schemeClr val="bg1"/>
              </a:solidFill>
              <a:latin typeface="Arial Narrow" pitchFamily="34" charset="0"/>
            </a:rPr>
            <a:t>Projektwoche  </a:t>
          </a:r>
          <a:endParaRPr lang="de-DE" sz="1400" b="0" kern="1200" dirty="0">
            <a:solidFill>
              <a:schemeClr val="bg1"/>
            </a:solidFill>
            <a:latin typeface="Arial Narrow" pitchFamily="34" charset="0"/>
          </a:endParaRPr>
        </a:p>
      </dsp:txBody>
      <dsp:txXfrm>
        <a:off x="1307261" y="1050178"/>
        <a:ext cx="1129893" cy="1050178"/>
      </dsp:txXfrm>
    </dsp:sp>
    <dsp:sp modelId="{25A16DCD-A6A5-48E6-9C04-4491BC497DC1}">
      <dsp:nvSpPr>
        <dsp:cNvPr id="0" name=""/>
        <dsp:cNvSpPr/>
      </dsp:nvSpPr>
      <dsp:spPr>
        <a:xfrm>
          <a:off x="610181" y="2100356"/>
          <a:ext cx="2524052" cy="949413"/>
        </a:xfrm>
        <a:prstGeom prst="trapezoid">
          <a:avLst>
            <a:gd name="adj" fmla="val 41381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1" kern="1200" dirty="0" smtClean="0">
              <a:solidFill>
                <a:schemeClr val="tx2"/>
              </a:solidFill>
              <a:latin typeface="Arial Narrow" pitchFamily="34" charset="0"/>
            </a:rPr>
            <a:t>Aktive Mitarbeit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b="1" kern="1200" dirty="0" smtClean="0">
              <a:solidFill>
                <a:schemeClr val="tx2"/>
              </a:solidFill>
              <a:latin typeface="Arial Narrow" pitchFamily="34" charset="0"/>
            </a:rPr>
            <a:t>Weitergabe des Gelernten</a:t>
          </a:r>
          <a:endParaRPr lang="de-DE" sz="1100" kern="1200" dirty="0" smtClean="0">
            <a:solidFill>
              <a:schemeClr val="tx2"/>
            </a:solidFill>
            <a:latin typeface="Arial Narrow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b="1" kern="1200" dirty="0" smtClean="0">
              <a:solidFill>
                <a:schemeClr val="tx2"/>
              </a:solidFill>
              <a:latin typeface="Arial Narrow" pitchFamily="34" charset="0"/>
            </a:rPr>
            <a:t>Astroteilchen-Forschungswochen </a:t>
          </a:r>
          <a:endParaRPr lang="de-DE" sz="1100" b="0" kern="1200" dirty="0" smtClean="0">
            <a:solidFill>
              <a:schemeClr val="tx2"/>
            </a:solidFill>
            <a:latin typeface="Arial Narrow" pitchFamily="34" charset="0"/>
          </a:endParaRPr>
        </a:p>
      </dsp:txBody>
      <dsp:txXfrm>
        <a:off x="1051890" y="2100356"/>
        <a:ext cx="1640634" cy="949413"/>
      </dsp:txXfrm>
    </dsp:sp>
    <dsp:sp modelId="{B230546C-E536-4792-B484-0828FA2E30A4}">
      <dsp:nvSpPr>
        <dsp:cNvPr id="0" name=""/>
        <dsp:cNvSpPr/>
      </dsp:nvSpPr>
      <dsp:spPr>
        <a:xfrm>
          <a:off x="0" y="3049770"/>
          <a:ext cx="3744416" cy="1474544"/>
        </a:xfrm>
        <a:prstGeom prst="trapezoid">
          <a:avLst>
            <a:gd name="adj" fmla="val 41381"/>
          </a:avLst>
        </a:prstGeom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kern="1200" dirty="0" smtClean="0">
              <a:solidFill>
                <a:schemeClr val="bg1"/>
              </a:solidFill>
              <a:latin typeface="Arial Narrow" pitchFamily="34" charset="0"/>
            </a:rPr>
            <a:t>Teilnahme an </a:t>
          </a:r>
          <a:r>
            <a:rPr lang="de-DE" sz="1800" b="1" kern="1200" dirty="0" err="1" smtClean="0">
              <a:solidFill>
                <a:schemeClr val="bg1"/>
              </a:solidFill>
              <a:latin typeface="Arial Narrow" pitchFamily="34" charset="0"/>
            </a:rPr>
            <a:t>Masterclasses</a:t>
          </a:r>
          <a:r>
            <a:rPr lang="de-DE" sz="1800" b="1" kern="1200" dirty="0" smtClean="0">
              <a:solidFill>
                <a:schemeClr val="bg1"/>
              </a:solidFill>
              <a:latin typeface="Arial Narrow" pitchFamily="34" charset="0"/>
            </a:rPr>
            <a:t>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0" kern="1200" dirty="0" smtClean="0">
              <a:solidFill>
                <a:schemeClr val="bg1"/>
              </a:solidFill>
              <a:latin typeface="Arial Narrow" pitchFamily="34" charset="0"/>
            </a:rPr>
            <a:t>(Teilchenphysik-, International-, Astroteilchen-</a:t>
          </a:r>
          <a:r>
            <a:rPr lang="de-DE" sz="1200" b="0" kern="1200" dirty="0" err="1" smtClean="0">
              <a:solidFill>
                <a:schemeClr val="bg1"/>
              </a:solidFill>
              <a:latin typeface="Arial Narrow" pitchFamily="34" charset="0"/>
            </a:rPr>
            <a:t>Masterclasses</a:t>
          </a:r>
          <a:r>
            <a:rPr lang="de-DE" sz="1200" b="0" kern="1200" dirty="0" smtClean="0">
              <a:solidFill>
                <a:schemeClr val="bg1"/>
              </a:solidFill>
              <a:latin typeface="Arial Narrow" pitchFamily="34" charset="0"/>
            </a:rPr>
            <a:t>)</a:t>
          </a:r>
        </a:p>
      </dsp:txBody>
      <dsp:txXfrm>
        <a:off x="655272" y="3049770"/>
        <a:ext cx="2433870" cy="14745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34A420-C896-4030-BA6B-85BF9909575E}">
      <dsp:nvSpPr>
        <dsp:cNvPr id="0" name=""/>
        <dsp:cNvSpPr/>
      </dsp:nvSpPr>
      <dsp:spPr>
        <a:xfrm>
          <a:off x="1500984" y="0"/>
          <a:ext cx="928983" cy="1125382"/>
        </a:xfrm>
        <a:prstGeom prst="trapezoid">
          <a:avLst>
            <a:gd name="adj" fmla="val 51106"/>
          </a:avLst>
        </a:prstGeom>
        <a:solidFill>
          <a:schemeClr val="bg1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050" b="1" kern="1200" dirty="0" smtClean="0">
            <a:solidFill>
              <a:schemeClr val="tx2"/>
            </a:solidFill>
            <a:latin typeface="Arial Narrow" pitchFamily="34" charset="0"/>
          </a:endParaRP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050" b="1" kern="1200" dirty="0" smtClean="0">
            <a:solidFill>
              <a:schemeClr val="tx2"/>
            </a:solidFill>
            <a:latin typeface="Arial Narrow" pitchFamily="34" charset="0"/>
          </a:endParaRP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050" b="1" kern="1200" dirty="0" smtClean="0">
            <a:solidFill>
              <a:schemeClr val="tx2"/>
            </a:solidFill>
            <a:latin typeface="Arial Narrow" pitchFamily="34" charset="0"/>
          </a:endParaRP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050" b="1" kern="1200" dirty="0" smtClean="0">
            <a:solidFill>
              <a:schemeClr val="tx2"/>
            </a:solidFill>
            <a:latin typeface="Arial Narrow" pitchFamily="34" charset="0"/>
          </a:endParaRPr>
        </a:p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50" b="1" kern="1200" dirty="0" smtClean="0">
              <a:solidFill>
                <a:schemeClr val="tx2"/>
              </a:solidFill>
              <a:latin typeface="Arial Narrow" pitchFamily="34" charset="0"/>
            </a:rPr>
            <a:t>Forschungs-projekte</a:t>
          </a:r>
        </a:p>
      </dsp:txBody>
      <dsp:txXfrm>
        <a:off x="1500984" y="0"/>
        <a:ext cx="928983" cy="1125382"/>
      </dsp:txXfrm>
    </dsp:sp>
    <dsp:sp modelId="{50420699-43F6-498E-9037-BDE130D2EDE6}">
      <dsp:nvSpPr>
        <dsp:cNvPr id="0" name=""/>
        <dsp:cNvSpPr/>
      </dsp:nvSpPr>
      <dsp:spPr>
        <a:xfrm>
          <a:off x="1044433" y="1125382"/>
          <a:ext cx="1815980" cy="1021930"/>
        </a:xfrm>
        <a:prstGeom prst="trapezoid">
          <a:avLst>
            <a:gd name="adj" fmla="val 42188"/>
          </a:avLst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1" kern="1200" dirty="0" smtClean="0">
              <a:solidFill>
                <a:schemeClr val="bg1"/>
              </a:solidFill>
              <a:latin typeface="Arial Narrow" pitchFamily="34" charset="0"/>
            </a:rPr>
            <a:t>Vertiefte Schulung am CERN</a:t>
          </a:r>
          <a:endParaRPr lang="de-DE" sz="1400" kern="1200" dirty="0">
            <a:solidFill>
              <a:schemeClr val="bg1"/>
            </a:solidFill>
            <a:latin typeface="Arial Narrow" pitchFamily="34" charset="0"/>
          </a:endParaRPr>
        </a:p>
      </dsp:txBody>
      <dsp:txXfrm>
        <a:off x="1362229" y="1125382"/>
        <a:ext cx="1180387" cy="1021930"/>
      </dsp:txXfrm>
    </dsp:sp>
    <dsp:sp modelId="{25A16DCD-A6A5-48E6-9C04-4491BC497DC1}">
      <dsp:nvSpPr>
        <dsp:cNvPr id="0" name=""/>
        <dsp:cNvSpPr/>
      </dsp:nvSpPr>
      <dsp:spPr>
        <a:xfrm>
          <a:off x="606169" y="2147312"/>
          <a:ext cx="2676092" cy="1024352"/>
        </a:xfrm>
        <a:prstGeom prst="trapezoid">
          <a:avLst>
            <a:gd name="adj" fmla="val 42188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1" kern="1200" dirty="0" smtClean="0">
              <a:solidFill>
                <a:schemeClr val="tx2"/>
              </a:solidFill>
              <a:latin typeface="Arial Narrow" pitchFamily="34" charset="0"/>
            </a:rPr>
            <a:t>Aktive Mitarbeit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b="1" kern="1200" dirty="0" smtClean="0">
              <a:solidFill>
                <a:schemeClr val="tx2"/>
              </a:solidFill>
              <a:latin typeface="Arial Narrow" pitchFamily="34" charset="0"/>
            </a:rPr>
            <a:t>Durchführung eigener Projekte </a:t>
          </a:r>
        </a:p>
      </dsp:txBody>
      <dsp:txXfrm>
        <a:off x="1074485" y="2147312"/>
        <a:ext cx="1739460" cy="1024352"/>
      </dsp:txXfrm>
    </dsp:sp>
    <dsp:sp modelId="{B230546C-E536-4792-B484-0828FA2E30A4}">
      <dsp:nvSpPr>
        <dsp:cNvPr id="0" name=""/>
        <dsp:cNvSpPr/>
      </dsp:nvSpPr>
      <dsp:spPr>
        <a:xfrm>
          <a:off x="0" y="3171665"/>
          <a:ext cx="3888432" cy="1436846"/>
        </a:xfrm>
        <a:prstGeom prst="trapezoid">
          <a:avLst>
            <a:gd name="adj" fmla="val 42188"/>
          </a:avLst>
        </a:prstGeom>
        <a:blipFill rotWithShape="0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kern="1200" dirty="0" smtClean="0">
              <a:solidFill>
                <a:schemeClr val="bg1"/>
              </a:solidFill>
              <a:latin typeface="Arial Narrow" pitchFamily="34" charset="0"/>
            </a:rPr>
            <a:t>Teilnahme an Fortbildungen und einführenden Veranstaltungen </a:t>
          </a:r>
        </a:p>
      </dsp:txBody>
      <dsp:txXfrm>
        <a:off x="680475" y="3171665"/>
        <a:ext cx="2527480" cy="14368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4EC1C9-C488-4C5B-A5C5-22A538BB5C6B}">
      <dsp:nvSpPr>
        <dsp:cNvPr id="0" name=""/>
        <dsp:cNvSpPr/>
      </dsp:nvSpPr>
      <dsp:spPr>
        <a:xfrm>
          <a:off x="1453764" y="2934122"/>
          <a:ext cx="1716310" cy="1473254"/>
        </a:xfrm>
        <a:prstGeom prst="hexagon">
          <a:avLst>
            <a:gd name="adj" fmla="val 25000"/>
            <a:gd name="vf" fmla="val 115470"/>
          </a:avLst>
        </a:prstGeom>
        <a:solidFill>
          <a:srgbClr val="C2C420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>
              <a:solidFill>
                <a:schemeClr val="tx2"/>
              </a:solidFill>
              <a:latin typeface="Arial Narrow" pitchFamily="34" charset="0"/>
            </a:rPr>
            <a:t>Vermittler werden</a:t>
          </a:r>
          <a:endParaRPr lang="de-DE" sz="1700" kern="1200" dirty="0">
            <a:solidFill>
              <a:schemeClr val="tx2"/>
            </a:solidFill>
            <a:latin typeface="Arial Narrow" pitchFamily="34" charset="0"/>
          </a:endParaRPr>
        </a:p>
      </dsp:txBody>
      <dsp:txXfrm>
        <a:off x="1719561" y="3162278"/>
        <a:ext cx="1184716" cy="1016942"/>
      </dsp:txXfrm>
    </dsp:sp>
    <dsp:sp modelId="{0C723E31-99CC-4179-9DD1-263100DC3F30}">
      <dsp:nvSpPr>
        <dsp:cNvPr id="0" name=""/>
        <dsp:cNvSpPr/>
      </dsp:nvSpPr>
      <dsp:spPr>
        <a:xfrm>
          <a:off x="1811087" y="2982266"/>
          <a:ext cx="200362" cy="172774"/>
        </a:xfrm>
        <a:prstGeom prst="hexagon">
          <a:avLst>
            <a:gd name="adj" fmla="val 25000"/>
            <a:gd name="vf" fmla="val 11547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931CAF-C9B8-46AD-8AD8-3D85C0BD5641}">
      <dsp:nvSpPr>
        <dsp:cNvPr id="0" name=""/>
        <dsp:cNvSpPr/>
      </dsp:nvSpPr>
      <dsp:spPr>
        <a:xfrm>
          <a:off x="0" y="2133287"/>
          <a:ext cx="1716310" cy="1473254"/>
        </a:xfrm>
        <a:prstGeom prst="hexagon">
          <a:avLst>
            <a:gd name="adj" fmla="val 25000"/>
            <a:gd name="vf" fmla="val 11547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FC27B3-1437-40A2-B1F4-188E148751A7}">
      <dsp:nvSpPr>
        <dsp:cNvPr id="0" name=""/>
        <dsp:cNvSpPr/>
      </dsp:nvSpPr>
      <dsp:spPr>
        <a:xfrm>
          <a:off x="1451261" y="2776832"/>
          <a:ext cx="200362" cy="172774"/>
        </a:xfrm>
        <a:prstGeom prst="hexagon">
          <a:avLst>
            <a:gd name="adj" fmla="val 25000"/>
            <a:gd name="vf" fmla="val 11547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DA27CE-D5B8-4D8F-BC29-8124604D1263}">
      <dsp:nvSpPr>
        <dsp:cNvPr id="0" name=""/>
        <dsp:cNvSpPr/>
      </dsp:nvSpPr>
      <dsp:spPr>
        <a:xfrm>
          <a:off x="2912435" y="2139962"/>
          <a:ext cx="1716310" cy="1473254"/>
        </a:xfrm>
        <a:prstGeom prst="hexagon">
          <a:avLst>
            <a:gd name="adj" fmla="val 25000"/>
            <a:gd name="vf" fmla="val 115470"/>
          </a:avLst>
        </a:prstGeom>
        <a:solidFill>
          <a:srgbClr val="C2C420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2860" rIns="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kern="1200" dirty="0" err="1" smtClean="0">
              <a:solidFill>
                <a:schemeClr val="tx2"/>
              </a:solidFill>
              <a:latin typeface="Arial Narrow" pitchFamily="34" charset="0"/>
            </a:rPr>
            <a:t>Alumni</a:t>
          </a:r>
          <a:endParaRPr lang="de-DE" sz="1800" b="1" kern="1200" dirty="0" smtClean="0">
            <a:solidFill>
              <a:schemeClr val="tx2"/>
            </a:solidFill>
            <a:latin typeface="Arial Narrow" pitchFamily="34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0" kern="1200" dirty="0" smtClean="0">
              <a:solidFill>
                <a:schemeClr val="tx2"/>
              </a:solidFill>
              <a:latin typeface="Arial Narrow" pitchFamily="34" charset="0"/>
            </a:rPr>
            <a:t>diverse Arbeitsgruppen und Aktionen, </a:t>
          </a:r>
          <a:r>
            <a:rPr lang="de-DE" sz="1200" b="0" kern="1200" dirty="0" err="1" smtClean="0">
              <a:solidFill>
                <a:schemeClr val="tx2"/>
              </a:solidFill>
              <a:latin typeface="Arial Narrow" pitchFamily="34" charset="0"/>
            </a:rPr>
            <a:t>Alumnitreffen</a:t>
          </a:r>
          <a:endParaRPr lang="de-DE" sz="1200" b="0" kern="1200" dirty="0">
            <a:solidFill>
              <a:schemeClr val="tx2"/>
            </a:solidFill>
            <a:latin typeface="Arial Narrow" pitchFamily="34" charset="0"/>
          </a:endParaRPr>
        </a:p>
      </dsp:txBody>
      <dsp:txXfrm>
        <a:off x="3178232" y="2368118"/>
        <a:ext cx="1184716" cy="1016942"/>
      </dsp:txXfrm>
    </dsp:sp>
    <dsp:sp modelId="{62877E04-BA84-47A4-9842-03C4205B065A}">
      <dsp:nvSpPr>
        <dsp:cNvPr id="0" name=""/>
        <dsp:cNvSpPr/>
      </dsp:nvSpPr>
      <dsp:spPr>
        <a:xfrm>
          <a:off x="4088146" y="3407365"/>
          <a:ext cx="200362" cy="172774"/>
        </a:xfrm>
        <a:prstGeom prst="hexagon">
          <a:avLst>
            <a:gd name="adj" fmla="val 25000"/>
            <a:gd name="vf" fmla="val 11547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8038C2-B847-4368-AFAB-09996E583C9F}">
      <dsp:nvSpPr>
        <dsp:cNvPr id="0" name=""/>
        <dsp:cNvSpPr/>
      </dsp:nvSpPr>
      <dsp:spPr>
        <a:xfrm>
          <a:off x="4375458" y="2949746"/>
          <a:ext cx="1716310" cy="1473254"/>
        </a:xfrm>
        <a:prstGeom prst="hexagon">
          <a:avLst>
            <a:gd name="adj" fmla="val 25000"/>
            <a:gd name="vf" fmla="val 115470"/>
          </a:avLst>
        </a:prstGeom>
        <a:solidFill>
          <a:srgbClr val="C2C420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81A809-4D13-4448-9235-90FC3E0A780B}">
      <dsp:nvSpPr>
        <dsp:cNvPr id="0" name=""/>
        <dsp:cNvSpPr/>
      </dsp:nvSpPr>
      <dsp:spPr>
        <a:xfrm>
          <a:off x="4414774" y="3609714"/>
          <a:ext cx="200362" cy="172774"/>
        </a:xfrm>
        <a:prstGeom prst="hexagon">
          <a:avLst>
            <a:gd name="adj" fmla="val 25000"/>
            <a:gd name="vf" fmla="val 11547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6E189B-4AD2-4BC3-BA07-50D2BA062F4E}">
      <dsp:nvSpPr>
        <dsp:cNvPr id="0" name=""/>
        <dsp:cNvSpPr/>
      </dsp:nvSpPr>
      <dsp:spPr>
        <a:xfrm>
          <a:off x="1453764" y="1328173"/>
          <a:ext cx="1716310" cy="1473254"/>
        </a:xfrm>
        <a:prstGeom prst="hexagon">
          <a:avLst>
            <a:gd name="adj" fmla="val 25000"/>
            <a:gd name="vf" fmla="val 115470"/>
          </a:avLst>
        </a:prstGeom>
        <a:solidFill>
          <a:srgbClr val="C2C420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smtClean="0">
              <a:solidFill>
                <a:schemeClr val="tx2"/>
              </a:solidFill>
              <a:latin typeface="Arial Narrow" pitchFamily="34" charset="0"/>
            </a:rPr>
            <a:t>Projektwochen</a:t>
          </a:r>
          <a:endParaRPr lang="de-DE" sz="1700" kern="1200" dirty="0" smtClean="0">
            <a:solidFill>
              <a:schemeClr val="tx2"/>
            </a:solidFill>
            <a:latin typeface="Arial Narrow" pitchFamily="34" charset="0"/>
          </a:endParaRPr>
        </a:p>
      </dsp:txBody>
      <dsp:txXfrm>
        <a:off x="1719561" y="1556329"/>
        <a:ext cx="1184716" cy="1016942"/>
      </dsp:txXfrm>
    </dsp:sp>
    <dsp:sp modelId="{6F7890AE-450B-4232-B221-61DCFBFE0D59}">
      <dsp:nvSpPr>
        <dsp:cNvPr id="0" name=""/>
        <dsp:cNvSpPr/>
      </dsp:nvSpPr>
      <dsp:spPr>
        <a:xfrm>
          <a:off x="1800200" y="2592288"/>
          <a:ext cx="200362" cy="172774"/>
        </a:xfrm>
        <a:prstGeom prst="hexagon">
          <a:avLst>
            <a:gd name="adj" fmla="val 25000"/>
            <a:gd name="vf" fmla="val 11547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D1B85F-8B53-480C-B1A2-B84E56D39E2D}">
      <dsp:nvSpPr>
        <dsp:cNvPr id="0" name=""/>
        <dsp:cNvSpPr/>
      </dsp:nvSpPr>
      <dsp:spPr>
        <a:xfrm>
          <a:off x="2928053" y="569724"/>
          <a:ext cx="1716310" cy="1473254"/>
        </a:xfrm>
        <a:prstGeom prst="hexagon">
          <a:avLst>
            <a:gd name="adj" fmla="val 25000"/>
            <a:gd name="vf" fmla="val 115470"/>
          </a:avLst>
        </a:prstGeom>
        <a:solidFill>
          <a:srgbClr val="C2C420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37E028-7363-4D41-8FB1-729C521DAC22}">
      <dsp:nvSpPr>
        <dsp:cNvPr id="0" name=""/>
        <dsp:cNvSpPr/>
      </dsp:nvSpPr>
      <dsp:spPr>
        <a:xfrm>
          <a:off x="4062832" y="1823432"/>
          <a:ext cx="200362" cy="172774"/>
        </a:xfrm>
        <a:prstGeom prst="hexagon">
          <a:avLst>
            <a:gd name="adj" fmla="val 25000"/>
            <a:gd name="vf" fmla="val 11547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55060A-56DF-4340-8762-21503156815E}">
      <dsp:nvSpPr>
        <dsp:cNvPr id="0" name=""/>
        <dsp:cNvSpPr/>
      </dsp:nvSpPr>
      <dsp:spPr>
        <a:xfrm>
          <a:off x="4375458" y="1343797"/>
          <a:ext cx="1716310" cy="1473254"/>
        </a:xfrm>
        <a:prstGeom prst="hexagon">
          <a:avLst>
            <a:gd name="adj" fmla="val 25000"/>
            <a:gd name="vf" fmla="val 115470"/>
          </a:avLst>
        </a:prstGeom>
        <a:solidFill>
          <a:srgbClr val="C2C420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1590" rIns="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>
              <a:solidFill>
                <a:schemeClr val="tx2"/>
              </a:solidFill>
              <a:latin typeface="Arial Narrow" pitchFamily="34" charset="0"/>
              <a:ea typeface="+mn-ea"/>
              <a:cs typeface="+mn-cs"/>
            </a:rPr>
            <a:t>Forum</a:t>
          </a:r>
        </a:p>
      </dsp:txBody>
      <dsp:txXfrm>
        <a:off x="4641255" y="1571953"/>
        <a:ext cx="1184716" cy="1016942"/>
      </dsp:txXfrm>
    </dsp:sp>
    <dsp:sp modelId="{73F1EF9C-EAB7-43AE-9D46-FE21A89878A0}">
      <dsp:nvSpPr>
        <dsp:cNvPr id="0" name=""/>
        <dsp:cNvSpPr/>
      </dsp:nvSpPr>
      <dsp:spPr>
        <a:xfrm>
          <a:off x="5851334" y="1994037"/>
          <a:ext cx="200362" cy="172774"/>
        </a:xfrm>
        <a:prstGeom prst="hexagon">
          <a:avLst>
            <a:gd name="adj" fmla="val 25000"/>
            <a:gd name="vf" fmla="val 11547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8B6638-1376-41A5-A292-C896C3C1A063}">
      <dsp:nvSpPr>
        <dsp:cNvPr id="0" name=""/>
        <dsp:cNvSpPr/>
      </dsp:nvSpPr>
      <dsp:spPr>
        <a:xfrm>
          <a:off x="5844529" y="2153581"/>
          <a:ext cx="1716310" cy="1473254"/>
        </a:xfrm>
        <a:prstGeom prst="hexagon">
          <a:avLst>
            <a:gd name="adj" fmla="val 25000"/>
            <a:gd name="vf" fmla="val 11547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145C1A-6571-4A7F-9F95-A6CE061ECB51}">
      <dsp:nvSpPr>
        <dsp:cNvPr id="0" name=""/>
        <dsp:cNvSpPr/>
      </dsp:nvSpPr>
      <dsp:spPr>
        <a:xfrm>
          <a:off x="6190815" y="2179653"/>
          <a:ext cx="200362" cy="172774"/>
        </a:xfrm>
        <a:prstGeom prst="hexagon">
          <a:avLst>
            <a:gd name="adj" fmla="val 25000"/>
            <a:gd name="vf" fmla="val 11547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D93A000-2123-4C0D-9A72-7C9A1B524AF9}" type="datetimeFigureOut">
              <a:rPr lang="de-DE"/>
              <a:pPr>
                <a:defRPr/>
              </a:pPr>
              <a:t>28.04.2016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F66543B-B997-4734-BC7E-CDEECA28888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92664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3540064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2765634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</p:spTree>
    <p:extLst>
      <p:ext uri="{BB962C8B-B14F-4D97-AF65-F5344CB8AC3E}">
        <p14:creationId xmlns:p14="http://schemas.microsoft.com/office/powerpoint/2010/main" val="33961730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3681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66543B-B997-4734-BC7E-CDEECA288887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6674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821497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</p:spTree>
    <p:extLst>
      <p:ext uri="{BB962C8B-B14F-4D97-AF65-F5344CB8AC3E}">
        <p14:creationId xmlns:p14="http://schemas.microsoft.com/office/powerpoint/2010/main" val="3885218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F66543B-B997-4734-BC7E-CDEECA288887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7134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457200"/>
            <a:ext cx="6553200" cy="1066800"/>
          </a:xfrm>
        </p:spPr>
        <p:txBody>
          <a:bodyPr/>
          <a:lstStyle>
            <a:lvl1pPr>
              <a:tabLst/>
              <a:defRPr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29442"/>
            <a:ext cx="5867400" cy="1271865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D5883-4C61-48F5-8C81-46A7E5E0DD25}" type="datetime1">
              <a:rPr lang="de-DE" smtClean="0"/>
              <a:t>28.04.2016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smtClean="0"/>
              <a:t>Workshop für Jugendliche am CERN 11/2015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7A728-A6E2-4D22-800B-AF573FA95B6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2223963"/>
      </p:ext>
    </p:extLst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533400"/>
            <a:ext cx="6553200" cy="2990850"/>
          </a:xfrm>
        </p:spPr>
        <p:txBody>
          <a:bodyPr anchor="t"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base">
              <a:spcBef>
                <a:spcPct val="0"/>
              </a:spcBef>
              <a:spcAft>
                <a:spcPct val="0"/>
              </a:spcAft>
              <a:defRPr sz="1200" smtClean="0">
                <a:solidFill>
                  <a:srgbClr val="C2C420"/>
                </a:solidFill>
                <a:latin typeface="Arial Narrow"/>
              </a:defRPr>
            </a:lvl1pPr>
          </a:lstStyle>
          <a:p>
            <a:pPr>
              <a:defRPr/>
            </a:pPr>
            <a:fld id="{0C1EE459-5F6A-4E98-A9AC-512EC63FFC60}" type="datetime1">
              <a:rPr lang="de-DE" smtClean="0"/>
              <a:t>28.04.2016</a:t>
            </a:fld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base">
              <a:spcBef>
                <a:spcPct val="0"/>
              </a:spcBef>
              <a:spcAft>
                <a:spcPct val="0"/>
              </a:spcAft>
              <a:defRPr sz="1200" dirty="0" smtClean="0">
                <a:solidFill>
                  <a:srgbClr val="C2C420"/>
                </a:solidFill>
                <a:latin typeface="Arial Narrow"/>
              </a:defRPr>
            </a:lvl1pPr>
          </a:lstStyle>
          <a:p>
            <a:pPr>
              <a:defRPr/>
            </a:pPr>
            <a:r>
              <a:rPr lang="de-DE" dirty="0" smtClean="0"/>
              <a:t>Workshop für Jugendliche am CERN 11/2015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1826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457200"/>
            <a:ext cx="6553200" cy="1066799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52600"/>
            <a:ext cx="5867400" cy="3810000"/>
          </a:xfrm>
        </p:spPr>
        <p:txBody>
          <a:bodyPr/>
          <a:lstStyle>
            <a:lvl1pPr marL="0" indent="0" algn="l">
              <a:buNone/>
              <a:defRPr lang="de-DE" sz="2600" kern="12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240842"/>
      </p:ext>
    </p:extLst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8114886"/>
      </p:ext>
    </p:extLst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4999" y="4406900"/>
            <a:ext cx="6589714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4999" y="2906713"/>
            <a:ext cx="65897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2C42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34727390"/>
      </p:ext>
    </p:extLst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860129"/>
      </p:ext>
    </p:extLst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038768"/>
      </p:ext>
    </p:extLst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1500" b="1">
                <a:solidFill>
                  <a:srgbClr val="C2C42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4775949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712969480"/>
      </p:ext>
    </p:extLst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533400"/>
            <a:ext cx="6553200" cy="2990850"/>
          </a:xfrm>
        </p:spPr>
        <p:txBody>
          <a:bodyPr anchor="t"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664FE-60B2-40C5-9046-DB68E4AFEE2C}" type="datetime1">
              <a:rPr lang="de-DE" smtClean="0"/>
              <a:t>28.04.2016</a:t>
            </a:fld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 smtClean="0"/>
              <a:t>Workshop für Jugendliche am CERN 11/2015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F3458-63A1-4332-A941-3611E5D29A4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9579230"/>
      </p:ext>
    </p:extLst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1905000" y="609600"/>
            <a:ext cx="6781800" cy="80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905000" y="1600200"/>
            <a:ext cx="6781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Mastertextformat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C2C420"/>
                </a:solidFill>
                <a:latin typeface="Arial Narrow"/>
                <a:cs typeface="+mn-cs"/>
              </a:defRPr>
            </a:lvl1pPr>
          </a:lstStyle>
          <a:p>
            <a:pPr>
              <a:defRPr/>
            </a:pPr>
            <a:fld id="{E5534F83-7133-451B-B6E7-A4CAAD8284B6}" type="datetime1">
              <a:rPr lang="de-DE" smtClean="0"/>
              <a:t>28.04.2016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C2C420"/>
                </a:solidFill>
                <a:latin typeface="Arial Narrow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Workshop für Jugendliche am CERN 06/2015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876800" y="6356350"/>
            <a:ext cx="1371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C2C420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698CC50E-1EE6-4F3D-AD6D-CC9ADEEA319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ransition spd="med">
    <p:dissolve/>
  </p:transition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500" kern="1200">
          <a:solidFill>
            <a:schemeClr val="tx2"/>
          </a:solidFill>
          <a:latin typeface="Arial Narrow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376092"/>
          </a:solidFill>
          <a:latin typeface="Arial Narrow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376092"/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1905000" y="609600"/>
            <a:ext cx="6781800" cy="80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Mastertitelformat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905000" y="1600200"/>
            <a:ext cx="6781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Mastertextformat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</p:sldLayoutIdLst>
  <p:transition spd="med">
    <p:dissolve/>
  </p:transition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lang="de-DE" sz="3500" kern="1200">
          <a:solidFill>
            <a:schemeClr val="tx2"/>
          </a:solidFill>
          <a:latin typeface="Arial Narrow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de-DE" sz="3200" kern="1200" dirty="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de-DE" sz="2800" kern="1200" dirty="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de-DE" sz="2000" kern="1200">
          <a:solidFill>
            <a:srgbClr val="376092"/>
          </a:solidFill>
          <a:latin typeface="Arial Narrow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lang="de-DE" sz="2000" kern="1200" dirty="0">
          <a:solidFill>
            <a:srgbClr val="376092"/>
          </a:solidFill>
          <a:latin typeface="Arial Narrow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376092"/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1905000" y="274638"/>
            <a:ext cx="6781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Mastertitelformat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905000" y="1600200"/>
            <a:ext cx="6781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Mastertextformat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C2C420"/>
                </a:solidFill>
                <a:latin typeface="Arial Narrow"/>
                <a:cs typeface="+mn-cs"/>
              </a:defRPr>
            </a:lvl1pPr>
          </a:lstStyle>
          <a:p>
            <a:pPr>
              <a:defRPr/>
            </a:pPr>
            <a:fld id="{FEDAF695-F798-4150-8A60-AA4BEAE67EBA}" type="datetime1">
              <a:rPr lang="de-DE" smtClean="0"/>
              <a:t>28.04.2016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rgbClr val="C2C420"/>
                </a:solidFill>
                <a:latin typeface="Arial Narrow"/>
                <a:cs typeface="+mn-cs"/>
              </a:defRPr>
            </a:lvl1pPr>
          </a:lstStyle>
          <a:p>
            <a:pPr>
              <a:defRPr/>
            </a:pPr>
            <a:r>
              <a:rPr lang="de-DE" dirty="0" smtClean="0"/>
              <a:t>Workshop für Jugendliche am CERN 11/2015</a:t>
            </a:r>
            <a:endParaRPr 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876800" y="6356350"/>
            <a:ext cx="1371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C2C420"/>
                </a:solidFill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2466612A-5CC7-4088-95F7-60003D55D2E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ransition spd="med">
    <p:dissolve/>
  </p:transition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200" kern="1200">
          <a:solidFill>
            <a:schemeClr val="tx2"/>
          </a:solidFill>
          <a:latin typeface="Arial Narrow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Arial Narrow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1905000" y="274638"/>
            <a:ext cx="6781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Mastertitelformat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905000" y="1417638"/>
            <a:ext cx="4611688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Mastertextformat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rgbClr val="C2C420"/>
                </a:solidFill>
                <a:latin typeface="Arial Narrow"/>
              </a:defRPr>
            </a:lvl1pPr>
          </a:lstStyle>
          <a:p>
            <a:pPr>
              <a:defRPr/>
            </a:pPr>
            <a:fld id="{20B7AF75-0AF3-481E-8C6C-AFF1F9B4DF59}" type="datetime1">
              <a:rPr lang="de-DE" smtClean="0"/>
              <a:t>28.04.2016</a:t>
            </a:fld>
            <a:endParaRPr lang="de-DE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rgbClr val="C2C420"/>
                </a:solidFill>
                <a:latin typeface="Arial Narrow"/>
              </a:defRPr>
            </a:lvl1pPr>
          </a:lstStyle>
          <a:p>
            <a:pPr>
              <a:defRPr/>
            </a:pPr>
            <a:r>
              <a:rPr lang="de-DE" smtClean="0"/>
              <a:t>Workshop für Jugendliche am CERN 06/2015</a:t>
            </a: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ransition spd="med"/>
  <p:timing>
    <p:tnLst>
      <p:par>
        <p:cTn id="1" dur="indefinite" restart="never" nodeType="tmRoot"/>
      </p:par>
    </p:tnLst>
  </p:timing>
  <p:hf sldNum="0" hdr="0"/>
  <p:txStyles>
    <p:titleStyle>
      <a:lvl1pPr algn="l" defTabSz="457200" rtl="0" fontAlgn="base">
        <a:spcBef>
          <a:spcPct val="0"/>
        </a:spcBef>
        <a:spcAft>
          <a:spcPct val="0"/>
        </a:spcAft>
        <a:defRPr sz="2200" kern="1200">
          <a:solidFill>
            <a:schemeClr val="tx2"/>
          </a:solidFill>
          <a:latin typeface="Arial Narrow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anose="020B0606020202030204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anose="020B0606020202030204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anose="020B0606020202030204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anose="020B0606020202030204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anose="020B0606020202030204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anose="020B0606020202030204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anose="020B0606020202030204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Arial Narrow" panose="020B060602020203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Arial Narrow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teilchenwelt.d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teilchenwelt" TargetMode="External"/><Relationship Id="rId2" Type="http://schemas.openxmlformats.org/officeDocument/2006/relationships/hyperlink" Target="http://www.teilchenwelt.de/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://www.teilchenwelt.de/mitmachen/jugendliche/detektor/" TargetMode="Externa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ctrTitle"/>
          </p:nvPr>
        </p:nvSpPr>
        <p:spPr>
          <a:xfrm>
            <a:off x="2655570" y="764704"/>
            <a:ext cx="6553200" cy="1066800"/>
          </a:xfrm>
        </p:spPr>
        <p:txBody>
          <a:bodyPr/>
          <a:lstStyle/>
          <a:p>
            <a:pPr eaLnBrk="1" hangingPunct="1"/>
            <a:r>
              <a:rPr lang="de-DE" altLang="de-DE" b="1" smtClean="0">
                <a:latin typeface="Arial Narrow" panose="020B0606020202030204" pitchFamily="34" charset="0"/>
              </a:rPr>
              <a:t>Die Spitze der Pyramide – </a:t>
            </a:r>
            <a:br>
              <a:rPr lang="de-DE" altLang="de-DE" b="1" smtClean="0">
                <a:latin typeface="Arial Narrow" panose="020B0606020202030204" pitchFamily="34" charset="0"/>
              </a:rPr>
            </a:br>
            <a:r>
              <a:rPr lang="de-DE" altLang="de-DE" b="1" smtClean="0">
                <a:latin typeface="Arial Narrow" panose="020B0606020202030204" pitchFamily="34" charset="0"/>
              </a:rPr>
              <a:t>Deine Möglichkeiten </a:t>
            </a:r>
            <a:br>
              <a:rPr lang="de-DE" altLang="de-DE" b="1" smtClean="0">
                <a:latin typeface="Arial Narrow" panose="020B0606020202030204" pitchFamily="34" charset="0"/>
              </a:rPr>
            </a:br>
            <a:r>
              <a:rPr lang="de-DE" altLang="de-DE" b="1" smtClean="0">
                <a:latin typeface="Arial Narrow" panose="020B0606020202030204" pitchFamily="34" charset="0"/>
              </a:rPr>
              <a:t>im Netzwerk Teilchenwelt </a:t>
            </a:r>
            <a:endParaRPr lang="de-DE" altLang="de-DE" b="1" dirty="0">
              <a:latin typeface="Arial Narrow" panose="020B0606020202030204" pitchFamily="34" charset="0"/>
            </a:endParaRPr>
          </a:p>
        </p:txBody>
      </p:sp>
      <p:sp>
        <p:nvSpPr>
          <p:cNvPr id="4100" name="Datumsplatzhalter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26AF29-5533-474C-8453-0D5F0FFB9D9E}" type="datetime1">
              <a:rPr lang="de-DE" smtClean="0">
                <a:latin typeface="Arial Narrow" pitchFamily="34" charset="0"/>
              </a:rPr>
              <a:t>28.04.2016</a:t>
            </a:fld>
            <a:endParaRPr lang="de-DE" dirty="0" smtClean="0">
              <a:latin typeface="Arial Narrow" pitchFamily="34" charset="0"/>
            </a:endParaRPr>
          </a:p>
        </p:txBody>
      </p:sp>
      <p:sp>
        <p:nvSpPr>
          <p:cNvPr id="4101" name="Fußzeilenplatzhalter 4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dirty="0" smtClean="0">
                <a:latin typeface="Arial Narrow" pitchFamily="34" charset="0"/>
              </a:rPr>
              <a:t>Workshop für Jugendliche am CERN </a:t>
            </a:r>
            <a:r>
              <a:rPr lang="de-DE" dirty="0" smtClean="0">
                <a:latin typeface="Arial Narrow" pitchFamily="34" charset="0"/>
              </a:rPr>
              <a:t>04</a:t>
            </a:r>
            <a:r>
              <a:rPr lang="de-DE" dirty="0" smtClean="0">
                <a:latin typeface="Arial Narrow" pitchFamily="34" charset="0"/>
              </a:rPr>
              <a:t>/2016</a:t>
            </a:r>
            <a:endParaRPr lang="de-DE" dirty="0" smtClean="0"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815821"/>
            <a:ext cx="6781800" cy="808038"/>
          </a:xfrm>
        </p:spPr>
        <p:txBody>
          <a:bodyPr/>
          <a:lstStyle/>
          <a:p>
            <a:r>
              <a:rPr lang="de-DE" sz="3200" dirty="0" smtClean="0"/>
              <a:t>Vermittler werden</a:t>
            </a:r>
            <a:endParaRPr lang="de-DE" sz="3200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971600" y="1469954"/>
            <a:ext cx="3341803" cy="527141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de-DE" sz="2000" dirty="0" smtClean="0">
                <a:solidFill>
                  <a:srgbClr val="1F497D"/>
                </a:solidFill>
              </a:rPr>
              <a:t>Physik-Studium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000" dirty="0" smtClean="0"/>
              <a:t>Teilchenphysik-</a:t>
            </a:r>
            <a:r>
              <a:rPr lang="de-DE" sz="2000" dirty="0" err="1" smtClean="0"/>
              <a:t>Masterclasses</a:t>
            </a:r>
            <a:r>
              <a:rPr lang="de-DE" sz="2000" dirty="0" smtClean="0"/>
              <a:t> (Diplom, Master, </a:t>
            </a:r>
            <a:r>
              <a:rPr lang="de-DE" sz="2000" dirty="0" err="1" smtClean="0"/>
              <a:t>PhD</a:t>
            </a:r>
            <a:r>
              <a:rPr lang="de-DE" sz="2000" dirty="0" smtClean="0"/>
              <a:t>)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000" dirty="0" smtClean="0"/>
              <a:t>Astroteilchen-Projekte (auch früher möglich)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de-DE" sz="2000" dirty="0" smtClean="0"/>
              <a:t>Gewinn:</a:t>
            </a:r>
            <a:endParaRPr lang="de-DE" sz="2000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000" dirty="0" smtClean="0"/>
              <a:t>Soft </a:t>
            </a:r>
            <a:r>
              <a:rPr lang="de-DE" sz="2000" dirty="0" err="1" smtClean="0"/>
              <a:t>skills</a:t>
            </a:r>
            <a:r>
              <a:rPr lang="de-DE" sz="2000" dirty="0" smtClean="0"/>
              <a:t>: Wissenschaftskommunikation, Didaktik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000" dirty="0" smtClean="0"/>
              <a:t>Fortbildung Vermittler-Workshop (2 Tage)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de-DE" sz="2000" dirty="0" smtClean="0"/>
              <a:t>Blick über den Tellerrand (Teilchen – </a:t>
            </a:r>
            <a:r>
              <a:rPr lang="de-DE" sz="2000" dirty="0" err="1" smtClean="0"/>
              <a:t>Astro</a:t>
            </a:r>
            <a:r>
              <a:rPr lang="de-DE" sz="2000" dirty="0" smtClean="0"/>
              <a:t>, Theorie – Experiment) 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54158" y="3118262"/>
            <a:ext cx="3765031" cy="2791316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5580112" y="6002704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1F497D"/>
                </a:solidFill>
              </a:rPr>
              <a:t>Umfrage vom Juli 2014</a:t>
            </a:r>
            <a:endParaRPr lang="de-DE" sz="1600" dirty="0">
              <a:solidFill>
                <a:srgbClr val="1F497D"/>
              </a:solidFill>
            </a:endParaRPr>
          </a:p>
        </p:txBody>
      </p:sp>
      <p:pic>
        <p:nvPicPr>
          <p:cNvPr id="9" name="Picture 6" descr="_DSC896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521" y="652904"/>
            <a:ext cx="3456384" cy="23024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21918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umsplatzhalter 2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793B486-95A5-441C-AD76-3B65F3B58618}" type="datetime1">
              <a:rPr lang="de-DE" altLang="de-DE" smtClean="0">
                <a:solidFill>
                  <a:srgbClr val="C2C420"/>
                </a:solidFill>
                <a:latin typeface="Arial Narrow" panose="020B0606020202030204" pitchFamily="34" charset="0"/>
              </a:rPr>
              <a:t>28.04.2016</a:t>
            </a:fld>
            <a:endParaRPr lang="de-DE" altLang="de-DE" dirty="0">
              <a:solidFill>
                <a:srgbClr val="C2C420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2627313" y="549275"/>
            <a:ext cx="5330825" cy="340042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200" kern="1200">
                <a:solidFill>
                  <a:schemeClr val="tx2"/>
                </a:solidFill>
                <a:latin typeface="Arial Narrow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de-DE" sz="2400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Ein Bündel von Möglichkeiten!</a:t>
            </a:r>
            <a:br>
              <a:rPr lang="de-DE" sz="2400" dirty="0" smtClean="0">
                <a:latin typeface="Arial Narrow" panose="020B0606020202030204" pitchFamily="34" charset="0"/>
                <a:sym typeface="Wingdings" panose="05000000000000000000" pitchFamily="2" charset="2"/>
              </a:rPr>
            </a:br>
            <a:r>
              <a:rPr lang="de-DE" sz="3600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/>
            </a:r>
            <a:br>
              <a:rPr lang="de-DE" sz="3600" dirty="0" smtClean="0">
                <a:latin typeface="Arial Narrow" panose="020B0606020202030204" pitchFamily="34" charset="0"/>
                <a:sym typeface="Wingdings" panose="05000000000000000000" pitchFamily="2" charset="2"/>
              </a:rPr>
            </a:br>
            <a:r>
              <a:rPr lang="de-DE" sz="2400" dirty="0" smtClean="0">
                <a:latin typeface="Arial Narrow" panose="020B0606020202030204" pitchFamily="34" charset="0"/>
              </a:rPr>
              <a:t>Das Netzwerk freut sich </a:t>
            </a:r>
            <a:br>
              <a:rPr lang="de-DE" sz="2400" dirty="0" smtClean="0">
                <a:latin typeface="Arial Narrow" panose="020B0606020202030204" pitchFamily="34" charset="0"/>
              </a:rPr>
            </a:br>
            <a:r>
              <a:rPr lang="de-DE" sz="2400" dirty="0" smtClean="0">
                <a:latin typeface="Arial Narrow" panose="020B0606020202030204" pitchFamily="34" charset="0"/>
              </a:rPr>
              <a:t>über engagierte Mitglieder und Alumni!</a:t>
            </a:r>
            <a:r>
              <a:rPr lang="de-DE" dirty="0" smtClean="0">
                <a:latin typeface="Arial Narrow" panose="020B0606020202030204" pitchFamily="34" charset="0"/>
              </a:rPr>
              <a:t/>
            </a:r>
            <a:br>
              <a:rPr lang="de-DE" dirty="0" smtClean="0">
                <a:latin typeface="Arial Narrow" panose="020B0606020202030204" pitchFamily="34" charset="0"/>
              </a:rPr>
            </a:br>
            <a:r>
              <a:rPr lang="de-DE" dirty="0" smtClean="0">
                <a:latin typeface="Arial Narrow" panose="020B0606020202030204" pitchFamily="34" charset="0"/>
              </a:rPr>
              <a:t>       </a:t>
            </a:r>
          </a:p>
          <a:p>
            <a:pPr fontAlgn="auto">
              <a:spcAft>
                <a:spcPts val="0"/>
              </a:spcAft>
              <a:tabLst>
                <a:tab pos="357188" algn="l"/>
              </a:tabLst>
              <a:defRPr/>
            </a:pPr>
            <a:r>
              <a:rPr lang="de-DE" dirty="0" smtClean="0">
                <a:latin typeface="Arial Narrow" panose="020B0606020202030204" pitchFamily="34" charset="0"/>
              </a:rPr>
              <a:t>       </a:t>
            </a:r>
            <a:br>
              <a:rPr lang="de-DE" dirty="0" smtClean="0">
                <a:latin typeface="Arial Narrow" panose="020B0606020202030204" pitchFamily="34" charset="0"/>
              </a:rPr>
            </a:br>
            <a:r>
              <a:rPr lang="de-DE" dirty="0" smtClean="0">
                <a:latin typeface="Arial Narrow" panose="020B0606020202030204" pitchFamily="34" charset="0"/>
              </a:rPr>
              <a:t>	</a:t>
            </a:r>
            <a:r>
              <a:rPr lang="de-DE" sz="3200" b="1" dirty="0" smtClean="0">
                <a:latin typeface="Arial Narrow" panose="020B0606020202030204" pitchFamily="34" charset="0"/>
              </a:rPr>
              <a:t>www.teilchenwelt.de</a:t>
            </a:r>
            <a:br>
              <a:rPr lang="de-DE" sz="3200" b="1" dirty="0" smtClean="0">
                <a:latin typeface="Arial Narrow" panose="020B0606020202030204" pitchFamily="34" charset="0"/>
              </a:rPr>
            </a:br>
            <a:endParaRPr lang="de-DE" sz="3200" b="1" dirty="0" smtClean="0">
              <a:latin typeface="Arial Narrow" panose="020B060602020203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257" y="4941168"/>
            <a:ext cx="1653223" cy="905743"/>
          </a:xfrm>
          <a:prstGeom prst="rect">
            <a:avLst/>
          </a:prstGeom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Workshop für Jugendliche am CERN </a:t>
            </a:r>
            <a:r>
              <a:rPr lang="de-DE" dirty="0" smtClean="0"/>
              <a:t>04</a:t>
            </a:r>
            <a:r>
              <a:rPr lang="de-DE" dirty="0" smtClean="0"/>
              <a:t>/2016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de-DE" smtClean="0">
                <a:latin typeface="Arial Narrow" panose="020B0606020202030204" pitchFamily="34" charset="0"/>
              </a:rPr>
              <a:t>Ein bundesweites Netzwerk…</a:t>
            </a:r>
          </a:p>
        </p:txBody>
      </p:sp>
      <p:sp>
        <p:nvSpPr>
          <p:cNvPr id="9219" name="Inhaltsplatzhalter 2"/>
          <p:cNvSpPr>
            <a:spLocks noGrp="1"/>
          </p:cNvSpPr>
          <p:nvPr>
            <p:ph idx="1"/>
          </p:nvPr>
        </p:nvSpPr>
        <p:spPr>
          <a:xfrm>
            <a:off x="1905000" y="1484313"/>
            <a:ext cx="6781800" cy="4824412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altLang="de-DE" sz="2600" dirty="0" smtClean="0">
                <a:latin typeface="Arial Narrow" panose="020B0606020202030204" pitchFamily="34" charset="0"/>
              </a:rPr>
              <a:t>zwischen</a:t>
            </a:r>
          </a:p>
          <a:p>
            <a:pPr lvl="1"/>
            <a:r>
              <a:rPr altLang="de-DE" sz="3000" dirty="0" err="1" smtClean="0">
                <a:latin typeface="Arial Narrow" panose="020B0606020202030204" pitchFamily="34" charset="0"/>
              </a:rPr>
              <a:t>WissenschaftlerInnen</a:t>
            </a:r>
            <a:endParaRPr altLang="de-DE" sz="3000" dirty="0" smtClean="0">
              <a:latin typeface="Arial Narrow" panose="020B0606020202030204" pitchFamily="34" charset="0"/>
            </a:endParaRPr>
          </a:p>
          <a:p>
            <a:pPr lvl="1"/>
            <a:r>
              <a:rPr altLang="de-DE" sz="3000" dirty="0" smtClean="0">
                <a:latin typeface="Arial Narrow" panose="020B0606020202030204" pitchFamily="34" charset="0"/>
              </a:rPr>
              <a:t>Jugendlichen </a:t>
            </a:r>
          </a:p>
          <a:p>
            <a:pPr lvl="2"/>
            <a:r>
              <a:rPr altLang="de-DE" dirty="0" smtClean="0">
                <a:latin typeface="Arial Narrow" panose="020B0606020202030204" pitchFamily="34" charset="0"/>
              </a:rPr>
              <a:t>15-19 Jahre</a:t>
            </a:r>
          </a:p>
          <a:p>
            <a:pPr lvl="1"/>
            <a:r>
              <a:rPr altLang="de-DE" sz="3000" dirty="0" smtClean="0">
                <a:latin typeface="Arial Narrow" panose="020B0606020202030204" pitchFamily="34" charset="0"/>
              </a:rPr>
              <a:t>Lehrkräften</a:t>
            </a:r>
          </a:p>
          <a:p>
            <a:pPr lvl="2"/>
            <a:r>
              <a:rPr altLang="de-DE" dirty="0" smtClean="0">
                <a:latin typeface="Arial Narrow" panose="020B0606020202030204" pitchFamily="34" charset="0"/>
              </a:rPr>
              <a:t>an Schulen, Schülerlaboren, </a:t>
            </a:r>
          </a:p>
          <a:p>
            <a:pPr lvl="2">
              <a:buFont typeface="Arial" panose="020B0604020202020204" pitchFamily="34" charset="0"/>
              <a:buNone/>
            </a:pPr>
            <a:r>
              <a:rPr altLang="de-DE" dirty="0" smtClean="0">
                <a:latin typeface="Arial Narrow" panose="020B0606020202030204" pitchFamily="34" charset="0"/>
              </a:rPr>
              <a:t>	Schülerforschungszentren,</a:t>
            </a:r>
          </a:p>
          <a:p>
            <a:pPr lvl="2">
              <a:buFont typeface="Arial" panose="020B0604020202020204" pitchFamily="34" charset="0"/>
              <a:buNone/>
            </a:pPr>
            <a:r>
              <a:rPr altLang="de-DE" dirty="0" smtClean="0">
                <a:latin typeface="Arial Narrow" panose="020B0606020202030204" pitchFamily="34" charset="0"/>
              </a:rPr>
              <a:t>	Museen etc.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altLang="de-DE" sz="2600" dirty="0" smtClean="0">
                <a:latin typeface="Arial Narrow" panose="020B0606020202030204" pitchFamily="34" charset="0"/>
              </a:rPr>
              <a:t>in direktem Kontakt zum CERN</a:t>
            </a:r>
          </a:p>
          <a:p>
            <a:pPr>
              <a:buFont typeface="Arial" panose="020B0604020202020204" pitchFamily="34" charset="0"/>
              <a:buNone/>
            </a:pPr>
            <a:r>
              <a:rPr altLang="de-DE" sz="2600" dirty="0" smtClean="0">
                <a:latin typeface="Arial Narrow" panose="020B0606020202030204" pitchFamily="34" charset="0"/>
              </a:rPr>
              <a:t> </a:t>
            </a:r>
          </a:p>
          <a:p>
            <a:endParaRPr altLang="de-DE" dirty="0" smtClean="0">
              <a:solidFill>
                <a:srgbClr val="C2C420"/>
              </a:solidFill>
              <a:latin typeface="Arial Narrow" panose="020B0606020202030204" pitchFamily="34" charset="0"/>
            </a:endParaRPr>
          </a:p>
        </p:txBody>
      </p:sp>
      <p:pic>
        <p:nvPicPr>
          <p:cNvPr id="9220" name="Grafik 4" descr="0710027_LHC-Tunne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388" y="3573463"/>
            <a:ext cx="2411412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Grafik 5" descr="pic-schueler-mcdd-vermitteln-klei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388" y="1581150"/>
            <a:ext cx="2411412" cy="161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Grafik 6" descr="365 Orte_2011_Logo Ausgewählter Or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900" y="5576888"/>
            <a:ext cx="1873250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Grafik 7" descr="BMBF Gef M.t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913" y="5661025"/>
            <a:ext cx="1303337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Grafik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5805488"/>
            <a:ext cx="1296988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Grafik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38" y="5830888"/>
            <a:ext cx="19732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altLang="de-DE" smtClean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82017" y="909786"/>
            <a:ext cx="2709863" cy="5543550"/>
          </a:xfrm>
        </p:spPr>
        <p:txBody>
          <a:bodyPr>
            <a:normAutofit fontScale="62500" lnSpcReduction="20000"/>
          </a:bodyPr>
          <a:lstStyle/>
          <a:p>
            <a:pPr>
              <a:buFont typeface="Arial" charset="0"/>
              <a:buNone/>
              <a:defRPr/>
            </a:pPr>
            <a:r>
              <a:rPr sz="3900" b="1" dirty="0" smtClean="0"/>
              <a:t>Bundesweit aktiv</a:t>
            </a:r>
          </a:p>
          <a:p>
            <a:pPr>
              <a:buFont typeface="Arial" charset="0"/>
              <a:buNone/>
              <a:defRPr/>
            </a:pPr>
            <a:endParaRPr sz="2400" dirty="0" smtClean="0"/>
          </a:p>
          <a:p>
            <a:pPr>
              <a:buFont typeface="Arial" charset="0"/>
              <a:buNone/>
              <a:defRPr/>
            </a:pPr>
            <a:r>
              <a:rPr sz="3000" dirty="0" smtClean="0"/>
              <a:t>26 Institute an </a:t>
            </a:r>
            <a:br>
              <a:rPr sz="3000" dirty="0" smtClean="0"/>
            </a:br>
            <a:r>
              <a:rPr sz="3000" dirty="0" smtClean="0"/>
              <a:t>24 Standorten</a:t>
            </a:r>
          </a:p>
          <a:p>
            <a:pPr>
              <a:buFont typeface="Arial" charset="0"/>
              <a:buNone/>
              <a:defRPr/>
            </a:pPr>
            <a:endParaRPr sz="3000" dirty="0" smtClean="0"/>
          </a:p>
          <a:p>
            <a:pPr>
              <a:buFont typeface="Arial" charset="0"/>
              <a:buNone/>
              <a:defRPr/>
            </a:pPr>
            <a:r>
              <a:rPr sz="3000" dirty="0" smtClean="0"/>
              <a:t>22 S</a:t>
            </a:r>
            <a:r>
              <a:rPr lang="de-DE" sz="3000" dirty="0" smtClean="0"/>
              <a:t>t</a:t>
            </a:r>
            <a:r>
              <a:rPr sz="3000" dirty="0" smtClean="0"/>
              <a:t>andorte </a:t>
            </a:r>
            <a:br>
              <a:rPr sz="3000" dirty="0" smtClean="0"/>
            </a:br>
            <a:r>
              <a:rPr sz="3000" spc="-30" dirty="0" smtClean="0"/>
              <a:t>Teilchenphysik-Masterclasses</a:t>
            </a:r>
          </a:p>
          <a:p>
            <a:pPr>
              <a:buFont typeface="Arial" charset="0"/>
              <a:buNone/>
              <a:defRPr/>
            </a:pPr>
            <a:endParaRPr sz="3000" dirty="0" smtClean="0"/>
          </a:p>
          <a:p>
            <a:pPr>
              <a:buFont typeface="Arial" charset="0"/>
              <a:buNone/>
              <a:defRPr/>
            </a:pPr>
            <a:r>
              <a:rPr lang="de-DE" sz="3000" dirty="0" smtClean="0"/>
              <a:t>20</a:t>
            </a:r>
            <a:r>
              <a:rPr sz="3000" dirty="0" smtClean="0"/>
              <a:t> Standorte </a:t>
            </a:r>
            <a:br>
              <a:rPr sz="3000" dirty="0" smtClean="0"/>
            </a:br>
            <a:r>
              <a:rPr sz="3000" dirty="0" smtClean="0"/>
              <a:t>International Masterclasses</a:t>
            </a:r>
          </a:p>
          <a:p>
            <a:pPr>
              <a:buFont typeface="Arial" charset="0"/>
              <a:buNone/>
              <a:defRPr/>
            </a:pPr>
            <a:endParaRPr sz="3000" dirty="0"/>
          </a:p>
          <a:p>
            <a:pPr>
              <a:buFont typeface="Arial" charset="0"/>
              <a:buNone/>
              <a:defRPr/>
            </a:pPr>
            <a:r>
              <a:rPr sz="3000" dirty="0" smtClean="0"/>
              <a:t>12 Standorte Fortbildungen</a:t>
            </a:r>
          </a:p>
          <a:p>
            <a:pPr>
              <a:buFont typeface="Arial" charset="0"/>
              <a:buNone/>
              <a:defRPr/>
            </a:pPr>
            <a:endParaRPr sz="3000" dirty="0" smtClean="0"/>
          </a:p>
          <a:p>
            <a:pPr>
              <a:buFont typeface="Arial" charset="0"/>
              <a:buNone/>
              <a:defRPr/>
            </a:pPr>
            <a:r>
              <a:rPr sz="3000" dirty="0" smtClean="0"/>
              <a:t>17 Standorte </a:t>
            </a:r>
            <a:br>
              <a:rPr sz="3000" dirty="0" smtClean="0"/>
            </a:br>
            <a:r>
              <a:rPr sz="3000" dirty="0" smtClean="0"/>
              <a:t>Astroteilchen-Experimente</a:t>
            </a:r>
          </a:p>
          <a:p>
            <a:pPr>
              <a:buFont typeface="Arial" charset="0"/>
              <a:buNone/>
              <a:defRPr/>
            </a:pPr>
            <a:endParaRPr sz="3000" dirty="0" smtClean="0"/>
          </a:p>
          <a:p>
            <a:pPr>
              <a:buFont typeface="Arial" charset="0"/>
              <a:buNone/>
              <a:defRPr/>
            </a:pPr>
            <a:endParaRPr sz="3000" dirty="0" smtClean="0"/>
          </a:p>
          <a:p>
            <a:pPr>
              <a:buFont typeface="Arial" charset="0"/>
              <a:buNone/>
              <a:defRPr/>
            </a:pPr>
            <a:r>
              <a:rPr sz="3000" b="1" dirty="0" smtClean="0"/>
              <a:t>Kontakt</a:t>
            </a:r>
            <a:r>
              <a:rPr sz="3000" dirty="0" smtClean="0"/>
              <a:t>: stadtxy@teilchenwelt.de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840325"/>
            <a:ext cx="3816424" cy="5396987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5940152" y="1269340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solidFill>
                  <a:srgbClr val="ECF8FE"/>
                </a:solidFill>
              </a:rPr>
              <a:t>Kiel</a:t>
            </a:r>
            <a:endParaRPr lang="de-DE" sz="800" dirty="0">
              <a:solidFill>
                <a:srgbClr val="ECF8FE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148064" y="3033246"/>
            <a:ext cx="10081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solidFill>
                  <a:schemeClr val="bg2">
                    <a:lumMod val="90000"/>
                  </a:schemeClr>
                </a:solidFill>
              </a:rPr>
              <a:t>Duisburg-Essen</a:t>
            </a:r>
            <a:endParaRPr lang="de-DE" sz="8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9" name="Akkord 8"/>
          <p:cNvSpPr/>
          <p:nvPr/>
        </p:nvSpPr>
        <p:spPr>
          <a:xfrm rot="1200000">
            <a:off x="5154504" y="3088809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Akkord 9"/>
          <p:cNvSpPr/>
          <p:nvPr/>
        </p:nvSpPr>
        <p:spPr>
          <a:xfrm rot="1200000">
            <a:off x="6176025" y="1275200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kkord 10"/>
          <p:cNvSpPr/>
          <p:nvPr/>
        </p:nvSpPr>
        <p:spPr>
          <a:xfrm rot="1200000">
            <a:off x="7080304" y="1347208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29978" y="857310"/>
            <a:ext cx="7848872" cy="595536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sz="3600" dirty="0" smtClean="0">
                <a:solidFill>
                  <a:srgbClr val="002060"/>
                </a:solidFill>
              </a:rPr>
              <a:t>Netzwerk Teilchenwelt: Das Konzept</a:t>
            </a:r>
            <a:endParaRPr lang="de-DE" sz="36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1115616" y="1772816"/>
            <a:ext cx="7126560" cy="5184576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r>
              <a:rPr lang="de-DE" dirty="0" smtClean="0"/>
              <a:t> </a:t>
            </a:r>
            <a:endParaRPr lang="de-DE" i="1" dirty="0"/>
          </a:p>
        </p:txBody>
      </p:sp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720492727"/>
              </p:ext>
            </p:extLst>
          </p:nvPr>
        </p:nvGraphicFramePr>
        <p:xfrm>
          <a:off x="4860032" y="1640989"/>
          <a:ext cx="3744416" cy="4524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val="2462771564"/>
              </p:ext>
            </p:extLst>
          </p:nvPr>
        </p:nvGraphicFramePr>
        <p:xfrm>
          <a:off x="539552" y="1556792"/>
          <a:ext cx="3888432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3347864" y="1699642"/>
            <a:ext cx="25922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de-DE" sz="20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pPr algn="ctr"/>
            <a:r>
              <a:rPr lang="de-DE" sz="2000" b="1" dirty="0" smtClean="0">
                <a:solidFill>
                  <a:srgbClr val="B5BE1B"/>
                </a:solidFill>
                <a:latin typeface="Arial Narrow" pitchFamily="34" charset="0"/>
              </a:rPr>
              <a:t>Forschungsmitarbeit</a:t>
            </a:r>
          </a:p>
          <a:p>
            <a:pPr algn="ctr"/>
            <a:endParaRPr lang="de-DE" sz="20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pPr algn="ctr"/>
            <a:endParaRPr lang="de-DE" sz="20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pPr algn="ctr"/>
            <a:r>
              <a:rPr lang="de-DE" sz="2000" b="1" dirty="0" smtClean="0">
                <a:solidFill>
                  <a:srgbClr val="B5BE1B"/>
                </a:solidFill>
                <a:latin typeface="Arial Narrow" pitchFamily="34" charset="0"/>
              </a:rPr>
              <a:t>Vertiefungsprogramm (CERN)</a:t>
            </a:r>
          </a:p>
          <a:p>
            <a:pPr algn="ctr"/>
            <a:endParaRPr lang="de-DE" sz="20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pPr algn="ctr"/>
            <a:r>
              <a:rPr lang="de-DE" sz="2000" b="1" dirty="0" smtClean="0">
                <a:solidFill>
                  <a:srgbClr val="B5BE1B"/>
                </a:solidFill>
                <a:latin typeface="Arial Narrow" pitchFamily="34" charset="0"/>
              </a:rPr>
              <a:t>Qualifizierungs- </a:t>
            </a:r>
            <a:r>
              <a:rPr lang="de-DE" sz="2000" b="1" dirty="0" err="1" smtClean="0">
                <a:solidFill>
                  <a:srgbClr val="B5BE1B"/>
                </a:solidFill>
                <a:latin typeface="Arial Narrow" pitchFamily="34" charset="0"/>
              </a:rPr>
              <a:t>programm</a:t>
            </a:r>
            <a:endParaRPr lang="de-DE" sz="20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pPr algn="ctr"/>
            <a:endParaRPr lang="de-DE" sz="20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pPr algn="ctr"/>
            <a:r>
              <a:rPr lang="de-DE" sz="2000" b="1" dirty="0" smtClean="0">
                <a:solidFill>
                  <a:srgbClr val="B5BE1B"/>
                </a:solidFill>
                <a:latin typeface="Arial Narrow" pitchFamily="34" charset="0"/>
              </a:rPr>
              <a:t>Basis-</a:t>
            </a:r>
          </a:p>
          <a:p>
            <a:pPr algn="ctr"/>
            <a:r>
              <a:rPr lang="de-DE" sz="2000" b="1" dirty="0" err="1" smtClean="0">
                <a:solidFill>
                  <a:srgbClr val="B5BE1B"/>
                </a:solidFill>
                <a:latin typeface="Arial Narrow" pitchFamily="34" charset="0"/>
              </a:rPr>
              <a:t>programm</a:t>
            </a:r>
            <a:endParaRPr lang="de-DE" sz="2000" b="1" dirty="0" smtClean="0">
              <a:solidFill>
                <a:srgbClr val="B5BE1B"/>
              </a:solidFill>
              <a:latin typeface="Arial Narrow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622621" y="6135687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smtClean="0">
                <a:solidFill>
                  <a:srgbClr val="002060"/>
                </a:solidFill>
                <a:latin typeface="Arial Narrow" pitchFamily="34" charset="0"/>
              </a:rPr>
              <a:t>Jugendliche</a:t>
            </a:r>
            <a:r>
              <a:rPr lang="de-DE" smtClean="0">
                <a:solidFill>
                  <a:srgbClr val="002060"/>
                </a:solidFill>
                <a:latin typeface="Arial Narrow" pitchFamily="34" charset="0"/>
              </a:rPr>
              <a:t> </a:t>
            </a:r>
            <a:endParaRPr lang="de-DE" dirty="0">
              <a:solidFill>
                <a:srgbClr val="002060"/>
              </a:solidFill>
              <a:latin typeface="Arial Narrow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899592" y="6165304"/>
            <a:ext cx="3024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002060"/>
                </a:solidFill>
                <a:latin typeface="Arial Narrow" pitchFamily="34" charset="0"/>
              </a:rPr>
              <a:t>Lehrkräfte</a:t>
            </a:r>
            <a:endParaRPr lang="de-DE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grpSp>
        <p:nvGrpSpPr>
          <p:cNvPr id="16" name="Gruppieren 15"/>
          <p:cNvGrpSpPr/>
          <p:nvPr/>
        </p:nvGrpSpPr>
        <p:grpSpPr>
          <a:xfrm>
            <a:off x="1911508" y="1479592"/>
            <a:ext cx="1152128" cy="1197390"/>
            <a:chOff x="1500984" y="0"/>
            <a:chExt cx="928983" cy="1125382"/>
          </a:xfrm>
        </p:grpSpPr>
        <p:sp>
          <p:nvSpPr>
            <p:cNvPr id="17" name="Trapezoid 16"/>
            <p:cNvSpPr/>
            <p:nvPr/>
          </p:nvSpPr>
          <p:spPr>
            <a:xfrm>
              <a:off x="1500984" y="0"/>
              <a:ext cx="928983" cy="1125382"/>
            </a:xfrm>
            <a:prstGeom prst="trapezoid">
              <a:avLst>
                <a:gd name="adj" fmla="val 5110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Trapezoid 4"/>
            <p:cNvSpPr/>
            <p:nvPr/>
          </p:nvSpPr>
          <p:spPr>
            <a:xfrm>
              <a:off x="1500984" y="0"/>
              <a:ext cx="928983" cy="11253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 smtClean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 smtClean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 smtClean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 smtClean="0">
                <a:solidFill>
                  <a:schemeClr val="tx2"/>
                </a:solidFill>
                <a:latin typeface="Arial Narrow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1779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864765"/>
            <a:ext cx="6781800" cy="808038"/>
          </a:xfrm>
        </p:spPr>
        <p:txBody>
          <a:bodyPr/>
          <a:lstStyle/>
          <a:p>
            <a:r>
              <a:rPr lang="de-DE" sz="3200" dirty="0" smtClean="0"/>
              <a:t>Eure weiteren Möglichkeiten </a:t>
            </a:r>
            <a:endParaRPr lang="de-DE" sz="3200" dirty="0"/>
          </a:p>
        </p:txBody>
      </p:sp>
      <p:graphicFrame>
        <p:nvGraphicFramePr>
          <p:cNvPr id="14" name="Diagramm 13"/>
          <p:cNvGraphicFramePr/>
          <p:nvPr>
            <p:extLst>
              <p:ext uri="{D42A27DB-BD31-4B8C-83A1-F6EECF244321}">
                <p14:modId xmlns:p14="http://schemas.microsoft.com/office/powerpoint/2010/main" val="3799046725"/>
              </p:ext>
            </p:extLst>
          </p:nvPr>
        </p:nvGraphicFramePr>
        <p:xfrm>
          <a:off x="827584" y="1152969"/>
          <a:ext cx="7560840" cy="49593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Textfeld 14"/>
          <p:cNvSpPr txBox="1"/>
          <p:nvPr/>
        </p:nvSpPr>
        <p:spPr>
          <a:xfrm>
            <a:off x="4007122" y="2116864"/>
            <a:ext cx="12151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700" dirty="0" smtClean="0">
                <a:solidFill>
                  <a:schemeClr val="tx2"/>
                </a:solidFill>
                <a:latin typeface="Arial Narrow" pitchFamily="34" charset="0"/>
              </a:rPr>
              <a:t>Physik-</a:t>
            </a:r>
          </a:p>
          <a:p>
            <a:pPr algn="ctr"/>
            <a:r>
              <a:rPr lang="de-DE" sz="1700" dirty="0" smtClean="0">
                <a:solidFill>
                  <a:schemeClr val="tx2"/>
                </a:solidFill>
                <a:latin typeface="Arial Narrow" pitchFamily="34" charset="0"/>
              </a:rPr>
              <a:t>Studium</a:t>
            </a:r>
            <a:endParaRPr lang="de-DE" sz="1700" dirty="0">
              <a:solidFill>
                <a:schemeClr val="tx2"/>
              </a:solidFill>
              <a:latin typeface="Arial Narrow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229503" y="4281741"/>
            <a:ext cx="168131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de-DE" sz="1700" dirty="0">
                <a:solidFill>
                  <a:schemeClr val="tx2"/>
                </a:solidFill>
                <a:latin typeface="Arial Narrow" pitchFamily="34" charset="0"/>
              </a:rPr>
              <a:t>Fach-/ Projekt-arbeiten, </a:t>
            </a:r>
            <a:r>
              <a:rPr lang="de-DE" sz="1700" dirty="0" err="1">
                <a:solidFill>
                  <a:schemeClr val="tx2"/>
                </a:solidFill>
                <a:latin typeface="Arial Narrow" pitchFamily="34" charset="0"/>
              </a:rPr>
              <a:t>BeLL</a:t>
            </a:r>
            <a:r>
              <a:rPr lang="de-DE" sz="1700" dirty="0">
                <a:solidFill>
                  <a:schemeClr val="tx2"/>
                </a:solidFill>
                <a:latin typeface="Arial Narrow" pitchFamily="34" charset="0"/>
              </a:rPr>
              <a:t>, </a:t>
            </a:r>
            <a:br>
              <a:rPr lang="de-DE" sz="1700" dirty="0">
                <a:solidFill>
                  <a:schemeClr val="tx2"/>
                </a:solidFill>
                <a:latin typeface="Arial Narrow" pitchFamily="34" charset="0"/>
              </a:rPr>
            </a:br>
            <a:r>
              <a:rPr lang="de-DE" sz="1700" dirty="0">
                <a:solidFill>
                  <a:schemeClr val="tx2"/>
                </a:solidFill>
                <a:latin typeface="Arial Narrow" pitchFamily="34" charset="0"/>
              </a:rPr>
              <a:t>5. Prüfungs-komponente</a:t>
            </a:r>
          </a:p>
        </p:txBody>
      </p:sp>
      <p:sp>
        <p:nvSpPr>
          <p:cNvPr id="21" name="Sechseck 20"/>
          <p:cNvSpPr/>
          <p:nvPr/>
        </p:nvSpPr>
        <p:spPr>
          <a:xfrm>
            <a:off x="3740357" y="4908074"/>
            <a:ext cx="1716310" cy="1473254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C2C420"/>
          </a:solidFill>
          <a:ln>
            <a:solidFill>
              <a:schemeClr val="tx2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Textfeld 21"/>
          <p:cNvSpPr txBox="1"/>
          <p:nvPr/>
        </p:nvSpPr>
        <p:spPr>
          <a:xfrm>
            <a:off x="3880266" y="5235155"/>
            <a:ext cx="1404385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de-DE" sz="1700" dirty="0" smtClean="0">
                <a:solidFill>
                  <a:schemeClr val="tx2"/>
                </a:solidFill>
                <a:latin typeface="Arial Narrow" pitchFamily="34" charset="0"/>
              </a:rPr>
              <a:t>Detektor (Online-Magazin)</a:t>
            </a:r>
            <a:endParaRPr lang="de-DE" sz="1700" dirty="0">
              <a:solidFill>
                <a:schemeClr val="tx2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73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815821"/>
            <a:ext cx="6781800" cy="808038"/>
          </a:xfrm>
        </p:spPr>
        <p:txBody>
          <a:bodyPr/>
          <a:lstStyle/>
          <a:p>
            <a:r>
              <a:rPr lang="de-DE" sz="3200" dirty="0" smtClean="0"/>
              <a:t>Alumni</a:t>
            </a:r>
            <a:endParaRPr lang="de-DE" sz="3200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971600" y="1469954"/>
            <a:ext cx="4176464" cy="5271414"/>
          </a:xfrm>
        </p:spPr>
        <p:txBody>
          <a:bodyPr/>
          <a:lstStyle/>
          <a:p>
            <a:r>
              <a:rPr lang="de-DE" sz="2000" dirty="0" smtClean="0"/>
              <a:t>Ehemalige Workshop-</a:t>
            </a:r>
            <a:r>
              <a:rPr lang="de-DE" sz="2000" dirty="0" err="1" smtClean="0"/>
              <a:t>TeilnehmerInnen</a:t>
            </a:r>
            <a:endParaRPr lang="de-DE" sz="2000" dirty="0" smtClean="0"/>
          </a:p>
          <a:p>
            <a:r>
              <a:rPr lang="de-DE" sz="2000" dirty="0" smtClean="0"/>
              <a:t>Ca. 100 Personen</a:t>
            </a:r>
          </a:p>
          <a:p>
            <a:r>
              <a:rPr lang="de-DE" sz="2000" dirty="0" smtClean="0"/>
              <a:t>Eigene Organisation, eigene Projekte, z.B. TP in KiTa und Schulen, AGs (in enger Abstimmung mit uns)</a:t>
            </a:r>
          </a:p>
          <a:p>
            <a:r>
              <a:rPr lang="de-DE" sz="2000" dirty="0" smtClean="0"/>
              <a:t>Vernetzung zu anderen Initiativen wie Jungforschernetzwerk </a:t>
            </a:r>
            <a:r>
              <a:rPr lang="de-DE" sz="2000" dirty="0" err="1" smtClean="0"/>
              <a:t>u.ä.</a:t>
            </a:r>
            <a:endParaRPr lang="de-DE" sz="2000" dirty="0" smtClean="0"/>
          </a:p>
          <a:p>
            <a:r>
              <a:rPr lang="de-DE" sz="2000" dirty="0" smtClean="0"/>
              <a:t>Eigener Forumsbereich, mailing-Liste</a:t>
            </a:r>
          </a:p>
          <a:p>
            <a:r>
              <a:rPr lang="de-DE" sz="2000" dirty="0" smtClean="0"/>
              <a:t>Jährliches </a:t>
            </a:r>
            <a:r>
              <a:rPr lang="de-DE" sz="2000" b="1" dirty="0" err="1" smtClean="0"/>
              <a:t>Alumnitreffen</a:t>
            </a:r>
            <a:r>
              <a:rPr lang="de-DE" sz="2000" dirty="0" smtClean="0"/>
              <a:t> mit ca. 25 TN (22.-25.9.16 in Dresden)</a:t>
            </a:r>
          </a:p>
          <a:p>
            <a:r>
              <a:rPr lang="de-DE" sz="2000" dirty="0" smtClean="0"/>
              <a:t>Anmelden: </a:t>
            </a:r>
            <a:r>
              <a:rPr lang="de-DE" sz="2000" dirty="0"/>
              <a:t>m</a:t>
            </a:r>
            <a:r>
              <a:rPr lang="de-DE" sz="2000" dirty="0" smtClean="0"/>
              <a:t>ail </a:t>
            </a:r>
            <a:r>
              <a:rPr lang="de-DE" sz="2000" dirty="0"/>
              <a:t>an </a:t>
            </a:r>
            <a:r>
              <a:rPr lang="de-DE" sz="2000" u="sng" dirty="0">
                <a:hlinkClick r:id="rId3"/>
              </a:rPr>
              <a:t>info@teilchenwelt.de</a:t>
            </a:r>
            <a:endParaRPr lang="de-DE" sz="2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1" y="134339"/>
            <a:ext cx="3371121" cy="2171002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543285"/>
            <a:ext cx="3371121" cy="203784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829942"/>
            <a:ext cx="3371121" cy="1911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33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Schülerforschungsarbeiten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de-DE" sz="2400" dirty="0" smtClean="0"/>
              <a:t>Thema der Arbeit in Abstimmung mit Schule und/oder </a:t>
            </a:r>
            <a:r>
              <a:rPr lang="de-DE" sz="2400" dirty="0"/>
              <a:t>mit lokalem Forschungsinstitut </a:t>
            </a:r>
            <a:r>
              <a:rPr lang="de-DE" sz="2400" dirty="0" smtClean="0"/>
              <a:t>festlegen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de-DE" sz="2400" dirty="0" smtClean="0"/>
              <a:t>Betreuung der Arbeit mit Schule und/oder mit lokalem Forschungsinstitut klären</a:t>
            </a:r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de-DE" sz="2400" dirty="0" smtClean="0"/>
              <a:t>Fach-/Projekt-/Forschungsarbeit </a:t>
            </a:r>
            <a:r>
              <a:rPr lang="de-DE" sz="2400" dirty="0"/>
              <a:t>schreiben </a:t>
            </a:r>
            <a:r>
              <a:rPr lang="de-DE" sz="2400" dirty="0" smtClean="0"/>
              <a:t>(</a:t>
            </a:r>
            <a:r>
              <a:rPr lang="de-DE" sz="2400" dirty="0"/>
              <a:t>z.B. BELL, 5. Prüfungskomponente, besondere Lernleistung, „Jugend forscht“-Arbeit o.ä.). </a:t>
            </a:r>
            <a:endParaRPr lang="de-DE" sz="2400" dirty="0" smtClean="0"/>
          </a:p>
          <a:p>
            <a:pPr>
              <a:lnSpc>
                <a:spcPct val="114000"/>
              </a:lnSpc>
              <a:spcBef>
                <a:spcPts val="600"/>
              </a:spcBef>
            </a:pPr>
            <a:r>
              <a:rPr lang="de-DE" altLang="de-DE" sz="2400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Informationen </a:t>
            </a:r>
            <a:r>
              <a:rPr lang="de-DE" altLang="de-DE" sz="2400" dirty="0">
                <a:latin typeface="Arial Narrow" panose="020B0606020202030204" pitchFamily="34" charset="0"/>
                <a:sym typeface="Wingdings" panose="05000000000000000000" pitchFamily="2" charset="2"/>
              </a:rPr>
              <a:t>auf </a:t>
            </a:r>
            <a:r>
              <a:rPr lang="de-DE" altLang="de-DE" sz="2400" dirty="0">
                <a:latin typeface="Arial Narrow" panose="020B0606020202030204" pitchFamily="34" charset="0"/>
                <a:sym typeface="Wingdings" panose="05000000000000000000" pitchFamily="2" charset="2"/>
                <a:hlinkClick r:id="rId2"/>
              </a:rPr>
              <a:t>www.teilchenwelt.de</a:t>
            </a:r>
            <a:r>
              <a:rPr lang="de-DE" altLang="de-DE" sz="2400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, im </a:t>
            </a:r>
            <a:r>
              <a:rPr lang="de-DE" altLang="de-DE" sz="2400" dirty="0">
                <a:latin typeface="Arial Narrow" panose="020B0606020202030204" pitchFamily="34" charset="0"/>
                <a:sym typeface="Wingdings" panose="05000000000000000000" pitchFamily="2" charset="2"/>
              </a:rPr>
              <a:t>Newsletter, und auf Facebook </a:t>
            </a:r>
            <a:r>
              <a:rPr lang="de-DE" altLang="de-DE" sz="2400" dirty="0">
                <a:latin typeface="Arial Narrow" panose="020B0606020202030204" pitchFamily="34" charset="0"/>
                <a:sym typeface="Wingdings" panose="05000000000000000000" pitchFamily="2" charset="2"/>
                <a:hlinkClick r:id="rId3"/>
              </a:rPr>
              <a:t>www.facebook.com/teilchenwelt</a:t>
            </a:r>
            <a:r>
              <a:rPr lang="de-DE" altLang="de-DE" sz="2400" dirty="0">
                <a:latin typeface="Arial Narrow" panose="020B0606020202030204" pitchFamily="34" charset="0"/>
                <a:sym typeface="Wingdings" panose="05000000000000000000" pitchFamily="2" charset="2"/>
              </a:rPr>
              <a:t> </a:t>
            </a:r>
            <a:endParaRPr lang="de-DE" altLang="de-DE" sz="2400" dirty="0">
              <a:latin typeface="Arial Narrow" panose="020B0606020202030204" pitchFamily="34" charset="0"/>
            </a:endParaRPr>
          </a:p>
          <a:p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407073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ctrTitle"/>
          </p:nvPr>
        </p:nvSpPr>
        <p:spPr>
          <a:xfrm>
            <a:off x="899120" y="850032"/>
            <a:ext cx="6553200" cy="1066800"/>
          </a:xfrm>
        </p:spPr>
        <p:txBody>
          <a:bodyPr/>
          <a:lstStyle/>
          <a:p>
            <a:r>
              <a:rPr altLang="de-DE" sz="3200" dirty="0" smtClean="0">
                <a:latin typeface="Arial Narrow" panose="020B0606020202030204" pitchFamily="34" charset="0"/>
              </a:rPr>
              <a:t>Forum Netzwerk Teilchenwelt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02734" y="1911429"/>
            <a:ext cx="5867400" cy="3810000"/>
          </a:xfrm>
        </p:spPr>
        <p:txBody>
          <a:bodyPr/>
          <a:lstStyle/>
          <a:p>
            <a:pPr marL="268288" indent="-268288">
              <a:buFont typeface="Arial" panose="020B0604020202020204" pitchFamily="34" charset="0"/>
              <a:buChar char="•"/>
              <a:defRPr/>
            </a:pPr>
            <a:r>
              <a:rPr sz="2800" dirty="0" smtClean="0"/>
              <a:t>Teilchenphysik</a:t>
            </a:r>
          </a:p>
          <a:p>
            <a:pPr marL="268288" indent="-268288">
              <a:buFont typeface="Arial" panose="020B0604020202020204" pitchFamily="34" charset="0"/>
              <a:buChar char="•"/>
              <a:defRPr/>
            </a:pPr>
            <a:r>
              <a:rPr lang="de-DE" sz="2800" dirty="0" smtClean="0"/>
              <a:t>Schulphysik</a:t>
            </a:r>
          </a:p>
          <a:p>
            <a:pPr marL="268288" indent="-268288">
              <a:buFont typeface="Arial" panose="020B0604020202020204" pitchFamily="34" charset="0"/>
              <a:buChar char="•"/>
              <a:defRPr/>
            </a:pPr>
            <a:r>
              <a:rPr lang="de-DE" sz="2800" dirty="0" smtClean="0"/>
              <a:t>Fragen zum NTW</a:t>
            </a:r>
          </a:p>
          <a:p>
            <a:pPr marL="268288" indent="-268288">
              <a:buFont typeface="Arial" panose="020B0604020202020204" pitchFamily="34" charset="0"/>
              <a:buChar char="•"/>
              <a:defRPr/>
            </a:pPr>
            <a:r>
              <a:rPr lang="de-DE" sz="2800" dirty="0" smtClean="0"/>
              <a:t>Allgemeine Diskussion</a:t>
            </a:r>
          </a:p>
          <a:p>
            <a:pPr marL="268288" indent="-268288">
              <a:buFont typeface="Arial" panose="020B0604020202020204" pitchFamily="34" charset="0"/>
              <a:buChar char="•"/>
              <a:defRPr/>
            </a:pPr>
            <a:r>
              <a:rPr lang="de-DE" sz="2800" dirty="0" smtClean="0"/>
              <a:t>Alumni</a:t>
            </a:r>
          </a:p>
          <a:p>
            <a:pPr>
              <a:defRPr/>
            </a:pPr>
            <a:endParaRPr sz="2800" dirty="0" smtClean="0"/>
          </a:p>
          <a:p>
            <a:pPr>
              <a:defRPr/>
            </a:pPr>
            <a:endParaRPr lang="de-DE" sz="2800" dirty="0"/>
          </a:p>
          <a:p>
            <a:pPr>
              <a:defRPr/>
            </a:pPr>
            <a:r>
              <a:rPr sz="2800" dirty="0" smtClean="0"/>
              <a:t>www.forum.teilchenwelt.de</a:t>
            </a:r>
            <a:endParaRPr sz="2800" dirty="0"/>
          </a:p>
          <a:p>
            <a:pPr>
              <a:buFont typeface="Arial" charset="0"/>
              <a:buNone/>
              <a:defRPr/>
            </a:pPr>
            <a:endParaRPr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44008" y="1700808"/>
            <a:ext cx="4200659" cy="3814603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>
          <a:xfrm>
            <a:off x="1028830" y="841475"/>
            <a:ext cx="5486400" cy="566737"/>
          </a:xfrm>
        </p:spPr>
        <p:txBody>
          <a:bodyPr/>
          <a:lstStyle/>
          <a:p>
            <a:r>
              <a:rPr lang="de-DE" altLang="de-DE" sz="3200" b="0" dirty="0" smtClean="0">
                <a:latin typeface="Arial Narrow" panose="020B0606020202030204" pitchFamily="34" charset="0"/>
              </a:rPr>
              <a:t>Schreiben über Physik</a:t>
            </a:r>
            <a:endParaRPr altLang="de-DE" sz="3200" b="0" dirty="0" smtClean="0">
              <a:latin typeface="Arial Narrow" panose="020B060602020203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028830" y="1844824"/>
            <a:ext cx="367342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altLang="de-DE" sz="2000" dirty="0" smtClean="0">
                <a:solidFill>
                  <a:srgbClr val="1F497D"/>
                </a:solidFill>
                <a:latin typeface="Arial Narrow" panose="020B0606020202030204" pitchFamily="34" charset="0"/>
                <a:cs typeface="+mn-cs"/>
              </a:rPr>
              <a:t>Jugendliche berichten über z.B.</a:t>
            </a:r>
          </a:p>
          <a:p>
            <a:pPr marL="800100" lvl="1" indent="-342900">
              <a:lnSpc>
                <a:spcPct val="80000"/>
              </a:lnSpc>
              <a:spcBef>
                <a:spcPct val="20000"/>
              </a:spcBef>
              <a:buFont typeface="Symbol" panose="05050102010706020507" pitchFamily="18" charset="2"/>
              <a:buChar char="-"/>
            </a:pPr>
            <a:r>
              <a:rPr lang="de-DE" altLang="de-DE" sz="2000" dirty="0" smtClean="0">
                <a:solidFill>
                  <a:srgbClr val="1F497D"/>
                </a:solidFill>
                <a:latin typeface="Arial Narrow" panose="020B0606020202030204" pitchFamily="34" charset="0"/>
                <a:cs typeface="+mn-cs"/>
              </a:rPr>
              <a:t>Besuch einer Forschungseinrichtung</a:t>
            </a:r>
          </a:p>
          <a:p>
            <a:pPr marL="800100" lvl="1" indent="-342900">
              <a:lnSpc>
                <a:spcPct val="80000"/>
              </a:lnSpc>
              <a:spcBef>
                <a:spcPct val="20000"/>
              </a:spcBef>
              <a:buFont typeface="Symbol" panose="05050102010706020507" pitchFamily="18" charset="2"/>
              <a:buChar char="-"/>
            </a:pPr>
            <a:r>
              <a:rPr lang="de-DE" altLang="de-DE" sz="2000" dirty="0" smtClean="0">
                <a:solidFill>
                  <a:srgbClr val="1F497D"/>
                </a:solidFill>
                <a:latin typeface="Arial Narrow" panose="020B0606020202030204" pitchFamily="34" charset="0"/>
                <a:cs typeface="+mn-cs"/>
              </a:rPr>
              <a:t>eigenes Physikprojekt</a:t>
            </a:r>
          </a:p>
          <a:p>
            <a:pPr marL="800100" lvl="1" indent="-342900">
              <a:lnSpc>
                <a:spcPct val="80000"/>
              </a:lnSpc>
              <a:spcBef>
                <a:spcPct val="20000"/>
              </a:spcBef>
              <a:buFont typeface="Symbol" panose="05050102010706020507" pitchFamily="18" charset="2"/>
              <a:buChar char="-"/>
            </a:pPr>
            <a:r>
              <a:rPr lang="de-DE" altLang="de-DE" sz="2000" dirty="0" smtClean="0">
                <a:solidFill>
                  <a:srgbClr val="1F497D"/>
                </a:solidFill>
                <a:latin typeface="Arial Narrow" panose="020B0606020202030204" pitchFamily="34" charset="0"/>
                <a:cs typeface="+mn-cs"/>
              </a:rPr>
              <a:t>Interessantes aus dem Fach Physik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altLang="de-DE" sz="2000" dirty="0" smtClean="0">
                <a:solidFill>
                  <a:srgbClr val="1F497D"/>
                </a:solidFill>
                <a:latin typeface="Arial Narrow" panose="020B0606020202030204" pitchFamily="34" charset="0"/>
                <a:cs typeface="+mn-cs"/>
              </a:rPr>
              <a:t>Formate:</a:t>
            </a:r>
          </a:p>
          <a:p>
            <a:pPr marL="800100" lvl="1" indent="-342900">
              <a:lnSpc>
                <a:spcPct val="80000"/>
              </a:lnSpc>
              <a:spcBef>
                <a:spcPct val="20000"/>
              </a:spcBef>
              <a:buFont typeface="Symbol" panose="05050102010706020507" pitchFamily="18" charset="2"/>
              <a:buChar char="-"/>
            </a:pPr>
            <a:r>
              <a:rPr lang="de-DE" altLang="de-DE" sz="2000" dirty="0" smtClean="0">
                <a:solidFill>
                  <a:srgbClr val="1F497D"/>
                </a:solidFill>
                <a:latin typeface="Arial Narrow" panose="020B0606020202030204" pitchFamily="34" charset="0"/>
                <a:cs typeface="+mn-cs"/>
              </a:rPr>
              <a:t>Artikel</a:t>
            </a:r>
          </a:p>
          <a:p>
            <a:pPr marL="800100" lvl="1" indent="-342900">
              <a:lnSpc>
                <a:spcPct val="80000"/>
              </a:lnSpc>
              <a:spcBef>
                <a:spcPct val="20000"/>
              </a:spcBef>
              <a:buFont typeface="Symbol" panose="05050102010706020507" pitchFamily="18" charset="2"/>
              <a:buChar char="-"/>
            </a:pPr>
            <a:r>
              <a:rPr lang="de-DE" altLang="de-DE" sz="2000" dirty="0" smtClean="0">
                <a:solidFill>
                  <a:srgbClr val="1F497D"/>
                </a:solidFill>
                <a:latin typeface="Arial Narrow" panose="020B0606020202030204" pitchFamily="34" charset="0"/>
                <a:cs typeface="+mn-cs"/>
              </a:rPr>
              <a:t>Videos</a:t>
            </a:r>
          </a:p>
          <a:p>
            <a:pPr marL="800100" lvl="1" indent="-342900">
              <a:lnSpc>
                <a:spcPct val="80000"/>
              </a:lnSpc>
              <a:spcBef>
                <a:spcPct val="20000"/>
              </a:spcBef>
              <a:buFont typeface="Symbol" panose="05050102010706020507" pitchFamily="18" charset="2"/>
              <a:buChar char="-"/>
            </a:pPr>
            <a:r>
              <a:rPr lang="de-DE" altLang="de-DE" sz="2000" dirty="0" smtClean="0">
                <a:solidFill>
                  <a:srgbClr val="1F497D"/>
                </a:solidFill>
                <a:latin typeface="Arial Narrow" panose="020B0606020202030204" pitchFamily="34" charset="0"/>
                <a:cs typeface="+mn-cs"/>
              </a:rPr>
              <a:t>Podcasts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altLang="de-DE" sz="2000" dirty="0" err="1" smtClean="0">
                <a:solidFill>
                  <a:srgbClr val="1F497D"/>
                </a:solidFill>
                <a:latin typeface="Arial Narrow" panose="020B0606020202030204" pitchFamily="34" charset="0"/>
                <a:cs typeface="+mn-cs"/>
              </a:rPr>
              <a:t>MentorIn</a:t>
            </a:r>
            <a:r>
              <a:rPr lang="de-DE" altLang="de-DE" sz="2000" dirty="0" smtClean="0">
                <a:solidFill>
                  <a:srgbClr val="1F497D"/>
                </a:solidFill>
                <a:latin typeface="Arial Narrow" panose="020B0606020202030204" pitchFamily="34" charset="0"/>
                <a:cs typeface="+mn-cs"/>
              </a:rPr>
              <a:t> für fachliche und journalistische Tipps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de-DE" altLang="de-DE" sz="2000" dirty="0" smtClean="0">
                <a:solidFill>
                  <a:srgbClr val="1F497D"/>
                </a:solidFill>
                <a:latin typeface="Arial Narrow" panose="020B0606020202030204" pitchFamily="34" charset="0"/>
                <a:cs typeface="+mn-cs"/>
              </a:rPr>
              <a:t>Journalistische Vorkenntnisse sind nicht notwendig. </a:t>
            </a:r>
          </a:p>
          <a:p>
            <a:pPr lvl="0">
              <a:lnSpc>
                <a:spcPct val="80000"/>
              </a:lnSpc>
              <a:spcBef>
                <a:spcPct val="20000"/>
              </a:spcBef>
            </a:pPr>
            <a:endParaRPr lang="de-DE" altLang="de-DE" sz="2000" dirty="0">
              <a:solidFill>
                <a:srgbClr val="1F497D"/>
              </a:solidFill>
              <a:latin typeface="Arial Narrow" panose="020B0606020202030204" pitchFamily="34" charset="0"/>
              <a:cs typeface="+mn-cs"/>
            </a:endParaRPr>
          </a:p>
          <a:p>
            <a:pPr lvl="0">
              <a:lnSpc>
                <a:spcPct val="80000"/>
              </a:lnSpc>
              <a:spcBef>
                <a:spcPct val="20000"/>
              </a:spcBef>
            </a:pPr>
            <a:endParaRPr lang="de-DE" dirty="0"/>
          </a:p>
        </p:txBody>
      </p:sp>
      <p:pic>
        <p:nvPicPr>
          <p:cNvPr id="7" name="Picture 2" descr="Logo mit Schrift und stilisierten Teilchenspuren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258" y="174304"/>
            <a:ext cx="23812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02258" y="1124844"/>
            <a:ext cx="4334238" cy="4440287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028830" y="6146220"/>
            <a:ext cx="64807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80000"/>
              </a:lnSpc>
              <a:spcBef>
                <a:spcPct val="20000"/>
              </a:spcBef>
            </a:pPr>
            <a:r>
              <a:rPr lang="de-DE" altLang="de-DE" sz="2000" dirty="0">
                <a:solidFill>
                  <a:srgbClr val="1F497D"/>
                </a:solidFill>
                <a:latin typeface="Arial Narrow" panose="020B0606020202030204" pitchFamily="34" charset="0"/>
                <a:hlinkClick r:id="rId5"/>
              </a:rPr>
              <a:t>http://www.teilchenwelt.de/mitmachen/jugendliche/detektor/</a:t>
            </a:r>
            <a:endParaRPr lang="de-DE" altLang="de-DE" sz="2000" dirty="0">
              <a:solidFill>
                <a:srgbClr val="1F497D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8377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347</Words>
  <Application>Microsoft Office PowerPoint</Application>
  <PresentationFormat>Bildschirmpräsentation (4:3)</PresentationFormat>
  <Paragraphs>124</Paragraphs>
  <Slides>11</Slides>
  <Notes>8</Notes>
  <HiddenSlides>0</HiddenSlides>
  <MMClips>0</MMClips>
  <ScaleCrop>false</ScaleCrop>
  <HeadingPairs>
    <vt:vector size="4" baseType="variant">
      <vt:variant>
        <vt:lpstr>Design</vt:lpstr>
      </vt:variant>
      <vt:variant>
        <vt:i4>4</vt:i4>
      </vt:variant>
      <vt:variant>
        <vt:lpstr>Folientitel</vt:lpstr>
      </vt:variant>
      <vt:variant>
        <vt:i4>11</vt:i4>
      </vt:variant>
    </vt:vector>
  </HeadingPairs>
  <TitlesOfParts>
    <vt:vector size="15" baseType="lpstr">
      <vt:lpstr>Office-Design</vt:lpstr>
      <vt:lpstr>1_Office-Design</vt:lpstr>
      <vt:lpstr>2_Office-Design</vt:lpstr>
      <vt:lpstr>3_Office-Design</vt:lpstr>
      <vt:lpstr>Die Spitze der Pyramide –  Deine Möglichkeiten  im Netzwerk Teilchenwelt </vt:lpstr>
      <vt:lpstr>Ein bundesweites Netzwerk…</vt:lpstr>
      <vt:lpstr> </vt:lpstr>
      <vt:lpstr> Netzwerk Teilchenwelt: Das Konzept</vt:lpstr>
      <vt:lpstr>Eure weiteren Möglichkeiten </vt:lpstr>
      <vt:lpstr>Alumni</vt:lpstr>
      <vt:lpstr>Schülerforschungsarbeiten</vt:lpstr>
      <vt:lpstr>Forum Netzwerk Teilchenwelt</vt:lpstr>
      <vt:lpstr>Schreiben über Physik</vt:lpstr>
      <vt:lpstr>Vermittler werden</vt:lpstr>
      <vt:lpstr>PowerPoint-Präsentation</vt:lpstr>
    </vt:vector>
  </TitlesOfParts>
  <Company>Entenhausen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klaas klever</dc:creator>
  <cp:lastModifiedBy>Carmen Leuschel</cp:lastModifiedBy>
  <cp:revision>80</cp:revision>
  <dcterms:created xsi:type="dcterms:W3CDTF">2010-06-16T07:18:22Z</dcterms:created>
  <dcterms:modified xsi:type="dcterms:W3CDTF">2016-04-28T21:21:06Z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0x010100A58160BCD542D84193EC0ABC092C3563</vt:lpwstr>
  </property>
</Properties>
</file>