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9" r:id="rId4"/>
    <p:sldId id="277" r:id="rId5"/>
    <p:sldId id="261" r:id="rId6"/>
    <p:sldId id="279" r:id="rId7"/>
    <p:sldId id="280" r:id="rId8"/>
    <p:sldId id="262" r:id="rId9"/>
    <p:sldId id="281" r:id="rId10"/>
    <p:sldId id="264" r:id="rId11"/>
    <p:sldId id="267" r:id="rId12"/>
    <p:sldId id="268" r:id="rId13"/>
    <p:sldId id="285" r:id="rId14"/>
    <p:sldId id="282" r:id="rId15"/>
    <p:sldId id="260" r:id="rId16"/>
    <p:sldId id="286" r:id="rId17"/>
    <p:sldId id="272" r:id="rId18"/>
    <p:sldId id="287" r:id="rId19"/>
    <p:sldId id="274" r:id="rId20"/>
    <p:sldId id="275" r:id="rId21"/>
    <p:sldId id="273" r:id="rId22"/>
    <p:sldId id="283" r:id="rId23"/>
    <p:sldId id="284" r:id="rId24"/>
    <p:sldId id="27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52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45390439640425"/>
          <c:y val="4.4041074738157375E-2"/>
          <c:w val="0.84207957198627481"/>
          <c:h val="0.83274074080455041"/>
        </c:manualLayout>
      </c:layout>
      <c:scatterChart>
        <c:scatterStyle val="lineMarker"/>
        <c:varyColors val="0"/>
        <c:ser>
          <c:idx val="2"/>
          <c:order val="0"/>
          <c:tx>
            <c:strRef>
              <c:f>MQXFSM1_Locations!$L$4</c:f>
              <c:strCache>
                <c:ptCount val="1"/>
                <c:pt idx="0">
                  <c:v>a3_a4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0"/>
          </c:marker>
          <c:xVal>
            <c:numRef>
              <c:f>MQXFSM1_Locations!$C$9:$C$40</c:f>
              <c:numCache>
                <c:formatCode>General</c:formatCode>
                <c:ptCount val="3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30">
                  <c:v>43</c:v>
                </c:pt>
                <c:pt idx="31">
                  <c:v>44</c:v>
                </c:pt>
              </c:numCache>
            </c:numRef>
          </c:xVal>
          <c:yVal>
            <c:numRef>
              <c:f>MQXFSM1_Locations!$L$9:$L$40</c:f>
              <c:numCache>
                <c:formatCode>General</c:formatCode>
                <c:ptCount val="32"/>
                <c:pt idx="8">
                  <c:v>17810</c:v>
                </c:pt>
                <c:pt idx="13">
                  <c:v>18418</c:v>
                </c:pt>
                <c:pt idx="15">
                  <c:v>18711</c:v>
                </c:pt>
                <c:pt idx="18">
                  <c:v>18893</c:v>
                </c:pt>
                <c:pt idx="19">
                  <c:v>19000</c:v>
                </c:pt>
                <c:pt idx="20">
                  <c:v>18766</c:v>
                </c:pt>
                <c:pt idx="21">
                  <c:v>19239</c:v>
                </c:pt>
                <c:pt idx="23">
                  <c:v>19052</c:v>
                </c:pt>
                <c:pt idx="30">
                  <c:v>18668</c:v>
                </c:pt>
                <c:pt idx="31">
                  <c:v>18857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MQXFSM1_Locations!$M$4</c:f>
              <c:strCache>
                <c:ptCount val="1"/>
                <c:pt idx="0">
                  <c:v>a4_a5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</c:marker>
          <c:xVal>
            <c:numRef>
              <c:f>MQXFSM1_Locations!$C$9:$C$44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30">
                  <c:v>43</c:v>
                </c:pt>
                <c:pt idx="31">
                  <c:v>44</c:v>
                </c:pt>
                <c:pt idx="33">
                  <c:v>45</c:v>
                </c:pt>
                <c:pt idx="34">
                  <c:v>46</c:v>
                </c:pt>
                <c:pt idx="35">
                  <c:v>47</c:v>
                </c:pt>
              </c:numCache>
            </c:numRef>
          </c:xVal>
          <c:yVal>
            <c:numRef>
              <c:f>MQXFSM1_Locations!$M$9:$M$44</c:f>
              <c:numCache>
                <c:formatCode>General</c:formatCode>
                <c:ptCount val="36"/>
                <c:pt idx="1">
                  <c:v>15948</c:v>
                </c:pt>
                <c:pt idx="4">
                  <c:v>17312</c:v>
                </c:pt>
                <c:pt idx="11">
                  <c:v>18254</c:v>
                </c:pt>
                <c:pt idx="22">
                  <c:v>19106</c:v>
                </c:pt>
                <c:pt idx="24">
                  <c:v>18726</c:v>
                </c:pt>
                <c:pt idx="25">
                  <c:v>18984</c:v>
                </c:pt>
                <c:pt idx="26">
                  <c:v>18984</c:v>
                </c:pt>
                <c:pt idx="27">
                  <c:v>18989</c:v>
                </c:pt>
                <c:pt idx="28">
                  <c:v>18937</c:v>
                </c:pt>
                <c:pt idx="33">
                  <c:v>18809</c:v>
                </c:pt>
                <c:pt idx="34">
                  <c:v>18905</c:v>
                </c:pt>
                <c:pt idx="35">
                  <c:v>18874</c:v>
                </c:pt>
              </c:numCache>
            </c:numRef>
          </c:yVal>
          <c:smooth val="0"/>
        </c:ser>
        <c:ser>
          <c:idx val="0"/>
          <c:order val="2"/>
          <c:tx>
            <c:strRef>
              <c:f>MQXFSM1_Locations!$N$4</c:f>
              <c:strCache>
                <c:ptCount val="1"/>
                <c:pt idx="0">
                  <c:v>a6_a8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002060"/>
              </a:solidFill>
            </c:spPr>
          </c:marker>
          <c:xVal>
            <c:numRef>
              <c:f>MQXFSM1_Locations!$C$9:$C$28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</c:numCache>
            </c:numRef>
          </c:xVal>
          <c:yVal>
            <c:numRef>
              <c:f>MQXFSM1_Locations!$N$9:$N$28</c:f>
              <c:numCache>
                <c:formatCode>General</c:formatCode>
                <c:ptCount val="20"/>
                <c:pt idx="0">
                  <c:v>14814</c:v>
                </c:pt>
                <c:pt idx="2">
                  <c:v>16489</c:v>
                </c:pt>
                <c:pt idx="5">
                  <c:v>17424</c:v>
                </c:pt>
                <c:pt idx="9">
                  <c:v>17802</c:v>
                </c:pt>
                <c:pt idx="12">
                  <c:v>17992</c:v>
                </c:pt>
                <c:pt idx="16">
                  <c:v>18765</c:v>
                </c:pt>
                <c:pt idx="17">
                  <c:v>18847</c:v>
                </c:pt>
              </c:numCache>
            </c:numRef>
          </c:yVal>
          <c:smooth val="0"/>
        </c:ser>
        <c:ser>
          <c:idx val="1"/>
          <c:order val="3"/>
          <c:tx>
            <c:strRef>
              <c:f>MQXFSM1_Locations!$Q$4</c:f>
              <c:strCache>
                <c:ptCount val="1"/>
                <c:pt idx="0">
                  <c:v>b7_b6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noFill/>
              <a:ln w="15875"/>
            </c:spPr>
          </c:marker>
          <c:xVal>
            <c:numRef>
              <c:f>MQXFSM1_Locations!$C$9:$C$25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</c:numCache>
            </c:numRef>
          </c:xVal>
          <c:yVal>
            <c:numRef>
              <c:f>MQXFSM1_Locations!$Q$9:$Q$25</c:f>
              <c:numCache>
                <c:formatCode>General</c:formatCode>
                <c:ptCount val="17"/>
                <c:pt idx="3">
                  <c:v>16824</c:v>
                </c:pt>
                <c:pt idx="7">
                  <c:v>17444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MQXFSM1_Locations!$R$4</c:f>
              <c:strCache>
                <c:ptCount val="1"/>
                <c:pt idx="0">
                  <c:v>b5_b4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noFill/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xVal>
            <c:numRef>
              <c:f>MQXFSM1_Locations!$C$9:$C$25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</c:numCache>
            </c:numRef>
          </c:xVal>
          <c:yVal>
            <c:numRef>
              <c:f>MQXFSM1_Locations!$R$9:$R$25</c:f>
              <c:numCache>
                <c:formatCode>General</c:formatCode>
                <c:ptCount val="17"/>
                <c:pt idx="10">
                  <c:v>18030</c:v>
                </c:pt>
                <c:pt idx="14">
                  <c:v>18430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009856"/>
        <c:axId val="36020608"/>
      </c:scatterChart>
      <c:valAx>
        <c:axId val="36009856"/>
        <c:scaling>
          <c:orientation val="minMax"/>
          <c:max val="5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Quench #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6020608"/>
        <c:crosses val="autoZero"/>
        <c:crossBetween val="midCat"/>
        <c:majorUnit val="5"/>
        <c:minorUnit val="1"/>
      </c:valAx>
      <c:valAx>
        <c:axId val="36020608"/>
        <c:scaling>
          <c:orientation val="minMax"/>
          <c:max val="20000"/>
          <c:min val="1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Quench Current (A)</a:t>
                </a:r>
              </a:p>
            </c:rich>
          </c:tx>
          <c:layout>
            <c:manualLayout>
              <c:xMode val="edge"/>
              <c:yMode val="edge"/>
              <c:x val="1.4521588162824185E-2"/>
              <c:y val="0.2982165369710977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6009856"/>
        <c:crosses val="autoZero"/>
        <c:crossBetween val="midCat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49473830142894809"/>
          <c:y val="0.46174785688746417"/>
          <c:w val="0.158818871573526"/>
          <c:h val="0.2426348752799111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aseline="0">
              <a:latin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A09F4-2FE8-466F-962F-A058C7C9C1D0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4598D-BD7F-4A7C-B818-30FCC254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313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4598D-BD7F-4A7C-B818-30FCC254E34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69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9139-97C3-4BED-9BA7-6AD3942DFA79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37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59E22-4638-4B9F-B88C-E120FD762969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5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9EE4-03D4-41FB-9D34-C725D7813CE7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0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26CC1-0C62-45A4-AA16-27315DE672F6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8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0DFB-49D3-4B7B-AE8C-3AA1BA8571A9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6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27CD-62EA-4F4F-84B0-8A48075CADB4}" type="datetime1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79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15D9-C3D8-4BA5-851E-CE16F8053F19}" type="datetime1">
              <a:rPr lang="en-US" smtClean="0"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46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D287-8314-4C6B-BD7A-3F1AD2EAED5D}" type="datetime1">
              <a:rPr lang="en-US" smtClean="0"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73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76CF4-7B51-4A98-8BB9-216B16A4A4C4}" type="datetime1">
              <a:rPr lang="en-US" smtClean="0"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67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B9F6-06C6-44A6-8C40-77919A9D7823}" type="datetime1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4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30FE-7C44-4E78-BEBB-EA9CF2CBF009}" type="datetime1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25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9ED54-2DF3-466D-9797-4FD2EAAB58F6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048A6-4CF2-496B-852B-4A0DD84C7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21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76200"/>
            <a:ext cx="7772400" cy="1470025"/>
          </a:xfrm>
        </p:spPr>
        <p:txBody>
          <a:bodyPr/>
          <a:lstStyle/>
          <a:p>
            <a:r>
              <a:rPr lang="en-US" dirty="0" smtClean="0">
                <a:effectLst/>
              </a:rPr>
              <a:t>MQXFSM1 results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81000" y="2971800"/>
            <a:ext cx="6400800" cy="1752600"/>
          </a:xfrm>
        </p:spPr>
        <p:txBody>
          <a:bodyPr/>
          <a:lstStyle/>
          <a:p>
            <a:r>
              <a:rPr lang="en-US" dirty="0" err="1" smtClean="0"/>
              <a:t>Guram</a:t>
            </a:r>
            <a:r>
              <a:rPr lang="en-US" dirty="0" smtClean="0"/>
              <a:t> </a:t>
            </a:r>
            <a:r>
              <a:rPr lang="en-US" dirty="0" err="1" smtClean="0"/>
              <a:t>Chlachidze</a:t>
            </a:r>
            <a:endParaRPr lang="en-US" dirty="0" smtClean="0"/>
          </a:p>
          <a:p>
            <a:r>
              <a:rPr lang="en-US" dirty="0" err="1" smtClean="0"/>
              <a:t>Stoyan</a:t>
            </a:r>
            <a:r>
              <a:rPr lang="en-US" dirty="0" smtClean="0"/>
              <a:t> </a:t>
            </a:r>
            <a:r>
              <a:rPr lang="en-US" dirty="0" err="1" smtClean="0"/>
              <a:t>Stoynev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10 June 2015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LARP meeting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91093"/>
            <a:ext cx="3121025" cy="5614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2944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Inductance measurement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12978" y="1034533"/>
            <a:ext cx="2851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measured inductance </a:t>
            </a:r>
          </a:p>
          <a:p>
            <a:r>
              <a:rPr lang="en-US" dirty="0" smtClean="0"/>
              <a:t>at 300 K and 20 Hz is 5.2 </a:t>
            </a:r>
            <a:r>
              <a:rPr lang="en-US" dirty="0" err="1" smtClean="0"/>
              <a:t>mH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02" y="3581400"/>
            <a:ext cx="4784218" cy="3164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810000" y="3962400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4.5 K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85800"/>
            <a:ext cx="4267200" cy="28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276600" y="953869"/>
            <a:ext cx="896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A/s</a:t>
            </a:r>
          </a:p>
          <a:p>
            <a:r>
              <a:rPr lang="en-US" dirty="0" smtClean="0"/>
              <a:t>1.9 K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410200" y="4331732"/>
            <a:ext cx="3304238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Measurements at 200 vs 300 A/s </a:t>
            </a:r>
          </a:p>
          <a:p>
            <a:r>
              <a:rPr lang="en-US" dirty="0" smtClean="0"/>
              <a:t>(4.5 K) are consistent </a:t>
            </a:r>
          </a:p>
          <a:p>
            <a:r>
              <a:rPr lang="en-US" sz="1500" dirty="0" smtClean="0"/>
              <a:t>(despite some technical issues) 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698715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Splice resistance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6055355" cy="495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67275"/>
            <a:ext cx="2676525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53000" y="2057400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 (A)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71630" y="3048000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 (B)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197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96" y="987236"/>
            <a:ext cx="6696004" cy="5032564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Spike analysis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18536" y="60960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Spikes depend on the length and quality of cable, </a:t>
            </a:r>
          </a:p>
          <a:p>
            <a:r>
              <a:rPr lang="en-US" dirty="0" smtClean="0"/>
              <a:t>there is typically a peak (magnitude, frequency of occurrence) at relatively low current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96200" y="1600200"/>
            <a:ext cx="11786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(long mirror)</a:t>
            </a:r>
            <a:endParaRPr lang="en-US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7696200" y="1886635"/>
            <a:ext cx="120577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(</a:t>
            </a:r>
            <a:r>
              <a:rPr lang="en-US" sz="1500" dirty="0" err="1" smtClean="0"/>
              <a:t>quadrupole</a:t>
            </a:r>
            <a:r>
              <a:rPr lang="en-US" sz="1500" dirty="0" smtClean="0"/>
              <a:t>)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202899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Quench protection studies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91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14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72199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8620" y="953869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Two inner layer PH strips, as well as </a:t>
            </a:r>
            <a:r>
              <a:rPr lang="en-US" dirty="0" smtClean="0"/>
              <a:t>2 </a:t>
            </a:r>
            <a:r>
              <a:rPr lang="en-US" dirty="0"/>
              <a:t>pole and 2 mid-plane outer layer strips were connected in series internally, during the magnet assembly. 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218536" y="61722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2 OL heaters are connected  in parallel or </a:t>
            </a:r>
          </a:p>
          <a:p>
            <a:r>
              <a:rPr lang="en-US" dirty="0" smtClean="0"/>
              <a:t>tested/fired individually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01624" y="220980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42466" y="313586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L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988" y="4343400"/>
            <a:ext cx="1974850" cy="235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648200"/>
            <a:ext cx="2371725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14400" y="4267200"/>
            <a:ext cx="2277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 – copper cladded SS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15000" y="464820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257800" y="4953000"/>
            <a:ext cx="106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(LQ style)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18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15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Minimum power density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" y="1143000"/>
            <a:ext cx="6773863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400678" y="5105400"/>
                <a:ext cx="1418081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en-US" b="0" i="1" baseline="-25000" smtClean="0">
                              <a:latin typeface="Cambria Math"/>
                              <a:ea typeface="Cambria Math"/>
                            </a:rPr>
                            <m:t>𝑠𝑠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b="0" i="1" baseline="3000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𝑠𝑠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𝑤</m:t>
                          </m:r>
                          <m:r>
                            <a:rPr lang="en-US" b="0" i="1" baseline="30000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𝑠𝑠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0678" y="5105400"/>
                <a:ext cx="1418081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81000" y="5257800"/>
            <a:ext cx="1900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 power density: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13979" y="5911334"/>
                <a:ext cx="870142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 smtClean="0"/>
                      <m:t>stainless</m:t>
                    </m:r>
                    <m:r>
                      <m:rPr>
                        <m:nor/>
                      </m:rPr>
                      <a:rPr lang="en-US" dirty="0" smtClean="0"/>
                      <m:t> </m:t>
                    </m:r>
                    <m:r>
                      <m:rPr>
                        <m:nor/>
                      </m:rPr>
                      <a:rPr lang="en-US" dirty="0" smtClean="0"/>
                      <m:t>steel</m:t>
                    </m:r>
                    <m:r>
                      <m:rPr>
                        <m:nor/>
                      </m:rPr>
                      <a:rPr lang="en-US" dirty="0" smtClean="0"/>
                      <m:t> </m:t>
                    </m:r>
                    <m:r>
                      <m:rPr>
                        <m:nor/>
                      </m:rPr>
                      <a:rPr lang="en-US" dirty="0" smtClean="0"/>
                      <m:t>resistivity</m:t>
                    </m:r>
                    <m:r>
                      <m:rPr>
                        <m:nor/>
                      </m:rPr>
                      <a:rPr lang="en-US" dirty="0" smtClean="0"/>
                      <m:t> (</m:t>
                    </m:r>
                    <m:r>
                      <m:rPr>
                        <m:nor/>
                      </m:rPr>
                      <a:rPr lang="en-US" dirty="0" smtClean="0"/>
                      <m:t>cold</m:t>
                    </m:r>
                    <m:r>
                      <m:rPr>
                        <m:nor/>
                      </m:rPr>
                      <a:rPr lang="en-US" dirty="0" smtClean="0"/>
                      <m:t>)</m:t>
                    </m:r>
                    <m:r>
                      <a:rPr lang="en-US" b="0" i="1" dirty="0" smtClean="0">
                        <a:latin typeface="Cambria Math"/>
                      </a:rPr>
                      <m:t>: 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i="1" baseline="-25000">
                        <a:latin typeface="Cambria Math"/>
                        <a:ea typeface="Cambria Math"/>
                      </a:rPr>
                      <m:t>𝑠𝑠</m:t>
                    </m:r>
                  </m:oMath>
                </a14:m>
                <a:r>
                  <a:rPr lang="en-US" dirty="0" smtClean="0"/>
                  <a:t> = 0.5 </a:t>
                </a:r>
                <a:r>
                  <a:rPr lang="en-US" dirty="0" smtClean="0">
                    <a:sym typeface="Symbol"/>
                  </a:rPr>
                  <a:t></a:t>
                </a:r>
                <a:r>
                  <a:rPr lang="en-US" dirty="0" smtClean="0"/>
                  <a:t>Ohm . m</a:t>
                </a:r>
              </a:p>
              <a:p>
                <a:r>
                  <a:rPr lang="en-US" dirty="0"/>
                  <a:t>s</a:t>
                </a:r>
                <a:r>
                  <a:rPr lang="en-US" dirty="0" smtClean="0"/>
                  <a:t>tainless steel (heater) thickness and width 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𝑑</m:t>
                    </m:r>
                    <m:r>
                      <a:rPr lang="en-US" i="1" baseline="-25000">
                        <a:latin typeface="Cambria Math"/>
                      </a:rPr>
                      <m:t>𝑠𝑠</m:t>
                    </m:r>
                    <m:r>
                      <a:rPr lang="en-US" b="0" i="1" smtClean="0">
                        <a:latin typeface="Cambria Math"/>
                      </a:rPr>
                      <m:t>=0.025 </m:t>
                    </m:r>
                    <m:r>
                      <a:rPr lang="en-US" b="0" i="1" smtClean="0">
                        <a:latin typeface="Cambria Math"/>
                      </a:rPr>
                      <m:t>𝑚𝑚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and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𝑤</m:t>
                    </m:r>
                    <m:r>
                      <a:rPr lang="en-US" i="1" baseline="-25000">
                        <a:latin typeface="Cambria Math"/>
                      </a:rPr>
                      <m:t>𝑠𝑠</m:t>
                    </m:r>
                    <m:r>
                      <a:rPr lang="en-US" b="0" i="1" smtClean="0">
                        <a:latin typeface="Cambria Math"/>
                      </a:rPr>
                      <m:t>=10.0  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10.75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𝑚𝑚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979" y="5911334"/>
                <a:ext cx="8701421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560" t="-6604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194430" y="6488668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        (</a:t>
            </a:r>
            <a:r>
              <a:rPr lang="en-US" dirty="0" smtClean="0">
                <a:solidFill>
                  <a:srgbClr val="0070C0"/>
                </a:solidFill>
              </a:rPr>
              <a:t>OL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33007" y="2514600"/>
            <a:ext cx="3211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Minimum heater power density </a:t>
            </a:r>
          </a:p>
          <a:p>
            <a:r>
              <a:rPr lang="en-US" dirty="0"/>
              <a:t>i</a:t>
            </a:r>
            <a:r>
              <a:rPr lang="en-US" dirty="0" smtClean="0"/>
              <a:t>nducing a quench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71671" y="2514600"/>
            <a:ext cx="1253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</a:t>
            </a:r>
            <a:r>
              <a:rPr lang="en-US" dirty="0" err="1" smtClean="0"/>
              <a:t>const</a:t>
            </a:r>
            <a:endParaRPr lang="en-US" dirty="0" smtClean="0"/>
          </a:p>
          <a:p>
            <a:r>
              <a:rPr lang="en-US" dirty="0" smtClean="0">
                <a:sym typeface="Symbol"/>
              </a:rPr>
              <a:t></a:t>
            </a:r>
            <a:r>
              <a:rPr lang="en-US" dirty="0" smtClean="0"/>
              <a:t> ≈ 40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090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Minimum power </a:t>
            </a:r>
            <a:r>
              <a:rPr lang="en-US" dirty="0" smtClean="0"/>
              <a:t>density (2)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75" y="1495425"/>
            <a:ext cx="6773863" cy="386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84275" y="6019800"/>
            <a:ext cx="4293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ZOOMED version of the previous slide’s plot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088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Heater delay vs current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5011281" cy="2853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496858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3276600" y="2819400"/>
            <a:ext cx="1810881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276600" y="4724400"/>
            <a:ext cx="19050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57800" y="2667000"/>
            <a:ext cx="3791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Reproducibility test – there are three</a:t>
            </a:r>
          </a:p>
          <a:p>
            <a:r>
              <a:rPr lang="en-US" dirty="0"/>
              <a:t>r</a:t>
            </a:r>
            <a:r>
              <a:rPr lang="en-US" dirty="0" smtClean="0"/>
              <a:t>epeated measurements (points) here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81600" y="4267200"/>
            <a:ext cx="3791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Reproducibility test – there are three</a:t>
            </a:r>
          </a:p>
          <a:p>
            <a:r>
              <a:rPr lang="en-US" dirty="0"/>
              <a:t>r</a:t>
            </a:r>
            <a:r>
              <a:rPr lang="en-US" dirty="0" smtClean="0"/>
              <a:t>epeated measurements (points) here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29200" y="1143000"/>
            <a:ext cx="39728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These are the time differences between </a:t>
            </a:r>
          </a:p>
          <a:p>
            <a:r>
              <a:rPr lang="en-US" dirty="0" smtClean="0"/>
              <a:t>heater firing and </a:t>
            </a:r>
          </a:p>
          <a:p>
            <a:r>
              <a:rPr lang="en-US" dirty="0" smtClean="0"/>
              <a:t>the start of quench development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86400" y="5678269"/>
            <a:ext cx="3438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OL pole and middle plane tests</a:t>
            </a:r>
          </a:p>
          <a:p>
            <a:r>
              <a:rPr lang="en-US" dirty="0" smtClean="0">
                <a:sym typeface="Symbol"/>
              </a:rPr>
              <a:t></a:t>
            </a:r>
            <a:r>
              <a:rPr lang="en-US" dirty="0" smtClean="0"/>
              <a:t> ≈ 94 </a:t>
            </a:r>
            <a:r>
              <a:rPr lang="en-US" dirty="0" err="1" smtClean="0"/>
              <a:t>ms</a:t>
            </a:r>
            <a:r>
              <a:rPr lang="en-US" dirty="0" smtClean="0"/>
              <a:t>, </a:t>
            </a:r>
          </a:p>
          <a:p>
            <a:r>
              <a:rPr lang="en-US" dirty="0" smtClean="0"/>
              <a:t>for IL - </a:t>
            </a:r>
            <a:r>
              <a:rPr lang="en-US" dirty="0">
                <a:sym typeface="Symbol"/>
              </a:rPr>
              <a:t></a:t>
            </a:r>
            <a:r>
              <a:rPr lang="en-US" dirty="0"/>
              <a:t> ≈ </a:t>
            </a:r>
            <a:r>
              <a:rPr lang="en-US" dirty="0" smtClean="0"/>
              <a:t>40 </a:t>
            </a:r>
            <a:r>
              <a:rPr lang="en-US" dirty="0" err="1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52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18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Heater delay vs </a:t>
            </a:r>
            <a:r>
              <a:rPr lang="en-US" dirty="0" smtClean="0"/>
              <a:t>current (2)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55" y="990601"/>
            <a:ext cx="4668646" cy="265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54" y="3810000"/>
            <a:ext cx="4668645" cy="277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110345" y="3066871"/>
            <a:ext cx="38812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ZOOMED version of the previous </a:t>
            </a:r>
          </a:p>
          <a:p>
            <a:r>
              <a:rPr lang="en-US" dirty="0" smtClean="0"/>
              <a:t>slide’s plots</a:t>
            </a:r>
          </a:p>
          <a:p>
            <a:endParaRPr lang="en-US" dirty="0"/>
          </a:p>
          <a:p>
            <a:r>
              <a:rPr lang="en-US" dirty="0" smtClean="0"/>
              <a:t>Both plots here are in the same scale(s)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565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19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Heater delay vs peak power density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6045709"/>
            <a:ext cx="4538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OL pole and middle plane tests </a:t>
            </a:r>
            <a:r>
              <a:rPr lang="en-US" dirty="0" smtClean="0">
                <a:sym typeface="Symbol"/>
              </a:rPr>
              <a:t></a:t>
            </a:r>
            <a:r>
              <a:rPr lang="en-US" dirty="0" smtClean="0"/>
              <a:t> ≈ 94 </a:t>
            </a:r>
            <a:r>
              <a:rPr lang="en-US" dirty="0" err="1" smtClean="0"/>
              <a:t>ms</a:t>
            </a:r>
            <a:r>
              <a:rPr lang="en-US" dirty="0" smtClean="0"/>
              <a:t> , </a:t>
            </a:r>
          </a:p>
          <a:p>
            <a:r>
              <a:rPr lang="en-US" dirty="0" smtClean="0"/>
              <a:t>for IL - </a:t>
            </a:r>
            <a:r>
              <a:rPr lang="en-US" dirty="0">
                <a:sym typeface="Symbol"/>
              </a:rPr>
              <a:t></a:t>
            </a:r>
            <a:r>
              <a:rPr lang="en-US" dirty="0"/>
              <a:t> ≈ </a:t>
            </a:r>
            <a:r>
              <a:rPr lang="en-US" dirty="0" smtClean="0"/>
              <a:t>40 </a:t>
            </a:r>
            <a:r>
              <a:rPr lang="en-US" dirty="0" err="1"/>
              <a:t>ms</a:t>
            </a:r>
            <a:r>
              <a:rPr lang="en-US" dirty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1081088"/>
            <a:ext cx="7888287" cy="469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482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458200" cy="53641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magnet was cooled down on May 3</a:t>
            </a:r>
          </a:p>
          <a:p>
            <a:endParaRPr lang="en-US" dirty="0" smtClean="0"/>
          </a:p>
          <a:p>
            <a:r>
              <a:rPr lang="en-US" dirty="0"/>
              <a:t>RRR measurements and </a:t>
            </a:r>
          </a:p>
          <a:p>
            <a:pPr marL="0" indent="0">
              <a:buNone/>
            </a:pPr>
            <a:r>
              <a:rPr lang="en-US" dirty="0"/>
              <a:t>     warm up completed on </a:t>
            </a:r>
          </a:p>
          <a:p>
            <a:pPr marL="0" indent="0">
              <a:buNone/>
            </a:pPr>
            <a:r>
              <a:rPr lang="en-US" dirty="0"/>
              <a:t>     June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Number of testing days: 15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Highlights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30+ training quenches </a:t>
            </a:r>
            <a:r>
              <a:rPr lang="en-US" dirty="0" smtClean="0">
                <a:solidFill>
                  <a:srgbClr val="C00000"/>
                </a:solidFill>
              </a:rPr>
              <a:t>at 1.9 K</a:t>
            </a:r>
            <a:r>
              <a:rPr lang="en-US" dirty="0" smtClean="0"/>
              <a:t>,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maximum current 19239 A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(91.3% of SSL at 1.9 K)</a:t>
            </a:r>
          </a:p>
          <a:p>
            <a:pPr lvl="1"/>
            <a:r>
              <a:rPr lang="en-US" dirty="0" smtClean="0"/>
              <a:t> Reached 82% of SSL in 5 quenches 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      but hit a limit (~90% of SSL) after 18 quenches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2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55775"/>
            <a:ext cx="3925887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67600" y="2595046"/>
            <a:ext cx="7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517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20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Heater delay vs decay time constant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85800" y="5943600"/>
            <a:ext cx="8240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time constant was changed by changing the HFUs capacitance – 19.2/14.4/9.6 mF</a:t>
            </a:r>
          </a:p>
          <a:p>
            <a:r>
              <a:rPr lang="en-US" dirty="0" smtClean="0"/>
              <a:t>The power density was ~ 108-113 W/cm</a:t>
            </a:r>
            <a:r>
              <a:rPr lang="en-US" baseline="30000" dirty="0" smtClean="0"/>
              <a:t>2</a:t>
            </a:r>
            <a:r>
              <a:rPr lang="en-US" dirty="0" smtClean="0"/>
              <a:t> (same for a given set)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1084263"/>
            <a:ext cx="7894637" cy="468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7873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21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Quench propagation schematics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85800" y="6107668"/>
            <a:ext cx="8077200" cy="7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85800" y="849868"/>
            <a:ext cx="0" cy="525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780589" y="2516205"/>
            <a:ext cx="5180264" cy="1582161"/>
          </a:xfrm>
          <a:custGeom>
            <a:avLst/>
            <a:gdLst>
              <a:gd name="connsiteX0" fmla="*/ 0 w 6483927"/>
              <a:gd name="connsiteY0" fmla="*/ 0 h 692727"/>
              <a:gd name="connsiteX1" fmla="*/ 3200400 w 6483927"/>
              <a:gd name="connsiteY1" fmla="*/ 0 h 692727"/>
              <a:gd name="connsiteX2" fmla="*/ 4946073 w 6483927"/>
              <a:gd name="connsiteY2" fmla="*/ 138546 h 692727"/>
              <a:gd name="connsiteX3" fmla="*/ 6483927 w 6483927"/>
              <a:gd name="connsiteY3" fmla="*/ 692727 h 692727"/>
              <a:gd name="connsiteX4" fmla="*/ 6483927 w 6483927"/>
              <a:gd name="connsiteY4" fmla="*/ 692727 h 692727"/>
              <a:gd name="connsiteX0" fmla="*/ 0 w 4752109"/>
              <a:gd name="connsiteY0" fmla="*/ 21106 h 699979"/>
              <a:gd name="connsiteX1" fmla="*/ 1468582 w 4752109"/>
              <a:gd name="connsiteY1" fmla="*/ 7252 h 699979"/>
              <a:gd name="connsiteX2" fmla="*/ 3214255 w 4752109"/>
              <a:gd name="connsiteY2" fmla="*/ 145798 h 699979"/>
              <a:gd name="connsiteX3" fmla="*/ 4752109 w 4752109"/>
              <a:gd name="connsiteY3" fmla="*/ 699979 h 699979"/>
              <a:gd name="connsiteX4" fmla="*/ 4752109 w 4752109"/>
              <a:gd name="connsiteY4" fmla="*/ 699979 h 699979"/>
              <a:gd name="connsiteX0" fmla="*/ 0 w 4752109"/>
              <a:gd name="connsiteY0" fmla="*/ 11367 h 704095"/>
              <a:gd name="connsiteX1" fmla="*/ 1468582 w 4752109"/>
              <a:gd name="connsiteY1" fmla="*/ 11368 h 704095"/>
              <a:gd name="connsiteX2" fmla="*/ 3214255 w 4752109"/>
              <a:gd name="connsiteY2" fmla="*/ 149914 h 704095"/>
              <a:gd name="connsiteX3" fmla="*/ 4752109 w 4752109"/>
              <a:gd name="connsiteY3" fmla="*/ 704095 h 704095"/>
              <a:gd name="connsiteX4" fmla="*/ 4752109 w 4752109"/>
              <a:gd name="connsiteY4" fmla="*/ 704095 h 704095"/>
              <a:gd name="connsiteX0" fmla="*/ 0 w 4738254"/>
              <a:gd name="connsiteY0" fmla="*/ 779 h 735071"/>
              <a:gd name="connsiteX1" fmla="*/ 1454727 w 4738254"/>
              <a:gd name="connsiteY1" fmla="*/ 42344 h 735071"/>
              <a:gd name="connsiteX2" fmla="*/ 3200400 w 4738254"/>
              <a:gd name="connsiteY2" fmla="*/ 180890 h 735071"/>
              <a:gd name="connsiteX3" fmla="*/ 4738254 w 4738254"/>
              <a:gd name="connsiteY3" fmla="*/ 735071 h 735071"/>
              <a:gd name="connsiteX4" fmla="*/ 4738254 w 4738254"/>
              <a:gd name="connsiteY4" fmla="*/ 735071 h 735071"/>
              <a:gd name="connsiteX0" fmla="*/ 0 w 4738254"/>
              <a:gd name="connsiteY0" fmla="*/ 779 h 748926"/>
              <a:gd name="connsiteX1" fmla="*/ 1454727 w 4738254"/>
              <a:gd name="connsiteY1" fmla="*/ 42344 h 748926"/>
              <a:gd name="connsiteX2" fmla="*/ 3200400 w 4738254"/>
              <a:gd name="connsiteY2" fmla="*/ 180890 h 748926"/>
              <a:gd name="connsiteX3" fmla="*/ 4738254 w 4738254"/>
              <a:gd name="connsiteY3" fmla="*/ 735071 h 748926"/>
              <a:gd name="connsiteX4" fmla="*/ 4738254 w 4738254"/>
              <a:gd name="connsiteY4" fmla="*/ 735071 h 748926"/>
              <a:gd name="connsiteX5" fmla="*/ 4724399 w 4738254"/>
              <a:gd name="connsiteY5" fmla="*/ 748926 h 748926"/>
              <a:gd name="connsiteX0" fmla="*/ 0 w 5073861"/>
              <a:gd name="connsiteY0" fmla="*/ 779 h 1741841"/>
              <a:gd name="connsiteX1" fmla="*/ 1454727 w 5073861"/>
              <a:gd name="connsiteY1" fmla="*/ 42344 h 1741841"/>
              <a:gd name="connsiteX2" fmla="*/ 3200400 w 5073861"/>
              <a:gd name="connsiteY2" fmla="*/ 180890 h 1741841"/>
              <a:gd name="connsiteX3" fmla="*/ 4738254 w 5073861"/>
              <a:gd name="connsiteY3" fmla="*/ 735071 h 1741841"/>
              <a:gd name="connsiteX4" fmla="*/ 4738254 w 5073861"/>
              <a:gd name="connsiteY4" fmla="*/ 735071 h 1741841"/>
              <a:gd name="connsiteX5" fmla="*/ 4724399 w 5073861"/>
              <a:gd name="connsiteY5" fmla="*/ 748926 h 1741841"/>
              <a:gd name="connsiteX0" fmla="*/ 0 w 5527963"/>
              <a:gd name="connsiteY0" fmla="*/ 779 h 3048779"/>
              <a:gd name="connsiteX1" fmla="*/ 1454727 w 5527963"/>
              <a:gd name="connsiteY1" fmla="*/ 42344 h 3048779"/>
              <a:gd name="connsiteX2" fmla="*/ 3200400 w 5527963"/>
              <a:gd name="connsiteY2" fmla="*/ 180890 h 3048779"/>
              <a:gd name="connsiteX3" fmla="*/ 4738254 w 5527963"/>
              <a:gd name="connsiteY3" fmla="*/ 735071 h 3048779"/>
              <a:gd name="connsiteX4" fmla="*/ 4738254 w 5527963"/>
              <a:gd name="connsiteY4" fmla="*/ 735071 h 3048779"/>
              <a:gd name="connsiteX5" fmla="*/ 4724399 w 5527963"/>
              <a:gd name="connsiteY5" fmla="*/ 748926 h 3048779"/>
              <a:gd name="connsiteX6" fmla="*/ 5527963 w 5527963"/>
              <a:gd name="connsiteY6" fmla="*/ 3048779 h 3048779"/>
              <a:gd name="connsiteX0" fmla="*/ 0 w 5666508"/>
              <a:gd name="connsiteY0" fmla="*/ 779 h 3422852"/>
              <a:gd name="connsiteX1" fmla="*/ 1454727 w 5666508"/>
              <a:gd name="connsiteY1" fmla="*/ 42344 h 3422852"/>
              <a:gd name="connsiteX2" fmla="*/ 3200400 w 5666508"/>
              <a:gd name="connsiteY2" fmla="*/ 180890 h 3422852"/>
              <a:gd name="connsiteX3" fmla="*/ 4738254 w 5666508"/>
              <a:gd name="connsiteY3" fmla="*/ 735071 h 3422852"/>
              <a:gd name="connsiteX4" fmla="*/ 4738254 w 5666508"/>
              <a:gd name="connsiteY4" fmla="*/ 735071 h 3422852"/>
              <a:gd name="connsiteX5" fmla="*/ 4724399 w 5666508"/>
              <a:gd name="connsiteY5" fmla="*/ 748926 h 3422852"/>
              <a:gd name="connsiteX6" fmla="*/ 5666508 w 5666508"/>
              <a:gd name="connsiteY6" fmla="*/ 3422852 h 3422852"/>
              <a:gd name="connsiteX0" fmla="*/ 0 w 5732442"/>
              <a:gd name="connsiteY0" fmla="*/ 779 h 3609385"/>
              <a:gd name="connsiteX1" fmla="*/ 1454727 w 5732442"/>
              <a:gd name="connsiteY1" fmla="*/ 42344 h 3609385"/>
              <a:gd name="connsiteX2" fmla="*/ 3200400 w 5732442"/>
              <a:gd name="connsiteY2" fmla="*/ 180890 h 3609385"/>
              <a:gd name="connsiteX3" fmla="*/ 4738254 w 5732442"/>
              <a:gd name="connsiteY3" fmla="*/ 735071 h 3609385"/>
              <a:gd name="connsiteX4" fmla="*/ 4738254 w 5732442"/>
              <a:gd name="connsiteY4" fmla="*/ 735071 h 3609385"/>
              <a:gd name="connsiteX5" fmla="*/ 4724399 w 5732442"/>
              <a:gd name="connsiteY5" fmla="*/ 748926 h 3609385"/>
              <a:gd name="connsiteX6" fmla="*/ 5666508 w 5732442"/>
              <a:gd name="connsiteY6" fmla="*/ 3422852 h 3609385"/>
              <a:gd name="connsiteX7" fmla="*/ 5652653 w 5732442"/>
              <a:gd name="connsiteY7" fmla="*/ 3381288 h 3609385"/>
              <a:gd name="connsiteX0" fmla="*/ 0 w 5693420"/>
              <a:gd name="connsiteY0" fmla="*/ 779 h 3510492"/>
              <a:gd name="connsiteX1" fmla="*/ 1454727 w 5693420"/>
              <a:gd name="connsiteY1" fmla="*/ 42344 h 3510492"/>
              <a:gd name="connsiteX2" fmla="*/ 3200400 w 5693420"/>
              <a:gd name="connsiteY2" fmla="*/ 180890 h 3510492"/>
              <a:gd name="connsiteX3" fmla="*/ 4738254 w 5693420"/>
              <a:gd name="connsiteY3" fmla="*/ 735071 h 3510492"/>
              <a:gd name="connsiteX4" fmla="*/ 4738254 w 5693420"/>
              <a:gd name="connsiteY4" fmla="*/ 735071 h 3510492"/>
              <a:gd name="connsiteX5" fmla="*/ 4724399 w 5693420"/>
              <a:gd name="connsiteY5" fmla="*/ 748926 h 3510492"/>
              <a:gd name="connsiteX6" fmla="*/ 5611090 w 5693420"/>
              <a:gd name="connsiteY6" fmla="*/ 3284306 h 3510492"/>
              <a:gd name="connsiteX7" fmla="*/ 5652653 w 5693420"/>
              <a:gd name="connsiteY7" fmla="*/ 3381288 h 3510492"/>
              <a:gd name="connsiteX0" fmla="*/ 0 w 6110245"/>
              <a:gd name="connsiteY0" fmla="*/ 779 h 3468777"/>
              <a:gd name="connsiteX1" fmla="*/ 1454727 w 6110245"/>
              <a:gd name="connsiteY1" fmla="*/ 42344 h 3468777"/>
              <a:gd name="connsiteX2" fmla="*/ 3200400 w 6110245"/>
              <a:gd name="connsiteY2" fmla="*/ 180890 h 3468777"/>
              <a:gd name="connsiteX3" fmla="*/ 4738254 w 6110245"/>
              <a:gd name="connsiteY3" fmla="*/ 735071 h 3468777"/>
              <a:gd name="connsiteX4" fmla="*/ 4738254 w 6110245"/>
              <a:gd name="connsiteY4" fmla="*/ 735071 h 3468777"/>
              <a:gd name="connsiteX5" fmla="*/ 4724399 w 6110245"/>
              <a:gd name="connsiteY5" fmla="*/ 748926 h 3468777"/>
              <a:gd name="connsiteX6" fmla="*/ 5611090 w 6110245"/>
              <a:gd name="connsiteY6" fmla="*/ 3284306 h 3468777"/>
              <a:gd name="connsiteX7" fmla="*/ 5652653 w 6110245"/>
              <a:gd name="connsiteY7" fmla="*/ 3381288 h 3468777"/>
              <a:gd name="connsiteX0" fmla="*/ 0 w 5611090"/>
              <a:gd name="connsiteY0" fmla="*/ 779 h 3284306"/>
              <a:gd name="connsiteX1" fmla="*/ 1454727 w 5611090"/>
              <a:gd name="connsiteY1" fmla="*/ 42344 h 3284306"/>
              <a:gd name="connsiteX2" fmla="*/ 3200400 w 5611090"/>
              <a:gd name="connsiteY2" fmla="*/ 180890 h 3284306"/>
              <a:gd name="connsiteX3" fmla="*/ 4738254 w 5611090"/>
              <a:gd name="connsiteY3" fmla="*/ 735071 h 3284306"/>
              <a:gd name="connsiteX4" fmla="*/ 4738254 w 5611090"/>
              <a:gd name="connsiteY4" fmla="*/ 735071 h 3284306"/>
              <a:gd name="connsiteX5" fmla="*/ 4724399 w 5611090"/>
              <a:gd name="connsiteY5" fmla="*/ 748926 h 3284306"/>
              <a:gd name="connsiteX6" fmla="*/ 5611090 w 5611090"/>
              <a:gd name="connsiteY6" fmla="*/ 3284306 h 3284306"/>
              <a:gd name="connsiteX0" fmla="*/ 0 w 5676770"/>
              <a:gd name="connsiteY0" fmla="*/ 779 h 3484489"/>
              <a:gd name="connsiteX1" fmla="*/ 1454727 w 5676770"/>
              <a:gd name="connsiteY1" fmla="*/ 42344 h 3484489"/>
              <a:gd name="connsiteX2" fmla="*/ 3200400 w 5676770"/>
              <a:gd name="connsiteY2" fmla="*/ 180890 h 3484489"/>
              <a:gd name="connsiteX3" fmla="*/ 4738254 w 5676770"/>
              <a:gd name="connsiteY3" fmla="*/ 735071 h 3484489"/>
              <a:gd name="connsiteX4" fmla="*/ 4738254 w 5676770"/>
              <a:gd name="connsiteY4" fmla="*/ 735071 h 3484489"/>
              <a:gd name="connsiteX5" fmla="*/ 4724399 w 5676770"/>
              <a:gd name="connsiteY5" fmla="*/ 748926 h 3484489"/>
              <a:gd name="connsiteX6" fmla="*/ 5611090 w 5676770"/>
              <a:gd name="connsiteY6" fmla="*/ 3284306 h 3484489"/>
              <a:gd name="connsiteX7" fmla="*/ 5611089 w 5676770"/>
              <a:gd name="connsiteY7" fmla="*/ 3325870 h 3484489"/>
              <a:gd name="connsiteX0" fmla="*/ 0 w 6109853"/>
              <a:gd name="connsiteY0" fmla="*/ 779 h 3575609"/>
              <a:gd name="connsiteX1" fmla="*/ 1454727 w 6109853"/>
              <a:gd name="connsiteY1" fmla="*/ 42344 h 3575609"/>
              <a:gd name="connsiteX2" fmla="*/ 3200400 w 6109853"/>
              <a:gd name="connsiteY2" fmla="*/ 180890 h 3575609"/>
              <a:gd name="connsiteX3" fmla="*/ 4738254 w 6109853"/>
              <a:gd name="connsiteY3" fmla="*/ 735071 h 3575609"/>
              <a:gd name="connsiteX4" fmla="*/ 4738254 w 6109853"/>
              <a:gd name="connsiteY4" fmla="*/ 735071 h 3575609"/>
              <a:gd name="connsiteX5" fmla="*/ 4724399 w 6109853"/>
              <a:gd name="connsiteY5" fmla="*/ 748926 h 3575609"/>
              <a:gd name="connsiteX6" fmla="*/ 5611090 w 6109853"/>
              <a:gd name="connsiteY6" fmla="*/ 3284306 h 3575609"/>
              <a:gd name="connsiteX7" fmla="*/ 6109853 w 6109853"/>
              <a:gd name="connsiteY7" fmla="*/ 3547543 h 3575609"/>
              <a:gd name="connsiteX0" fmla="*/ 0 w 7315199"/>
              <a:gd name="connsiteY0" fmla="*/ 779 h 3602114"/>
              <a:gd name="connsiteX1" fmla="*/ 1454727 w 7315199"/>
              <a:gd name="connsiteY1" fmla="*/ 42344 h 3602114"/>
              <a:gd name="connsiteX2" fmla="*/ 3200400 w 7315199"/>
              <a:gd name="connsiteY2" fmla="*/ 180890 h 3602114"/>
              <a:gd name="connsiteX3" fmla="*/ 4738254 w 7315199"/>
              <a:gd name="connsiteY3" fmla="*/ 735071 h 3602114"/>
              <a:gd name="connsiteX4" fmla="*/ 4738254 w 7315199"/>
              <a:gd name="connsiteY4" fmla="*/ 735071 h 3602114"/>
              <a:gd name="connsiteX5" fmla="*/ 4724399 w 7315199"/>
              <a:gd name="connsiteY5" fmla="*/ 748926 h 3602114"/>
              <a:gd name="connsiteX6" fmla="*/ 5611090 w 7315199"/>
              <a:gd name="connsiteY6" fmla="*/ 3284306 h 3602114"/>
              <a:gd name="connsiteX7" fmla="*/ 7315199 w 7315199"/>
              <a:gd name="connsiteY7" fmla="*/ 3589106 h 3602114"/>
              <a:gd name="connsiteX0" fmla="*/ 0 w 7509163"/>
              <a:gd name="connsiteY0" fmla="*/ 779 h 3602114"/>
              <a:gd name="connsiteX1" fmla="*/ 1454727 w 7509163"/>
              <a:gd name="connsiteY1" fmla="*/ 42344 h 3602114"/>
              <a:gd name="connsiteX2" fmla="*/ 3200400 w 7509163"/>
              <a:gd name="connsiteY2" fmla="*/ 180890 h 3602114"/>
              <a:gd name="connsiteX3" fmla="*/ 4738254 w 7509163"/>
              <a:gd name="connsiteY3" fmla="*/ 735071 h 3602114"/>
              <a:gd name="connsiteX4" fmla="*/ 4738254 w 7509163"/>
              <a:gd name="connsiteY4" fmla="*/ 735071 h 3602114"/>
              <a:gd name="connsiteX5" fmla="*/ 4724399 w 7509163"/>
              <a:gd name="connsiteY5" fmla="*/ 748926 h 3602114"/>
              <a:gd name="connsiteX6" fmla="*/ 5611090 w 7509163"/>
              <a:gd name="connsiteY6" fmla="*/ 3284306 h 3602114"/>
              <a:gd name="connsiteX7" fmla="*/ 7509163 w 7509163"/>
              <a:gd name="connsiteY7" fmla="*/ 3589106 h 3602114"/>
              <a:gd name="connsiteX0" fmla="*/ 0 w 7647709"/>
              <a:gd name="connsiteY0" fmla="*/ 779 h 3611957"/>
              <a:gd name="connsiteX1" fmla="*/ 1454727 w 7647709"/>
              <a:gd name="connsiteY1" fmla="*/ 42344 h 3611957"/>
              <a:gd name="connsiteX2" fmla="*/ 3200400 w 7647709"/>
              <a:gd name="connsiteY2" fmla="*/ 180890 h 3611957"/>
              <a:gd name="connsiteX3" fmla="*/ 4738254 w 7647709"/>
              <a:gd name="connsiteY3" fmla="*/ 735071 h 3611957"/>
              <a:gd name="connsiteX4" fmla="*/ 4738254 w 7647709"/>
              <a:gd name="connsiteY4" fmla="*/ 735071 h 3611957"/>
              <a:gd name="connsiteX5" fmla="*/ 4724399 w 7647709"/>
              <a:gd name="connsiteY5" fmla="*/ 748926 h 3611957"/>
              <a:gd name="connsiteX6" fmla="*/ 5611090 w 7647709"/>
              <a:gd name="connsiteY6" fmla="*/ 3284306 h 3611957"/>
              <a:gd name="connsiteX7" fmla="*/ 7647709 w 7647709"/>
              <a:gd name="connsiteY7" fmla="*/ 3602960 h 3611957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4724399 w 7647709"/>
              <a:gd name="connsiteY5" fmla="*/ 748926 h 3602960"/>
              <a:gd name="connsiteX6" fmla="*/ 5527963 w 7647709"/>
              <a:gd name="connsiteY6" fmla="*/ 2646997 h 3602960"/>
              <a:gd name="connsiteX7" fmla="*/ 7647709 w 7647709"/>
              <a:gd name="connsiteY7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043053 w 7647709"/>
              <a:gd name="connsiteY5" fmla="*/ 1788015 h 3602960"/>
              <a:gd name="connsiteX6" fmla="*/ 4724399 w 7647709"/>
              <a:gd name="connsiteY6" fmla="*/ 748926 h 3602960"/>
              <a:gd name="connsiteX7" fmla="*/ 5527963 w 7647709"/>
              <a:gd name="connsiteY7" fmla="*/ 2646997 h 3602960"/>
              <a:gd name="connsiteX8" fmla="*/ 7647709 w 7647709"/>
              <a:gd name="connsiteY8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4724399 w 7647709"/>
              <a:gd name="connsiteY5" fmla="*/ 748926 h 3602960"/>
              <a:gd name="connsiteX6" fmla="*/ 5527963 w 7647709"/>
              <a:gd name="connsiteY6" fmla="*/ 2646997 h 3602960"/>
              <a:gd name="connsiteX7" fmla="*/ 7647709 w 7647709"/>
              <a:gd name="connsiteY7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4668981 w 7647709"/>
              <a:gd name="connsiteY5" fmla="*/ 970599 h 3602960"/>
              <a:gd name="connsiteX6" fmla="*/ 5527963 w 7647709"/>
              <a:gd name="connsiteY6" fmla="*/ 2646997 h 3602960"/>
              <a:gd name="connsiteX7" fmla="*/ 7647709 w 7647709"/>
              <a:gd name="connsiteY7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4959927 w 7647709"/>
              <a:gd name="connsiteY5" fmla="*/ 1150708 h 3602960"/>
              <a:gd name="connsiteX6" fmla="*/ 5527963 w 7647709"/>
              <a:gd name="connsiteY6" fmla="*/ 2646997 h 3602960"/>
              <a:gd name="connsiteX7" fmla="*/ 7647709 w 7647709"/>
              <a:gd name="connsiteY7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527963 w 7647709"/>
              <a:gd name="connsiteY6" fmla="*/ 2646997 h 3602960"/>
              <a:gd name="connsiteX7" fmla="*/ 7647709 w 7647709"/>
              <a:gd name="connsiteY7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527963 w 7647709"/>
              <a:gd name="connsiteY6" fmla="*/ 2646997 h 3602960"/>
              <a:gd name="connsiteX7" fmla="*/ 5514108 w 7647709"/>
              <a:gd name="connsiteY7" fmla="*/ 2633142 h 3602960"/>
              <a:gd name="connsiteX8" fmla="*/ 7647709 w 7647709"/>
              <a:gd name="connsiteY8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527963 w 7647709"/>
              <a:gd name="connsiteY6" fmla="*/ 2646997 h 3602960"/>
              <a:gd name="connsiteX7" fmla="*/ 6012872 w 7647709"/>
              <a:gd name="connsiteY7" fmla="*/ 3090342 h 3602960"/>
              <a:gd name="connsiteX8" fmla="*/ 7647709 w 7647709"/>
              <a:gd name="connsiteY8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527963 w 7647709"/>
              <a:gd name="connsiteY6" fmla="*/ 2646997 h 3602960"/>
              <a:gd name="connsiteX7" fmla="*/ 6123709 w 7647709"/>
              <a:gd name="connsiteY7" fmla="*/ 3228888 h 3602960"/>
              <a:gd name="connsiteX8" fmla="*/ 7647709 w 7647709"/>
              <a:gd name="connsiteY8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527963 w 7647709"/>
              <a:gd name="connsiteY6" fmla="*/ 2646997 h 3602960"/>
              <a:gd name="connsiteX7" fmla="*/ 6123709 w 7647709"/>
              <a:gd name="connsiteY7" fmla="*/ 3228888 h 3602960"/>
              <a:gd name="connsiteX8" fmla="*/ 6151417 w 7647709"/>
              <a:gd name="connsiteY8" fmla="*/ 3228888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527963 w 7647709"/>
              <a:gd name="connsiteY6" fmla="*/ 2646997 h 3602960"/>
              <a:gd name="connsiteX7" fmla="*/ 6123709 w 7647709"/>
              <a:gd name="connsiteY7" fmla="*/ 3228888 h 3602960"/>
              <a:gd name="connsiteX8" fmla="*/ 6456217 w 7647709"/>
              <a:gd name="connsiteY8" fmla="*/ 3464415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527963 w 7647709"/>
              <a:gd name="connsiteY6" fmla="*/ 2646997 h 3602960"/>
              <a:gd name="connsiteX7" fmla="*/ 6026727 w 7647709"/>
              <a:gd name="connsiteY7" fmla="*/ 3325870 h 3602960"/>
              <a:gd name="connsiteX8" fmla="*/ 6456217 w 7647709"/>
              <a:gd name="connsiteY8" fmla="*/ 3464415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527963 w 7647709"/>
              <a:gd name="connsiteY6" fmla="*/ 2646997 h 3602960"/>
              <a:gd name="connsiteX7" fmla="*/ 6026727 w 7647709"/>
              <a:gd name="connsiteY7" fmla="*/ 3325870 h 3602960"/>
              <a:gd name="connsiteX8" fmla="*/ 6913417 w 7647709"/>
              <a:gd name="connsiteY8" fmla="*/ 3547542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527963 w 7647709"/>
              <a:gd name="connsiteY6" fmla="*/ 2646997 h 3602960"/>
              <a:gd name="connsiteX7" fmla="*/ 6303818 w 7647709"/>
              <a:gd name="connsiteY7" fmla="*/ 3450561 h 3602960"/>
              <a:gd name="connsiteX8" fmla="*/ 6913417 w 7647709"/>
              <a:gd name="connsiteY8" fmla="*/ 3547542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6303818 w 7647709"/>
              <a:gd name="connsiteY7" fmla="*/ 3450561 h 3602960"/>
              <a:gd name="connsiteX8" fmla="*/ 6913417 w 7647709"/>
              <a:gd name="connsiteY8" fmla="*/ 3547542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6234546 w 7647709"/>
              <a:gd name="connsiteY7" fmla="*/ 3478270 h 3602960"/>
              <a:gd name="connsiteX8" fmla="*/ 6913417 w 7647709"/>
              <a:gd name="connsiteY8" fmla="*/ 3547542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6234546 w 7647709"/>
              <a:gd name="connsiteY7" fmla="*/ 3478270 h 3602960"/>
              <a:gd name="connsiteX8" fmla="*/ 6844144 w 7647709"/>
              <a:gd name="connsiteY8" fmla="*/ 3561397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6262255 w 7647709"/>
              <a:gd name="connsiteY7" fmla="*/ 3436706 h 3602960"/>
              <a:gd name="connsiteX8" fmla="*/ 6844144 w 7647709"/>
              <a:gd name="connsiteY8" fmla="*/ 3561397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6262255 w 7647709"/>
              <a:gd name="connsiteY7" fmla="*/ 3436706 h 3602960"/>
              <a:gd name="connsiteX8" fmla="*/ 6262253 w 7647709"/>
              <a:gd name="connsiteY8" fmla="*/ 3436706 h 3602960"/>
              <a:gd name="connsiteX9" fmla="*/ 6844144 w 7647709"/>
              <a:gd name="connsiteY9" fmla="*/ 3561397 h 3602960"/>
              <a:gd name="connsiteX10" fmla="*/ 7647709 w 7647709"/>
              <a:gd name="connsiteY10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6262255 w 7647709"/>
              <a:gd name="connsiteY7" fmla="*/ 3436706 h 3602960"/>
              <a:gd name="connsiteX8" fmla="*/ 6262253 w 7647709"/>
              <a:gd name="connsiteY8" fmla="*/ 3436706 h 3602960"/>
              <a:gd name="connsiteX9" fmla="*/ 6844144 w 7647709"/>
              <a:gd name="connsiteY9" fmla="*/ 3561397 h 3602960"/>
              <a:gd name="connsiteX10" fmla="*/ 7647709 w 7647709"/>
              <a:gd name="connsiteY10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5486398 w 7647709"/>
              <a:gd name="connsiteY7" fmla="*/ 2702415 h 3602960"/>
              <a:gd name="connsiteX8" fmla="*/ 6262255 w 7647709"/>
              <a:gd name="connsiteY8" fmla="*/ 3436706 h 3602960"/>
              <a:gd name="connsiteX9" fmla="*/ 6262253 w 7647709"/>
              <a:gd name="connsiteY9" fmla="*/ 3436706 h 3602960"/>
              <a:gd name="connsiteX10" fmla="*/ 6844144 w 7647709"/>
              <a:gd name="connsiteY10" fmla="*/ 3561397 h 3602960"/>
              <a:gd name="connsiteX11" fmla="*/ 7647709 w 7647709"/>
              <a:gd name="connsiteY11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5749635 w 7647709"/>
              <a:gd name="connsiteY7" fmla="*/ 3090342 h 3602960"/>
              <a:gd name="connsiteX8" fmla="*/ 6262255 w 7647709"/>
              <a:gd name="connsiteY8" fmla="*/ 3436706 h 3602960"/>
              <a:gd name="connsiteX9" fmla="*/ 6262253 w 7647709"/>
              <a:gd name="connsiteY9" fmla="*/ 3436706 h 3602960"/>
              <a:gd name="connsiteX10" fmla="*/ 6844144 w 7647709"/>
              <a:gd name="connsiteY10" fmla="*/ 3561397 h 3602960"/>
              <a:gd name="connsiteX11" fmla="*/ 7647709 w 7647709"/>
              <a:gd name="connsiteY11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6262255 w 7647709"/>
              <a:gd name="connsiteY7" fmla="*/ 3436706 h 3602960"/>
              <a:gd name="connsiteX8" fmla="*/ 6262253 w 7647709"/>
              <a:gd name="connsiteY8" fmla="*/ 3436706 h 3602960"/>
              <a:gd name="connsiteX9" fmla="*/ 6844144 w 7647709"/>
              <a:gd name="connsiteY9" fmla="*/ 3561397 h 3602960"/>
              <a:gd name="connsiteX10" fmla="*/ 7647709 w 7647709"/>
              <a:gd name="connsiteY10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6262255 w 7647709"/>
              <a:gd name="connsiteY7" fmla="*/ 3436706 h 3602960"/>
              <a:gd name="connsiteX8" fmla="*/ 5888180 w 7647709"/>
              <a:gd name="connsiteY8" fmla="*/ 3325870 h 3602960"/>
              <a:gd name="connsiteX9" fmla="*/ 6844144 w 7647709"/>
              <a:gd name="connsiteY9" fmla="*/ 3561397 h 3602960"/>
              <a:gd name="connsiteX10" fmla="*/ 7647709 w 7647709"/>
              <a:gd name="connsiteY10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6262255 w 7647709"/>
              <a:gd name="connsiteY7" fmla="*/ 3436706 h 3602960"/>
              <a:gd name="connsiteX8" fmla="*/ 6220689 w 7647709"/>
              <a:gd name="connsiteY8" fmla="*/ 3367434 h 3602960"/>
              <a:gd name="connsiteX9" fmla="*/ 6844144 w 7647709"/>
              <a:gd name="connsiteY9" fmla="*/ 3561397 h 3602960"/>
              <a:gd name="connsiteX10" fmla="*/ 7647709 w 7647709"/>
              <a:gd name="connsiteY10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5957455 w 7647709"/>
              <a:gd name="connsiteY7" fmla="*/ 3298161 h 3602960"/>
              <a:gd name="connsiteX8" fmla="*/ 6220689 w 7647709"/>
              <a:gd name="connsiteY8" fmla="*/ 3367434 h 3602960"/>
              <a:gd name="connsiteX9" fmla="*/ 6844144 w 7647709"/>
              <a:gd name="connsiteY9" fmla="*/ 3561397 h 3602960"/>
              <a:gd name="connsiteX10" fmla="*/ 7647709 w 7647709"/>
              <a:gd name="connsiteY10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5777346 w 7647709"/>
              <a:gd name="connsiteY7" fmla="*/ 3173470 h 3602960"/>
              <a:gd name="connsiteX8" fmla="*/ 6220689 w 7647709"/>
              <a:gd name="connsiteY8" fmla="*/ 3367434 h 3602960"/>
              <a:gd name="connsiteX9" fmla="*/ 6844144 w 7647709"/>
              <a:gd name="connsiteY9" fmla="*/ 3561397 h 3602960"/>
              <a:gd name="connsiteX10" fmla="*/ 7647709 w 7647709"/>
              <a:gd name="connsiteY10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5777346 w 7647709"/>
              <a:gd name="connsiteY7" fmla="*/ 3173470 h 3602960"/>
              <a:gd name="connsiteX8" fmla="*/ 5971307 w 7647709"/>
              <a:gd name="connsiteY8" fmla="*/ 3395143 h 3602960"/>
              <a:gd name="connsiteX9" fmla="*/ 6844144 w 7647709"/>
              <a:gd name="connsiteY9" fmla="*/ 3561397 h 3602960"/>
              <a:gd name="connsiteX10" fmla="*/ 7647709 w 7647709"/>
              <a:gd name="connsiteY10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5777346 w 7647709"/>
              <a:gd name="connsiteY7" fmla="*/ 3173470 h 3602960"/>
              <a:gd name="connsiteX8" fmla="*/ 6844144 w 7647709"/>
              <a:gd name="connsiteY8" fmla="*/ 3561397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5777346 w 7647709"/>
              <a:gd name="connsiteY7" fmla="*/ 3173470 h 3602960"/>
              <a:gd name="connsiteX8" fmla="*/ 6234544 w 7647709"/>
              <a:gd name="connsiteY8" fmla="*/ 3422851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5666510 w 7647709"/>
              <a:gd name="connsiteY7" fmla="*/ 3325870 h 3602960"/>
              <a:gd name="connsiteX8" fmla="*/ 6234544 w 7647709"/>
              <a:gd name="connsiteY8" fmla="*/ 3422851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5832765 w 7647709"/>
              <a:gd name="connsiteY7" fmla="*/ 3312016 h 3602960"/>
              <a:gd name="connsiteX8" fmla="*/ 6234544 w 7647709"/>
              <a:gd name="connsiteY8" fmla="*/ 3422851 h 3602960"/>
              <a:gd name="connsiteX9" fmla="*/ 7647709 w 7647709"/>
              <a:gd name="connsiteY9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5832765 w 7647709"/>
              <a:gd name="connsiteY7" fmla="*/ 3312016 h 3602960"/>
              <a:gd name="connsiteX8" fmla="*/ 7647709 w 7647709"/>
              <a:gd name="connsiteY8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486399 w 7647709"/>
              <a:gd name="connsiteY6" fmla="*/ 2702415 h 3602960"/>
              <a:gd name="connsiteX7" fmla="*/ 7647709 w 7647709"/>
              <a:gd name="connsiteY7" fmla="*/ 3602960 h 3602960"/>
              <a:gd name="connsiteX0" fmla="*/ 0 w 7647709"/>
              <a:gd name="connsiteY0" fmla="*/ 779 h 3602960"/>
              <a:gd name="connsiteX1" fmla="*/ 1454727 w 7647709"/>
              <a:gd name="connsiteY1" fmla="*/ 42344 h 3602960"/>
              <a:gd name="connsiteX2" fmla="*/ 3200400 w 7647709"/>
              <a:gd name="connsiteY2" fmla="*/ 180890 h 3602960"/>
              <a:gd name="connsiteX3" fmla="*/ 4738254 w 7647709"/>
              <a:gd name="connsiteY3" fmla="*/ 735071 h 3602960"/>
              <a:gd name="connsiteX4" fmla="*/ 4738254 w 7647709"/>
              <a:gd name="connsiteY4" fmla="*/ 735071 h 3602960"/>
              <a:gd name="connsiteX5" fmla="*/ 5153891 w 7647709"/>
              <a:gd name="connsiteY5" fmla="*/ 1178417 h 3602960"/>
              <a:gd name="connsiteX6" fmla="*/ 5721926 w 7647709"/>
              <a:gd name="connsiteY6" fmla="*/ 3256597 h 3602960"/>
              <a:gd name="connsiteX7" fmla="*/ 7647709 w 7647709"/>
              <a:gd name="connsiteY7" fmla="*/ 3602960 h 3602960"/>
              <a:gd name="connsiteX0" fmla="*/ 0 w 7647709"/>
              <a:gd name="connsiteY0" fmla="*/ 779 h 3617996"/>
              <a:gd name="connsiteX1" fmla="*/ 1454727 w 7647709"/>
              <a:gd name="connsiteY1" fmla="*/ 42344 h 3617996"/>
              <a:gd name="connsiteX2" fmla="*/ 3200400 w 7647709"/>
              <a:gd name="connsiteY2" fmla="*/ 180890 h 3617996"/>
              <a:gd name="connsiteX3" fmla="*/ 4738254 w 7647709"/>
              <a:gd name="connsiteY3" fmla="*/ 735071 h 3617996"/>
              <a:gd name="connsiteX4" fmla="*/ 4738254 w 7647709"/>
              <a:gd name="connsiteY4" fmla="*/ 735071 h 3617996"/>
              <a:gd name="connsiteX5" fmla="*/ 5153891 w 7647709"/>
              <a:gd name="connsiteY5" fmla="*/ 1178417 h 3617996"/>
              <a:gd name="connsiteX6" fmla="*/ 5597235 w 7647709"/>
              <a:gd name="connsiteY6" fmla="*/ 3436706 h 3617996"/>
              <a:gd name="connsiteX7" fmla="*/ 7647709 w 7647709"/>
              <a:gd name="connsiteY7" fmla="*/ 3602960 h 3617996"/>
              <a:gd name="connsiteX0" fmla="*/ 0 w 5597235"/>
              <a:gd name="connsiteY0" fmla="*/ 779 h 3436706"/>
              <a:gd name="connsiteX1" fmla="*/ 1454727 w 5597235"/>
              <a:gd name="connsiteY1" fmla="*/ 42344 h 3436706"/>
              <a:gd name="connsiteX2" fmla="*/ 3200400 w 5597235"/>
              <a:gd name="connsiteY2" fmla="*/ 180890 h 3436706"/>
              <a:gd name="connsiteX3" fmla="*/ 4738254 w 5597235"/>
              <a:gd name="connsiteY3" fmla="*/ 735071 h 3436706"/>
              <a:gd name="connsiteX4" fmla="*/ 4738254 w 5597235"/>
              <a:gd name="connsiteY4" fmla="*/ 735071 h 3436706"/>
              <a:gd name="connsiteX5" fmla="*/ 5153891 w 5597235"/>
              <a:gd name="connsiteY5" fmla="*/ 1178417 h 3436706"/>
              <a:gd name="connsiteX6" fmla="*/ 5597235 w 5597235"/>
              <a:gd name="connsiteY6" fmla="*/ 3436706 h 3436706"/>
              <a:gd name="connsiteX0" fmla="*/ 0 w 5389417"/>
              <a:gd name="connsiteY0" fmla="*/ 779 h 2272924"/>
              <a:gd name="connsiteX1" fmla="*/ 1454727 w 5389417"/>
              <a:gd name="connsiteY1" fmla="*/ 42344 h 2272924"/>
              <a:gd name="connsiteX2" fmla="*/ 3200400 w 5389417"/>
              <a:gd name="connsiteY2" fmla="*/ 180890 h 2272924"/>
              <a:gd name="connsiteX3" fmla="*/ 4738254 w 5389417"/>
              <a:gd name="connsiteY3" fmla="*/ 735071 h 2272924"/>
              <a:gd name="connsiteX4" fmla="*/ 4738254 w 5389417"/>
              <a:gd name="connsiteY4" fmla="*/ 735071 h 2272924"/>
              <a:gd name="connsiteX5" fmla="*/ 5153891 w 5389417"/>
              <a:gd name="connsiteY5" fmla="*/ 1178417 h 2272924"/>
              <a:gd name="connsiteX6" fmla="*/ 5389417 w 5389417"/>
              <a:gd name="connsiteY6" fmla="*/ 2272924 h 2272924"/>
              <a:gd name="connsiteX0" fmla="*/ 0 w 5278581"/>
              <a:gd name="connsiteY0" fmla="*/ 779 h 2051251"/>
              <a:gd name="connsiteX1" fmla="*/ 1454727 w 5278581"/>
              <a:gd name="connsiteY1" fmla="*/ 42344 h 2051251"/>
              <a:gd name="connsiteX2" fmla="*/ 3200400 w 5278581"/>
              <a:gd name="connsiteY2" fmla="*/ 180890 h 2051251"/>
              <a:gd name="connsiteX3" fmla="*/ 4738254 w 5278581"/>
              <a:gd name="connsiteY3" fmla="*/ 735071 h 2051251"/>
              <a:gd name="connsiteX4" fmla="*/ 4738254 w 5278581"/>
              <a:gd name="connsiteY4" fmla="*/ 735071 h 2051251"/>
              <a:gd name="connsiteX5" fmla="*/ 5153891 w 5278581"/>
              <a:gd name="connsiteY5" fmla="*/ 1178417 h 2051251"/>
              <a:gd name="connsiteX6" fmla="*/ 5278581 w 5278581"/>
              <a:gd name="connsiteY6" fmla="*/ 2051251 h 2051251"/>
              <a:gd name="connsiteX0" fmla="*/ 0 w 5347854"/>
              <a:gd name="connsiteY0" fmla="*/ 779 h 2037397"/>
              <a:gd name="connsiteX1" fmla="*/ 1454727 w 5347854"/>
              <a:gd name="connsiteY1" fmla="*/ 42344 h 2037397"/>
              <a:gd name="connsiteX2" fmla="*/ 3200400 w 5347854"/>
              <a:gd name="connsiteY2" fmla="*/ 180890 h 2037397"/>
              <a:gd name="connsiteX3" fmla="*/ 4738254 w 5347854"/>
              <a:gd name="connsiteY3" fmla="*/ 735071 h 2037397"/>
              <a:gd name="connsiteX4" fmla="*/ 4738254 w 5347854"/>
              <a:gd name="connsiteY4" fmla="*/ 735071 h 2037397"/>
              <a:gd name="connsiteX5" fmla="*/ 5153891 w 5347854"/>
              <a:gd name="connsiteY5" fmla="*/ 1178417 h 2037397"/>
              <a:gd name="connsiteX6" fmla="*/ 5347854 w 5347854"/>
              <a:gd name="connsiteY6" fmla="*/ 2037397 h 2037397"/>
              <a:gd name="connsiteX0" fmla="*/ 0 w 5444835"/>
              <a:gd name="connsiteY0" fmla="*/ 779 h 2051251"/>
              <a:gd name="connsiteX1" fmla="*/ 1454727 w 5444835"/>
              <a:gd name="connsiteY1" fmla="*/ 42344 h 2051251"/>
              <a:gd name="connsiteX2" fmla="*/ 3200400 w 5444835"/>
              <a:gd name="connsiteY2" fmla="*/ 180890 h 2051251"/>
              <a:gd name="connsiteX3" fmla="*/ 4738254 w 5444835"/>
              <a:gd name="connsiteY3" fmla="*/ 735071 h 2051251"/>
              <a:gd name="connsiteX4" fmla="*/ 4738254 w 5444835"/>
              <a:gd name="connsiteY4" fmla="*/ 735071 h 2051251"/>
              <a:gd name="connsiteX5" fmla="*/ 5153891 w 5444835"/>
              <a:gd name="connsiteY5" fmla="*/ 1178417 h 2051251"/>
              <a:gd name="connsiteX6" fmla="*/ 5444835 w 5444835"/>
              <a:gd name="connsiteY6" fmla="*/ 2051251 h 2051251"/>
              <a:gd name="connsiteX0" fmla="*/ 0 w 5470827"/>
              <a:gd name="connsiteY0" fmla="*/ 779 h 2105114"/>
              <a:gd name="connsiteX1" fmla="*/ 1454727 w 5470827"/>
              <a:gd name="connsiteY1" fmla="*/ 42344 h 2105114"/>
              <a:gd name="connsiteX2" fmla="*/ 3200400 w 5470827"/>
              <a:gd name="connsiteY2" fmla="*/ 180890 h 2105114"/>
              <a:gd name="connsiteX3" fmla="*/ 4738254 w 5470827"/>
              <a:gd name="connsiteY3" fmla="*/ 735071 h 2105114"/>
              <a:gd name="connsiteX4" fmla="*/ 4738254 w 5470827"/>
              <a:gd name="connsiteY4" fmla="*/ 735071 h 2105114"/>
              <a:gd name="connsiteX5" fmla="*/ 5153891 w 5470827"/>
              <a:gd name="connsiteY5" fmla="*/ 1178417 h 2105114"/>
              <a:gd name="connsiteX6" fmla="*/ 5444835 w 5470827"/>
              <a:gd name="connsiteY6" fmla="*/ 2051251 h 2105114"/>
              <a:gd name="connsiteX7" fmla="*/ 5458688 w 5470827"/>
              <a:gd name="connsiteY7" fmla="*/ 2009689 h 2105114"/>
              <a:gd name="connsiteX0" fmla="*/ 0 w 5444835"/>
              <a:gd name="connsiteY0" fmla="*/ 779 h 2051251"/>
              <a:gd name="connsiteX1" fmla="*/ 1454727 w 5444835"/>
              <a:gd name="connsiteY1" fmla="*/ 42344 h 2051251"/>
              <a:gd name="connsiteX2" fmla="*/ 3200400 w 5444835"/>
              <a:gd name="connsiteY2" fmla="*/ 180890 h 2051251"/>
              <a:gd name="connsiteX3" fmla="*/ 4738254 w 5444835"/>
              <a:gd name="connsiteY3" fmla="*/ 735071 h 2051251"/>
              <a:gd name="connsiteX4" fmla="*/ 4738254 w 5444835"/>
              <a:gd name="connsiteY4" fmla="*/ 735071 h 2051251"/>
              <a:gd name="connsiteX5" fmla="*/ 5153891 w 5444835"/>
              <a:gd name="connsiteY5" fmla="*/ 1178417 h 2051251"/>
              <a:gd name="connsiteX6" fmla="*/ 5444835 w 5444835"/>
              <a:gd name="connsiteY6" fmla="*/ 2051251 h 2051251"/>
              <a:gd name="connsiteX0" fmla="*/ 0 w 5153891"/>
              <a:gd name="connsiteY0" fmla="*/ 779 h 1178417"/>
              <a:gd name="connsiteX1" fmla="*/ 1454727 w 5153891"/>
              <a:gd name="connsiteY1" fmla="*/ 42344 h 1178417"/>
              <a:gd name="connsiteX2" fmla="*/ 3200400 w 5153891"/>
              <a:gd name="connsiteY2" fmla="*/ 180890 h 1178417"/>
              <a:gd name="connsiteX3" fmla="*/ 4738254 w 5153891"/>
              <a:gd name="connsiteY3" fmla="*/ 735071 h 1178417"/>
              <a:gd name="connsiteX4" fmla="*/ 4738254 w 5153891"/>
              <a:gd name="connsiteY4" fmla="*/ 735071 h 1178417"/>
              <a:gd name="connsiteX5" fmla="*/ 5153891 w 5153891"/>
              <a:gd name="connsiteY5" fmla="*/ 1178417 h 1178417"/>
              <a:gd name="connsiteX0" fmla="*/ 0 w 5195454"/>
              <a:gd name="connsiteY0" fmla="*/ 779 h 1261545"/>
              <a:gd name="connsiteX1" fmla="*/ 1454727 w 5195454"/>
              <a:gd name="connsiteY1" fmla="*/ 42344 h 1261545"/>
              <a:gd name="connsiteX2" fmla="*/ 3200400 w 5195454"/>
              <a:gd name="connsiteY2" fmla="*/ 180890 h 1261545"/>
              <a:gd name="connsiteX3" fmla="*/ 4738254 w 5195454"/>
              <a:gd name="connsiteY3" fmla="*/ 735071 h 1261545"/>
              <a:gd name="connsiteX4" fmla="*/ 4738254 w 5195454"/>
              <a:gd name="connsiteY4" fmla="*/ 735071 h 1261545"/>
              <a:gd name="connsiteX5" fmla="*/ 5195454 w 5195454"/>
              <a:gd name="connsiteY5" fmla="*/ 1261545 h 1261545"/>
              <a:gd name="connsiteX0" fmla="*/ 0 w 5153891"/>
              <a:gd name="connsiteY0" fmla="*/ 779 h 1289255"/>
              <a:gd name="connsiteX1" fmla="*/ 1454727 w 5153891"/>
              <a:gd name="connsiteY1" fmla="*/ 42344 h 1289255"/>
              <a:gd name="connsiteX2" fmla="*/ 3200400 w 5153891"/>
              <a:gd name="connsiteY2" fmla="*/ 180890 h 1289255"/>
              <a:gd name="connsiteX3" fmla="*/ 4738254 w 5153891"/>
              <a:gd name="connsiteY3" fmla="*/ 735071 h 1289255"/>
              <a:gd name="connsiteX4" fmla="*/ 4738254 w 5153891"/>
              <a:gd name="connsiteY4" fmla="*/ 735071 h 1289255"/>
              <a:gd name="connsiteX5" fmla="*/ 5153891 w 5153891"/>
              <a:gd name="connsiteY5" fmla="*/ 1289255 h 1289255"/>
              <a:gd name="connsiteX0" fmla="*/ 0 w 5153891"/>
              <a:gd name="connsiteY0" fmla="*/ 779 h 1289255"/>
              <a:gd name="connsiteX1" fmla="*/ 1454727 w 5153891"/>
              <a:gd name="connsiteY1" fmla="*/ 42344 h 1289255"/>
              <a:gd name="connsiteX2" fmla="*/ 3200400 w 5153891"/>
              <a:gd name="connsiteY2" fmla="*/ 180890 h 1289255"/>
              <a:gd name="connsiteX3" fmla="*/ 4738254 w 5153891"/>
              <a:gd name="connsiteY3" fmla="*/ 735071 h 1289255"/>
              <a:gd name="connsiteX4" fmla="*/ 4571999 w 5153891"/>
              <a:gd name="connsiteY4" fmla="*/ 679653 h 1289255"/>
              <a:gd name="connsiteX5" fmla="*/ 5153891 w 5153891"/>
              <a:gd name="connsiteY5" fmla="*/ 1289255 h 1289255"/>
              <a:gd name="connsiteX0" fmla="*/ 0 w 5153891"/>
              <a:gd name="connsiteY0" fmla="*/ 779 h 1289255"/>
              <a:gd name="connsiteX1" fmla="*/ 1454727 w 5153891"/>
              <a:gd name="connsiteY1" fmla="*/ 42344 h 1289255"/>
              <a:gd name="connsiteX2" fmla="*/ 3200400 w 5153891"/>
              <a:gd name="connsiteY2" fmla="*/ 180890 h 1289255"/>
              <a:gd name="connsiteX3" fmla="*/ 4571999 w 5153891"/>
              <a:gd name="connsiteY3" fmla="*/ 679653 h 1289255"/>
              <a:gd name="connsiteX4" fmla="*/ 5153891 w 5153891"/>
              <a:gd name="connsiteY4" fmla="*/ 1289255 h 1289255"/>
              <a:gd name="connsiteX0" fmla="*/ 0 w 5153891"/>
              <a:gd name="connsiteY0" fmla="*/ 779 h 1289255"/>
              <a:gd name="connsiteX1" fmla="*/ 1454727 w 5153891"/>
              <a:gd name="connsiteY1" fmla="*/ 42344 h 1289255"/>
              <a:gd name="connsiteX2" fmla="*/ 3200400 w 5153891"/>
              <a:gd name="connsiteY2" fmla="*/ 180890 h 1289255"/>
              <a:gd name="connsiteX3" fmla="*/ 4571999 w 5153891"/>
              <a:gd name="connsiteY3" fmla="*/ 679653 h 1289255"/>
              <a:gd name="connsiteX4" fmla="*/ 4571997 w 5153891"/>
              <a:gd name="connsiteY4" fmla="*/ 638089 h 1289255"/>
              <a:gd name="connsiteX5" fmla="*/ 5153891 w 5153891"/>
              <a:gd name="connsiteY5" fmla="*/ 1289255 h 1289255"/>
              <a:gd name="connsiteX0" fmla="*/ 0 w 5153891"/>
              <a:gd name="connsiteY0" fmla="*/ 779 h 1289255"/>
              <a:gd name="connsiteX1" fmla="*/ 1454727 w 5153891"/>
              <a:gd name="connsiteY1" fmla="*/ 42344 h 1289255"/>
              <a:gd name="connsiteX2" fmla="*/ 3200400 w 5153891"/>
              <a:gd name="connsiteY2" fmla="*/ 180890 h 1289255"/>
              <a:gd name="connsiteX3" fmla="*/ 4571999 w 5153891"/>
              <a:gd name="connsiteY3" fmla="*/ 679653 h 1289255"/>
              <a:gd name="connsiteX4" fmla="*/ 4793670 w 5153891"/>
              <a:gd name="connsiteY4" fmla="*/ 804343 h 1289255"/>
              <a:gd name="connsiteX5" fmla="*/ 5153891 w 5153891"/>
              <a:gd name="connsiteY5" fmla="*/ 1289255 h 1289255"/>
              <a:gd name="connsiteX0" fmla="*/ 0 w 5153891"/>
              <a:gd name="connsiteY0" fmla="*/ 779 h 1289255"/>
              <a:gd name="connsiteX1" fmla="*/ 1454727 w 5153891"/>
              <a:gd name="connsiteY1" fmla="*/ 42344 h 1289255"/>
              <a:gd name="connsiteX2" fmla="*/ 3200400 w 5153891"/>
              <a:gd name="connsiteY2" fmla="*/ 180890 h 1289255"/>
              <a:gd name="connsiteX3" fmla="*/ 4641272 w 5153891"/>
              <a:gd name="connsiteY3" fmla="*/ 499544 h 1289255"/>
              <a:gd name="connsiteX4" fmla="*/ 4793670 w 5153891"/>
              <a:gd name="connsiteY4" fmla="*/ 804343 h 1289255"/>
              <a:gd name="connsiteX5" fmla="*/ 5153891 w 5153891"/>
              <a:gd name="connsiteY5" fmla="*/ 1289255 h 1289255"/>
              <a:gd name="connsiteX0" fmla="*/ 0 w 5153891"/>
              <a:gd name="connsiteY0" fmla="*/ 779 h 1289255"/>
              <a:gd name="connsiteX1" fmla="*/ 1454727 w 5153891"/>
              <a:gd name="connsiteY1" fmla="*/ 42344 h 1289255"/>
              <a:gd name="connsiteX2" fmla="*/ 3200400 w 5153891"/>
              <a:gd name="connsiteY2" fmla="*/ 180890 h 1289255"/>
              <a:gd name="connsiteX3" fmla="*/ 4641272 w 5153891"/>
              <a:gd name="connsiteY3" fmla="*/ 499544 h 1289255"/>
              <a:gd name="connsiteX4" fmla="*/ 4946070 w 5153891"/>
              <a:gd name="connsiteY4" fmla="*/ 707361 h 1289255"/>
              <a:gd name="connsiteX5" fmla="*/ 5153891 w 5153891"/>
              <a:gd name="connsiteY5" fmla="*/ 1289255 h 1289255"/>
              <a:gd name="connsiteX0" fmla="*/ 0 w 5195455"/>
              <a:gd name="connsiteY0" fmla="*/ 779 h 1372382"/>
              <a:gd name="connsiteX1" fmla="*/ 1454727 w 5195455"/>
              <a:gd name="connsiteY1" fmla="*/ 42344 h 1372382"/>
              <a:gd name="connsiteX2" fmla="*/ 3200400 w 5195455"/>
              <a:gd name="connsiteY2" fmla="*/ 180890 h 1372382"/>
              <a:gd name="connsiteX3" fmla="*/ 4641272 w 5195455"/>
              <a:gd name="connsiteY3" fmla="*/ 499544 h 1372382"/>
              <a:gd name="connsiteX4" fmla="*/ 4946070 w 5195455"/>
              <a:gd name="connsiteY4" fmla="*/ 707361 h 1372382"/>
              <a:gd name="connsiteX5" fmla="*/ 5195455 w 5195455"/>
              <a:gd name="connsiteY5" fmla="*/ 1372382 h 1372382"/>
              <a:gd name="connsiteX0" fmla="*/ 0 w 5167746"/>
              <a:gd name="connsiteY0" fmla="*/ 779 h 1455509"/>
              <a:gd name="connsiteX1" fmla="*/ 1454727 w 5167746"/>
              <a:gd name="connsiteY1" fmla="*/ 42344 h 1455509"/>
              <a:gd name="connsiteX2" fmla="*/ 3200400 w 5167746"/>
              <a:gd name="connsiteY2" fmla="*/ 180890 h 1455509"/>
              <a:gd name="connsiteX3" fmla="*/ 4641272 w 5167746"/>
              <a:gd name="connsiteY3" fmla="*/ 499544 h 1455509"/>
              <a:gd name="connsiteX4" fmla="*/ 4946070 w 5167746"/>
              <a:gd name="connsiteY4" fmla="*/ 707361 h 1455509"/>
              <a:gd name="connsiteX5" fmla="*/ 5167746 w 5167746"/>
              <a:gd name="connsiteY5" fmla="*/ 1455509 h 1455509"/>
              <a:gd name="connsiteX0" fmla="*/ 0 w 4946070"/>
              <a:gd name="connsiteY0" fmla="*/ 779 h 707361"/>
              <a:gd name="connsiteX1" fmla="*/ 1454727 w 4946070"/>
              <a:gd name="connsiteY1" fmla="*/ 42344 h 707361"/>
              <a:gd name="connsiteX2" fmla="*/ 3200400 w 4946070"/>
              <a:gd name="connsiteY2" fmla="*/ 180890 h 707361"/>
              <a:gd name="connsiteX3" fmla="*/ 4641272 w 4946070"/>
              <a:gd name="connsiteY3" fmla="*/ 499544 h 707361"/>
              <a:gd name="connsiteX4" fmla="*/ 4946070 w 4946070"/>
              <a:gd name="connsiteY4" fmla="*/ 707361 h 707361"/>
              <a:gd name="connsiteX0" fmla="*/ 0 w 4962034"/>
              <a:gd name="connsiteY0" fmla="*/ 779 h 727415"/>
              <a:gd name="connsiteX1" fmla="*/ 1454727 w 4962034"/>
              <a:gd name="connsiteY1" fmla="*/ 42344 h 727415"/>
              <a:gd name="connsiteX2" fmla="*/ 3200400 w 4962034"/>
              <a:gd name="connsiteY2" fmla="*/ 180890 h 727415"/>
              <a:gd name="connsiteX3" fmla="*/ 4641272 w 4962034"/>
              <a:gd name="connsiteY3" fmla="*/ 499544 h 727415"/>
              <a:gd name="connsiteX4" fmla="*/ 4946070 w 4962034"/>
              <a:gd name="connsiteY4" fmla="*/ 707361 h 727415"/>
              <a:gd name="connsiteX5" fmla="*/ 4918361 w 4962034"/>
              <a:gd name="connsiteY5" fmla="*/ 721215 h 727415"/>
              <a:gd name="connsiteX0" fmla="*/ 0 w 5010234"/>
              <a:gd name="connsiteY0" fmla="*/ 779 h 983217"/>
              <a:gd name="connsiteX1" fmla="*/ 1454727 w 5010234"/>
              <a:gd name="connsiteY1" fmla="*/ 42344 h 983217"/>
              <a:gd name="connsiteX2" fmla="*/ 3200400 w 5010234"/>
              <a:gd name="connsiteY2" fmla="*/ 180890 h 983217"/>
              <a:gd name="connsiteX3" fmla="*/ 4641272 w 5010234"/>
              <a:gd name="connsiteY3" fmla="*/ 499544 h 983217"/>
              <a:gd name="connsiteX4" fmla="*/ 4946070 w 5010234"/>
              <a:gd name="connsiteY4" fmla="*/ 707361 h 983217"/>
              <a:gd name="connsiteX5" fmla="*/ 4918361 w 5010234"/>
              <a:gd name="connsiteY5" fmla="*/ 721215 h 983217"/>
              <a:gd name="connsiteX0" fmla="*/ 0 w 5148359"/>
              <a:gd name="connsiteY0" fmla="*/ 779 h 1284662"/>
              <a:gd name="connsiteX1" fmla="*/ 1454727 w 5148359"/>
              <a:gd name="connsiteY1" fmla="*/ 42344 h 1284662"/>
              <a:gd name="connsiteX2" fmla="*/ 3200400 w 5148359"/>
              <a:gd name="connsiteY2" fmla="*/ 180890 h 1284662"/>
              <a:gd name="connsiteX3" fmla="*/ 4641272 w 5148359"/>
              <a:gd name="connsiteY3" fmla="*/ 499544 h 1284662"/>
              <a:gd name="connsiteX4" fmla="*/ 4946070 w 5148359"/>
              <a:gd name="connsiteY4" fmla="*/ 707361 h 1284662"/>
              <a:gd name="connsiteX5" fmla="*/ 5098470 w 5148359"/>
              <a:gd name="connsiteY5" fmla="*/ 1095288 h 1284662"/>
              <a:gd name="connsiteX0" fmla="*/ 0 w 5417673"/>
              <a:gd name="connsiteY0" fmla="*/ 779 h 1225688"/>
              <a:gd name="connsiteX1" fmla="*/ 1454727 w 5417673"/>
              <a:gd name="connsiteY1" fmla="*/ 42344 h 1225688"/>
              <a:gd name="connsiteX2" fmla="*/ 3200400 w 5417673"/>
              <a:gd name="connsiteY2" fmla="*/ 180890 h 1225688"/>
              <a:gd name="connsiteX3" fmla="*/ 4641272 w 5417673"/>
              <a:gd name="connsiteY3" fmla="*/ 499544 h 1225688"/>
              <a:gd name="connsiteX4" fmla="*/ 4946070 w 5417673"/>
              <a:gd name="connsiteY4" fmla="*/ 707361 h 1225688"/>
              <a:gd name="connsiteX5" fmla="*/ 5389415 w 5417673"/>
              <a:gd name="connsiteY5" fmla="*/ 1026015 h 1225688"/>
              <a:gd name="connsiteX0" fmla="*/ 0 w 5430954"/>
              <a:gd name="connsiteY0" fmla="*/ 779 h 2400135"/>
              <a:gd name="connsiteX1" fmla="*/ 1454727 w 5430954"/>
              <a:gd name="connsiteY1" fmla="*/ 42344 h 2400135"/>
              <a:gd name="connsiteX2" fmla="*/ 3200400 w 5430954"/>
              <a:gd name="connsiteY2" fmla="*/ 180890 h 2400135"/>
              <a:gd name="connsiteX3" fmla="*/ 4641272 w 5430954"/>
              <a:gd name="connsiteY3" fmla="*/ 499544 h 2400135"/>
              <a:gd name="connsiteX4" fmla="*/ 4946070 w 5430954"/>
              <a:gd name="connsiteY4" fmla="*/ 707361 h 2400135"/>
              <a:gd name="connsiteX5" fmla="*/ 5403270 w 5430954"/>
              <a:gd name="connsiteY5" fmla="*/ 2300633 h 2400135"/>
              <a:gd name="connsiteX0" fmla="*/ 0 w 5222574"/>
              <a:gd name="connsiteY0" fmla="*/ 779 h 1617366"/>
              <a:gd name="connsiteX1" fmla="*/ 1454727 w 5222574"/>
              <a:gd name="connsiteY1" fmla="*/ 42344 h 1617366"/>
              <a:gd name="connsiteX2" fmla="*/ 3200400 w 5222574"/>
              <a:gd name="connsiteY2" fmla="*/ 180890 h 1617366"/>
              <a:gd name="connsiteX3" fmla="*/ 4641272 w 5222574"/>
              <a:gd name="connsiteY3" fmla="*/ 499544 h 1617366"/>
              <a:gd name="connsiteX4" fmla="*/ 4946070 w 5222574"/>
              <a:gd name="connsiteY4" fmla="*/ 707361 h 1617366"/>
              <a:gd name="connsiteX5" fmla="*/ 5181597 w 5222574"/>
              <a:gd name="connsiteY5" fmla="*/ 1469360 h 1617366"/>
              <a:gd name="connsiteX0" fmla="*/ 0 w 5181597"/>
              <a:gd name="connsiteY0" fmla="*/ 779 h 1469360"/>
              <a:gd name="connsiteX1" fmla="*/ 1454727 w 5181597"/>
              <a:gd name="connsiteY1" fmla="*/ 42344 h 1469360"/>
              <a:gd name="connsiteX2" fmla="*/ 3200400 w 5181597"/>
              <a:gd name="connsiteY2" fmla="*/ 180890 h 1469360"/>
              <a:gd name="connsiteX3" fmla="*/ 4641272 w 5181597"/>
              <a:gd name="connsiteY3" fmla="*/ 499544 h 1469360"/>
              <a:gd name="connsiteX4" fmla="*/ 4946070 w 5181597"/>
              <a:gd name="connsiteY4" fmla="*/ 707361 h 1469360"/>
              <a:gd name="connsiteX5" fmla="*/ 5098469 w 5181597"/>
              <a:gd name="connsiteY5" fmla="*/ 1219977 h 1469360"/>
              <a:gd name="connsiteX6" fmla="*/ 5181597 w 5181597"/>
              <a:gd name="connsiteY6" fmla="*/ 1469360 h 1469360"/>
              <a:gd name="connsiteX0" fmla="*/ 0 w 5181597"/>
              <a:gd name="connsiteY0" fmla="*/ 779 h 1469360"/>
              <a:gd name="connsiteX1" fmla="*/ 1454727 w 5181597"/>
              <a:gd name="connsiteY1" fmla="*/ 42344 h 1469360"/>
              <a:gd name="connsiteX2" fmla="*/ 3200400 w 5181597"/>
              <a:gd name="connsiteY2" fmla="*/ 180890 h 1469360"/>
              <a:gd name="connsiteX3" fmla="*/ 4641272 w 5181597"/>
              <a:gd name="connsiteY3" fmla="*/ 499544 h 1469360"/>
              <a:gd name="connsiteX4" fmla="*/ 4946070 w 5181597"/>
              <a:gd name="connsiteY4" fmla="*/ 707361 h 1469360"/>
              <a:gd name="connsiteX5" fmla="*/ 5140033 w 5181597"/>
              <a:gd name="connsiteY5" fmla="*/ 1219977 h 1469360"/>
              <a:gd name="connsiteX6" fmla="*/ 5181597 w 5181597"/>
              <a:gd name="connsiteY6" fmla="*/ 1469360 h 1469360"/>
              <a:gd name="connsiteX0" fmla="*/ 0 w 5223161"/>
              <a:gd name="connsiteY0" fmla="*/ 779 h 1441651"/>
              <a:gd name="connsiteX1" fmla="*/ 1454727 w 5223161"/>
              <a:gd name="connsiteY1" fmla="*/ 42344 h 1441651"/>
              <a:gd name="connsiteX2" fmla="*/ 3200400 w 5223161"/>
              <a:gd name="connsiteY2" fmla="*/ 180890 h 1441651"/>
              <a:gd name="connsiteX3" fmla="*/ 4641272 w 5223161"/>
              <a:gd name="connsiteY3" fmla="*/ 499544 h 1441651"/>
              <a:gd name="connsiteX4" fmla="*/ 4946070 w 5223161"/>
              <a:gd name="connsiteY4" fmla="*/ 707361 h 1441651"/>
              <a:gd name="connsiteX5" fmla="*/ 5140033 w 5223161"/>
              <a:gd name="connsiteY5" fmla="*/ 1219977 h 1441651"/>
              <a:gd name="connsiteX6" fmla="*/ 5223161 w 5223161"/>
              <a:gd name="connsiteY6" fmla="*/ 1441651 h 1441651"/>
              <a:gd name="connsiteX0" fmla="*/ 0 w 5195451"/>
              <a:gd name="connsiteY0" fmla="*/ 779 h 1483214"/>
              <a:gd name="connsiteX1" fmla="*/ 1454727 w 5195451"/>
              <a:gd name="connsiteY1" fmla="*/ 42344 h 1483214"/>
              <a:gd name="connsiteX2" fmla="*/ 3200400 w 5195451"/>
              <a:gd name="connsiteY2" fmla="*/ 180890 h 1483214"/>
              <a:gd name="connsiteX3" fmla="*/ 4641272 w 5195451"/>
              <a:gd name="connsiteY3" fmla="*/ 499544 h 1483214"/>
              <a:gd name="connsiteX4" fmla="*/ 4946070 w 5195451"/>
              <a:gd name="connsiteY4" fmla="*/ 707361 h 1483214"/>
              <a:gd name="connsiteX5" fmla="*/ 5140033 w 5195451"/>
              <a:gd name="connsiteY5" fmla="*/ 1219977 h 1483214"/>
              <a:gd name="connsiteX6" fmla="*/ 5195451 w 5195451"/>
              <a:gd name="connsiteY6" fmla="*/ 1483214 h 1483214"/>
              <a:gd name="connsiteX0" fmla="*/ 0 w 5195451"/>
              <a:gd name="connsiteY0" fmla="*/ 779 h 1483214"/>
              <a:gd name="connsiteX1" fmla="*/ 1454727 w 5195451"/>
              <a:gd name="connsiteY1" fmla="*/ 42344 h 1483214"/>
              <a:gd name="connsiteX2" fmla="*/ 3200400 w 5195451"/>
              <a:gd name="connsiteY2" fmla="*/ 180890 h 1483214"/>
              <a:gd name="connsiteX3" fmla="*/ 4641272 w 5195451"/>
              <a:gd name="connsiteY3" fmla="*/ 499544 h 1483214"/>
              <a:gd name="connsiteX4" fmla="*/ 4946070 w 5195451"/>
              <a:gd name="connsiteY4" fmla="*/ 707361 h 1483214"/>
              <a:gd name="connsiteX5" fmla="*/ 5098470 w 5195451"/>
              <a:gd name="connsiteY5" fmla="*/ 1247686 h 1483214"/>
              <a:gd name="connsiteX6" fmla="*/ 5195451 w 5195451"/>
              <a:gd name="connsiteY6" fmla="*/ 1483214 h 1483214"/>
              <a:gd name="connsiteX0" fmla="*/ 0 w 5195451"/>
              <a:gd name="connsiteY0" fmla="*/ 779 h 1483214"/>
              <a:gd name="connsiteX1" fmla="*/ 1454727 w 5195451"/>
              <a:gd name="connsiteY1" fmla="*/ 42344 h 1483214"/>
              <a:gd name="connsiteX2" fmla="*/ 3200400 w 5195451"/>
              <a:gd name="connsiteY2" fmla="*/ 180890 h 1483214"/>
              <a:gd name="connsiteX3" fmla="*/ 4641272 w 5195451"/>
              <a:gd name="connsiteY3" fmla="*/ 499544 h 1483214"/>
              <a:gd name="connsiteX4" fmla="*/ 4946070 w 5195451"/>
              <a:gd name="connsiteY4" fmla="*/ 707361 h 1483214"/>
              <a:gd name="connsiteX5" fmla="*/ 5140033 w 5195451"/>
              <a:gd name="connsiteY5" fmla="*/ 1206122 h 1483214"/>
              <a:gd name="connsiteX6" fmla="*/ 5195451 w 5195451"/>
              <a:gd name="connsiteY6" fmla="*/ 1483214 h 1483214"/>
              <a:gd name="connsiteX0" fmla="*/ 0 w 5195451"/>
              <a:gd name="connsiteY0" fmla="*/ 0 h 1482435"/>
              <a:gd name="connsiteX1" fmla="*/ 1454727 w 5195451"/>
              <a:gd name="connsiteY1" fmla="*/ 41565 h 1482435"/>
              <a:gd name="connsiteX2" fmla="*/ 3200400 w 5195451"/>
              <a:gd name="connsiteY2" fmla="*/ 180111 h 1482435"/>
              <a:gd name="connsiteX3" fmla="*/ 4641272 w 5195451"/>
              <a:gd name="connsiteY3" fmla="*/ 498765 h 1482435"/>
              <a:gd name="connsiteX4" fmla="*/ 4946070 w 5195451"/>
              <a:gd name="connsiteY4" fmla="*/ 706582 h 1482435"/>
              <a:gd name="connsiteX5" fmla="*/ 5140033 w 5195451"/>
              <a:gd name="connsiteY5" fmla="*/ 1205343 h 1482435"/>
              <a:gd name="connsiteX6" fmla="*/ 5195451 w 5195451"/>
              <a:gd name="connsiteY6" fmla="*/ 1482435 h 1482435"/>
              <a:gd name="connsiteX0" fmla="*/ 0 w 5178198"/>
              <a:gd name="connsiteY0" fmla="*/ 6196 h 1445499"/>
              <a:gd name="connsiteX1" fmla="*/ 1437474 w 5178198"/>
              <a:gd name="connsiteY1" fmla="*/ 4629 h 1445499"/>
              <a:gd name="connsiteX2" fmla="*/ 3183147 w 5178198"/>
              <a:gd name="connsiteY2" fmla="*/ 143175 h 1445499"/>
              <a:gd name="connsiteX3" fmla="*/ 4624019 w 5178198"/>
              <a:gd name="connsiteY3" fmla="*/ 461829 h 1445499"/>
              <a:gd name="connsiteX4" fmla="*/ 4928817 w 5178198"/>
              <a:gd name="connsiteY4" fmla="*/ 669646 h 1445499"/>
              <a:gd name="connsiteX5" fmla="*/ 5122780 w 5178198"/>
              <a:gd name="connsiteY5" fmla="*/ 1168407 h 1445499"/>
              <a:gd name="connsiteX6" fmla="*/ 5178198 w 5178198"/>
              <a:gd name="connsiteY6" fmla="*/ 1445499 h 1445499"/>
              <a:gd name="connsiteX0" fmla="*/ 0 w 5178198"/>
              <a:gd name="connsiteY0" fmla="*/ 10543 h 1449846"/>
              <a:gd name="connsiteX1" fmla="*/ 1437474 w 5178198"/>
              <a:gd name="connsiteY1" fmla="*/ 8976 h 1449846"/>
              <a:gd name="connsiteX2" fmla="*/ 3183147 w 5178198"/>
              <a:gd name="connsiteY2" fmla="*/ 147522 h 1449846"/>
              <a:gd name="connsiteX3" fmla="*/ 4624019 w 5178198"/>
              <a:gd name="connsiteY3" fmla="*/ 466176 h 1449846"/>
              <a:gd name="connsiteX4" fmla="*/ 4928817 w 5178198"/>
              <a:gd name="connsiteY4" fmla="*/ 673993 h 1449846"/>
              <a:gd name="connsiteX5" fmla="*/ 5122780 w 5178198"/>
              <a:gd name="connsiteY5" fmla="*/ 1172754 h 1449846"/>
              <a:gd name="connsiteX6" fmla="*/ 5178198 w 5178198"/>
              <a:gd name="connsiteY6" fmla="*/ 1449846 h 1449846"/>
              <a:gd name="connsiteX0" fmla="*/ 0 w 5178198"/>
              <a:gd name="connsiteY0" fmla="*/ 9179 h 1448482"/>
              <a:gd name="connsiteX1" fmla="*/ 1437474 w 5178198"/>
              <a:gd name="connsiteY1" fmla="*/ 7612 h 1448482"/>
              <a:gd name="connsiteX2" fmla="*/ 3183147 w 5178198"/>
              <a:gd name="connsiteY2" fmla="*/ 146158 h 1448482"/>
              <a:gd name="connsiteX3" fmla="*/ 4624019 w 5178198"/>
              <a:gd name="connsiteY3" fmla="*/ 464812 h 1448482"/>
              <a:gd name="connsiteX4" fmla="*/ 4928817 w 5178198"/>
              <a:gd name="connsiteY4" fmla="*/ 672629 h 1448482"/>
              <a:gd name="connsiteX5" fmla="*/ 5122780 w 5178198"/>
              <a:gd name="connsiteY5" fmla="*/ 1171390 h 1448482"/>
              <a:gd name="connsiteX6" fmla="*/ 5178198 w 5178198"/>
              <a:gd name="connsiteY6" fmla="*/ 1448482 h 1448482"/>
              <a:gd name="connsiteX0" fmla="*/ 0 w 5178198"/>
              <a:gd name="connsiteY0" fmla="*/ 9179 h 1448482"/>
              <a:gd name="connsiteX1" fmla="*/ 1437474 w 5178198"/>
              <a:gd name="connsiteY1" fmla="*/ 7612 h 1448482"/>
              <a:gd name="connsiteX2" fmla="*/ 3183147 w 5178198"/>
              <a:gd name="connsiteY2" fmla="*/ 146158 h 1448482"/>
              <a:gd name="connsiteX3" fmla="*/ 4624019 w 5178198"/>
              <a:gd name="connsiteY3" fmla="*/ 464812 h 1448482"/>
              <a:gd name="connsiteX4" fmla="*/ 4928817 w 5178198"/>
              <a:gd name="connsiteY4" fmla="*/ 672629 h 1448482"/>
              <a:gd name="connsiteX5" fmla="*/ 5114154 w 5178198"/>
              <a:gd name="connsiteY5" fmla="*/ 1223148 h 1448482"/>
              <a:gd name="connsiteX6" fmla="*/ 5178198 w 5178198"/>
              <a:gd name="connsiteY6" fmla="*/ 1448482 h 1448482"/>
              <a:gd name="connsiteX0" fmla="*/ 0 w 5178198"/>
              <a:gd name="connsiteY0" fmla="*/ 9179 h 1451576"/>
              <a:gd name="connsiteX1" fmla="*/ 1437474 w 5178198"/>
              <a:gd name="connsiteY1" fmla="*/ 7612 h 1451576"/>
              <a:gd name="connsiteX2" fmla="*/ 3183147 w 5178198"/>
              <a:gd name="connsiteY2" fmla="*/ 146158 h 1451576"/>
              <a:gd name="connsiteX3" fmla="*/ 4624019 w 5178198"/>
              <a:gd name="connsiteY3" fmla="*/ 464812 h 1451576"/>
              <a:gd name="connsiteX4" fmla="*/ 4928817 w 5178198"/>
              <a:gd name="connsiteY4" fmla="*/ 672629 h 1451576"/>
              <a:gd name="connsiteX5" fmla="*/ 5157286 w 5178198"/>
              <a:gd name="connsiteY5" fmla="*/ 1387050 h 1451576"/>
              <a:gd name="connsiteX6" fmla="*/ 5178198 w 5178198"/>
              <a:gd name="connsiteY6" fmla="*/ 1448482 h 1451576"/>
              <a:gd name="connsiteX0" fmla="*/ 0 w 5178198"/>
              <a:gd name="connsiteY0" fmla="*/ 9179 h 1482331"/>
              <a:gd name="connsiteX1" fmla="*/ 1437474 w 5178198"/>
              <a:gd name="connsiteY1" fmla="*/ 7612 h 1482331"/>
              <a:gd name="connsiteX2" fmla="*/ 3183147 w 5178198"/>
              <a:gd name="connsiteY2" fmla="*/ 146158 h 1482331"/>
              <a:gd name="connsiteX3" fmla="*/ 4624019 w 5178198"/>
              <a:gd name="connsiteY3" fmla="*/ 464812 h 1482331"/>
              <a:gd name="connsiteX4" fmla="*/ 4928817 w 5178198"/>
              <a:gd name="connsiteY4" fmla="*/ 672629 h 1482331"/>
              <a:gd name="connsiteX5" fmla="*/ 5157286 w 5178198"/>
              <a:gd name="connsiteY5" fmla="*/ 1430182 h 1482331"/>
              <a:gd name="connsiteX6" fmla="*/ 5178198 w 5178198"/>
              <a:gd name="connsiteY6" fmla="*/ 1448482 h 1482331"/>
              <a:gd name="connsiteX0" fmla="*/ 0 w 5255835"/>
              <a:gd name="connsiteY0" fmla="*/ 9179 h 1543372"/>
              <a:gd name="connsiteX1" fmla="*/ 1437474 w 5255835"/>
              <a:gd name="connsiteY1" fmla="*/ 7612 h 1543372"/>
              <a:gd name="connsiteX2" fmla="*/ 3183147 w 5255835"/>
              <a:gd name="connsiteY2" fmla="*/ 146158 h 1543372"/>
              <a:gd name="connsiteX3" fmla="*/ 4624019 w 5255835"/>
              <a:gd name="connsiteY3" fmla="*/ 464812 h 1543372"/>
              <a:gd name="connsiteX4" fmla="*/ 4928817 w 5255835"/>
              <a:gd name="connsiteY4" fmla="*/ 672629 h 1543372"/>
              <a:gd name="connsiteX5" fmla="*/ 5157286 w 5255835"/>
              <a:gd name="connsiteY5" fmla="*/ 1430182 h 1543372"/>
              <a:gd name="connsiteX6" fmla="*/ 5255835 w 5255835"/>
              <a:gd name="connsiteY6" fmla="*/ 1543372 h 1543372"/>
              <a:gd name="connsiteX0" fmla="*/ 0 w 5178198"/>
              <a:gd name="connsiteY0" fmla="*/ 9179 h 1482331"/>
              <a:gd name="connsiteX1" fmla="*/ 1437474 w 5178198"/>
              <a:gd name="connsiteY1" fmla="*/ 7612 h 1482331"/>
              <a:gd name="connsiteX2" fmla="*/ 3183147 w 5178198"/>
              <a:gd name="connsiteY2" fmla="*/ 146158 h 1482331"/>
              <a:gd name="connsiteX3" fmla="*/ 4624019 w 5178198"/>
              <a:gd name="connsiteY3" fmla="*/ 464812 h 1482331"/>
              <a:gd name="connsiteX4" fmla="*/ 4928817 w 5178198"/>
              <a:gd name="connsiteY4" fmla="*/ 672629 h 1482331"/>
              <a:gd name="connsiteX5" fmla="*/ 5157286 w 5178198"/>
              <a:gd name="connsiteY5" fmla="*/ 1430182 h 1482331"/>
              <a:gd name="connsiteX6" fmla="*/ 5178198 w 5178198"/>
              <a:gd name="connsiteY6" fmla="*/ 1448482 h 1482331"/>
              <a:gd name="connsiteX0" fmla="*/ 0 w 5183479"/>
              <a:gd name="connsiteY0" fmla="*/ 9179 h 1448482"/>
              <a:gd name="connsiteX1" fmla="*/ 1437474 w 5183479"/>
              <a:gd name="connsiteY1" fmla="*/ 7612 h 1448482"/>
              <a:gd name="connsiteX2" fmla="*/ 3183147 w 5183479"/>
              <a:gd name="connsiteY2" fmla="*/ 146158 h 1448482"/>
              <a:gd name="connsiteX3" fmla="*/ 4624019 w 5183479"/>
              <a:gd name="connsiteY3" fmla="*/ 464812 h 1448482"/>
              <a:gd name="connsiteX4" fmla="*/ 4928817 w 5183479"/>
              <a:gd name="connsiteY4" fmla="*/ 672629 h 1448482"/>
              <a:gd name="connsiteX5" fmla="*/ 5165912 w 5183479"/>
              <a:gd name="connsiteY5" fmla="*/ 1378424 h 1448482"/>
              <a:gd name="connsiteX6" fmla="*/ 5178198 w 5183479"/>
              <a:gd name="connsiteY6" fmla="*/ 1448482 h 1448482"/>
              <a:gd name="connsiteX0" fmla="*/ 0 w 5377166"/>
              <a:gd name="connsiteY0" fmla="*/ 9179 h 1448482"/>
              <a:gd name="connsiteX1" fmla="*/ 1437474 w 5377166"/>
              <a:gd name="connsiteY1" fmla="*/ 7612 h 1448482"/>
              <a:gd name="connsiteX2" fmla="*/ 3183147 w 5377166"/>
              <a:gd name="connsiteY2" fmla="*/ 146158 h 1448482"/>
              <a:gd name="connsiteX3" fmla="*/ 4624019 w 5377166"/>
              <a:gd name="connsiteY3" fmla="*/ 464812 h 1448482"/>
              <a:gd name="connsiteX4" fmla="*/ 4928817 w 5377166"/>
              <a:gd name="connsiteY4" fmla="*/ 672629 h 1448482"/>
              <a:gd name="connsiteX5" fmla="*/ 5372946 w 5377166"/>
              <a:gd name="connsiteY5" fmla="*/ 1292160 h 1448482"/>
              <a:gd name="connsiteX6" fmla="*/ 5178198 w 5377166"/>
              <a:gd name="connsiteY6" fmla="*/ 1448482 h 1448482"/>
              <a:gd name="connsiteX0" fmla="*/ 0 w 5178198"/>
              <a:gd name="connsiteY0" fmla="*/ 9179 h 1448482"/>
              <a:gd name="connsiteX1" fmla="*/ 1437474 w 5178198"/>
              <a:gd name="connsiteY1" fmla="*/ 7612 h 1448482"/>
              <a:gd name="connsiteX2" fmla="*/ 3183147 w 5178198"/>
              <a:gd name="connsiteY2" fmla="*/ 146158 h 1448482"/>
              <a:gd name="connsiteX3" fmla="*/ 4624019 w 5178198"/>
              <a:gd name="connsiteY3" fmla="*/ 464812 h 1448482"/>
              <a:gd name="connsiteX4" fmla="*/ 4928817 w 5178198"/>
              <a:gd name="connsiteY4" fmla="*/ 672629 h 1448482"/>
              <a:gd name="connsiteX5" fmla="*/ 5157286 w 5178198"/>
              <a:gd name="connsiteY5" fmla="*/ 1378425 h 1448482"/>
              <a:gd name="connsiteX6" fmla="*/ 5178198 w 5178198"/>
              <a:gd name="connsiteY6" fmla="*/ 1448482 h 1448482"/>
              <a:gd name="connsiteX0" fmla="*/ 0 w 5178198"/>
              <a:gd name="connsiteY0" fmla="*/ 9179 h 1491614"/>
              <a:gd name="connsiteX1" fmla="*/ 1437474 w 5178198"/>
              <a:gd name="connsiteY1" fmla="*/ 7612 h 1491614"/>
              <a:gd name="connsiteX2" fmla="*/ 3183147 w 5178198"/>
              <a:gd name="connsiteY2" fmla="*/ 146158 h 1491614"/>
              <a:gd name="connsiteX3" fmla="*/ 4624019 w 5178198"/>
              <a:gd name="connsiteY3" fmla="*/ 464812 h 1491614"/>
              <a:gd name="connsiteX4" fmla="*/ 4928817 w 5178198"/>
              <a:gd name="connsiteY4" fmla="*/ 672629 h 1491614"/>
              <a:gd name="connsiteX5" fmla="*/ 5157286 w 5178198"/>
              <a:gd name="connsiteY5" fmla="*/ 1378425 h 1491614"/>
              <a:gd name="connsiteX6" fmla="*/ 5178198 w 5178198"/>
              <a:gd name="connsiteY6" fmla="*/ 1491614 h 1491614"/>
              <a:gd name="connsiteX0" fmla="*/ 0 w 5178198"/>
              <a:gd name="connsiteY0" fmla="*/ 9179 h 1491614"/>
              <a:gd name="connsiteX1" fmla="*/ 1437474 w 5178198"/>
              <a:gd name="connsiteY1" fmla="*/ 7612 h 1491614"/>
              <a:gd name="connsiteX2" fmla="*/ 3183147 w 5178198"/>
              <a:gd name="connsiteY2" fmla="*/ 146158 h 1491614"/>
              <a:gd name="connsiteX3" fmla="*/ 4624019 w 5178198"/>
              <a:gd name="connsiteY3" fmla="*/ 464812 h 1491614"/>
              <a:gd name="connsiteX4" fmla="*/ 4928817 w 5178198"/>
              <a:gd name="connsiteY4" fmla="*/ 672629 h 1491614"/>
              <a:gd name="connsiteX5" fmla="*/ 5148660 w 5178198"/>
              <a:gd name="connsiteY5" fmla="*/ 1412931 h 1491614"/>
              <a:gd name="connsiteX6" fmla="*/ 5178198 w 5178198"/>
              <a:gd name="connsiteY6" fmla="*/ 1491614 h 1491614"/>
              <a:gd name="connsiteX0" fmla="*/ 0 w 5178198"/>
              <a:gd name="connsiteY0" fmla="*/ 9179 h 1491614"/>
              <a:gd name="connsiteX1" fmla="*/ 1437474 w 5178198"/>
              <a:gd name="connsiteY1" fmla="*/ 7612 h 1491614"/>
              <a:gd name="connsiteX2" fmla="*/ 3183147 w 5178198"/>
              <a:gd name="connsiteY2" fmla="*/ 146158 h 1491614"/>
              <a:gd name="connsiteX3" fmla="*/ 4624019 w 5178198"/>
              <a:gd name="connsiteY3" fmla="*/ 464812 h 1491614"/>
              <a:gd name="connsiteX4" fmla="*/ 4928817 w 5178198"/>
              <a:gd name="connsiteY4" fmla="*/ 672629 h 1491614"/>
              <a:gd name="connsiteX5" fmla="*/ 5148660 w 5178198"/>
              <a:gd name="connsiteY5" fmla="*/ 1378425 h 1491614"/>
              <a:gd name="connsiteX6" fmla="*/ 5178198 w 5178198"/>
              <a:gd name="connsiteY6" fmla="*/ 1491614 h 1491614"/>
              <a:gd name="connsiteX0" fmla="*/ 0 w 5178198"/>
              <a:gd name="connsiteY0" fmla="*/ 9179 h 1491614"/>
              <a:gd name="connsiteX1" fmla="*/ 1437474 w 5178198"/>
              <a:gd name="connsiteY1" fmla="*/ 7612 h 1491614"/>
              <a:gd name="connsiteX2" fmla="*/ 3183147 w 5178198"/>
              <a:gd name="connsiteY2" fmla="*/ 146158 h 1491614"/>
              <a:gd name="connsiteX3" fmla="*/ 4624019 w 5178198"/>
              <a:gd name="connsiteY3" fmla="*/ 464812 h 1491614"/>
              <a:gd name="connsiteX4" fmla="*/ 4928817 w 5178198"/>
              <a:gd name="connsiteY4" fmla="*/ 672629 h 1491614"/>
              <a:gd name="connsiteX5" fmla="*/ 5131407 w 5178198"/>
              <a:gd name="connsiteY5" fmla="*/ 1257655 h 1491614"/>
              <a:gd name="connsiteX6" fmla="*/ 5178198 w 5178198"/>
              <a:gd name="connsiteY6" fmla="*/ 1491614 h 1491614"/>
              <a:gd name="connsiteX0" fmla="*/ 0 w 5178198"/>
              <a:gd name="connsiteY0" fmla="*/ 9179 h 1491614"/>
              <a:gd name="connsiteX1" fmla="*/ 1437474 w 5178198"/>
              <a:gd name="connsiteY1" fmla="*/ 7612 h 1491614"/>
              <a:gd name="connsiteX2" fmla="*/ 3183147 w 5178198"/>
              <a:gd name="connsiteY2" fmla="*/ 146158 h 1491614"/>
              <a:gd name="connsiteX3" fmla="*/ 4624019 w 5178198"/>
              <a:gd name="connsiteY3" fmla="*/ 464812 h 1491614"/>
              <a:gd name="connsiteX4" fmla="*/ 4928817 w 5178198"/>
              <a:gd name="connsiteY4" fmla="*/ 672629 h 1491614"/>
              <a:gd name="connsiteX5" fmla="*/ 5105528 w 5178198"/>
              <a:gd name="connsiteY5" fmla="*/ 1076500 h 1491614"/>
              <a:gd name="connsiteX6" fmla="*/ 5178198 w 5178198"/>
              <a:gd name="connsiteY6" fmla="*/ 1491614 h 1491614"/>
              <a:gd name="connsiteX0" fmla="*/ 0 w 5195450"/>
              <a:gd name="connsiteY0" fmla="*/ 9179 h 1551999"/>
              <a:gd name="connsiteX1" fmla="*/ 1437474 w 5195450"/>
              <a:gd name="connsiteY1" fmla="*/ 7612 h 1551999"/>
              <a:gd name="connsiteX2" fmla="*/ 3183147 w 5195450"/>
              <a:gd name="connsiteY2" fmla="*/ 146158 h 1551999"/>
              <a:gd name="connsiteX3" fmla="*/ 4624019 w 5195450"/>
              <a:gd name="connsiteY3" fmla="*/ 464812 h 1551999"/>
              <a:gd name="connsiteX4" fmla="*/ 4928817 w 5195450"/>
              <a:gd name="connsiteY4" fmla="*/ 672629 h 1551999"/>
              <a:gd name="connsiteX5" fmla="*/ 5105528 w 5195450"/>
              <a:gd name="connsiteY5" fmla="*/ 1076500 h 1551999"/>
              <a:gd name="connsiteX6" fmla="*/ 5195450 w 5195450"/>
              <a:gd name="connsiteY6" fmla="*/ 1551999 h 1551999"/>
              <a:gd name="connsiteX0" fmla="*/ 0 w 5195450"/>
              <a:gd name="connsiteY0" fmla="*/ 9179 h 1551999"/>
              <a:gd name="connsiteX1" fmla="*/ 1377089 w 5195450"/>
              <a:gd name="connsiteY1" fmla="*/ 7612 h 1551999"/>
              <a:gd name="connsiteX2" fmla="*/ 3183147 w 5195450"/>
              <a:gd name="connsiteY2" fmla="*/ 146158 h 1551999"/>
              <a:gd name="connsiteX3" fmla="*/ 4624019 w 5195450"/>
              <a:gd name="connsiteY3" fmla="*/ 464812 h 1551999"/>
              <a:gd name="connsiteX4" fmla="*/ 4928817 w 5195450"/>
              <a:gd name="connsiteY4" fmla="*/ 672629 h 1551999"/>
              <a:gd name="connsiteX5" fmla="*/ 5105528 w 5195450"/>
              <a:gd name="connsiteY5" fmla="*/ 1076500 h 1551999"/>
              <a:gd name="connsiteX6" fmla="*/ 5195450 w 5195450"/>
              <a:gd name="connsiteY6" fmla="*/ 1551999 h 1551999"/>
              <a:gd name="connsiteX0" fmla="*/ 0 w 5212703"/>
              <a:gd name="connsiteY0" fmla="*/ 9179 h 1551999"/>
              <a:gd name="connsiteX1" fmla="*/ 1394342 w 5212703"/>
              <a:gd name="connsiteY1" fmla="*/ 7612 h 1551999"/>
              <a:gd name="connsiteX2" fmla="*/ 3200400 w 5212703"/>
              <a:gd name="connsiteY2" fmla="*/ 146158 h 1551999"/>
              <a:gd name="connsiteX3" fmla="*/ 4641272 w 5212703"/>
              <a:gd name="connsiteY3" fmla="*/ 464812 h 1551999"/>
              <a:gd name="connsiteX4" fmla="*/ 4946070 w 5212703"/>
              <a:gd name="connsiteY4" fmla="*/ 672629 h 1551999"/>
              <a:gd name="connsiteX5" fmla="*/ 5122781 w 5212703"/>
              <a:gd name="connsiteY5" fmla="*/ 1076500 h 1551999"/>
              <a:gd name="connsiteX6" fmla="*/ 5212703 w 5212703"/>
              <a:gd name="connsiteY6" fmla="*/ 1551999 h 1551999"/>
              <a:gd name="connsiteX0" fmla="*/ 0 w 5212703"/>
              <a:gd name="connsiteY0" fmla="*/ 0 h 1542820"/>
              <a:gd name="connsiteX1" fmla="*/ 1756651 w 5212703"/>
              <a:gd name="connsiteY1" fmla="*/ 15686 h 1542820"/>
              <a:gd name="connsiteX2" fmla="*/ 3200400 w 5212703"/>
              <a:gd name="connsiteY2" fmla="*/ 136979 h 1542820"/>
              <a:gd name="connsiteX3" fmla="*/ 4641272 w 5212703"/>
              <a:gd name="connsiteY3" fmla="*/ 455633 h 1542820"/>
              <a:gd name="connsiteX4" fmla="*/ 4946070 w 5212703"/>
              <a:gd name="connsiteY4" fmla="*/ 663450 h 1542820"/>
              <a:gd name="connsiteX5" fmla="*/ 5122781 w 5212703"/>
              <a:gd name="connsiteY5" fmla="*/ 1067321 h 1542820"/>
              <a:gd name="connsiteX6" fmla="*/ 5212703 w 5212703"/>
              <a:gd name="connsiteY6" fmla="*/ 1542820 h 1542820"/>
              <a:gd name="connsiteX0" fmla="*/ 0 w 5212703"/>
              <a:gd name="connsiteY0" fmla="*/ 10193 h 1553013"/>
              <a:gd name="connsiteX1" fmla="*/ 1748025 w 5212703"/>
              <a:gd name="connsiteY1" fmla="*/ 0 h 1553013"/>
              <a:gd name="connsiteX2" fmla="*/ 3200400 w 5212703"/>
              <a:gd name="connsiteY2" fmla="*/ 147172 h 1553013"/>
              <a:gd name="connsiteX3" fmla="*/ 4641272 w 5212703"/>
              <a:gd name="connsiteY3" fmla="*/ 465826 h 1553013"/>
              <a:gd name="connsiteX4" fmla="*/ 4946070 w 5212703"/>
              <a:gd name="connsiteY4" fmla="*/ 673643 h 1553013"/>
              <a:gd name="connsiteX5" fmla="*/ 5122781 w 5212703"/>
              <a:gd name="connsiteY5" fmla="*/ 1077514 h 1553013"/>
              <a:gd name="connsiteX6" fmla="*/ 5212703 w 5212703"/>
              <a:gd name="connsiteY6" fmla="*/ 1553013 h 1553013"/>
              <a:gd name="connsiteX0" fmla="*/ 0 w 5204077"/>
              <a:gd name="connsiteY0" fmla="*/ 5860 h 1565932"/>
              <a:gd name="connsiteX1" fmla="*/ 1739399 w 5204077"/>
              <a:gd name="connsiteY1" fmla="*/ 12919 h 1565932"/>
              <a:gd name="connsiteX2" fmla="*/ 3191774 w 5204077"/>
              <a:gd name="connsiteY2" fmla="*/ 160091 h 1565932"/>
              <a:gd name="connsiteX3" fmla="*/ 4632646 w 5204077"/>
              <a:gd name="connsiteY3" fmla="*/ 478745 h 1565932"/>
              <a:gd name="connsiteX4" fmla="*/ 4937444 w 5204077"/>
              <a:gd name="connsiteY4" fmla="*/ 686562 h 1565932"/>
              <a:gd name="connsiteX5" fmla="*/ 5114155 w 5204077"/>
              <a:gd name="connsiteY5" fmla="*/ 1090433 h 1565932"/>
              <a:gd name="connsiteX6" fmla="*/ 5204077 w 5204077"/>
              <a:gd name="connsiteY6" fmla="*/ 1565932 h 1565932"/>
              <a:gd name="connsiteX0" fmla="*/ 0 w 5194552"/>
              <a:gd name="connsiteY0" fmla="*/ 0 h 1574359"/>
              <a:gd name="connsiteX1" fmla="*/ 1729874 w 5194552"/>
              <a:gd name="connsiteY1" fmla="*/ 21346 h 1574359"/>
              <a:gd name="connsiteX2" fmla="*/ 3182249 w 5194552"/>
              <a:gd name="connsiteY2" fmla="*/ 168518 h 1574359"/>
              <a:gd name="connsiteX3" fmla="*/ 4623121 w 5194552"/>
              <a:gd name="connsiteY3" fmla="*/ 487172 h 1574359"/>
              <a:gd name="connsiteX4" fmla="*/ 4927919 w 5194552"/>
              <a:gd name="connsiteY4" fmla="*/ 694989 h 1574359"/>
              <a:gd name="connsiteX5" fmla="*/ 5104630 w 5194552"/>
              <a:gd name="connsiteY5" fmla="*/ 1098860 h 1574359"/>
              <a:gd name="connsiteX6" fmla="*/ 5194552 w 5194552"/>
              <a:gd name="connsiteY6" fmla="*/ 1574359 h 1574359"/>
              <a:gd name="connsiteX0" fmla="*/ 0 w 5194552"/>
              <a:gd name="connsiteY0" fmla="*/ 0 h 1574359"/>
              <a:gd name="connsiteX1" fmla="*/ 1729874 w 5194552"/>
              <a:gd name="connsiteY1" fmla="*/ 21346 h 1574359"/>
              <a:gd name="connsiteX2" fmla="*/ 3182249 w 5194552"/>
              <a:gd name="connsiteY2" fmla="*/ 168518 h 1574359"/>
              <a:gd name="connsiteX3" fmla="*/ 4623121 w 5194552"/>
              <a:gd name="connsiteY3" fmla="*/ 487172 h 1574359"/>
              <a:gd name="connsiteX4" fmla="*/ 4927919 w 5194552"/>
              <a:gd name="connsiteY4" fmla="*/ 694989 h 1574359"/>
              <a:gd name="connsiteX5" fmla="*/ 5104630 w 5194552"/>
              <a:gd name="connsiteY5" fmla="*/ 1098860 h 1574359"/>
              <a:gd name="connsiteX6" fmla="*/ 5194552 w 5194552"/>
              <a:gd name="connsiteY6" fmla="*/ 1574359 h 1574359"/>
              <a:gd name="connsiteX0" fmla="*/ 0 w 5194552"/>
              <a:gd name="connsiteY0" fmla="*/ 0 h 1574359"/>
              <a:gd name="connsiteX1" fmla="*/ 1729874 w 5194552"/>
              <a:gd name="connsiteY1" fmla="*/ 21346 h 1574359"/>
              <a:gd name="connsiteX2" fmla="*/ 3182249 w 5194552"/>
              <a:gd name="connsiteY2" fmla="*/ 168518 h 1574359"/>
              <a:gd name="connsiteX3" fmla="*/ 4623121 w 5194552"/>
              <a:gd name="connsiteY3" fmla="*/ 487172 h 1574359"/>
              <a:gd name="connsiteX4" fmla="*/ 4927919 w 5194552"/>
              <a:gd name="connsiteY4" fmla="*/ 694989 h 1574359"/>
              <a:gd name="connsiteX5" fmla="*/ 5104630 w 5194552"/>
              <a:gd name="connsiteY5" fmla="*/ 1098860 h 1574359"/>
              <a:gd name="connsiteX6" fmla="*/ 5194552 w 5194552"/>
              <a:gd name="connsiteY6" fmla="*/ 1574359 h 1574359"/>
              <a:gd name="connsiteX0" fmla="*/ 0 w 5194552"/>
              <a:gd name="connsiteY0" fmla="*/ 0 h 1574359"/>
              <a:gd name="connsiteX1" fmla="*/ 1729874 w 5194552"/>
              <a:gd name="connsiteY1" fmla="*/ 21346 h 1574359"/>
              <a:gd name="connsiteX2" fmla="*/ 3182249 w 5194552"/>
              <a:gd name="connsiteY2" fmla="*/ 168518 h 1574359"/>
              <a:gd name="connsiteX3" fmla="*/ 4623121 w 5194552"/>
              <a:gd name="connsiteY3" fmla="*/ 487172 h 1574359"/>
              <a:gd name="connsiteX4" fmla="*/ 4927919 w 5194552"/>
              <a:gd name="connsiteY4" fmla="*/ 694989 h 1574359"/>
              <a:gd name="connsiteX5" fmla="*/ 5104630 w 5194552"/>
              <a:gd name="connsiteY5" fmla="*/ 1098860 h 1574359"/>
              <a:gd name="connsiteX6" fmla="*/ 5194552 w 5194552"/>
              <a:gd name="connsiteY6" fmla="*/ 1574359 h 1574359"/>
              <a:gd name="connsiteX0" fmla="*/ 0 w 5194552"/>
              <a:gd name="connsiteY0" fmla="*/ 0 h 1574359"/>
              <a:gd name="connsiteX1" fmla="*/ 1729874 w 5194552"/>
              <a:gd name="connsiteY1" fmla="*/ 21346 h 1574359"/>
              <a:gd name="connsiteX2" fmla="*/ 3182249 w 5194552"/>
              <a:gd name="connsiteY2" fmla="*/ 168518 h 1574359"/>
              <a:gd name="connsiteX3" fmla="*/ 4623121 w 5194552"/>
              <a:gd name="connsiteY3" fmla="*/ 487172 h 1574359"/>
              <a:gd name="connsiteX4" fmla="*/ 4927919 w 5194552"/>
              <a:gd name="connsiteY4" fmla="*/ 694989 h 1574359"/>
              <a:gd name="connsiteX5" fmla="*/ 5104630 w 5194552"/>
              <a:gd name="connsiteY5" fmla="*/ 1098860 h 1574359"/>
              <a:gd name="connsiteX6" fmla="*/ 5194552 w 5194552"/>
              <a:gd name="connsiteY6" fmla="*/ 1574359 h 1574359"/>
              <a:gd name="connsiteX0" fmla="*/ 0 w 5194552"/>
              <a:gd name="connsiteY0" fmla="*/ 18912 h 1593271"/>
              <a:gd name="connsiteX1" fmla="*/ 1729874 w 5194552"/>
              <a:gd name="connsiteY1" fmla="*/ 40258 h 1593271"/>
              <a:gd name="connsiteX2" fmla="*/ 3182249 w 5194552"/>
              <a:gd name="connsiteY2" fmla="*/ 187430 h 1593271"/>
              <a:gd name="connsiteX3" fmla="*/ 4623121 w 5194552"/>
              <a:gd name="connsiteY3" fmla="*/ 506084 h 1593271"/>
              <a:gd name="connsiteX4" fmla="*/ 4927919 w 5194552"/>
              <a:gd name="connsiteY4" fmla="*/ 713901 h 1593271"/>
              <a:gd name="connsiteX5" fmla="*/ 5104630 w 5194552"/>
              <a:gd name="connsiteY5" fmla="*/ 1117772 h 1593271"/>
              <a:gd name="connsiteX6" fmla="*/ 5194552 w 5194552"/>
              <a:gd name="connsiteY6" fmla="*/ 1593271 h 1593271"/>
              <a:gd name="connsiteX0" fmla="*/ 0 w 5194552"/>
              <a:gd name="connsiteY0" fmla="*/ 0 h 1574359"/>
              <a:gd name="connsiteX1" fmla="*/ 1729874 w 5194552"/>
              <a:gd name="connsiteY1" fmla="*/ 21346 h 1574359"/>
              <a:gd name="connsiteX2" fmla="*/ 3182249 w 5194552"/>
              <a:gd name="connsiteY2" fmla="*/ 168518 h 1574359"/>
              <a:gd name="connsiteX3" fmla="*/ 4623121 w 5194552"/>
              <a:gd name="connsiteY3" fmla="*/ 487172 h 1574359"/>
              <a:gd name="connsiteX4" fmla="*/ 4927919 w 5194552"/>
              <a:gd name="connsiteY4" fmla="*/ 694989 h 1574359"/>
              <a:gd name="connsiteX5" fmla="*/ 5104630 w 5194552"/>
              <a:gd name="connsiteY5" fmla="*/ 1098860 h 1574359"/>
              <a:gd name="connsiteX6" fmla="*/ 5194552 w 5194552"/>
              <a:gd name="connsiteY6" fmla="*/ 1574359 h 1574359"/>
              <a:gd name="connsiteX0" fmla="*/ 0 w 5194552"/>
              <a:gd name="connsiteY0" fmla="*/ 0 h 1574359"/>
              <a:gd name="connsiteX1" fmla="*/ 1729874 w 5194552"/>
              <a:gd name="connsiteY1" fmla="*/ 21346 h 1574359"/>
              <a:gd name="connsiteX2" fmla="*/ 3182249 w 5194552"/>
              <a:gd name="connsiteY2" fmla="*/ 168518 h 1574359"/>
              <a:gd name="connsiteX3" fmla="*/ 4623121 w 5194552"/>
              <a:gd name="connsiteY3" fmla="*/ 487172 h 1574359"/>
              <a:gd name="connsiteX4" fmla="*/ 4927919 w 5194552"/>
              <a:gd name="connsiteY4" fmla="*/ 694989 h 1574359"/>
              <a:gd name="connsiteX5" fmla="*/ 5104630 w 5194552"/>
              <a:gd name="connsiteY5" fmla="*/ 1098860 h 1574359"/>
              <a:gd name="connsiteX6" fmla="*/ 5194552 w 5194552"/>
              <a:gd name="connsiteY6" fmla="*/ 1574359 h 1574359"/>
              <a:gd name="connsiteX0" fmla="*/ 0 w 5194552"/>
              <a:gd name="connsiteY0" fmla="*/ 10737 h 1585096"/>
              <a:gd name="connsiteX1" fmla="*/ 1729874 w 5194552"/>
              <a:gd name="connsiteY1" fmla="*/ 32083 h 1585096"/>
              <a:gd name="connsiteX2" fmla="*/ 3182249 w 5194552"/>
              <a:gd name="connsiteY2" fmla="*/ 179255 h 1585096"/>
              <a:gd name="connsiteX3" fmla="*/ 4623121 w 5194552"/>
              <a:gd name="connsiteY3" fmla="*/ 497909 h 1585096"/>
              <a:gd name="connsiteX4" fmla="*/ 4927919 w 5194552"/>
              <a:gd name="connsiteY4" fmla="*/ 705726 h 1585096"/>
              <a:gd name="connsiteX5" fmla="*/ 5104630 w 5194552"/>
              <a:gd name="connsiteY5" fmla="*/ 1109597 h 1585096"/>
              <a:gd name="connsiteX6" fmla="*/ 5194552 w 5194552"/>
              <a:gd name="connsiteY6" fmla="*/ 1585096 h 1585096"/>
              <a:gd name="connsiteX0" fmla="*/ 0 w 5194552"/>
              <a:gd name="connsiteY0" fmla="*/ 0 h 1574359"/>
              <a:gd name="connsiteX1" fmla="*/ 1729874 w 5194552"/>
              <a:gd name="connsiteY1" fmla="*/ 21346 h 1574359"/>
              <a:gd name="connsiteX2" fmla="*/ 3182249 w 5194552"/>
              <a:gd name="connsiteY2" fmla="*/ 168518 h 1574359"/>
              <a:gd name="connsiteX3" fmla="*/ 4623121 w 5194552"/>
              <a:gd name="connsiteY3" fmla="*/ 487172 h 1574359"/>
              <a:gd name="connsiteX4" fmla="*/ 4927919 w 5194552"/>
              <a:gd name="connsiteY4" fmla="*/ 694989 h 1574359"/>
              <a:gd name="connsiteX5" fmla="*/ 5104630 w 5194552"/>
              <a:gd name="connsiteY5" fmla="*/ 1098860 h 1574359"/>
              <a:gd name="connsiteX6" fmla="*/ 5194552 w 5194552"/>
              <a:gd name="connsiteY6" fmla="*/ 1574359 h 1574359"/>
              <a:gd name="connsiteX0" fmla="*/ 0 w 5180264"/>
              <a:gd name="connsiteY0" fmla="*/ 9220 h 1564529"/>
              <a:gd name="connsiteX1" fmla="*/ 1715586 w 5180264"/>
              <a:gd name="connsiteY1" fmla="*/ 11516 h 1564529"/>
              <a:gd name="connsiteX2" fmla="*/ 3167961 w 5180264"/>
              <a:gd name="connsiteY2" fmla="*/ 158688 h 1564529"/>
              <a:gd name="connsiteX3" fmla="*/ 4608833 w 5180264"/>
              <a:gd name="connsiteY3" fmla="*/ 477342 h 1564529"/>
              <a:gd name="connsiteX4" fmla="*/ 4913631 w 5180264"/>
              <a:gd name="connsiteY4" fmla="*/ 685159 h 1564529"/>
              <a:gd name="connsiteX5" fmla="*/ 5090342 w 5180264"/>
              <a:gd name="connsiteY5" fmla="*/ 1089030 h 1564529"/>
              <a:gd name="connsiteX6" fmla="*/ 5180264 w 5180264"/>
              <a:gd name="connsiteY6" fmla="*/ 1564529 h 1564529"/>
              <a:gd name="connsiteX0" fmla="*/ 0 w 5180264"/>
              <a:gd name="connsiteY0" fmla="*/ 0 h 1579122"/>
              <a:gd name="connsiteX1" fmla="*/ 1715586 w 5180264"/>
              <a:gd name="connsiteY1" fmla="*/ 26109 h 1579122"/>
              <a:gd name="connsiteX2" fmla="*/ 3167961 w 5180264"/>
              <a:gd name="connsiteY2" fmla="*/ 173281 h 1579122"/>
              <a:gd name="connsiteX3" fmla="*/ 4608833 w 5180264"/>
              <a:gd name="connsiteY3" fmla="*/ 491935 h 1579122"/>
              <a:gd name="connsiteX4" fmla="*/ 4913631 w 5180264"/>
              <a:gd name="connsiteY4" fmla="*/ 699752 h 1579122"/>
              <a:gd name="connsiteX5" fmla="*/ 5090342 w 5180264"/>
              <a:gd name="connsiteY5" fmla="*/ 1103623 h 1579122"/>
              <a:gd name="connsiteX6" fmla="*/ 5180264 w 5180264"/>
              <a:gd name="connsiteY6" fmla="*/ 1579122 h 1579122"/>
              <a:gd name="connsiteX0" fmla="*/ 0 w 5180264"/>
              <a:gd name="connsiteY0" fmla="*/ 5048 h 1584170"/>
              <a:gd name="connsiteX1" fmla="*/ 1715586 w 5180264"/>
              <a:gd name="connsiteY1" fmla="*/ 31157 h 1584170"/>
              <a:gd name="connsiteX2" fmla="*/ 3797689 w 5180264"/>
              <a:gd name="connsiteY2" fmla="*/ 299099 h 1584170"/>
              <a:gd name="connsiteX3" fmla="*/ 4608833 w 5180264"/>
              <a:gd name="connsiteY3" fmla="*/ 496983 h 1584170"/>
              <a:gd name="connsiteX4" fmla="*/ 4913631 w 5180264"/>
              <a:gd name="connsiteY4" fmla="*/ 704800 h 1584170"/>
              <a:gd name="connsiteX5" fmla="*/ 5090342 w 5180264"/>
              <a:gd name="connsiteY5" fmla="*/ 1108671 h 1584170"/>
              <a:gd name="connsiteX6" fmla="*/ 5180264 w 5180264"/>
              <a:gd name="connsiteY6" fmla="*/ 1584170 h 1584170"/>
              <a:gd name="connsiteX0" fmla="*/ 0 w 5180264"/>
              <a:gd name="connsiteY0" fmla="*/ 5048 h 1584170"/>
              <a:gd name="connsiteX1" fmla="*/ 1715586 w 5180264"/>
              <a:gd name="connsiteY1" fmla="*/ 31157 h 1584170"/>
              <a:gd name="connsiteX2" fmla="*/ 3797689 w 5180264"/>
              <a:gd name="connsiteY2" fmla="*/ 299099 h 1584170"/>
              <a:gd name="connsiteX3" fmla="*/ 4608833 w 5180264"/>
              <a:gd name="connsiteY3" fmla="*/ 496983 h 1584170"/>
              <a:gd name="connsiteX4" fmla="*/ 4913631 w 5180264"/>
              <a:gd name="connsiteY4" fmla="*/ 704800 h 1584170"/>
              <a:gd name="connsiteX5" fmla="*/ 5090342 w 5180264"/>
              <a:gd name="connsiteY5" fmla="*/ 1108671 h 1584170"/>
              <a:gd name="connsiteX6" fmla="*/ 5180264 w 5180264"/>
              <a:gd name="connsiteY6" fmla="*/ 1584170 h 1584170"/>
              <a:gd name="connsiteX0" fmla="*/ 0 w 5180264"/>
              <a:gd name="connsiteY0" fmla="*/ 5048 h 1584170"/>
              <a:gd name="connsiteX1" fmla="*/ 1715586 w 5180264"/>
              <a:gd name="connsiteY1" fmla="*/ 31157 h 1584170"/>
              <a:gd name="connsiteX2" fmla="*/ 3797689 w 5180264"/>
              <a:gd name="connsiteY2" fmla="*/ 299099 h 1584170"/>
              <a:gd name="connsiteX3" fmla="*/ 4591581 w 5180264"/>
              <a:gd name="connsiteY3" fmla="*/ 531489 h 1584170"/>
              <a:gd name="connsiteX4" fmla="*/ 4913631 w 5180264"/>
              <a:gd name="connsiteY4" fmla="*/ 704800 h 1584170"/>
              <a:gd name="connsiteX5" fmla="*/ 5090342 w 5180264"/>
              <a:gd name="connsiteY5" fmla="*/ 1108671 h 1584170"/>
              <a:gd name="connsiteX6" fmla="*/ 5180264 w 5180264"/>
              <a:gd name="connsiteY6" fmla="*/ 1584170 h 1584170"/>
              <a:gd name="connsiteX0" fmla="*/ 0 w 5180264"/>
              <a:gd name="connsiteY0" fmla="*/ 5048 h 1584170"/>
              <a:gd name="connsiteX1" fmla="*/ 1715586 w 5180264"/>
              <a:gd name="connsiteY1" fmla="*/ 31157 h 1584170"/>
              <a:gd name="connsiteX2" fmla="*/ 3797689 w 5180264"/>
              <a:gd name="connsiteY2" fmla="*/ 299099 h 1584170"/>
              <a:gd name="connsiteX3" fmla="*/ 4582954 w 5180264"/>
              <a:gd name="connsiteY3" fmla="*/ 522862 h 1584170"/>
              <a:gd name="connsiteX4" fmla="*/ 4913631 w 5180264"/>
              <a:gd name="connsiteY4" fmla="*/ 704800 h 1584170"/>
              <a:gd name="connsiteX5" fmla="*/ 5090342 w 5180264"/>
              <a:gd name="connsiteY5" fmla="*/ 1108671 h 1584170"/>
              <a:gd name="connsiteX6" fmla="*/ 5180264 w 5180264"/>
              <a:gd name="connsiteY6" fmla="*/ 1584170 h 1584170"/>
              <a:gd name="connsiteX0" fmla="*/ 0 w 5180264"/>
              <a:gd name="connsiteY0" fmla="*/ 5048 h 1584170"/>
              <a:gd name="connsiteX1" fmla="*/ 1715586 w 5180264"/>
              <a:gd name="connsiteY1" fmla="*/ 31157 h 1584170"/>
              <a:gd name="connsiteX2" fmla="*/ 3797689 w 5180264"/>
              <a:gd name="connsiteY2" fmla="*/ 299099 h 1584170"/>
              <a:gd name="connsiteX3" fmla="*/ 4582954 w 5180264"/>
              <a:gd name="connsiteY3" fmla="*/ 522862 h 1584170"/>
              <a:gd name="connsiteX4" fmla="*/ 4887751 w 5180264"/>
              <a:gd name="connsiteY4" fmla="*/ 713426 h 1584170"/>
              <a:gd name="connsiteX5" fmla="*/ 5090342 w 5180264"/>
              <a:gd name="connsiteY5" fmla="*/ 1108671 h 1584170"/>
              <a:gd name="connsiteX6" fmla="*/ 5180264 w 5180264"/>
              <a:gd name="connsiteY6" fmla="*/ 1584170 h 1584170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582954 w 5180264"/>
              <a:gd name="connsiteY3" fmla="*/ 520853 h 1582161"/>
              <a:gd name="connsiteX4" fmla="*/ 4887751 w 5180264"/>
              <a:gd name="connsiteY4" fmla="*/ 711417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548449 w 5180264"/>
              <a:gd name="connsiteY3" fmla="*/ 494974 h 1582161"/>
              <a:gd name="connsiteX4" fmla="*/ 4887751 w 5180264"/>
              <a:gd name="connsiteY4" fmla="*/ 711417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548449 w 5180264"/>
              <a:gd name="connsiteY3" fmla="*/ 494974 h 1582161"/>
              <a:gd name="connsiteX4" fmla="*/ 4887751 w 5180264"/>
              <a:gd name="connsiteY4" fmla="*/ 711417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548449 w 5180264"/>
              <a:gd name="connsiteY3" fmla="*/ 494974 h 1582161"/>
              <a:gd name="connsiteX4" fmla="*/ 4887751 w 5180264"/>
              <a:gd name="connsiteY4" fmla="*/ 711417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600207 w 5180264"/>
              <a:gd name="connsiteY3" fmla="*/ 503601 h 1582161"/>
              <a:gd name="connsiteX4" fmla="*/ 4887751 w 5180264"/>
              <a:gd name="connsiteY4" fmla="*/ 711417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600207 w 5180264"/>
              <a:gd name="connsiteY3" fmla="*/ 503601 h 1582161"/>
              <a:gd name="connsiteX4" fmla="*/ 4887751 w 5180264"/>
              <a:gd name="connsiteY4" fmla="*/ 711417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600207 w 5180264"/>
              <a:gd name="connsiteY3" fmla="*/ 503601 h 1582161"/>
              <a:gd name="connsiteX4" fmla="*/ 4887751 w 5180264"/>
              <a:gd name="connsiteY4" fmla="*/ 711417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393173 w 5180264"/>
              <a:gd name="connsiteY3" fmla="*/ 443216 h 1582161"/>
              <a:gd name="connsiteX4" fmla="*/ 4887751 w 5180264"/>
              <a:gd name="connsiteY4" fmla="*/ 711417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393173 w 5180264"/>
              <a:gd name="connsiteY3" fmla="*/ 443216 h 1582161"/>
              <a:gd name="connsiteX4" fmla="*/ 4887751 w 5180264"/>
              <a:gd name="connsiteY4" fmla="*/ 711417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393173 w 5180264"/>
              <a:gd name="connsiteY3" fmla="*/ 443216 h 1582161"/>
              <a:gd name="connsiteX4" fmla="*/ 4887751 w 5180264"/>
              <a:gd name="connsiteY4" fmla="*/ 711417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393173 w 5180264"/>
              <a:gd name="connsiteY3" fmla="*/ 443216 h 1582161"/>
              <a:gd name="connsiteX4" fmla="*/ 4887751 w 5180264"/>
              <a:gd name="connsiteY4" fmla="*/ 711417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393173 w 5180264"/>
              <a:gd name="connsiteY3" fmla="*/ 443216 h 1582161"/>
              <a:gd name="connsiteX4" fmla="*/ 4861872 w 5180264"/>
              <a:gd name="connsiteY4" fmla="*/ 694164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393173 w 5180264"/>
              <a:gd name="connsiteY3" fmla="*/ 443216 h 1582161"/>
              <a:gd name="connsiteX4" fmla="*/ 4784234 w 5180264"/>
              <a:gd name="connsiteY4" fmla="*/ 659659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393173 w 5180264"/>
              <a:gd name="connsiteY3" fmla="*/ 443216 h 1582161"/>
              <a:gd name="connsiteX4" fmla="*/ 4784234 w 5180264"/>
              <a:gd name="connsiteY4" fmla="*/ 659659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393173 w 5180264"/>
              <a:gd name="connsiteY3" fmla="*/ 443216 h 1582161"/>
              <a:gd name="connsiteX4" fmla="*/ 4784234 w 5180264"/>
              <a:gd name="connsiteY4" fmla="*/ 659659 h 1582161"/>
              <a:gd name="connsiteX5" fmla="*/ 5090342 w 5180264"/>
              <a:gd name="connsiteY5" fmla="*/ 1106662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393173 w 5180264"/>
              <a:gd name="connsiteY3" fmla="*/ 443216 h 1582161"/>
              <a:gd name="connsiteX4" fmla="*/ 4784234 w 5180264"/>
              <a:gd name="connsiteY4" fmla="*/ 659659 h 1582161"/>
              <a:gd name="connsiteX5" fmla="*/ 5064463 w 5180264"/>
              <a:gd name="connsiteY5" fmla="*/ 1123915 h 1582161"/>
              <a:gd name="connsiteX6" fmla="*/ 5180264 w 5180264"/>
              <a:gd name="connsiteY6" fmla="*/ 1582161 h 1582161"/>
              <a:gd name="connsiteX0" fmla="*/ 0 w 5180264"/>
              <a:gd name="connsiteY0" fmla="*/ 3039 h 1582161"/>
              <a:gd name="connsiteX1" fmla="*/ 1715586 w 5180264"/>
              <a:gd name="connsiteY1" fmla="*/ 29148 h 1582161"/>
              <a:gd name="connsiteX2" fmla="*/ 3789063 w 5180264"/>
              <a:gd name="connsiteY2" fmla="*/ 262584 h 1582161"/>
              <a:gd name="connsiteX3" fmla="*/ 4393173 w 5180264"/>
              <a:gd name="connsiteY3" fmla="*/ 443216 h 1582161"/>
              <a:gd name="connsiteX4" fmla="*/ 4784234 w 5180264"/>
              <a:gd name="connsiteY4" fmla="*/ 659659 h 1582161"/>
              <a:gd name="connsiteX5" fmla="*/ 5064463 w 5180264"/>
              <a:gd name="connsiteY5" fmla="*/ 1123915 h 1582161"/>
              <a:gd name="connsiteX6" fmla="*/ 5180264 w 5180264"/>
              <a:gd name="connsiteY6" fmla="*/ 1582161 h 1582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80264" h="1582161">
                <a:moveTo>
                  <a:pt x="0" y="3039"/>
                </a:moveTo>
                <a:cubicBezTo>
                  <a:pt x="571862" y="3804"/>
                  <a:pt x="1084076" y="-14109"/>
                  <a:pt x="1715586" y="29148"/>
                </a:cubicBezTo>
                <a:cubicBezTo>
                  <a:pt x="2347096" y="72405"/>
                  <a:pt x="3713734" y="245330"/>
                  <a:pt x="3789063" y="262584"/>
                </a:cubicBezTo>
                <a:cubicBezTo>
                  <a:pt x="3864392" y="279838"/>
                  <a:pt x="4227311" y="377037"/>
                  <a:pt x="4393173" y="443216"/>
                </a:cubicBezTo>
                <a:cubicBezTo>
                  <a:pt x="4559035" y="509395"/>
                  <a:pt x="4672352" y="546209"/>
                  <a:pt x="4784234" y="659659"/>
                </a:cubicBezTo>
                <a:cubicBezTo>
                  <a:pt x="4896116" y="773109"/>
                  <a:pt x="5033836" y="1040047"/>
                  <a:pt x="5064463" y="1123915"/>
                </a:cubicBezTo>
                <a:cubicBezTo>
                  <a:pt x="5095090" y="1181903"/>
                  <a:pt x="5166409" y="1540597"/>
                  <a:pt x="5180264" y="158216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>
            <a:off x="5945299" y="3999947"/>
            <a:ext cx="2305082" cy="2108418"/>
          </a:xfrm>
          <a:custGeom>
            <a:avLst/>
            <a:gdLst>
              <a:gd name="connsiteX0" fmla="*/ 0 w 1884218"/>
              <a:gd name="connsiteY0" fmla="*/ 0 h 1524000"/>
              <a:gd name="connsiteX1" fmla="*/ 443346 w 1884218"/>
              <a:gd name="connsiteY1" fmla="*/ 1205345 h 1524000"/>
              <a:gd name="connsiteX2" fmla="*/ 1884218 w 1884218"/>
              <a:gd name="connsiteY2" fmla="*/ 1524000 h 1524000"/>
              <a:gd name="connsiteX0" fmla="*/ 0 w 2078181"/>
              <a:gd name="connsiteY0" fmla="*/ 0 h 1551709"/>
              <a:gd name="connsiteX1" fmla="*/ 637309 w 2078181"/>
              <a:gd name="connsiteY1" fmla="*/ 1233054 h 1551709"/>
              <a:gd name="connsiteX2" fmla="*/ 2078181 w 2078181"/>
              <a:gd name="connsiteY2" fmla="*/ 1551709 h 1551709"/>
              <a:gd name="connsiteX0" fmla="*/ 0 w 2119744"/>
              <a:gd name="connsiteY0" fmla="*/ 0 h 1565563"/>
              <a:gd name="connsiteX1" fmla="*/ 678872 w 2119744"/>
              <a:gd name="connsiteY1" fmla="*/ 1246908 h 1565563"/>
              <a:gd name="connsiteX2" fmla="*/ 2119744 w 2119744"/>
              <a:gd name="connsiteY2" fmla="*/ 1565563 h 1565563"/>
              <a:gd name="connsiteX0" fmla="*/ 0 w 2119744"/>
              <a:gd name="connsiteY0" fmla="*/ 0 h 1565563"/>
              <a:gd name="connsiteX1" fmla="*/ 789709 w 2119744"/>
              <a:gd name="connsiteY1" fmla="*/ 1385454 h 1565563"/>
              <a:gd name="connsiteX2" fmla="*/ 2119744 w 2119744"/>
              <a:gd name="connsiteY2" fmla="*/ 1565563 h 1565563"/>
              <a:gd name="connsiteX0" fmla="*/ 0 w 2119744"/>
              <a:gd name="connsiteY0" fmla="*/ 0 h 1565563"/>
              <a:gd name="connsiteX1" fmla="*/ 540327 w 2119744"/>
              <a:gd name="connsiteY1" fmla="*/ 1316181 h 1565563"/>
              <a:gd name="connsiteX2" fmla="*/ 2119744 w 2119744"/>
              <a:gd name="connsiteY2" fmla="*/ 1565563 h 1565563"/>
              <a:gd name="connsiteX0" fmla="*/ 0 w 2313708"/>
              <a:gd name="connsiteY0" fmla="*/ 0 h 2163305"/>
              <a:gd name="connsiteX1" fmla="*/ 734291 w 2313708"/>
              <a:gd name="connsiteY1" fmla="*/ 1911926 h 2163305"/>
              <a:gd name="connsiteX2" fmla="*/ 2313708 w 2313708"/>
              <a:gd name="connsiteY2" fmla="*/ 2161308 h 2163305"/>
              <a:gd name="connsiteX0" fmla="*/ 0 w 2313708"/>
              <a:gd name="connsiteY0" fmla="*/ 0 h 2134297"/>
              <a:gd name="connsiteX1" fmla="*/ 734291 w 2313708"/>
              <a:gd name="connsiteY1" fmla="*/ 1884217 h 2134297"/>
              <a:gd name="connsiteX2" fmla="*/ 2313708 w 2313708"/>
              <a:gd name="connsiteY2" fmla="*/ 2133599 h 2134297"/>
              <a:gd name="connsiteX0" fmla="*/ 0 w 2296456"/>
              <a:gd name="connsiteY0" fmla="*/ 0 h 2082539"/>
              <a:gd name="connsiteX1" fmla="*/ 717039 w 2296456"/>
              <a:gd name="connsiteY1" fmla="*/ 1832459 h 2082539"/>
              <a:gd name="connsiteX2" fmla="*/ 2296456 w 2296456"/>
              <a:gd name="connsiteY2" fmla="*/ 2081841 h 2082539"/>
              <a:gd name="connsiteX0" fmla="*/ 0 w 2305082"/>
              <a:gd name="connsiteY0" fmla="*/ 0 h 2117044"/>
              <a:gd name="connsiteX1" fmla="*/ 725665 w 2305082"/>
              <a:gd name="connsiteY1" fmla="*/ 1866964 h 2117044"/>
              <a:gd name="connsiteX2" fmla="*/ 2305082 w 2305082"/>
              <a:gd name="connsiteY2" fmla="*/ 2116346 h 2117044"/>
              <a:gd name="connsiteX0" fmla="*/ 0 w 2305082"/>
              <a:gd name="connsiteY0" fmla="*/ 0 h 2108418"/>
              <a:gd name="connsiteX1" fmla="*/ 725665 w 2305082"/>
              <a:gd name="connsiteY1" fmla="*/ 1858338 h 2108418"/>
              <a:gd name="connsiteX2" fmla="*/ 2305082 w 2305082"/>
              <a:gd name="connsiteY2" fmla="*/ 2107720 h 2108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05082" h="2108418">
                <a:moveTo>
                  <a:pt x="0" y="0"/>
                </a:moveTo>
                <a:cubicBezTo>
                  <a:pt x="64655" y="475672"/>
                  <a:pt x="340047" y="1502738"/>
                  <a:pt x="725665" y="1858338"/>
                </a:cubicBezTo>
                <a:cubicBezTo>
                  <a:pt x="1111283" y="2213938"/>
                  <a:pt x="1741664" y="2075392"/>
                  <a:pt x="2305082" y="210772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990600" y="2511636"/>
            <a:ext cx="0" cy="3596032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981200" y="2526268"/>
            <a:ext cx="0" cy="3596032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62400" y="2743200"/>
            <a:ext cx="0" cy="337910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486400" y="3059668"/>
            <a:ext cx="0" cy="3048774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1995054" y="5269468"/>
            <a:ext cx="3719946" cy="817418"/>
          </a:xfrm>
          <a:custGeom>
            <a:avLst/>
            <a:gdLst>
              <a:gd name="connsiteX0" fmla="*/ 0 w 4405746"/>
              <a:gd name="connsiteY0" fmla="*/ 623454 h 623454"/>
              <a:gd name="connsiteX1" fmla="*/ 415637 w 4405746"/>
              <a:gd name="connsiteY1" fmla="*/ 512618 h 623454"/>
              <a:gd name="connsiteX2" fmla="*/ 845128 w 4405746"/>
              <a:gd name="connsiteY2" fmla="*/ 401781 h 623454"/>
              <a:gd name="connsiteX3" fmla="*/ 1371600 w 4405746"/>
              <a:gd name="connsiteY3" fmla="*/ 304800 h 623454"/>
              <a:gd name="connsiteX4" fmla="*/ 2479964 w 4405746"/>
              <a:gd name="connsiteY4" fmla="*/ 152400 h 623454"/>
              <a:gd name="connsiteX5" fmla="*/ 3380509 w 4405746"/>
              <a:gd name="connsiteY5" fmla="*/ 69272 h 623454"/>
              <a:gd name="connsiteX6" fmla="*/ 4405746 w 4405746"/>
              <a:gd name="connsiteY6" fmla="*/ 0 h 623454"/>
              <a:gd name="connsiteX7" fmla="*/ 4405746 w 4405746"/>
              <a:gd name="connsiteY7" fmla="*/ 0 h 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05746" h="623454">
                <a:moveTo>
                  <a:pt x="0" y="623454"/>
                </a:moveTo>
                <a:lnTo>
                  <a:pt x="415637" y="512618"/>
                </a:lnTo>
                <a:cubicBezTo>
                  <a:pt x="556492" y="475673"/>
                  <a:pt x="685801" y="436417"/>
                  <a:pt x="845128" y="401781"/>
                </a:cubicBezTo>
                <a:cubicBezTo>
                  <a:pt x="1004455" y="367145"/>
                  <a:pt x="1099127" y="346364"/>
                  <a:pt x="1371600" y="304800"/>
                </a:cubicBezTo>
                <a:cubicBezTo>
                  <a:pt x="1644073" y="263236"/>
                  <a:pt x="2145146" y="191655"/>
                  <a:pt x="2479964" y="152400"/>
                </a:cubicBezTo>
                <a:cubicBezTo>
                  <a:pt x="2814782" y="113145"/>
                  <a:pt x="3059545" y="94672"/>
                  <a:pt x="3380509" y="69272"/>
                </a:cubicBezTo>
                <a:cubicBezTo>
                  <a:pt x="3701473" y="43872"/>
                  <a:pt x="4405746" y="0"/>
                  <a:pt x="4405746" y="0"/>
                </a:cubicBezTo>
                <a:lnTo>
                  <a:pt x="4405746" y="0"/>
                </a:lnTo>
              </a:path>
            </a:pathLst>
          </a:cu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572000" y="5421868"/>
            <a:ext cx="1143000" cy="685800"/>
          </a:xfrm>
          <a:custGeom>
            <a:avLst/>
            <a:gdLst>
              <a:gd name="connsiteX0" fmla="*/ 0 w 4405746"/>
              <a:gd name="connsiteY0" fmla="*/ 623454 h 623454"/>
              <a:gd name="connsiteX1" fmla="*/ 415637 w 4405746"/>
              <a:gd name="connsiteY1" fmla="*/ 512618 h 623454"/>
              <a:gd name="connsiteX2" fmla="*/ 845128 w 4405746"/>
              <a:gd name="connsiteY2" fmla="*/ 401781 h 623454"/>
              <a:gd name="connsiteX3" fmla="*/ 1371600 w 4405746"/>
              <a:gd name="connsiteY3" fmla="*/ 304800 h 623454"/>
              <a:gd name="connsiteX4" fmla="*/ 2479964 w 4405746"/>
              <a:gd name="connsiteY4" fmla="*/ 152400 h 623454"/>
              <a:gd name="connsiteX5" fmla="*/ 3380509 w 4405746"/>
              <a:gd name="connsiteY5" fmla="*/ 69272 h 623454"/>
              <a:gd name="connsiteX6" fmla="*/ 4405746 w 4405746"/>
              <a:gd name="connsiteY6" fmla="*/ 0 h 623454"/>
              <a:gd name="connsiteX7" fmla="*/ 4405746 w 4405746"/>
              <a:gd name="connsiteY7" fmla="*/ 0 h 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05746" h="623454">
                <a:moveTo>
                  <a:pt x="0" y="623454"/>
                </a:moveTo>
                <a:lnTo>
                  <a:pt x="415637" y="512618"/>
                </a:lnTo>
                <a:cubicBezTo>
                  <a:pt x="556492" y="475673"/>
                  <a:pt x="685801" y="436417"/>
                  <a:pt x="845128" y="401781"/>
                </a:cubicBezTo>
                <a:cubicBezTo>
                  <a:pt x="1004455" y="367145"/>
                  <a:pt x="1099127" y="346364"/>
                  <a:pt x="1371600" y="304800"/>
                </a:cubicBezTo>
                <a:cubicBezTo>
                  <a:pt x="1644073" y="263236"/>
                  <a:pt x="2145146" y="191655"/>
                  <a:pt x="2479964" y="152400"/>
                </a:cubicBezTo>
                <a:cubicBezTo>
                  <a:pt x="2814782" y="113145"/>
                  <a:pt x="3059545" y="94672"/>
                  <a:pt x="3380509" y="69272"/>
                </a:cubicBezTo>
                <a:cubicBezTo>
                  <a:pt x="3701473" y="43872"/>
                  <a:pt x="4405746" y="0"/>
                  <a:pt x="4405746" y="0"/>
                </a:cubicBezTo>
                <a:lnTo>
                  <a:pt x="4405746" y="0"/>
                </a:lnTo>
              </a:path>
            </a:pathLst>
          </a:cu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38200" y="6107668"/>
            <a:ext cx="824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HFU1</a:t>
            </a:r>
            <a:r>
              <a:rPr lang="en-US" dirty="0" smtClean="0"/>
              <a:t>          </a:t>
            </a:r>
            <a:r>
              <a:rPr lang="en-US" dirty="0" err="1" smtClean="0"/>
              <a:t>t’</a:t>
            </a:r>
            <a:r>
              <a:rPr lang="en-US" baseline="-25000" dirty="0" err="1" smtClean="0"/>
              <a:t>q</a:t>
            </a:r>
            <a:r>
              <a:rPr lang="en-US" baseline="-25000" dirty="0" smtClean="0"/>
              <a:t> </a:t>
            </a:r>
            <a:r>
              <a:rPr lang="en-US" dirty="0" smtClean="0"/>
              <a:t>                              t</a:t>
            </a:r>
            <a:r>
              <a:rPr lang="en-US" baseline="-25000" dirty="0" smtClean="0"/>
              <a:t>0</a:t>
            </a:r>
            <a:r>
              <a:rPr lang="en-US" dirty="0" smtClean="0"/>
              <a:t>(≡0)    </a:t>
            </a:r>
            <a:r>
              <a:rPr lang="en-US" dirty="0" err="1" smtClean="0"/>
              <a:t>t’’</a:t>
            </a:r>
            <a:r>
              <a:rPr lang="en-US" baseline="-25000" dirty="0" err="1" smtClean="0"/>
              <a:t>q</a:t>
            </a:r>
            <a:r>
              <a:rPr lang="en-US" dirty="0" smtClean="0"/>
              <a:t>            t</a:t>
            </a:r>
            <a:r>
              <a:rPr lang="en-US" baseline="-25000" dirty="0" smtClean="0"/>
              <a:t>dump                                                                      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631642" y="571500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823066" y="571500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-5400000">
            <a:off x="-555610" y="1645746"/>
            <a:ext cx="165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 current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5791200" y="4876800"/>
            <a:ext cx="1143000" cy="457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45822" y="4267200"/>
            <a:ext cx="21743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Quench </a:t>
            </a:r>
          </a:p>
          <a:p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dirty="0" smtClean="0">
                <a:solidFill>
                  <a:srgbClr val="C00000"/>
                </a:solidFill>
              </a:rPr>
              <a:t>evelopment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(for a given segment)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14558" y="988874"/>
            <a:ext cx="36345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HFU1    </a:t>
            </a:r>
            <a:r>
              <a:rPr lang="en-US" dirty="0" smtClean="0"/>
              <a:t>: heater fired           </a:t>
            </a:r>
          </a:p>
          <a:p>
            <a:r>
              <a:rPr lang="en-US" dirty="0" err="1" smtClean="0"/>
              <a:t>t</a:t>
            </a:r>
            <a:r>
              <a:rPr lang="en-US" baseline="-25000" dirty="0" err="1" smtClean="0"/>
              <a:t>q</a:t>
            </a:r>
            <a:r>
              <a:rPr lang="en-US" baseline="-25000" dirty="0" smtClean="0"/>
              <a:t>            </a:t>
            </a:r>
            <a:r>
              <a:rPr lang="en-US" dirty="0" smtClean="0"/>
              <a:t>: start quench development </a:t>
            </a:r>
          </a:p>
          <a:p>
            <a:r>
              <a:rPr lang="en-US" dirty="0" smtClean="0"/>
              <a:t>t</a:t>
            </a:r>
            <a:r>
              <a:rPr lang="en-US" baseline="-25000" dirty="0" smtClean="0"/>
              <a:t>0</a:t>
            </a:r>
            <a:r>
              <a:rPr lang="en-US" dirty="0" smtClean="0"/>
              <a:t>(≡0) : quench </a:t>
            </a:r>
            <a:r>
              <a:rPr lang="en-US" dirty="0"/>
              <a:t>detected</a:t>
            </a:r>
            <a:r>
              <a:rPr lang="en-US" dirty="0" smtClean="0"/>
              <a:t>                      </a:t>
            </a:r>
          </a:p>
          <a:p>
            <a:r>
              <a:rPr lang="en-US" dirty="0" smtClean="0"/>
              <a:t>t</a:t>
            </a:r>
            <a:r>
              <a:rPr lang="en-US" baseline="-25000" dirty="0" smtClean="0"/>
              <a:t>dump    </a:t>
            </a:r>
            <a:r>
              <a:rPr lang="en-US" dirty="0" smtClean="0"/>
              <a:t>: dump resistors engaged</a:t>
            </a:r>
          </a:p>
          <a:p>
            <a:r>
              <a:rPr lang="en-US" dirty="0" smtClean="0"/>
              <a:t>t</a:t>
            </a:r>
            <a:r>
              <a:rPr lang="en-US" baseline="-25000" dirty="0" smtClean="0"/>
              <a:t>ata</a:t>
            </a:r>
            <a:r>
              <a:rPr lang="en-US" dirty="0" smtClean="0"/>
              <a:t>      : layer-to-layer </a:t>
            </a:r>
          </a:p>
          <a:p>
            <a:r>
              <a:rPr lang="en-US" dirty="0"/>
              <a:t> </a:t>
            </a:r>
            <a:r>
              <a:rPr lang="en-US" dirty="0" smtClean="0"/>
              <a:t>            propagation time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4572000" y="2819400"/>
            <a:ext cx="0" cy="3291232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905000" y="760274"/>
            <a:ext cx="304025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b="1" u="sng" dirty="0" smtClean="0">
                <a:solidFill>
                  <a:schemeClr val="accent3">
                    <a:lumMod val="50000"/>
                  </a:schemeClr>
                </a:solidFill>
              </a:rPr>
              <a:t>FOR ILLUSTRATIVE PURPOSES</a:t>
            </a:r>
          </a:p>
          <a:p>
            <a:endParaRPr lang="en-US" b="1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Example configuration: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 - IL heater to unit HFU1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 - OL heater  off-line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 - Dump delay of 1000 </a:t>
            </a:r>
            <a:r>
              <a:rPr lang="en-US" dirty="0" err="1" smtClean="0">
                <a:solidFill>
                  <a:srgbClr val="00B050"/>
                </a:solidFill>
              </a:rPr>
              <a:t>ms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981200" y="4098366"/>
            <a:ext cx="2590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737417" y="3714474"/>
            <a:ext cx="45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ata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082791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22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Quench propagation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5486400"/>
            <a:ext cx="6491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Quench propagation time between layers</a:t>
            </a:r>
          </a:p>
          <a:p>
            <a:r>
              <a:rPr lang="en-US" dirty="0" smtClean="0"/>
              <a:t> {     t=0 &lt; t</a:t>
            </a:r>
            <a:r>
              <a:rPr lang="en-US" baseline="-25000" dirty="0" smtClean="0"/>
              <a:t>q</a:t>
            </a:r>
            <a:r>
              <a:rPr lang="en-US" dirty="0" smtClean="0"/>
              <a:t> (layer1; heater induced) &lt; t</a:t>
            </a:r>
            <a:r>
              <a:rPr lang="en-US" baseline="-25000" dirty="0" smtClean="0"/>
              <a:t>q</a:t>
            </a:r>
            <a:r>
              <a:rPr lang="en-US" dirty="0" smtClean="0"/>
              <a:t> (layer2; propagated)          }</a:t>
            </a:r>
          </a:p>
          <a:p>
            <a:r>
              <a:rPr lang="en-US" dirty="0" smtClean="0"/>
              <a:t>Dump delay is large (1000 </a:t>
            </a:r>
            <a:r>
              <a:rPr lang="en-US" dirty="0" err="1" smtClean="0"/>
              <a:t>ms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1295400"/>
            <a:ext cx="6791325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60389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23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Quench integral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1219200"/>
            <a:ext cx="6797675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5486400"/>
            <a:ext cx="5409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 = 0 </a:t>
            </a:r>
            <a:r>
              <a:rPr lang="en-US" dirty="0" err="1" smtClean="0"/>
              <a:t>ms</a:t>
            </a:r>
            <a:r>
              <a:rPr lang="en-US" dirty="0" smtClean="0"/>
              <a:t>  here refers to the manual trip initiation time </a:t>
            </a:r>
          </a:p>
          <a:p>
            <a:r>
              <a:rPr lang="en-US" dirty="0"/>
              <a:t>t</a:t>
            </a:r>
            <a:r>
              <a:rPr lang="en-US" baseline="-25000" dirty="0" smtClean="0"/>
              <a:t>q</a:t>
            </a:r>
            <a:r>
              <a:rPr lang="en-US" dirty="0" smtClean="0"/>
              <a:t> is the start of (heater induced) quench development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3656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24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Quench training of MQXFSM1 reached 90 % of SSL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Behavior remains similar at higher temperature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Very good performance vs ramp rate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(eddy current losses well controlled by SS cored cable)</a:t>
            </a:r>
          </a:p>
          <a:p>
            <a:endParaRPr lang="en-US" dirty="0"/>
          </a:p>
          <a:p>
            <a:r>
              <a:rPr lang="en-US" dirty="0"/>
              <a:t>H</a:t>
            </a:r>
            <a:r>
              <a:rPr lang="en-US" dirty="0" smtClean="0"/>
              <a:t>olding current tests – stable performance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Good RRR and splice resistances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Consistent inductance measurements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Rich quench protection related data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(reproducibility checked)</a:t>
            </a:r>
          </a:p>
        </p:txBody>
      </p:sp>
    </p:spTree>
    <p:extLst>
      <p:ext uri="{BB962C8B-B14F-4D97-AF65-F5344CB8AC3E}">
        <p14:creationId xmlns:p14="http://schemas.microsoft.com/office/powerpoint/2010/main" val="1980819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Quench detection instrumentation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2D048A6-4CF2-496B-852B-4A0DD84C75E3}" type="slidenum">
              <a:rPr lang="en-US" smtClean="0"/>
              <a:t>3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354" y="5181600"/>
            <a:ext cx="4262852" cy="144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212612" y="1879243"/>
            <a:ext cx="18551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Voltage taps and </a:t>
            </a:r>
          </a:p>
          <a:p>
            <a:r>
              <a:rPr lang="en-US" dirty="0" smtClean="0"/>
              <a:t>quench antennas </a:t>
            </a:r>
          </a:p>
          <a:p>
            <a:r>
              <a:rPr lang="en-US" dirty="0" smtClean="0"/>
              <a:t>positions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33" y="762000"/>
            <a:ext cx="6409909" cy="40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28600" y="4876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8833" y="234090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12950" y="358140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L</a:t>
            </a:r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13" y="4945806"/>
            <a:ext cx="2475288" cy="1815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8600" y="54102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QA: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8912" y="838200"/>
            <a:ext cx="1865688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912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Quench location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2D048A6-4CF2-496B-852B-4A0DD84C75E3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452409"/>
              </p:ext>
            </p:extLst>
          </p:nvPr>
        </p:nvGraphicFramePr>
        <p:xfrm>
          <a:off x="14377" y="1143000"/>
          <a:ext cx="8901023" cy="4455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7848600" y="1447800"/>
            <a:ext cx="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010400" y="533400"/>
            <a:ext cx="204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Few days difference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096000" y="1066800"/>
            <a:ext cx="1295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696200" y="10668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001000" y="1066800"/>
            <a:ext cx="30897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00" y="5791200"/>
            <a:ext cx="86100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the a3_a4 and a4_a5 (after hitting the plateau) points are very similar with hard to </a:t>
            </a:r>
          </a:p>
          <a:p>
            <a:r>
              <a:rPr lang="en-US" dirty="0"/>
              <a:t>d</a:t>
            </a:r>
            <a:r>
              <a:rPr lang="en-US" dirty="0" smtClean="0"/>
              <a:t>istinguish time difference between a3_a4 </a:t>
            </a:r>
            <a:r>
              <a:rPr lang="en-US" dirty="0"/>
              <a:t>and </a:t>
            </a:r>
            <a:r>
              <a:rPr lang="en-US" dirty="0" smtClean="0"/>
              <a:t>a4_a5 (that is – it is likely a single location </a:t>
            </a:r>
          </a:p>
          <a:p>
            <a:r>
              <a:rPr lang="en-US" dirty="0" smtClean="0"/>
              <a:t>quenching all the time); quench antennas support this as well – always LE ones active  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543800" y="2133600"/>
            <a:ext cx="1097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retraining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486400" y="2124670"/>
            <a:ext cx="2008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(ramp rate studies;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quench protection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studies)</a:t>
            </a:r>
          </a:p>
        </p:txBody>
      </p:sp>
      <p:sp>
        <p:nvSpPr>
          <p:cNvPr id="10" name="Left Brace 9"/>
          <p:cNvSpPr/>
          <p:nvPr/>
        </p:nvSpPr>
        <p:spPr>
          <a:xfrm rot="5400000">
            <a:off x="6248400" y="1217043"/>
            <a:ext cx="381000" cy="1524000"/>
          </a:xfrm>
          <a:prstGeom prst="lef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43000" y="3288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74714" y="28310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7114" y="267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79514" y="2526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14661" y="2438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67061" y="2286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3600" y="2286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9114" y="2209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41514" y="2145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67000" y="1981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90800" y="206906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19400" y="20690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71800" y="1981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24200" y="19050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79714" y="1828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29000" y="1764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81400" y="1828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33800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86200" y="16880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41714" y="1828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94114" y="1611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46514" y="1676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98914" y="1676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51314" y="1764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03714" y="16880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56114" y="1676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08514" y="1676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57800" y="16880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467600" y="18404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620000" y="1764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772400" y="1764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24800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077200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32268" y="4343400"/>
            <a:ext cx="3322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Quench antennas: 1 (LE) to 5 (RE)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994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Training in terms of SSL fraction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1103313"/>
            <a:ext cx="8212137" cy="465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4800" y="5867400"/>
            <a:ext cx="8650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addition to the quenches shown there were also quenches related to other studies </a:t>
            </a:r>
          </a:p>
          <a:p>
            <a:r>
              <a:rPr lang="en-US" dirty="0" smtClean="0"/>
              <a:t>(like ramp rate dependence) and also few re-training ones. No improvement was observed.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3581400"/>
            <a:ext cx="34479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HQM04 is another magnet we can </a:t>
            </a:r>
          </a:p>
          <a:p>
            <a:r>
              <a:rPr lang="en-US" dirty="0" smtClean="0"/>
              <a:t>tentatively compare to </a:t>
            </a:r>
          </a:p>
          <a:p>
            <a:r>
              <a:rPr lang="en-US" dirty="0" smtClean="0"/>
              <a:t>(it is a </a:t>
            </a:r>
            <a:r>
              <a:rPr lang="en-US" dirty="0" err="1" smtClean="0"/>
              <a:t>quadrupole</a:t>
            </a:r>
            <a:r>
              <a:rPr lang="en-US" dirty="0" smtClean="0"/>
              <a:t> mirror)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819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/>
              <a:t>Temperature dependence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5867400"/>
            <a:ext cx="7117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terms of SSL fraction of the quench current there are no large variation </a:t>
            </a:r>
          </a:p>
          <a:p>
            <a:r>
              <a:rPr lang="en-US" dirty="0" smtClean="0"/>
              <a:t>with temperature for MQXFSM1.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1584325"/>
            <a:ext cx="6237287" cy="368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7089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Ramp rate dependence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5943600"/>
            <a:ext cx="6657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magnet did not quench at ramping down (from 18 kA) at 300 A/s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1216025"/>
            <a:ext cx="5889625" cy="442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334000" y="1447800"/>
            <a:ext cx="166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Quench current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928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RRR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8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535223" cy="380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" y="5943600"/>
            <a:ext cx="5099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RRR values of 150 are typically obtained, no outliers.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24800" y="472440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05800" y="472440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41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Holding current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48A6-4CF2-496B-852B-4A0DD84C75E3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01915" y="2104072"/>
            <a:ext cx="68180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magnet was at 16.5 kA flat top for two hours at 4.5 K</a:t>
            </a:r>
          </a:p>
          <a:p>
            <a:endParaRPr lang="en-US" dirty="0"/>
          </a:p>
          <a:p>
            <a:r>
              <a:rPr lang="en-US" dirty="0" smtClean="0"/>
              <a:t>The magnet was at 17.8 kA flat top for two hours at 1.9 K</a:t>
            </a:r>
          </a:p>
          <a:p>
            <a:endParaRPr lang="en-US" dirty="0"/>
          </a:p>
          <a:p>
            <a:r>
              <a:rPr lang="en-US" dirty="0" smtClean="0"/>
              <a:t>However at 1.9 K it quenched during ramp down at 20 A/s (I</a:t>
            </a:r>
            <a:r>
              <a:rPr lang="en-US" baseline="-25000" dirty="0" smtClean="0"/>
              <a:t>q</a:t>
            </a:r>
            <a:r>
              <a:rPr lang="en-US" dirty="0" smtClean="0"/>
              <a:t> = 17.6 </a:t>
            </a:r>
            <a:r>
              <a:rPr lang="en-US" dirty="0" smtClean="0"/>
              <a:t>kA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26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959</Words>
  <Application>Microsoft Office PowerPoint</Application>
  <PresentationFormat>On-screen Show (4:3)</PresentationFormat>
  <Paragraphs>223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MQXFSM1 results</vt:lpstr>
      <vt:lpstr>Status</vt:lpstr>
      <vt:lpstr>Quench detection instrumentation</vt:lpstr>
      <vt:lpstr>Quench location</vt:lpstr>
      <vt:lpstr>Training in terms of SSL fraction</vt:lpstr>
      <vt:lpstr>Temperature dependence </vt:lpstr>
      <vt:lpstr>Ramp rate dependence</vt:lpstr>
      <vt:lpstr>RRR</vt:lpstr>
      <vt:lpstr>Holding current time</vt:lpstr>
      <vt:lpstr>Inductance measurement</vt:lpstr>
      <vt:lpstr>Splice resistance</vt:lpstr>
      <vt:lpstr>Spike analysis</vt:lpstr>
      <vt:lpstr>Quench protection studies</vt:lpstr>
      <vt:lpstr>PowerPoint Presentation</vt:lpstr>
      <vt:lpstr>Minimum power density</vt:lpstr>
      <vt:lpstr>Minimum power density (2)</vt:lpstr>
      <vt:lpstr>Heater delay vs current</vt:lpstr>
      <vt:lpstr>Heater delay vs current (2)</vt:lpstr>
      <vt:lpstr>Heater delay vs peak power density</vt:lpstr>
      <vt:lpstr>Heater delay vs decay time constant</vt:lpstr>
      <vt:lpstr>Quench propagation schematics</vt:lpstr>
      <vt:lpstr>Quench propagation</vt:lpstr>
      <vt:lpstr>Quench integral</vt:lpstr>
      <vt:lpstr>Summary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MBHDP01 test status and first results</dc:title>
  <dc:creator>Stoyan E. Stoynev x 30907N</dc:creator>
  <cp:lastModifiedBy>Stoyan E. Stoynev</cp:lastModifiedBy>
  <cp:revision>85</cp:revision>
  <dcterms:created xsi:type="dcterms:W3CDTF">2015-02-25T19:07:14Z</dcterms:created>
  <dcterms:modified xsi:type="dcterms:W3CDTF">2015-06-10T17:39:21Z</dcterms:modified>
</cp:coreProperties>
</file>